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2D2F-AF0A-4524-A42C-311180F7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D0C-6FAA-4299-961A-31A6EE80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A49D-36CF-49CA-BC8B-046B87B5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5668-C027-4BB6-9AC6-891CB808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6147-851A-408C-9749-A4522974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42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529-C03B-477F-B68F-6F2F8F19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EF27-B7C3-45FB-A350-A05F8B74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F4C5-8AB4-43B7-9B95-AB32E207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2412-F945-475D-83F9-421CBDA3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1140-EEB0-4E1F-A003-0522D36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5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E46CB-C153-4E1F-A78F-68F31E539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A3A89-3EA0-41BF-819A-70D11E2F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FCE8-34D4-4727-8BD4-05EE810B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A168-C12C-4BC7-B8C2-E90CAC7C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6319-6F5A-40BF-A30D-711E4828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1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9A31-A404-445A-9A42-6272C816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A6C4-5236-477C-B587-CBF1AF1D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4068-EFD7-4760-A55B-46F635E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EA9E-A2B2-448E-A81F-F37F4A4E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7B02-E9ED-43A6-881E-B0522285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1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A1D-9879-4ADC-85E5-22A37688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65E9-8012-4A6C-A09D-E1C11614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204E-0D41-42FD-83B1-91AC5FB6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4100-6C2E-4CCC-8BA5-D2A3A83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A587-F234-4E4F-89D6-1901C7B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4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684-173C-4FB4-86DE-CDBC74D3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EE4E-AA47-48E8-BE48-44FD8C41B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957B-A9EB-4056-93D6-3006C4C1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9C40-28B1-47EB-B16F-6C39F95B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B1F6-6C9E-4C77-8104-8CDF6544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B247-CB22-4789-8760-9BAA9003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7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349-3308-4906-8E2A-5D10588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89DB-8E1C-457E-BE8B-B72C635C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C9B8-85E7-457D-BA42-ABCA0C0C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280A-4C1B-42B8-86C5-A061E068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CBBA-F914-4AC6-B36F-8867EE549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5204-69EE-40FC-84A4-4514C599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EA6F3-B855-480F-9C10-A5885EF7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613B-2736-4AFA-A08C-5AB2334D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63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C77A-4FBD-4FD8-8EC3-16F15E12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3D1BE-C1DD-46A4-A1E3-319D1940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4F69-C7A3-4E9B-A6E2-AA726530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F9655-312F-44F7-9D24-B70AE84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4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EAA7A-8196-440F-A069-28401AB1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B0BB7-BC06-401D-8EB2-19113DB6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F1AE-8DBE-4127-AB63-E3924B9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9739-0319-49C0-8443-0A9A6DB9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0631-9B67-4FDA-B5B2-BB31A637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4935-B268-40D8-91A3-CFDDE80A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9210-B504-4B00-AC1A-CB5B75FB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BEEE-5C9C-40E3-882C-02DDACF5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3A3E-30D3-47EA-8D17-F47B0F10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3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5A4D-DCDD-4EF2-ADA8-F3546108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EB7C7-6CB2-463C-9E1A-43716A2CF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A98-F787-431F-AAD7-86211002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C01F-2349-4D82-9483-A088F800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ACF2-F48A-4A40-9448-B04F3B6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953E-59D5-4639-985C-0644151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D990D-C96F-4E49-8501-AE0A4FA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B2E7-1FB5-4B58-94C3-817C224B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A216-D126-4760-BF63-FEB2B0A3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272E-71C3-46FC-93D7-CDDE34EBB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2D9D-B309-49D0-8634-5F055F76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79575" y="2082255"/>
            <a:ext cx="4904621" cy="75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179575" y="3001476"/>
            <a:ext cx="5272273" cy="92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 txBox="1"/>
          <p:nvPr/>
        </p:nvSpPr>
        <p:spPr>
          <a:xfrm>
            <a:off x="2402634" y="1281821"/>
            <a:ext cx="5141166" cy="118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38">
              <a:lnSpc>
                <a:spcPts val="3678"/>
              </a:lnSpc>
              <a:spcBef>
                <a:spcPts val="184"/>
              </a:spcBef>
            </a:pP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TU</a:t>
            </a:r>
            <a:r>
              <a:rPr sz="3488" spc="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endParaRPr sz="3488" dirty="0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856"/>
              </a:spcBef>
            </a:pPr>
            <a:r>
              <a:rPr sz="1586" b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r>
              <a:rPr sz="1586" b="1" spc="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Bua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b="1" spc="-7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1586" b="1" spc="-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b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586" b="1"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b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1586" b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Sea</a:t>
            </a:r>
            <a:r>
              <a:rPr sz="1586" b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ch</a:t>
            </a:r>
            <a:r>
              <a:rPr sz="1586" b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z="1586" b="1" spc="11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b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b="1" spc="-5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So</a:t>
            </a:r>
            <a:r>
              <a:rPr sz="1586" b="1" spc="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b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b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ng.</a:t>
            </a:r>
            <a:endParaRPr sz="1586" dirty="0">
              <a:latin typeface="Franklin Gothic Medium"/>
              <a:cs typeface="Franklin Gothic Medium"/>
            </a:endParaRPr>
          </a:p>
          <a:p>
            <a:pPr marL="737777" marR="30238">
              <a:lnSpc>
                <a:spcPct val="94482"/>
              </a:lnSpc>
              <a:spcBef>
                <a:spcPts val="952"/>
              </a:spcBef>
            </a:pP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on</a:t>
            </a:r>
            <a:r>
              <a:rPr sz="1586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oh</a:t>
            </a:r>
            <a:r>
              <a:rPr sz="1586" spc="-6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put</a:t>
            </a:r>
            <a:r>
              <a:rPr sz="1586" spc="-8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endParaRPr sz="1586" dirty="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3779" y="2538813"/>
            <a:ext cx="171388" cy="171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46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550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539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550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550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8937" y="2538813"/>
            <a:ext cx="6792837" cy="2837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2738">
              <a:lnSpc>
                <a:spcPts val="1717"/>
              </a:lnSpc>
              <a:spcBef>
                <a:spcPts val="85"/>
              </a:spcBef>
            </a:pP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i="1" spc="-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ah</a:t>
            </a:r>
            <a:r>
              <a:rPr sz="1586" i="1" spc="-9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</a:t>
            </a:r>
            <a:r>
              <a:rPr sz="1586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4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22738">
              <a:lnSpc>
                <a:spcPct val="94482"/>
              </a:lnSpc>
              <a:spcBef>
                <a:spcPts val="465"/>
              </a:spcBef>
            </a:pP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put</a:t>
            </a:r>
            <a:r>
              <a:rPr sz="1586" i="1" spc="-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</a:t>
            </a:r>
            <a:r>
              <a:rPr sz="1586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e-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i="1" spc="-9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6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22738">
              <a:lnSpc>
                <a:spcPct val="94482"/>
              </a:lnSpc>
              <a:spcBef>
                <a:spcPts val="550"/>
              </a:spcBef>
            </a:pP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put</a:t>
            </a:r>
            <a:r>
              <a:rPr sz="1586" i="1" spc="-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</a:t>
            </a:r>
            <a:r>
              <a:rPr sz="1586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e-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sz="1586" i="1" spc="-9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22738">
              <a:lnSpc>
                <a:spcPct val="94482"/>
              </a:lnSpc>
              <a:spcBef>
                <a:spcPts val="539"/>
              </a:spcBef>
            </a:pP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put</a:t>
            </a:r>
            <a:r>
              <a:rPr sz="1586" i="1" spc="-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</a:t>
            </a:r>
            <a:r>
              <a:rPr sz="1586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e-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i="1" spc="-9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9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22738">
              <a:lnSpc>
                <a:spcPct val="94482"/>
              </a:lnSpc>
              <a:spcBef>
                <a:spcPts val="550"/>
              </a:spcBef>
            </a:pP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put</a:t>
            </a:r>
            <a:r>
              <a:rPr sz="1586" i="1" spc="-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</a:t>
            </a:r>
            <a:r>
              <a:rPr sz="1586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e-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4</a:t>
            </a:r>
            <a:r>
              <a:rPr sz="1586" i="1" spc="-9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22738">
              <a:lnSpc>
                <a:spcPct val="94482"/>
              </a:lnSpc>
              <a:spcBef>
                <a:spcPts val="550"/>
              </a:spcBef>
            </a:pP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i="1" spc="-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-6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yang</a:t>
            </a:r>
            <a:r>
              <a:rPr sz="1586" i="1" spc="-4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ca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3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9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22738">
              <a:lnSpc>
                <a:spcPct val="94482"/>
              </a:lnSpc>
              <a:spcBef>
                <a:spcPts val="550"/>
              </a:spcBef>
            </a:pP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Con</a:t>
            </a:r>
            <a:r>
              <a:rPr sz="1586" i="1" spc="-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oh</a:t>
            </a:r>
            <a:r>
              <a:rPr sz="1586" i="1" spc="-6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Output</a:t>
            </a:r>
            <a:r>
              <a:rPr sz="1586" i="1" spc="-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>
              <a:lnSpc>
                <a:spcPts val="1794"/>
              </a:lnSpc>
              <a:spcBef>
                <a:spcPts val="658"/>
              </a:spcBef>
            </a:pP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-14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i="1" spc="-1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output</a:t>
            </a:r>
            <a:r>
              <a:rPr sz="1586" i="1"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ya</a:t>
            </a:r>
            <a:r>
              <a:rPr sz="1586" i="1" spc="-4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emu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i="1" spc="-15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pa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</a:t>
            </a:r>
            <a:r>
              <a:rPr sz="1586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-3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i="1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-1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i="1"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b="1" i="1" spc="1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b="1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ak</a:t>
            </a:r>
            <a:r>
              <a:rPr sz="1586" b="1" i="1" spc="2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i="1" spc="-1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output</a:t>
            </a:r>
            <a:r>
              <a:rPr sz="1586" i="1"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ya</a:t>
            </a:r>
            <a:r>
              <a:rPr sz="1586" i="1"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“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 yang</a:t>
            </a:r>
            <a:r>
              <a:rPr sz="1586" i="1" spc="-5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ca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3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ak</a:t>
            </a:r>
            <a:r>
              <a:rPr sz="1586" i="1" spc="-14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a”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22738">
              <a:lnSpc>
                <a:spcPct val="94482"/>
              </a:lnSpc>
              <a:spcBef>
                <a:spcPts val="447"/>
              </a:spcBef>
            </a:pP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ata</a:t>
            </a:r>
            <a:r>
              <a:rPr sz="1586" i="1" spc="-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i="1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ah</a:t>
            </a:r>
            <a:r>
              <a:rPr sz="1586" i="1" spc="-5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ut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i="1" spc="-9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men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i="1" spc="-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6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9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i="1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endParaRPr sz="1586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779" y="4625210"/>
            <a:ext cx="171388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3779" y="5151296"/>
            <a:ext cx="171388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–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632" y="5449551"/>
            <a:ext cx="4821127" cy="2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b="1" i="1"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r>
              <a:rPr sz="1586" b="1" i="1" spc="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Bua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b="1" i="1" spc="-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1586" b="1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586" b="1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586" b="1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1586" b="1" i="1" spc="3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Pe</a:t>
            </a:r>
            <a:r>
              <a:rPr sz="1586" b="1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b="1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b="1" i="1" spc="-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b="1" i="1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</a:t>
            </a:r>
            <a:r>
              <a:rPr sz="1586" b="1" i="1"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b="1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rik</a:t>
            </a:r>
            <a:r>
              <a:rPr sz="1586" b="1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endParaRPr sz="1586" dirty="0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 txBox="1"/>
          <p:nvPr/>
        </p:nvSpPr>
        <p:spPr>
          <a:xfrm>
            <a:off x="2402633" y="1281821"/>
            <a:ext cx="4698077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spc="-5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ran</a:t>
            </a:r>
            <a:r>
              <a:rPr sz="3488" spc="-3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3488" spc="-5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3488" spc="-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3488" spc="-3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alian</a:t>
            </a:r>
            <a:r>
              <a:rPr sz="3488" spc="9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Matriks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6420" y="2559164"/>
            <a:ext cx="175018" cy="1968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86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941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952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941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952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579" y="2559164"/>
            <a:ext cx="7958140" cy="1968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spc="-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ua</a:t>
            </a:r>
            <a:r>
              <a:rPr sz="1586" spc="-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6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harus</a:t>
            </a:r>
            <a:r>
              <a:rPr sz="1586" spc="-2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mem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ki</a:t>
            </a:r>
            <a:r>
              <a:rPr sz="1586" spc="8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entuk</a:t>
            </a:r>
            <a:r>
              <a:rPr sz="1586" spc="-7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1586" spc="-8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3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untuk</a:t>
            </a:r>
            <a:r>
              <a:rPr sz="1586" spc="-6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5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-11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-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3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586" spc="-1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untuk</a:t>
            </a:r>
            <a:r>
              <a:rPr sz="1586" spc="-6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17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30238">
              <a:lnSpc>
                <a:spcPct val="94482"/>
              </a:lnSpc>
              <a:spcBef>
                <a:spcPts val="86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Seh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ngga</a:t>
            </a:r>
            <a:r>
              <a:rPr sz="1586" spc="1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has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spc="-7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-7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mem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ki</a:t>
            </a:r>
            <a:r>
              <a:rPr sz="1586" spc="7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entuk</a:t>
            </a:r>
            <a:r>
              <a:rPr sz="1586" spc="-6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1586" spc="-9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4352665">
              <a:lnSpc>
                <a:spcPts val="1798"/>
              </a:lnSpc>
              <a:spcBef>
                <a:spcPts val="941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Seh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ngga</a:t>
            </a:r>
            <a:r>
              <a:rPr sz="1586" spc="3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586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(m</a:t>
            </a:r>
            <a:r>
              <a:rPr sz="1586" spc="-9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o)</a:t>
            </a:r>
            <a:r>
              <a:rPr sz="1586" spc="-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sz="1586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(m</a:t>
            </a:r>
            <a:r>
              <a:rPr sz="1586" spc="-9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3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n)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7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(n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o) 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4352665">
              <a:lnSpc>
                <a:spcPts val="1798"/>
              </a:lnSpc>
              <a:spcBef>
                <a:spcPts val="952"/>
              </a:spcBef>
            </a:pP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put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-13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5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30238">
              <a:lnSpc>
                <a:spcPts val="1785"/>
              </a:lnSpc>
              <a:spcBef>
                <a:spcPts val="1042"/>
              </a:spcBef>
            </a:pP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put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-13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5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endParaRPr sz="1586" dirty="0">
              <a:latin typeface="Franklin Gothic Medium"/>
              <a:cs typeface="Franklin Gothic Medium"/>
            </a:endParaRPr>
          </a:p>
          <a:p>
            <a:pPr marL="11506" marR="30238">
              <a:lnSpc>
                <a:spcPct val="94482"/>
              </a:lnSpc>
              <a:spcBef>
                <a:spcPts val="863"/>
              </a:spcBef>
            </a:pPr>
            <a:r>
              <a:rPr sz="1586" spc="-1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pung</a:t>
            </a:r>
            <a:r>
              <a:rPr sz="1586" spc="9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has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spc="-6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pe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10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-5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r>
              <a:rPr sz="1586" spc="5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endParaRPr sz="1586" dirty="0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75985" y="2517208"/>
            <a:ext cx="6047660" cy="2543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82"/>
              </a:lnSpc>
              <a:spcBef>
                <a:spcPts val="249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apat</a:t>
            </a:r>
            <a:r>
              <a:rPr sz="1586" spc="-12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A[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][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586" spc="-1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-1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B[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][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5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3075985" y="2802505"/>
            <a:ext cx="5994075" cy="254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2286000"/>
            <a:ext cx="1392127" cy="49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2000" dirty="0" err="1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2000" spc="4" dirty="0" err="1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2000" dirty="0" err="1">
                <a:solidFill>
                  <a:srgbClr val="181A0E"/>
                </a:solidFill>
                <a:latin typeface="Franklin Gothic Medium"/>
                <a:cs typeface="Franklin Gothic Medium"/>
              </a:rPr>
              <a:t>sa</a:t>
            </a:r>
            <a:r>
              <a:rPr sz="2000" spc="4" dirty="0" err="1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2000" spc="-8" dirty="0" err="1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2000" dirty="0" err="1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lang="en-US" sz="2000" dirty="0" err="1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3492721" y="2395697"/>
            <a:ext cx="5751053" cy="3500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1281821"/>
            <a:ext cx="1838394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spc="-5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3488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3488"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alian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3603187" y="2270043"/>
            <a:ext cx="5959555" cy="2977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1281821"/>
            <a:ext cx="3061429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3488" spc="-6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3488" spc="-14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3488" spc="-5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3488" spc="1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tama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3603187" y="2198243"/>
            <a:ext cx="5959555" cy="3119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1281821"/>
            <a:ext cx="2672831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3488" spc="-6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3488" spc="-14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3488" spc="-8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du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3223261" y="2031164"/>
            <a:ext cx="6339482" cy="3545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1281821"/>
            <a:ext cx="2742689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spc="-6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3488" spc="-2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3488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51675" y="700068"/>
            <a:ext cx="9686349" cy="5448657"/>
          </a:xfrm>
          <a:custGeom>
            <a:avLst/>
            <a:gdLst/>
            <a:ahLst/>
            <a:cxnLst/>
            <a:rect l="l" t="t" r="r" b="b"/>
            <a:pathLst>
              <a:path w="10690859" h="6013703">
                <a:moveTo>
                  <a:pt x="0" y="6013703"/>
                </a:moveTo>
                <a:lnTo>
                  <a:pt x="10690859" y="6013703"/>
                </a:lnTo>
                <a:lnTo>
                  <a:pt x="10690859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7729032" y="2039449"/>
            <a:ext cx="2602817" cy="3503102"/>
          </a:xfrm>
          <a:custGeom>
            <a:avLst/>
            <a:gdLst/>
            <a:ahLst/>
            <a:cxnLst/>
            <a:rect l="l" t="t" r="r" b="b"/>
            <a:pathLst>
              <a:path w="2872739" h="3866387">
                <a:moveTo>
                  <a:pt x="2872739" y="3866387"/>
                </a:moveTo>
                <a:lnTo>
                  <a:pt x="2872739" y="0"/>
                </a:lnTo>
                <a:lnTo>
                  <a:pt x="2516123" y="0"/>
                </a:lnTo>
                <a:lnTo>
                  <a:pt x="2516123" y="3529583"/>
                </a:lnTo>
                <a:lnTo>
                  <a:pt x="0" y="3528059"/>
                </a:lnTo>
                <a:lnTo>
                  <a:pt x="0" y="3866387"/>
                </a:lnTo>
                <a:lnTo>
                  <a:pt x="2872739" y="3866387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850944" y="1292434"/>
            <a:ext cx="2602817" cy="3503102"/>
          </a:xfrm>
          <a:custGeom>
            <a:avLst/>
            <a:gdLst/>
            <a:ahLst/>
            <a:cxnLst/>
            <a:rect l="l" t="t" r="r" b="b"/>
            <a:pathLst>
              <a:path w="2872739" h="3866387">
                <a:moveTo>
                  <a:pt x="355091" y="336803"/>
                </a:moveTo>
                <a:lnTo>
                  <a:pt x="2872739" y="338327"/>
                </a:lnTo>
                <a:lnTo>
                  <a:pt x="2872533" y="320814"/>
                </a:lnTo>
                <a:lnTo>
                  <a:pt x="2872368" y="303466"/>
                </a:lnTo>
                <a:lnTo>
                  <a:pt x="2872239" y="286267"/>
                </a:lnTo>
                <a:lnTo>
                  <a:pt x="2872073" y="252245"/>
                </a:lnTo>
                <a:lnTo>
                  <a:pt x="2871929" y="101978"/>
                </a:lnTo>
                <a:lnTo>
                  <a:pt x="2871716" y="51477"/>
                </a:lnTo>
                <a:lnTo>
                  <a:pt x="2871587" y="34450"/>
                </a:lnTo>
                <a:lnTo>
                  <a:pt x="2871422" y="17296"/>
                </a:lnTo>
                <a:lnTo>
                  <a:pt x="2871215" y="0"/>
                </a:lnTo>
                <a:lnTo>
                  <a:pt x="0" y="0"/>
                </a:lnTo>
                <a:lnTo>
                  <a:pt x="0" y="3866387"/>
                </a:lnTo>
                <a:lnTo>
                  <a:pt x="355091" y="3866387"/>
                </a:lnTo>
                <a:lnTo>
                  <a:pt x="355091" y="336803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4928036" y="2986302"/>
            <a:ext cx="2344390" cy="671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145" marR="116298" algn="ctr">
              <a:lnSpc>
                <a:spcPts val="5952"/>
              </a:lnSpc>
              <a:spcBef>
                <a:spcPts val="297"/>
              </a:spcBef>
            </a:pPr>
            <a:r>
              <a:rPr sz="570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ARR</a:t>
            </a:r>
            <a:r>
              <a:rPr sz="5708" spc="-34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570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endParaRPr sz="5708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2402633" y="1281821"/>
            <a:ext cx="1029187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3488" spc="-7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633" y="2097672"/>
            <a:ext cx="8156591" cy="2653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spcBef>
                <a:spcPts val="600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h</a:t>
            </a:r>
            <a:r>
              <a:rPr spc="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2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abe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pc="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be</a:t>
            </a:r>
            <a:r>
              <a:rPr spc="4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pe</a:t>
            </a:r>
            <a:r>
              <a:rPr spc="4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pc="-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cu</a:t>
            </a:r>
            <a:r>
              <a:rPr spc="3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-4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</a:t>
            </a:r>
            <a:r>
              <a:rPr spc="-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pc="-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endParaRPr dirty="0">
              <a:latin typeface="Franklin Gothic Medium"/>
              <a:cs typeface="Franklin Gothic Medium"/>
            </a:endParaRPr>
          </a:p>
          <a:p>
            <a:pPr marL="11506" marR="1571816">
              <a:spcBef>
                <a:spcPts val="600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as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-m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as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pc="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ele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1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pc="2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pc="4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elal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ui</a:t>
            </a:r>
            <a:r>
              <a:rPr spc="-4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nd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. </a:t>
            </a:r>
            <a:endParaRPr dirty="0">
              <a:latin typeface="Franklin Gothic Medium"/>
              <a:cs typeface="Franklin Gothic Medium"/>
            </a:endParaRPr>
          </a:p>
          <a:p>
            <a:pPr marL="11506" marR="1571816">
              <a:spcBef>
                <a:spcPts val="600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pe</a:t>
            </a:r>
            <a:r>
              <a:rPr spc="4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pc="1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pe</a:t>
            </a:r>
            <a:r>
              <a:rPr spc="4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pc="3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endParaRPr dirty="0">
              <a:latin typeface="Franklin Gothic Medium"/>
              <a:cs typeface="Franklin Gothic Medium"/>
            </a:endParaRPr>
          </a:p>
          <a:p>
            <a:pPr marL="11506" marR="3271566">
              <a:spcBef>
                <a:spcPts val="600"/>
              </a:spcBef>
            </a:pPr>
            <a:r>
              <a:rPr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abela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w</a:t>
            </a:r>
            <a:r>
              <a:rPr spc="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[j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h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ele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dirty="0">
              <a:latin typeface="Franklin Gothic Medium"/>
              <a:cs typeface="Franklin Gothic Medium"/>
            </a:endParaRPr>
          </a:p>
          <a:p>
            <a:pPr marL="11506" marR="3271566">
              <a:spcBef>
                <a:spcPts val="600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ses</a:t>
            </a:r>
            <a:r>
              <a:rPr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6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pc="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abela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0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spc="-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0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dirty="0">
              <a:latin typeface="Franklin Gothic Medium"/>
              <a:cs typeface="Franklin Gothic Medium"/>
            </a:endParaRPr>
          </a:p>
          <a:p>
            <a:pPr marL="11506" marR="3271566">
              <a:spcBef>
                <a:spcPts val="600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pc="2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hh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i=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w</a:t>
            </a:r>
            <a:r>
              <a:rPr spc="-3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endParaRPr dirty="0">
              <a:latin typeface="Franklin Gothic Medium"/>
              <a:cs typeface="Franklin Gothic Medium"/>
            </a:endParaRPr>
          </a:p>
          <a:p>
            <a:pPr marL="11506" marR="4043635">
              <a:spcBef>
                <a:spcPts val="600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Int</a:t>
            </a:r>
            <a:r>
              <a:rPr spc="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hh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w</a:t>
            </a:r>
            <a:r>
              <a:rPr spc="-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dirty="0">
              <a:latin typeface="Franklin Gothic Medium"/>
              <a:cs typeface="Franklin Gothic Medium"/>
            </a:endParaRPr>
          </a:p>
          <a:p>
            <a:pPr marL="11506" marR="4043635">
              <a:spcBef>
                <a:spcPts val="600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h</a:t>
            </a:r>
            <a:r>
              <a:rPr spc="7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endParaRPr dirty="0">
              <a:latin typeface="Franklin Gothic Medium"/>
              <a:cs typeface="Franklin Gothic Medium"/>
            </a:endParaRPr>
          </a:p>
          <a:p>
            <a:pPr marL="11506" marR="25681">
              <a:spcBef>
                <a:spcPts val="600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Int</a:t>
            </a:r>
            <a:r>
              <a:rPr spc="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pc="3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hh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endParaRPr dirty="0">
              <a:latin typeface="Franklin Gothic Medium"/>
              <a:cs typeface="Franklin Gothic Medium"/>
            </a:endParaRPr>
          </a:p>
          <a:p>
            <a:pPr marL="11506" marR="25681">
              <a:spcBef>
                <a:spcPts val="600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al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sas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 </a:t>
            </a:r>
            <a:r>
              <a:rPr spc="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pc="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pc="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hh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i=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28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30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30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-6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endParaRPr dirty="0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2402633" y="1287717"/>
            <a:ext cx="3317722" cy="573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38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spc="-7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ass</a:t>
            </a:r>
            <a:r>
              <a:rPr sz="1586" spc="-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sas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Arr</a:t>
            </a:r>
            <a:r>
              <a:rPr sz="1586" spc="-3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y1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spc="13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586">
              <a:latin typeface="Franklin Gothic Medium"/>
              <a:cs typeface="Franklin Gothic Medium"/>
            </a:endParaRPr>
          </a:p>
          <a:p>
            <a:pPr marL="112300">
              <a:lnSpc>
                <a:spcPct val="94482"/>
              </a:lnSpc>
              <a:spcBef>
                <a:spcPts val="86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spc="-7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stat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spc="-8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spc="-5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n(Str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ng[]</a:t>
            </a:r>
            <a:r>
              <a:rPr sz="1586" spc="12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args)</a:t>
            </a:r>
            <a:r>
              <a:rPr sz="1586" spc="-6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231" y="2334367"/>
            <a:ext cx="5127020" cy="921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2738">
              <a:lnSpc>
                <a:spcPts val="1717"/>
              </a:lnSpc>
              <a:spcBef>
                <a:spcPts val="85"/>
              </a:spcBef>
            </a:pP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/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/</a:t>
            </a:r>
            <a:r>
              <a:rPr sz="1586" spc="-7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men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ek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aras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3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el</a:t>
            </a:r>
            <a:r>
              <a:rPr sz="1586" spc="-10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spc="5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pe</a:t>
            </a:r>
            <a:r>
              <a:rPr sz="1586" spc="-9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arr</a:t>
            </a:r>
            <a:r>
              <a:rPr sz="1586"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586" spc="-8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engan</a:t>
            </a:r>
            <a:r>
              <a:rPr sz="1586" spc="-7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pe</a:t>
            </a:r>
            <a:r>
              <a:rPr sz="1586" spc="-7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ts val="2754"/>
              </a:lnSpc>
              <a:spcBef>
                <a:spcPts val="242"/>
              </a:spcBef>
            </a:pP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/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/</a:t>
            </a:r>
            <a:r>
              <a:rPr sz="1586" spc="-7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se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gus</a:t>
            </a:r>
            <a:r>
              <a:rPr sz="1586" spc="3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meng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sasi</a:t>
            </a:r>
            <a:r>
              <a:rPr sz="1586" spc="2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ai</a:t>
            </a:r>
            <a:r>
              <a:rPr sz="1586" spc="-9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untuk</a:t>
            </a:r>
            <a:r>
              <a:rPr sz="1586" spc="-6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ap</a:t>
            </a:r>
            <a:r>
              <a:rPr sz="1586" spc="-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emen</a:t>
            </a:r>
            <a:r>
              <a:rPr sz="1586"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586" spc="-5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ahHari</a:t>
            </a:r>
            <a:r>
              <a:rPr sz="1586" spc="10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sz="1586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r>
              <a:rPr sz="1586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,28,</a:t>
            </a:r>
            <a:r>
              <a:rPr sz="1586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,30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1,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30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-8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,3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0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,30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};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230" y="3728981"/>
            <a:ext cx="5214090" cy="921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-2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em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out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n("Bu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</a:t>
            </a:r>
            <a:r>
              <a:rPr sz="1586" spc="1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Mar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spc="-3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mem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ki </a:t>
            </a:r>
            <a:r>
              <a:rPr sz="1586" spc="4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"</a:t>
            </a:r>
            <a:r>
              <a:rPr sz="1586" spc="2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</a:t>
            </a:r>
            <a:r>
              <a:rPr sz="1586" spc="4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um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ahHar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586" spc="8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</a:t>
            </a:r>
            <a:endParaRPr sz="1586">
              <a:latin typeface="Franklin Gothic Medium"/>
              <a:cs typeface="Franklin Gothic Medium"/>
            </a:endParaRPr>
          </a:p>
          <a:p>
            <a:pPr marL="112301" marR="30238">
              <a:lnSpc>
                <a:spcPct val="94482"/>
              </a:lnSpc>
              <a:spcBef>
                <a:spcPts val="856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"</a:t>
            </a:r>
            <a:r>
              <a:rPr sz="1586" spc="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har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i.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");</a:t>
            </a:r>
            <a:endParaRPr sz="1586">
              <a:latin typeface="Franklin Gothic Medium"/>
              <a:cs typeface="Franklin Gothic Medium"/>
            </a:endParaRPr>
          </a:p>
          <a:p>
            <a:pPr marL="536188" marR="30238">
              <a:lnSpc>
                <a:spcPct val="94482"/>
              </a:lnSpc>
              <a:spcBef>
                <a:spcPts val="952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633" y="4774251"/>
            <a:ext cx="112321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1281820"/>
            <a:ext cx="4011989" cy="400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6868">
              <a:lnSpc>
                <a:spcPts val="3678"/>
              </a:lnSpc>
              <a:spcBef>
                <a:spcPts val="184"/>
              </a:spcBef>
            </a:pP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Latihan</a:t>
            </a:r>
            <a:endParaRPr sz="3488">
              <a:latin typeface="Franklin Gothic Medium"/>
              <a:cs typeface="Franklin Gothic Medium"/>
            </a:endParaRPr>
          </a:p>
          <a:p>
            <a:pPr marL="11506" marR="16868">
              <a:lnSpc>
                <a:spcPct val="94482"/>
              </a:lnSpc>
              <a:spcBef>
                <a:spcPts val="323"/>
              </a:spcBef>
            </a:pP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bl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314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las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314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endParaRPr sz="1314">
              <a:latin typeface="Franklin Gothic Medium"/>
              <a:cs typeface="Franklin Gothic Medium"/>
            </a:endParaRPr>
          </a:p>
          <a:p>
            <a:pPr marL="11506" marR="16868">
              <a:lnSpc>
                <a:spcPct val="94482"/>
              </a:lnSpc>
              <a:spcBef>
                <a:spcPts val="663"/>
              </a:spcBef>
            </a:pP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314">
              <a:latin typeface="Franklin Gothic Medium"/>
              <a:cs typeface="Franklin Gothic Medium"/>
            </a:endParaRPr>
          </a:p>
          <a:p>
            <a:pPr marL="737777" marR="16868">
              <a:lnSpc>
                <a:spcPct val="94482"/>
              </a:lnSpc>
              <a:spcBef>
                <a:spcPts val="663"/>
              </a:spcBef>
            </a:pP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bl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314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314" spc="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314" spc="4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n(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 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endParaRPr sz="1314">
              <a:latin typeface="Franklin Gothic Medium"/>
              <a:cs typeface="Franklin Gothic Medium"/>
            </a:endParaRPr>
          </a:p>
          <a:p>
            <a:pPr marL="737777" marR="16868">
              <a:lnSpc>
                <a:spcPct val="94482"/>
              </a:lnSpc>
              <a:spcBef>
                <a:spcPts val="663"/>
              </a:spcBef>
            </a:pP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314">
              <a:latin typeface="Franklin Gothic Medium"/>
              <a:cs typeface="Franklin Gothic Medium"/>
            </a:endParaRPr>
          </a:p>
          <a:p>
            <a:pPr marL="1464048">
              <a:lnSpc>
                <a:spcPts val="1489"/>
              </a:lnSpc>
              <a:spcBef>
                <a:spcPts val="663"/>
              </a:spcBef>
            </a:pP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spc="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314" spc="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sz="1314" spc="2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314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w</a:t>
            </a:r>
            <a:r>
              <a:rPr sz="1314" spc="1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5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sz="1314">
              <a:latin typeface="Franklin Gothic Medium"/>
              <a:cs typeface="Franklin Gothic Medium"/>
            </a:endParaRPr>
          </a:p>
          <a:p>
            <a:pPr marL="1464048">
              <a:lnSpc>
                <a:spcPts val="1489"/>
              </a:lnSpc>
              <a:spcBef>
                <a:spcPts val="660"/>
              </a:spcBef>
            </a:pP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0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=1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sz="1314">
              <a:latin typeface="Franklin Gothic Medium"/>
              <a:cs typeface="Franklin Gothic Medium"/>
            </a:endParaRPr>
          </a:p>
          <a:p>
            <a:pPr marL="1464048">
              <a:lnSpc>
                <a:spcPts val="1489"/>
              </a:lnSpc>
              <a:spcBef>
                <a:spcPts val="660"/>
              </a:spcBef>
            </a:pP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=4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sz="1314">
              <a:latin typeface="Franklin Gothic Medium"/>
              <a:cs typeface="Franklin Gothic Medium"/>
            </a:endParaRPr>
          </a:p>
          <a:p>
            <a:pPr marL="1464048">
              <a:lnSpc>
                <a:spcPts val="1489"/>
              </a:lnSpc>
              <a:spcBef>
                <a:spcPts val="660"/>
              </a:spcBef>
            </a:pP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=5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sz="1314">
              <a:latin typeface="Franklin Gothic Medium"/>
              <a:cs typeface="Franklin Gothic Medium"/>
            </a:endParaRPr>
          </a:p>
          <a:p>
            <a:pPr marL="1464048">
              <a:lnSpc>
                <a:spcPts val="1489"/>
              </a:lnSpc>
              <a:spcBef>
                <a:spcPts val="660"/>
              </a:spcBef>
            </a:pP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=8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sz="1314">
              <a:latin typeface="Franklin Gothic Medium"/>
              <a:cs typeface="Franklin Gothic Medium"/>
            </a:endParaRPr>
          </a:p>
          <a:p>
            <a:pPr marL="1464048">
              <a:lnSpc>
                <a:spcPts val="1489"/>
              </a:lnSpc>
              <a:spcBef>
                <a:spcPts val="660"/>
              </a:spcBef>
            </a:pP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4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=9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sz="1314">
              <a:latin typeface="Franklin Gothic Medium"/>
              <a:cs typeface="Franklin Gothic Medium"/>
            </a:endParaRPr>
          </a:p>
          <a:p>
            <a:pPr marL="1464048">
              <a:lnSpc>
                <a:spcPts val="1489"/>
              </a:lnSpc>
              <a:spcBef>
                <a:spcPts val="660"/>
              </a:spcBef>
            </a:pP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m.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ut.pr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n(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314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</a:t>
            </a:r>
            <a:r>
              <a:rPr sz="1314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314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314"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4</a:t>
            </a:r>
            <a:r>
              <a:rPr sz="1314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);</a:t>
            </a:r>
            <a:endParaRPr sz="1314">
              <a:latin typeface="Franklin Gothic Medium"/>
              <a:cs typeface="Franklin Gothic Medium"/>
            </a:endParaRPr>
          </a:p>
          <a:p>
            <a:pPr marL="737777" marR="16868">
              <a:lnSpc>
                <a:spcPct val="94482"/>
              </a:lnSpc>
              <a:spcBef>
                <a:spcPts val="660"/>
              </a:spcBef>
            </a:pP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314">
              <a:latin typeface="Franklin Gothic Medium"/>
              <a:cs typeface="Franklin Gothic Medium"/>
            </a:endParaRPr>
          </a:p>
          <a:p>
            <a:pPr marL="11506" marR="16868">
              <a:lnSpc>
                <a:spcPct val="94482"/>
              </a:lnSpc>
              <a:spcBef>
                <a:spcPts val="663"/>
              </a:spcBef>
            </a:pPr>
            <a:r>
              <a:rPr sz="13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314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48353" y="937569"/>
            <a:ext cx="7751861" cy="5211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5681">
              <a:lnSpc>
                <a:spcPts val="1468"/>
              </a:lnSpc>
              <a:spcBef>
                <a:spcPts val="7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bl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600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las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600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600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oo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endParaRPr sz="1600" dirty="0">
              <a:latin typeface="Franklin Gothic Medium"/>
              <a:cs typeface="Franklin Gothic Medium"/>
            </a:endParaRPr>
          </a:p>
          <a:p>
            <a:pPr marL="11506" marR="25681">
              <a:lnSpc>
                <a:spcPct val="94482"/>
              </a:lnSpc>
              <a:spcBef>
                <a:spcPts val="590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600" dirty="0">
              <a:latin typeface="Franklin Gothic Medium"/>
              <a:cs typeface="Franklin Gothic Medium"/>
            </a:endParaRPr>
          </a:p>
          <a:p>
            <a:pPr marL="737777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bl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600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600" spc="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600" spc="4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n(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tr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 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rg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endParaRPr sz="1600" dirty="0">
              <a:latin typeface="Franklin Gothic Medium"/>
              <a:cs typeface="Franklin Gothic Medium"/>
            </a:endParaRPr>
          </a:p>
          <a:p>
            <a:pPr marL="737777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600" dirty="0">
              <a:latin typeface="Franklin Gothic Medium"/>
              <a:cs typeface="Franklin Gothic Medium"/>
            </a:endParaRPr>
          </a:p>
          <a:p>
            <a:pPr marL="1464048" marR="25681">
              <a:lnSpc>
                <a:spcPct val="94482"/>
              </a:lnSpc>
              <a:spcBef>
                <a:spcPts val="663"/>
              </a:spcBef>
            </a:pP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600" spc="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600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Int =</a:t>
            </a:r>
            <a:r>
              <a:rPr sz="1600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600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w</a:t>
            </a:r>
            <a:r>
              <a:rPr sz="1600" spc="-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5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endParaRPr sz="1600" dirty="0">
              <a:latin typeface="Franklin Gothic Medium"/>
              <a:cs typeface="Franklin Gothic Medium"/>
            </a:endParaRPr>
          </a:p>
          <a:p>
            <a:pPr marL="1464048" marR="25681">
              <a:lnSpc>
                <a:spcPct val="94482"/>
              </a:lnSpc>
              <a:spcBef>
                <a:spcPts val="652"/>
              </a:spcBef>
            </a:pPr>
            <a:r>
              <a:rPr sz="1600"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f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600" spc="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600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=0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600" spc="5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&lt;5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600" spc="4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++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endParaRPr sz="1600" dirty="0">
              <a:latin typeface="Franklin Gothic Medium"/>
              <a:cs typeface="Franklin Gothic Medium"/>
            </a:endParaRPr>
          </a:p>
          <a:p>
            <a:pPr marL="1464048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600" dirty="0">
              <a:latin typeface="Franklin Gothic Medium"/>
              <a:cs typeface="Franklin Gothic Medium"/>
            </a:endParaRPr>
          </a:p>
          <a:p>
            <a:pPr marL="2165972" marR="2771721" algn="ctr">
              <a:lnSpc>
                <a:spcPct val="94482"/>
              </a:lnSpc>
              <a:spcBef>
                <a:spcPts val="663"/>
              </a:spcBef>
            </a:pP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600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Int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i]</a:t>
            </a:r>
            <a:r>
              <a:rPr sz="1600" spc="1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sz="1600"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endParaRPr sz="1600" dirty="0">
              <a:latin typeface="Franklin Gothic Medium"/>
              <a:cs typeface="Franklin Gothic Medium"/>
            </a:endParaRPr>
          </a:p>
          <a:p>
            <a:pPr marL="1464048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600" dirty="0">
              <a:latin typeface="Franklin Gothic Medium"/>
              <a:cs typeface="Franklin Gothic Medium"/>
            </a:endParaRPr>
          </a:p>
          <a:p>
            <a:pPr marL="1464048" marR="25681">
              <a:lnSpc>
                <a:spcPct val="94482"/>
              </a:lnSpc>
              <a:spcBef>
                <a:spcPts val="663"/>
              </a:spcBef>
            </a:pPr>
            <a:r>
              <a:rPr sz="1600"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f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600" spc="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600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=0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600" spc="5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&lt;5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600" spc="4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++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endParaRPr sz="1600" dirty="0">
              <a:latin typeface="Franklin Gothic Medium"/>
              <a:cs typeface="Franklin Gothic Medium"/>
            </a:endParaRPr>
          </a:p>
          <a:p>
            <a:pPr marL="1464048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600" dirty="0">
              <a:latin typeface="Franklin Gothic Medium"/>
              <a:cs typeface="Franklin Gothic Medium"/>
            </a:endParaRPr>
          </a:p>
          <a:p>
            <a:pPr marL="2190319">
              <a:lnSpc>
                <a:spcPct val="94482"/>
              </a:lnSpc>
              <a:spcBef>
                <a:spcPts val="663"/>
              </a:spcBef>
            </a:pP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600"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m.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ut.pr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n("d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ta</a:t>
            </a:r>
            <a:r>
              <a:rPr sz="1600" spc="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spc="-3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600" spc="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-"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+1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"</a:t>
            </a:r>
            <a:r>
              <a:rPr sz="1600" spc="-5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r>
              <a:rPr sz="1600" spc="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"</a:t>
            </a:r>
            <a:r>
              <a:rPr sz="1600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+a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1600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Int</a:t>
            </a:r>
            <a:r>
              <a:rPr sz="1600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[i]</a:t>
            </a: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);</a:t>
            </a:r>
            <a:endParaRPr sz="1600" dirty="0">
              <a:latin typeface="Franklin Gothic Medium"/>
              <a:cs typeface="Franklin Gothic Medium"/>
            </a:endParaRPr>
          </a:p>
          <a:p>
            <a:pPr marL="1464048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600" dirty="0">
              <a:latin typeface="Franklin Gothic Medium"/>
              <a:cs typeface="Franklin Gothic Medium"/>
            </a:endParaRPr>
          </a:p>
          <a:p>
            <a:pPr marL="737777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600" dirty="0">
              <a:latin typeface="Franklin Gothic Medium"/>
              <a:cs typeface="Franklin Gothic Medium"/>
            </a:endParaRPr>
          </a:p>
          <a:p>
            <a:pPr marL="11506" marR="25681">
              <a:lnSpc>
                <a:spcPct val="94482"/>
              </a:lnSpc>
              <a:spcBef>
                <a:spcPts val="663"/>
              </a:spcBef>
            </a:pPr>
            <a:r>
              <a:rPr sz="160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2402632" y="1281820"/>
            <a:ext cx="5438347" cy="546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z="3488" spc="-7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3488" spc="6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lti</a:t>
            </a:r>
            <a:r>
              <a:rPr sz="3488" spc="-1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im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en</a:t>
            </a: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endParaRPr sz="3488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8534" y="2406751"/>
            <a:ext cx="5072587" cy="3613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8788">
              <a:lnSpc>
                <a:spcPts val="1635"/>
              </a:lnSpc>
              <a:spcBef>
                <a:spcPts val="82"/>
              </a:spcBef>
            </a:pP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rup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5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pc="-8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ri</a:t>
            </a:r>
            <a:r>
              <a:rPr spc="-4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endParaRPr dirty="0">
              <a:latin typeface="Franklin Gothic Medium"/>
              <a:cs typeface="Franklin Gothic Medium"/>
            </a:endParaRPr>
          </a:p>
          <a:p>
            <a:pPr marL="11506" marR="695250">
              <a:lnSpc>
                <a:spcPts val="1694"/>
              </a:lnSpc>
              <a:spcBef>
                <a:spcPts val="701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ipe</a:t>
            </a:r>
            <a:r>
              <a:rPr spc="-1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[][]; </a:t>
            </a:r>
            <a:endParaRPr dirty="0">
              <a:latin typeface="Franklin Gothic Medium"/>
              <a:cs typeface="Franklin Gothic Medium"/>
            </a:endParaRPr>
          </a:p>
          <a:p>
            <a:pPr marL="11506" marR="695250">
              <a:lnSpc>
                <a:spcPts val="1694"/>
              </a:lnSpc>
              <a:spcBef>
                <a:spcPts val="777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ipe[][]</a:t>
            </a:r>
            <a:r>
              <a:rPr spc="2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dirty="0">
              <a:latin typeface="Franklin Gothic Medium"/>
              <a:cs typeface="Franklin Gothic Medium"/>
            </a:endParaRPr>
          </a:p>
          <a:p>
            <a:pPr marL="11506" marR="695250">
              <a:lnSpc>
                <a:spcPts val="1694"/>
              </a:lnSpc>
              <a:spcBef>
                <a:spcPts val="777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ipe</a:t>
            </a:r>
            <a:r>
              <a:rPr spc="-1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1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[][][]; </a:t>
            </a:r>
            <a:endParaRPr dirty="0">
              <a:latin typeface="Franklin Gothic Medium"/>
              <a:cs typeface="Franklin Gothic Medium"/>
            </a:endParaRPr>
          </a:p>
          <a:p>
            <a:pPr marL="11506" marR="695250">
              <a:lnSpc>
                <a:spcPts val="1694"/>
              </a:lnSpc>
              <a:spcBef>
                <a:spcPts val="777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ipe[][][]</a:t>
            </a:r>
            <a:r>
              <a:rPr spc="3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m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rr</a:t>
            </a:r>
            <a:r>
              <a:rPr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; </a:t>
            </a:r>
            <a:endParaRPr dirty="0">
              <a:latin typeface="Franklin Gothic Medium"/>
              <a:cs typeface="Franklin Gothic Medium"/>
            </a:endParaRPr>
          </a:p>
          <a:p>
            <a:pPr marL="11506" marR="695250">
              <a:lnSpc>
                <a:spcPts val="1694"/>
              </a:lnSpc>
              <a:spcBef>
                <a:spcPts val="777"/>
              </a:spcBef>
            </a:pP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oh</a:t>
            </a:r>
            <a:r>
              <a:rPr spc="-1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endParaRPr dirty="0">
              <a:latin typeface="Franklin Gothic Medium"/>
              <a:cs typeface="Franklin Gothic Medium"/>
            </a:endParaRPr>
          </a:p>
          <a:p>
            <a:pPr marL="11506" marR="28788">
              <a:lnSpc>
                <a:spcPts val="1689"/>
              </a:lnSpc>
              <a:spcBef>
                <a:spcPts val="862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[][] du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aD=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-2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w</a:t>
            </a:r>
            <a:r>
              <a:rPr spc="-6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][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];</a:t>
            </a:r>
            <a:endParaRPr dirty="0">
              <a:latin typeface="Franklin Gothic Medium"/>
              <a:cs typeface="Franklin Gothic Medium"/>
            </a:endParaRPr>
          </a:p>
          <a:p>
            <a:pPr marL="11506" marR="28788">
              <a:lnSpc>
                <a:spcPct val="94482"/>
              </a:lnSpc>
              <a:spcBef>
                <a:spcPts val="699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-7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:</a:t>
            </a:r>
            <a:endParaRPr dirty="0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784"/>
              </a:spcBef>
            </a:pP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[][] du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aD=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{{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},{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4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5</a:t>
            </a:r>
            <a:r>
              <a:rPr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6</a:t>
            </a:r>
            <a:r>
              <a:rPr dirty="0">
                <a:solidFill>
                  <a:srgbClr val="181A0E"/>
                </a:solidFill>
                <a:latin typeface="Franklin Gothic Medium"/>
                <a:cs typeface="Franklin Gothic Medium"/>
              </a:rPr>
              <a:t>}};</a:t>
            </a:r>
            <a:endParaRPr dirty="0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886548" y="3485153"/>
            <a:ext cx="4556658" cy="196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 txBox="1"/>
          <p:nvPr/>
        </p:nvSpPr>
        <p:spPr>
          <a:xfrm>
            <a:off x="2402633" y="1281821"/>
            <a:ext cx="1497371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78"/>
              </a:lnSpc>
              <a:spcBef>
                <a:spcPts val="184"/>
              </a:spcBef>
            </a:pP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Matriks</a:t>
            </a:r>
            <a:endParaRPr sz="3488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633" y="2559164"/>
            <a:ext cx="175018" cy="573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  <a:p>
            <a:pPr marL="11506">
              <a:lnSpc>
                <a:spcPct val="94482"/>
              </a:lnSpc>
              <a:spcBef>
                <a:spcPts val="86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■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7791" y="2559164"/>
            <a:ext cx="5943922" cy="573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7"/>
              </a:lnSpc>
              <a:spcBef>
                <a:spcPts val="85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Arr</a:t>
            </a:r>
            <a:r>
              <a:rPr sz="1586" spc="-2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586" spc="5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2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mensi</a:t>
            </a:r>
            <a:r>
              <a:rPr sz="1586" spc="-15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ser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</a:t>
            </a:r>
            <a:r>
              <a:rPr sz="1586" spc="-7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spc="-12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gam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/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ana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og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spc="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1586" spc="14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se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uah</a:t>
            </a:r>
            <a:r>
              <a:rPr sz="1586" spc="-1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ks</a:t>
            </a:r>
            <a:endParaRPr sz="1586">
              <a:latin typeface="Franklin Gothic Medium"/>
              <a:cs typeface="Franklin Gothic Medium"/>
            </a:endParaRPr>
          </a:p>
          <a:p>
            <a:pPr marL="11506" marR="30238">
              <a:lnSpc>
                <a:spcPct val="94482"/>
              </a:lnSpc>
              <a:spcBef>
                <a:spcPts val="867"/>
              </a:spcBef>
            </a:pP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G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am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</a:t>
            </a:r>
            <a:r>
              <a:rPr sz="1586" spc="-13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Arr</a:t>
            </a:r>
            <a:r>
              <a:rPr sz="1586" spc="-3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586" spc="2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586" spc="-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mensi</a:t>
            </a:r>
            <a:r>
              <a:rPr sz="1586" spc="2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-2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-2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3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k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om</a:t>
            </a:r>
            <a:r>
              <a:rPr sz="1586" spc="2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x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4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2281" y="700068"/>
            <a:ext cx="9125742" cy="5448657"/>
          </a:xfrm>
          <a:custGeom>
            <a:avLst/>
            <a:gdLst/>
            <a:ahLst/>
            <a:cxnLst/>
            <a:rect l="l" t="t" r="r" b="b"/>
            <a:pathLst>
              <a:path w="10072115" h="6013703">
                <a:moveTo>
                  <a:pt x="0" y="6013703"/>
                </a:moveTo>
                <a:lnTo>
                  <a:pt x="10072115" y="6013703"/>
                </a:lnTo>
                <a:lnTo>
                  <a:pt x="10072115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251675" y="700068"/>
            <a:ext cx="381101" cy="5448657"/>
          </a:xfrm>
          <a:custGeom>
            <a:avLst/>
            <a:gdLst/>
            <a:ahLst/>
            <a:cxnLst/>
            <a:rect l="l" t="t" r="r" b="b"/>
            <a:pathLst>
              <a:path w="420623" h="6013703">
                <a:moveTo>
                  <a:pt x="0" y="6013703"/>
                </a:moveTo>
                <a:lnTo>
                  <a:pt x="420623" y="6013703"/>
                </a:lnTo>
                <a:lnTo>
                  <a:pt x="420623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EFEDE2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632776" y="701449"/>
            <a:ext cx="179505" cy="5447276"/>
          </a:xfrm>
          <a:custGeom>
            <a:avLst/>
            <a:gdLst/>
            <a:ahLst/>
            <a:cxnLst/>
            <a:rect l="l" t="t" r="r" b="b"/>
            <a:pathLst>
              <a:path w="198120" h="6012179">
                <a:moveTo>
                  <a:pt x="0" y="6012179"/>
                </a:moveTo>
                <a:lnTo>
                  <a:pt x="198120" y="6012179"/>
                </a:lnTo>
                <a:lnTo>
                  <a:pt x="198120" y="0"/>
                </a:lnTo>
                <a:lnTo>
                  <a:pt x="0" y="0"/>
                </a:lnTo>
                <a:lnTo>
                  <a:pt x="0" y="6012179"/>
                </a:lnTo>
                <a:close/>
              </a:path>
            </a:pathLst>
          </a:custGeom>
          <a:solidFill>
            <a:srgbClr val="181A0E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402633" y="1281821"/>
            <a:ext cx="5120833" cy="3992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244">
              <a:lnSpc>
                <a:spcPts val="3678"/>
              </a:lnSpc>
              <a:spcBef>
                <a:spcPts val="184"/>
              </a:spcBef>
            </a:pPr>
            <a:r>
              <a:rPr sz="3488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3488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</a:t>
            </a:r>
            <a:r>
              <a:rPr sz="3488" spc="-5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348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oh</a:t>
            </a:r>
            <a:endParaRPr sz="3488">
              <a:latin typeface="Franklin Gothic Medium"/>
              <a:cs typeface="Franklin Gothic Medium"/>
            </a:endParaRPr>
          </a:p>
          <a:p>
            <a:pPr marL="11506" marR="34244">
              <a:lnSpc>
                <a:spcPct val="94482"/>
              </a:lnSpc>
              <a:spcBef>
                <a:spcPts val="129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ass</a:t>
            </a:r>
            <a:r>
              <a:rPr sz="1586" spc="-12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emoArr</a:t>
            </a:r>
            <a:r>
              <a:rPr sz="1586" spc="-3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y2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spc="5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586">
              <a:latin typeface="Franklin Gothic Medium"/>
              <a:cs typeface="Franklin Gothic Medium"/>
            </a:endParaRPr>
          </a:p>
          <a:p>
            <a:pPr marL="62593" marR="34244">
              <a:lnSpc>
                <a:spcPct val="94482"/>
              </a:lnSpc>
              <a:spcBef>
                <a:spcPts val="75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pu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b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li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spc="-7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stat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c</a:t>
            </a:r>
            <a:r>
              <a:rPr sz="1586" spc="-9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v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spc="-3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ma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n(Str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ng[]</a:t>
            </a:r>
            <a:r>
              <a:rPr sz="1586" spc="11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args)</a:t>
            </a:r>
            <a:r>
              <a:rPr sz="1586" spc="-6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586">
              <a:latin typeface="Franklin Gothic Medium"/>
              <a:cs typeface="Franklin Gothic Medium"/>
            </a:endParaRPr>
          </a:p>
          <a:p>
            <a:pPr marL="737777">
              <a:lnSpc>
                <a:spcPct val="94482"/>
              </a:lnSpc>
              <a:spcBef>
                <a:spcPts val="757"/>
              </a:spcBef>
            </a:pP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586" spc="-5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ua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[][]</a:t>
            </a:r>
            <a:r>
              <a:rPr sz="1586" spc="-19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{{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5,20</a:t>
            </a:r>
            <a:r>
              <a:rPr sz="1586" spc="-5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spc="-5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1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},</a:t>
            </a:r>
            <a:r>
              <a:rPr sz="1586" spc="3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4,7,67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5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-9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},</a:t>
            </a:r>
            <a:r>
              <a:rPr sz="1586" spc="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9,0,45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,</a:t>
            </a:r>
            <a:r>
              <a:rPr sz="1586" spc="3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3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}};</a:t>
            </a:r>
            <a:endParaRPr sz="1586">
              <a:latin typeface="Franklin Gothic Medium"/>
              <a:cs typeface="Franklin Gothic Medium"/>
            </a:endParaRPr>
          </a:p>
          <a:p>
            <a:pPr marL="737777" marR="34244">
              <a:lnSpc>
                <a:spcPct val="94482"/>
              </a:lnSpc>
              <a:spcBef>
                <a:spcPts val="757"/>
              </a:spcBef>
            </a:pPr>
            <a:r>
              <a:rPr sz="1586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f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or(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586" spc="-10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i=0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586" spc="-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i&lt;3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586" spc="-1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i++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r>
              <a:rPr sz="1586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</a:t>
            </a:r>
            <a:endParaRPr sz="1586">
              <a:latin typeface="Franklin Gothic Medium"/>
              <a:cs typeface="Franklin Gothic Medium"/>
            </a:endParaRPr>
          </a:p>
          <a:p>
            <a:pPr marL="2190319" marR="257325" indent="-726270">
              <a:lnSpc>
                <a:spcPts val="1798"/>
              </a:lnSpc>
              <a:spcBef>
                <a:spcPts val="746"/>
              </a:spcBef>
            </a:pPr>
            <a:r>
              <a:rPr sz="1586" spc="-2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f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or</a:t>
            </a:r>
            <a:r>
              <a:rPr sz="1586" spc="-5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</a:t>
            </a:r>
            <a:r>
              <a:rPr sz="1586" spc="-5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=0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586" spc="-3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&lt;4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;</a:t>
            </a:r>
            <a:r>
              <a:rPr sz="1586" spc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++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)</a:t>
            </a:r>
            <a:r>
              <a:rPr sz="1586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{ </a:t>
            </a:r>
            <a:endParaRPr sz="1586">
              <a:latin typeface="Franklin Gothic Medium"/>
              <a:cs typeface="Franklin Gothic Medium"/>
            </a:endParaRPr>
          </a:p>
          <a:p>
            <a:pPr marL="2190319" marR="257325">
              <a:lnSpc>
                <a:spcPts val="1798"/>
              </a:lnSpc>
              <a:spcBef>
                <a:spcPts val="75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586" spc="-2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em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out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r>
              <a:rPr sz="1586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nt(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ua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D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[</a:t>
            </a:r>
            <a:r>
              <a:rPr sz="1586" spc="2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][</a:t>
            </a:r>
            <a:r>
              <a:rPr sz="1586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j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]</a:t>
            </a:r>
            <a:r>
              <a:rPr sz="1586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+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"</a:t>
            </a:r>
            <a:r>
              <a:rPr sz="1586" spc="340" dirty="0">
                <a:solidFill>
                  <a:srgbClr val="181A0E"/>
                </a:solidFill>
                <a:latin typeface="Franklin Gothic Medium"/>
                <a:cs typeface="Franklin Gothic Medium"/>
              </a:rPr>
              <a:t> </a:t>
            </a: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");</a:t>
            </a:r>
            <a:endParaRPr sz="1586">
              <a:latin typeface="Franklin Gothic Medium"/>
              <a:cs typeface="Franklin Gothic Medium"/>
            </a:endParaRPr>
          </a:p>
          <a:p>
            <a:pPr marL="1464048" marR="34244">
              <a:lnSpc>
                <a:spcPts val="1237"/>
              </a:lnSpc>
              <a:spcBef>
                <a:spcPts val="818"/>
              </a:spcBef>
            </a:pPr>
            <a:r>
              <a:rPr sz="2106" i="1" baseline="189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404">
              <a:latin typeface="Franklin Gothic Medium"/>
              <a:cs typeface="Franklin Gothic Medium"/>
            </a:endParaRPr>
          </a:p>
          <a:p>
            <a:pPr marL="1250033" marR="34244">
              <a:lnSpc>
                <a:spcPct val="94482"/>
              </a:lnSpc>
              <a:spcBef>
                <a:spcPts val="345"/>
              </a:spcBef>
            </a:pPr>
            <a:r>
              <a:rPr sz="1404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404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y</a:t>
            </a:r>
            <a:r>
              <a:rPr sz="1404" i="1" spc="-17" dirty="0">
                <a:solidFill>
                  <a:srgbClr val="181A0E"/>
                </a:solidFill>
                <a:latin typeface="Franklin Gothic Medium"/>
                <a:cs typeface="Franklin Gothic Medium"/>
              </a:rPr>
              <a:t>s</a:t>
            </a:r>
            <a:r>
              <a:rPr sz="1404" i="1" spc="-35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404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e</a:t>
            </a:r>
            <a:r>
              <a:rPr sz="1404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m.</a:t>
            </a:r>
            <a:r>
              <a:rPr sz="1404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ou</a:t>
            </a:r>
            <a:r>
              <a:rPr sz="1404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t</a:t>
            </a:r>
            <a:r>
              <a:rPr sz="1404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.</a:t>
            </a:r>
            <a:r>
              <a:rPr sz="1404" i="1" spc="-8" dirty="0">
                <a:solidFill>
                  <a:srgbClr val="181A0E"/>
                </a:solidFill>
                <a:latin typeface="Franklin Gothic Medium"/>
                <a:cs typeface="Franklin Gothic Medium"/>
              </a:rPr>
              <a:t>p</a:t>
            </a:r>
            <a:r>
              <a:rPr sz="1404" i="1" spc="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r</a:t>
            </a:r>
            <a:r>
              <a:rPr sz="1404" i="1" spc="-4" dirty="0">
                <a:solidFill>
                  <a:srgbClr val="181A0E"/>
                </a:solidFill>
                <a:latin typeface="Franklin Gothic Medium"/>
                <a:cs typeface="Franklin Gothic Medium"/>
              </a:rPr>
              <a:t>intln</a:t>
            </a:r>
            <a:r>
              <a:rPr sz="1404" i="1" dirty="0">
                <a:solidFill>
                  <a:srgbClr val="181A0E"/>
                </a:solidFill>
                <a:latin typeface="Franklin Gothic Medium"/>
                <a:cs typeface="Franklin Gothic Medium"/>
              </a:rPr>
              <a:t>();</a:t>
            </a:r>
            <a:endParaRPr sz="1404">
              <a:latin typeface="Franklin Gothic Medium"/>
              <a:cs typeface="Franklin Gothic Medium"/>
            </a:endParaRPr>
          </a:p>
          <a:p>
            <a:pPr marL="737777" marR="34244">
              <a:lnSpc>
                <a:spcPct val="94482"/>
              </a:lnSpc>
              <a:spcBef>
                <a:spcPts val="764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586">
              <a:latin typeface="Franklin Gothic Medium"/>
              <a:cs typeface="Franklin Gothic Medium"/>
            </a:endParaRPr>
          </a:p>
          <a:p>
            <a:pPr marL="112300" marR="34244">
              <a:lnSpc>
                <a:spcPct val="94482"/>
              </a:lnSpc>
              <a:spcBef>
                <a:spcPts val="75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586">
              <a:latin typeface="Franklin Gothic Medium"/>
              <a:cs typeface="Franklin Gothic Medium"/>
            </a:endParaRPr>
          </a:p>
          <a:p>
            <a:pPr marL="11506" marR="34244">
              <a:lnSpc>
                <a:spcPct val="94482"/>
              </a:lnSpc>
              <a:spcBef>
                <a:spcPts val="757"/>
              </a:spcBef>
            </a:pPr>
            <a:r>
              <a:rPr sz="1586" dirty="0">
                <a:solidFill>
                  <a:srgbClr val="181A0E"/>
                </a:solidFill>
                <a:latin typeface="Franklin Gothic Medium"/>
                <a:cs typeface="Franklin Gothic Medium"/>
              </a:rPr>
              <a:t>}</a:t>
            </a:r>
            <a:endParaRPr sz="1586">
              <a:latin typeface="Franklin Gothic Medium"/>
              <a:cs typeface="Franklin Gothic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32776" y="701449"/>
            <a:ext cx="179505" cy="544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DCB84B-C0C2-48F9-ADF6-3D93EF8D6FD2}"/>
</file>

<file path=customXml/itemProps2.xml><?xml version="1.0" encoding="utf-8"?>
<ds:datastoreItem xmlns:ds="http://schemas.openxmlformats.org/officeDocument/2006/customXml" ds:itemID="{1844D7B5-B651-4F7E-BBDA-FE2C9EF97052}"/>
</file>

<file path=customXml/itemProps3.xml><?xml version="1.0" encoding="utf-8"?>
<ds:datastoreItem xmlns:ds="http://schemas.openxmlformats.org/officeDocument/2006/customXml" ds:itemID="{E1C8BECD-0068-4EE3-BA59-D8D7EF428183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619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8</cp:revision>
  <dcterms:created xsi:type="dcterms:W3CDTF">2019-01-03T06:00:48Z</dcterms:created>
  <dcterms:modified xsi:type="dcterms:W3CDTF">2019-01-03T06:43:44Z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