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21.xml" ContentType="application/vnd.openxmlformats-officedocument.presentationml.slide+xml"/>
  <Override PartName="/ppt/slides/slide31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72B3-D423-4A16-8F82-9056F2576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22CC1-0814-49FC-97E3-4822F3589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A2BB-FA51-4FBE-B987-DC85237E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4DA0-5CB7-4613-AD8A-4440BD577195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7DC17-5DDB-4194-B995-165B2589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A24B2-FD6E-484B-AFD5-F2152C8A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3F46-CBC6-4EE0-B7F4-CB09B89DB0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867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0686-FB7B-4C1D-9CFE-BD839CBE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7566A-B279-420D-8498-F4438F1B8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06363-9C44-4A5B-835B-FDBE306B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4DA0-5CB7-4613-AD8A-4440BD577195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0B46B-7190-4256-92E8-5F9C66D8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0195-8426-46B8-BDFF-74663675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3F46-CBC6-4EE0-B7F4-CB09B89DB0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678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A6444-DD71-40EE-8560-2BBA67786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15F29-5AAA-48E6-BB8D-FBF570576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55AA-5877-4FE7-88C8-CCE01399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4DA0-5CB7-4613-AD8A-4440BD577195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EDABB-876D-44E4-9284-E8FFEA64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3CC95-BFE7-4E52-B338-90460AA0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3F46-CBC6-4EE0-B7F4-CB09B89DB0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020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757D-F8A3-4640-8868-83B61B2D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628C-59DA-4848-97BF-EA313407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68B3-B7B1-4410-98C4-C5D64E91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4DA0-5CB7-4613-AD8A-4440BD577195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36EBF-0B92-4EE9-A9AB-52287DCB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E8E2F-F06E-4C34-A46C-7DC49D59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3F46-CBC6-4EE0-B7F4-CB09B89DB0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861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075C-3C2A-4D5D-856F-C9969F20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87A7C-46F2-496A-AF51-FE3B6453B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75690-0476-46A2-8AAF-86D8FAE3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4DA0-5CB7-4613-AD8A-4440BD577195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F639-948A-4091-A80E-8BB37EBD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D1799-9E32-4CF5-A5FE-4C3D4B02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3F46-CBC6-4EE0-B7F4-CB09B89DB0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690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042B-569F-40A9-AD32-F11F2CFE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7F4D-E2C3-4ECB-A5CC-82144B32D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A9F34-179A-4854-9AAB-74A576F07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02F6A-B4A9-4DFD-84BD-7B46ED97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4DA0-5CB7-4613-AD8A-4440BD577195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5955-35CA-4612-9636-2CB658E7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E13A1-4B51-4FBB-858D-9D9CF582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3F46-CBC6-4EE0-B7F4-CB09B89DB0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066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061E-84B0-467F-B6FC-A4E432A6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6E3E2-ADC1-416D-8C24-8AD968EDD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92FBA-6728-4A9F-98F4-E118EED76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949F6-6771-4266-A5A6-DE27E127E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872A3-CC0B-422C-B401-A2E319687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8C582-F5EF-4EB7-8BF8-7169902A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4DA0-5CB7-4613-AD8A-4440BD577195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2014C-E317-44D6-A946-E133CC27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94CA9-80ED-46FD-B415-BA8DDF7A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3F46-CBC6-4EE0-B7F4-CB09B89DB0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57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527D-BA0F-48A3-90E0-0F9AACCB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9F832-9733-4C1E-86B7-13063777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4DA0-5CB7-4613-AD8A-4440BD577195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A2A41-6330-46F1-BD6F-6179A017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8FBB9-533D-4920-ADF8-86708A6B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3F46-CBC6-4EE0-B7F4-CB09B89DB0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281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CF82C-1DC3-4AB4-AFA9-7526D20D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4DA0-5CB7-4613-AD8A-4440BD577195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DEC1B-ED0D-4C78-AD73-9AEE6F1F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9BA21-C79F-41CB-BDE0-41149FD6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3F46-CBC6-4EE0-B7F4-CB09B89DB0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454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331A-079B-4A51-8230-12CC2AAF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FFEB1-4D89-435F-9A74-72585D4E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936C8-492E-46B7-820A-F0F11029A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3EADD-F3E2-4CA3-8DDC-37F95A2C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4DA0-5CB7-4613-AD8A-4440BD577195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4A80A-431A-49A1-BE21-76D70832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4F9BB-A4A6-447A-8A50-85641473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3F46-CBC6-4EE0-B7F4-CB09B89DB0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99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9B38-0687-42CF-9ACC-0A3DCD3E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94088-773F-4788-A6C9-54401206B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738C2-8DE3-44D0-BDA6-E8C241FE7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73B30-8820-47BB-A52A-222FD278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4DA0-5CB7-4613-AD8A-4440BD577195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37FB1-32D1-49F1-A9DD-BD66091B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3E079-BBC3-4DE6-A56C-09008AD1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3F46-CBC6-4EE0-B7F4-CB09B89DB0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652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612D6-5CCB-48B8-9734-F5B038FC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5C6C3-1CD4-4AB2-948E-299DBCAF5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CDF7-D95E-474C-A844-98E4EAD34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64DA0-5CB7-4613-AD8A-4440BD577195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5DFF8-89C1-42FC-914C-DB9E2D1D6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4F068-5357-422A-947E-50FA58E1F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A3F46-CBC6-4EE0-B7F4-CB09B89DB0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259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977978" y="1764668"/>
            <a:ext cx="8131562" cy="73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1977977" y="1865100"/>
            <a:ext cx="8131563" cy="2933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8995231" y="4009859"/>
            <a:ext cx="706971" cy="706971"/>
          </a:xfrm>
          <a:custGeom>
            <a:avLst/>
            <a:gdLst/>
            <a:ahLst/>
            <a:cxnLst/>
            <a:rect l="l" t="t" r="r" b="b"/>
            <a:pathLst>
              <a:path w="780287" h="780287">
                <a:moveTo>
                  <a:pt x="0" y="370332"/>
                </a:moveTo>
                <a:lnTo>
                  <a:pt x="0" y="409955"/>
                </a:lnTo>
                <a:lnTo>
                  <a:pt x="1524" y="429767"/>
                </a:lnTo>
                <a:lnTo>
                  <a:pt x="4572" y="449579"/>
                </a:lnTo>
                <a:lnTo>
                  <a:pt x="7620" y="469391"/>
                </a:lnTo>
                <a:lnTo>
                  <a:pt x="12192" y="487679"/>
                </a:lnTo>
                <a:lnTo>
                  <a:pt x="16764" y="505967"/>
                </a:lnTo>
                <a:lnTo>
                  <a:pt x="22860" y="524255"/>
                </a:lnTo>
                <a:lnTo>
                  <a:pt x="21336" y="390144"/>
                </a:lnTo>
                <a:lnTo>
                  <a:pt x="22860" y="370332"/>
                </a:lnTo>
                <a:lnTo>
                  <a:pt x="24384" y="352044"/>
                </a:lnTo>
                <a:lnTo>
                  <a:pt x="25908" y="333756"/>
                </a:lnTo>
                <a:lnTo>
                  <a:pt x="28956" y="315468"/>
                </a:lnTo>
                <a:lnTo>
                  <a:pt x="33527" y="297180"/>
                </a:lnTo>
                <a:lnTo>
                  <a:pt x="38100" y="280416"/>
                </a:lnTo>
                <a:lnTo>
                  <a:pt x="44196" y="263652"/>
                </a:lnTo>
                <a:lnTo>
                  <a:pt x="50292" y="246887"/>
                </a:lnTo>
                <a:lnTo>
                  <a:pt x="57912" y="230124"/>
                </a:lnTo>
                <a:lnTo>
                  <a:pt x="67056" y="214884"/>
                </a:lnTo>
                <a:lnTo>
                  <a:pt x="74675" y="198120"/>
                </a:lnTo>
                <a:lnTo>
                  <a:pt x="85344" y="184404"/>
                </a:lnTo>
                <a:lnTo>
                  <a:pt x="94488" y="169164"/>
                </a:lnTo>
                <a:lnTo>
                  <a:pt x="106680" y="155448"/>
                </a:lnTo>
                <a:lnTo>
                  <a:pt x="117348" y="141732"/>
                </a:lnTo>
                <a:lnTo>
                  <a:pt x="129540" y="129540"/>
                </a:lnTo>
                <a:lnTo>
                  <a:pt x="143256" y="117348"/>
                </a:lnTo>
                <a:lnTo>
                  <a:pt x="155448" y="105156"/>
                </a:lnTo>
                <a:lnTo>
                  <a:pt x="170688" y="94487"/>
                </a:lnTo>
                <a:lnTo>
                  <a:pt x="184404" y="83820"/>
                </a:lnTo>
                <a:lnTo>
                  <a:pt x="199644" y="74676"/>
                </a:lnTo>
                <a:lnTo>
                  <a:pt x="214884" y="65532"/>
                </a:lnTo>
                <a:lnTo>
                  <a:pt x="230124" y="57912"/>
                </a:lnTo>
                <a:lnTo>
                  <a:pt x="246888" y="50292"/>
                </a:lnTo>
                <a:lnTo>
                  <a:pt x="263651" y="44196"/>
                </a:lnTo>
                <a:lnTo>
                  <a:pt x="280415" y="38100"/>
                </a:lnTo>
                <a:lnTo>
                  <a:pt x="298703" y="33528"/>
                </a:lnTo>
                <a:lnTo>
                  <a:pt x="315467" y="28956"/>
                </a:lnTo>
                <a:lnTo>
                  <a:pt x="333755" y="25908"/>
                </a:lnTo>
                <a:lnTo>
                  <a:pt x="352043" y="24384"/>
                </a:lnTo>
                <a:lnTo>
                  <a:pt x="371855" y="22860"/>
                </a:lnTo>
                <a:lnTo>
                  <a:pt x="390143" y="21336"/>
                </a:lnTo>
                <a:lnTo>
                  <a:pt x="409955" y="22860"/>
                </a:lnTo>
                <a:lnTo>
                  <a:pt x="428243" y="24384"/>
                </a:lnTo>
                <a:lnTo>
                  <a:pt x="446531" y="25908"/>
                </a:lnTo>
                <a:lnTo>
                  <a:pt x="464819" y="28956"/>
                </a:lnTo>
                <a:lnTo>
                  <a:pt x="481583" y="33528"/>
                </a:lnTo>
                <a:lnTo>
                  <a:pt x="499871" y="38100"/>
                </a:lnTo>
                <a:lnTo>
                  <a:pt x="516635" y="44196"/>
                </a:lnTo>
                <a:lnTo>
                  <a:pt x="533399" y="50292"/>
                </a:lnTo>
                <a:lnTo>
                  <a:pt x="550163" y="57912"/>
                </a:lnTo>
                <a:lnTo>
                  <a:pt x="565403" y="67056"/>
                </a:lnTo>
                <a:lnTo>
                  <a:pt x="580643" y="74676"/>
                </a:lnTo>
                <a:lnTo>
                  <a:pt x="595883" y="85343"/>
                </a:lnTo>
                <a:lnTo>
                  <a:pt x="611123" y="94487"/>
                </a:lnTo>
                <a:lnTo>
                  <a:pt x="624839" y="106680"/>
                </a:lnTo>
                <a:lnTo>
                  <a:pt x="637031" y="117348"/>
                </a:lnTo>
                <a:lnTo>
                  <a:pt x="650747" y="129540"/>
                </a:lnTo>
                <a:lnTo>
                  <a:pt x="662939" y="143256"/>
                </a:lnTo>
                <a:lnTo>
                  <a:pt x="673607" y="155448"/>
                </a:lnTo>
                <a:lnTo>
                  <a:pt x="685799" y="169164"/>
                </a:lnTo>
                <a:lnTo>
                  <a:pt x="694943" y="184404"/>
                </a:lnTo>
                <a:lnTo>
                  <a:pt x="705611" y="199644"/>
                </a:lnTo>
                <a:lnTo>
                  <a:pt x="713231" y="214884"/>
                </a:lnTo>
                <a:lnTo>
                  <a:pt x="722375" y="230124"/>
                </a:lnTo>
                <a:lnTo>
                  <a:pt x="729995" y="246887"/>
                </a:lnTo>
                <a:lnTo>
                  <a:pt x="736091" y="263652"/>
                </a:lnTo>
                <a:lnTo>
                  <a:pt x="742187" y="280416"/>
                </a:lnTo>
                <a:lnTo>
                  <a:pt x="746759" y="298704"/>
                </a:lnTo>
                <a:lnTo>
                  <a:pt x="751331" y="315468"/>
                </a:lnTo>
                <a:lnTo>
                  <a:pt x="754379" y="333756"/>
                </a:lnTo>
                <a:lnTo>
                  <a:pt x="755903" y="352044"/>
                </a:lnTo>
                <a:lnTo>
                  <a:pt x="757427" y="371856"/>
                </a:lnTo>
                <a:lnTo>
                  <a:pt x="757427" y="408431"/>
                </a:lnTo>
                <a:lnTo>
                  <a:pt x="755903" y="428243"/>
                </a:lnTo>
                <a:lnTo>
                  <a:pt x="754379" y="446531"/>
                </a:lnTo>
                <a:lnTo>
                  <a:pt x="749807" y="464819"/>
                </a:lnTo>
                <a:lnTo>
                  <a:pt x="746759" y="481583"/>
                </a:lnTo>
                <a:lnTo>
                  <a:pt x="742187" y="499871"/>
                </a:lnTo>
                <a:lnTo>
                  <a:pt x="736091" y="516635"/>
                </a:lnTo>
                <a:lnTo>
                  <a:pt x="728471" y="533399"/>
                </a:lnTo>
                <a:lnTo>
                  <a:pt x="722375" y="550163"/>
                </a:lnTo>
                <a:lnTo>
                  <a:pt x="713231" y="565403"/>
                </a:lnTo>
                <a:lnTo>
                  <a:pt x="704087" y="580643"/>
                </a:lnTo>
                <a:lnTo>
                  <a:pt x="694943" y="595883"/>
                </a:lnTo>
                <a:lnTo>
                  <a:pt x="684275" y="609599"/>
                </a:lnTo>
                <a:lnTo>
                  <a:pt x="673607" y="624839"/>
                </a:lnTo>
                <a:lnTo>
                  <a:pt x="662939" y="637031"/>
                </a:lnTo>
                <a:lnTo>
                  <a:pt x="650747" y="650747"/>
                </a:lnTo>
                <a:lnTo>
                  <a:pt x="637031" y="662939"/>
                </a:lnTo>
                <a:lnTo>
                  <a:pt x="623315" y="673607"/>
                </a:lnTo>
                <a:lnTo>
                  <a:pt x="609599" y="684275"/>
                </a:lnTo>
                <a:lnTo>
                  <a:pt x="595883" y="694943"/>
                </a:lnTo>
                <a:lnTo>
                  <a:pt x="580643" y="705611"/>
                </a:lnTo>
                <a:lnTo>
                  <a:pt x="565403" y="713231"/>
                </a:lnTo>
                <a:lnTo>
                  <a:pt x="548639" y="722375"/>
                </a:lnTo>
                <a:lnTo>
                  <a:pt x="533399" y="728471"/>
                </a:lnTo>
                <a:lnTo>
                  <a:pt x="516635" y="736091"/>
                </a:lnTo>
                <a:lnTo>
                  <a:pt x="499871" y="742187"/>
                </a:lnTo>
                <a:lnTo>
                  <a:pt x="481583" y="746759"/>
                </a:lnTo>
                <a:lnTo>
                  <a:pt x="463295" y="749807"/>
                </a:lnTo>
                <a:lnTo>
                  <a:pt x="446531" y="754379"/>
                </a:lnTo>
                <a:lnTo>
                  <a:pt x="426719" y="755903"/>
                </a:lnTo>
                <a:lnTo>
                  <a:pt x="408431" y="757427"/>
                </a:lnTo>
                <a:lnTo>
                  <a:pt x="370331" y="757427"/>
                </a:lnTo>
                <a:lnTo>
                  <a:pt x="352043" y="755903"/>
                </a:lnTo>
                <a:lnTo>
                  <a:pt x="333755" y="754379"/>
                </a:lnTo>
                <a:lnTo>
                  <a:pt x="315467" y="749807"/>
                </a:lnTo>
                <a:lnTo>
                  <a:pt x="297179" y="746759"/>
                </a:lnTo>
                <a:lnTo>
                  <a:pt x="280415" y="740663"/>
                </a:lnTo>
                <a:lnTo>
                  <a:pt x="263651" y="736091"/>
                </a:lnTo>
                <a:lnTo>
                  <a:pt x="246888" y="728471"/>
                </a:lnTo>
                <a:lnTo>
                  <a:pt x="230124" y="720851"/>
                </a:lnTo>
                <a:lnTo>
                  <a:pt x="214884" y="713231"/>
                </a:lnTo>
                <a:lnTo>
                  <a:pt x="199644" y="704087"/>
                </a:lnTo>
                <a:lnTo>
                  <a:pt x="184404" y="694943"/>
                </a:lnTo>
                <a:lnTo>
                  <a:pt x="169164" y="684275"/>
                </a:lnTo>
                <a:lnTo>
                  <a:pt x="155448" y="673607"/>
                </a:lnTo>
                <a:lnTo>
                  <a:pt x="141732" y="662939"/>
                </a:lnTo>
                <a:lnTo>
                  <a:pt x="129540" y="649223"/>
                </a:lnTo>
                <a:lnTo>
                  <a:pt x="117348" y="637031"/>
                </a:lnTo>
                <a:lnTo>
                  <a:pt x="105156" y="623315"/>
                </a:lnTo>
                <a:lnTo>
                  <a:pt x="94488" y="609599"/>
                </a:lnTo>
                <a:lnTo>
                  <a:pt x="85344" y="595883"/>
                </a:lnTo>
                <a:lnTo>
                  <a:pt x="74675" y="580643"/>
                </a:lnTo>
                <a:lnTo>
                  <a:pt x="67056" y="565403"/>
                </a:lnTo>
                <a:lnTo>
                  <a:pt x="57912" y="548639"/>
                </a:lnTo>
                <a:lnTo>
                  <a:pt x="50292" y="533399"/>
                </a:lnTo>
                <a:lnTo>
                  <a:pt x="44196" y="516635"/>
                </a:lnTo>
                <a:lnTo>
                  <a:pt x="38100" y="498347"/>
                </a:lnTo>
                <a:lnTo>
                  <a:pt x="33527" y="481583"/>
                </a:lnTo>
                <a:lnTo>
                  <a:pt x="28956" y="463295"/>
                </a:lnTo>
                <a:lnTo>
                  <a:pt x="30480" y="542543"/>
                </a:lnTo>
                <a:lnTo>
                  <a:pt x="38100" y="559307"/>
                </a:lnTo>
                <a:lnTo>
                  <a:pt x="47244" y="576071"/>
                </a:lnTo>
                <a:lnTo>
                  <a:pt x="56388" y="592835"/>
                </a:lnTo>
                <a:lnTo>
                  <a:pt x="67056" y="608075"/>
                </a:lnTo>
                <a:lnTo>
                  <a:pt x="77724" y="623315"/>
                </a:lnTo>
                <a:lnTo>
                  <a:pt x="88392" y="638555"/>
                </a:lnTo>
                <a:lnTo>
                  <a:pt x="100584" y="652271"/>
                </a:lnTo>
                <a:lnTo>
                  <a:pt x="114300" y="665987"/>
                </a:lnTo>
                <a:lnTo>
                  <a:pt x="128016" y="679703"/>
                </a:lnTo>
                <a:lnTo>
                  <a:pt x="141732" y="691895"/>
                </a:lnTo>
                <a:lnTo>
                  <a:pt x="156972" y="702563"/>
                </a:lnTo>
                <a:lnTo>
                  <a:pt x="172212" y="713231"/>
                </a:lnTo>
                <a:lnTo>
                  <a:pt x="187451" y="723899"/>
                </a:lnTo>
                <a:lnTo>
                  <a:pt x="204216" y="733043"/>
                </a:lnTo>
                <a:lnTo>
                  <a:pt x="220980" y="742187"/>
                </a:lnTo>
                <a:lnTo>
                  <a:pt x="237744" y="749807"/>
                </a:lnTo>
                <a:lnTo>
                  <a:pt x="256032" y="755903"/>
                </a:lnTo>
                <a:lnTo>
                  <a:pt x="274319" y="763523"/>
                </a:lnTo>
                <a:lnTo>
                  <a:pt x="292607" y="768095"/>
                </a:lnTo>
                <a:lnTo>
                  <a:pt x="312419" y="772667"/>
                </a:lnTo>
                <a:lnTo>
                  <a:pt x="330707" y="775715"/>
                </a:lnTo>
                <a:lnTo>
                  <a:pt x="350519" y="778763"/>
                </a:lnTo>
                <a:lnTo>
                  <a:pt x="370331" y="780287"/>
                </a:lnTo>
                <a:lnTo>
                  <a:pt x="409955" y="780287"/>
                </a:lnTo>
                <a:lnTo>
                  <a:pt x="429767" y="778763"/>
                </a:lnTo>
                <a:lnTo>
                  <a:pt x="449579" y="775715"/>
                </a:lnTo>
                <a:lnTo>
                  <a:pt x="469391" y="772667"/>
                </a:lnTo>
                <a:lnTo>
                  <a:pt x="487679" y="768095"/>
                </a:lnTo>
                <a:lnTo>
                  <a:pt x="505967" y="761999"/>
                </a:lnTo>
                <a:lnTo>
                  <a:pt x="524255" y="755903"/>
                </a:lnTo>
                <a:lnTo>
                  <a:pt x="542543" y="749807"/>
                </a:lnTo>
                <a:lnTo>
                  <a:pt x="559307" y="742187"/>
                </a:lnTo>
                <a:lnTo>
                  <a:pt x="576071" y="733043"/>
                </a:lnTo>
                <a:lnTo>
                  <a:pt x="592835" y="723899"/>
                </a:lnTo>
                <a:lnTo>
                  <a:pt x="608075" y="713231"/>
                </a:lnTo>
                <a:lnTo>
                  <a:pt x="623315" y="702563"/>
                </a:lnTo>
                <a:lnTo>
                  <a:pt x="638555" y="690371"/>
                </a:lnTo>
                <a:lnTo>
                  <a:pt x="652271" y="678179"/>
                </a:lnTo>
                <a:lnTo>
                  <a:pt x="665987" y="665987"/>
                </a:lnTo>
                <a:lnTo>
                  <a:pt x="679703" y="652271"/>
                </a:lnTo>
                <a:lnTo>
                  <a:pt x="691895" y="638555"/>
                </a:lnTo>
                <a:lnTo>
                  <a:pt x="702563" y="623315"/>
                </a:lnTo>
                <a:lnTo>
                  <a:pt x="713231" y="608075"/>
                </a:lnTo>
                <a:lnTo>
                  <a:pt x="723899" y="592835"/>
                </a:lnTo>
                <a:lnTo>
                  <a:pt x="733043" y="576071"/>
                </a:lnTo>
                <a:lnTo>
                  <a:pt x="742187" y="559307"/>
                </a:lnTo>
                <a:lnTo>
                  <a:pt x="749807" y="541019"/>
                </a:lnTo>
                <a:lnTo>
                  <a:pt x="757427" y="524255"/>
                </a:lnTo>
                <a:lnTo>
                  <a:pt x="763523" y="505967"/>
                </a:lnTo>
                <a:lnTo>
                  <a:pt x="768095" y="487679"/>
                </a:lnTo>
                <a:lnTo>
                  <a:pt x="772667" y="467867"/>
                </a:lnTo>
                <a:lnTo>
                  <a:pt x="775715" y="449579"/>
                </a:lnTo>
                <a:lnTo>
                  <a:pt x="778763" y="429767"/>
                </a:lnTo>
                <a:lnTo>
                  <a:pt x="780287" y="409955"/>
                </a:lnTo>
                <a:lnTo>
                  <a:pt x="780287" y="368808"/>
                </a:lnTo>
                <a:lnTo>
                  <a:pt x="778763" y="350520"/>
                </a:lnTo>
                <a:lnTo>
                  <a:pt x="775715" y="330708"/>
                </a:lnTo>
                <a:lnTo>
                  <a:pt x="772667" y="310896"/>
                </a:lnTo>
                <a:lnTo>
                  <a:pt x="768095" y="292608"/>
                </a:lnTo>
                <a:lnTo>
                  <a:pt x="761999" y="272796"/>
                </a:lnTo>
                <a:lnTo>
                  <a:pt x="755903" y="256032"/>
                </a:lnTo>
                <a:lnTo>
                  <a:pt x="749807" y="237744"/>
                </a:lnTo>
                <a:lnTo>
                  <a:pt x="742187" y="220980"/>
                </a:lnTo>
                <a:lnTo>
                  <a:pt x="733043" y="204216"/>
                </a:lnTo>
                <a:lnTo>
                  <a:pt x="723899" y="187452"/>
                </a:lnTo>
                <a:lnTo>
                  <a:pt x="713231" y="170687"/>
                </a:lnTo>
                <a:lnTo>
                  <a:pt x="702563" y="155448"/>
                </a:lnTo>
                <a:lnTo>
                  <a:pt x="690371" y="141732"/>
                </a:lnTo>
                <a:lnTo>
                  <a:pt x="678179" y="128016"/>
                </a:lnTo>
                <a:lnTo>
                  <a:pt x="665987" y="114300"/>
                </a:lnTo>
                <a:lnTo>
                  <a:pt x="652271" y="100584"/>
                </a:lnTo>
                <a:lnTo>
                  <a:pt x="638555" y="88392"/>
                </a:lnTo>
                <a:lnTo>
                  <a:pt x="623315" y="77724"/>
                </a:lnTo>
                <a:lnTo>
                  <a:pt x="608075" y="65532"/>
                </a:lnTo>
                <a:lnTo>
                  <a:pt x="592835" y="56387"/>
                </a:lnTo>
                <a:lnTo>
                  <a:pt x="576071" y="47243"/>
                </a:lnTo>
                <a:lnTo>
                  <a:pt x="559307" y="38100"/>
                </a:lnTo>
                <a:lnTo>
                  <a:pt x="541019" y="30480"/>
                </a:lnTo>
                <a:lnTo>
                  <a:pt x="524255" y="22860"/>
                </a:lnTo>
                <a:lnTo>
                  <a:pt x="505967" y="16764"/>
                </a:lnTo>
                <a:lnTo>
                  <a:pt x="487679" y="12192"/>
                </a:lnTo>
                <a:lnTo>
                  <a:pt x="467867" y="7620"/>
                </a:lnTo>
                <a:lnTo>
                  <a:pt x="449579" y="4572"/>
                </a:lnTo>
                <a:lnTo>
                  <a:pt x="429767" y="1524"/>
                </a:lnTo>
                <a:lnTo>
                  <a:pt x="409955" y="0"/>
                </a:lnTo>
                <a:lnTo>
                  <a:pt x="370331" y="0"/>
                </a:lnTo>
                <a:lnTo>
                  <a:pt x="350519" y="1524"/>
                </a:lnTo>
                <a:lnTo>
                  <a:pt x="330707" y="4572"/>
                </a:lnTo>
                <a:lnTo>
                  <a:pt x="310895" y="7620"/>
                </a:lnTo>
                <a:lnTo>
                  <a:pt x="292607" y="12192"/>
                </a:lnTo>
                <a:lnTo>
                  <a:pt x="274319" y="16764"/>
                </a:lnTo>
                <a:lnTo>
                  <a:pt x="256032" y="22860"/>
                </a:lnTo>
                <a:lnTo>
                  <a:pt x="237744" y="30480"/>
                </a:lnTo>
                <a:lnTo>
                  <a:pt x="220980" y="38100"/>
                </a:lnTo>
                <a:lnTo>
                  <a:pt x="204216" y="47243"/>
                </a:lnTo>
                <a:lnTo>
                  <a:pt x="187451" y="56387"/>
                </a:lnTo>
                <a:lnTo>
                  <a:pt x="172212" y="67056"/>
                </a:lnTo>
                <a:lnTo>
                  <a:pt x="156972" y="77724"/>
                </a:lnTo>
                <a:lnTo>
                  <a:pt x="141732" y="88392"/>
                </a:lnTo>
                <a:lnTo>
                  <a:pt x="128016" y="100584"/>
                </a:lnTo>
                <a:lnTo>
                  <a:pt x="114300" y="114300"/>
                </a:lnTo>
                <a:lnTo>
                  <a:pt x="100584" y="128016"/>
                </a:lnTo>
                <a:lnTo>
                  <a:pt x="88392" y="141732"/>
                </a:lnTo>
                <a:lnTo>
                  <a:pt x="77724" y="156972"/>
                </a:lnTo>
                <a:lnTo>
                  <a:pt x="65532" y="172212"/>
                </a:lnTo>
                <a:lnTo>
                  <a:pt x="56388" y="187452"/>
                </a:lnTo>
                <a:lnTo>
                  <a:pt x="47244" y="204216"/>
                </a:lnTo>
                <a:lnTo>
                  <a:pt x="38100" y="220980"/>
                </a:lnTo>
                <a:lnTo>
                  <a:pt x="30480" y="237744"/>
                </a:lnTo>
                <a:lnTo>
                  <a:pt x="22860" y="256032"/>
                </a:lnTo>
                <a:lnTo>
                  <a:pt x="16764" y="274320"/>
                </a:lnTo>
                <a:lnTo>
                  <a:pt x="12192" y="292608"/>
                </a:lnTo>
                <a:lnTo>
                  <a:pt x="7620" y="310896"/>
                </a:lnTo>
                <a:lnTo>
                  <a:pt x="4572" y="330708"/>
                </a:lnTo>
                <a:lnTo>
                  <a:pt x="1524" y="350520"/>
                </a:lnTo>
                <a:lnTo>
                  <a:pt x="0" y="370332"/>
                </a:lnTo>
                <a:close/>
              </a:path>
              <a:path w="780287" h="780287">
                <a:moveTo>
                  <a:pt x="30480" y="542543"/>
                </a:moveTo>
                <a:lnTo>
                  <a:pt x="28956" y="463295"/>
                </a:lnTo>
                <a:lnTo>
                  <a:pt x="25908" y="445007"/>
                </a:lnTo>
                <a:lnTo>
                  <a:pt x="24384" y="426719"/>
                </a:lnTo>
                <a:lnTo>
                  <a:pt x="22860" y="408431"/>
                </a:lnTo>
                <a:lnTo>
                  <a:pt x="21336" y="390144"/>
                </a:lnTo>
                <a:lnTo>
                  <a:pt x="22860" y="524255"/>
                </a:lnTo>
                <a:lnTo>
                  <a:pt x="30480" y="5425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2179575" y="2082255"/>
            <a:ext cx="4904621" cy="7511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2179575" y="3001476"/>
            <a:ext cx="5272273" cy="920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189190" y="1468817"/>
            <a:ext cx="7175981" cy="487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823"/>
              </a:lnSpc>
              <a:spcBef>
                <a:spcPts val="191"/>
              </a:spcBef>
            </a:pPr>
            <a:r>
              <a:rPr sz="3624" b="1" dirty="0" err="1">
                <a:solidFill>
                  <a:srgbClr val="121212"/>
                </a:solidFill>
                <a:latin typeface="Arial"/>
                <a:cs typeface="Arial"/>
              </a:rPr>
              <a:t>C</a:t>
            </a:r>
            <a:r>
              <a:rPr sz="3624" b="1" spc="-4" dirty="0" err="1">
                <a:solidFill>
                  <a:srgbClr val="121212"/>
                </a:solidFill>
                <a:latin typeface="Arial"/>
                <a:cs typeface="Arial"/>
              </a:rPr>
              <a:t>on</a:t>
            </a:r>
            <a:r>
              <a:rPr sz="3624" b="1" dirty="0" err="1">
                <a:solidFill>
                  <a:srgbClr val="121212"/>
                </a:solidFill>
                <a:latin typeface="Arial"/>
                <a:cs typeface="Arial"/>
              </a:rPr>
              <a:t>t</a:t>
            </a:r>
            <a:r>
              <a:rPr sz="3624" b="1" spc="-4" dirty="0" err="1">
                <a:solidFill>
                  <a:srgbClr val="121212"/>
                </a:solidFill>
                <a:latin typeface="Arial"/>
                <a:cs typeface="Arial"/>
              </a:rPr>
              <a:t>oh</a:t>
            </a:r>
            <a:r>
              <a:rPr lang="en-US" sz="3624" b="1" spc="-4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C</a:t>
            </a:r>
            <a:r>
              <a:rPr sz="3624" b="1" spc="-4" dirty="0">
                <a:solidFill>
                  <a:srgbClr val="121212"/>
                </a:solidFill>
                <a:latin typeface="Arial"/>
                <a:cs typeface="Arial"/>
              </a:rPr>
              <a:t>l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ass</a:t>
            </a:r>
            <a:r>
              <a:rPr sz="3624" b="1" spc="-4" dirty="0">
                <a:solidFill>
                  <a:srgbClr val="121212"/>
                </a:solidFill>
                <a:latin typeface="Arial"/>
                <a:cs typeface="Arial"/>
              </a:rPr>
              <a:t>P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aketD</a:t>
            </a:r>
            <a:r>
              <a:rPr sz="3624" b="1" spc="-4" dirty="0">
                <a:solidFill>
                  <a:srgbClr val="121212"/>
                </a:solidFill>
                <a:latin typeface="Arial"/>
                <a:cs typeface="Arial"/>
              </a:rPr>
              <a:t>u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3624" b="1" spc="-4" dirty="0">
                <a:solidFill>
                  <a:srgbClr val="030303"/>
                </a:solidFill>
                <a:latin typeface="Arial"/>
                <a:cs typeface="Arial"/>
              </a:rPr>
              <a:t>.</a:t>
            </a:r>
            <a:r>
              <a:rPr sz="3624" b="1" spc="-4" dirty="0">
                <a:solidFill>
                  <a:srgbClr val="121212"/>
                </a:solidFill>
                <a:latin typeface="Arial"/>
                <a:cs typeface="Arial"/>
              </a:rPr>
              <a:t>j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ava</a:t>
            </a:r>
            <a:endParaRPr sz="3624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307640" y="5527365"/>
            <a:ext cx="509740" cy="8514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6704"/>
              </a:lnSpc>
              <a:spcBef>
                <a:spcPts val="335"/>
              </a:spcBef>
            </a:pPr>
            <a:r>
              <a:rPr sz="6523" dirty="0">
                <a:solidFill>
                  <a:srgbClr val="6E8D8A"/>
                </a:solidFill>
                <a:latin typeface="Arial"/>
                <a:cs typeface="Arial"/>
              </a:rPr>
              <a:t>•</a:t>
            </a:r>
            <a:endParaRPr sz="6523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4B5DC7-6660-4C76-8C81-74D0B448C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07" y="2799293"/>
            <a:ext cx="6445372" cy="15275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189190" y="1468817"/>
            <a:ext cx="4648134" cy="487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823"/>
              </a:lnSpc>
              <a:spcBef>
                <a:spcPts val="191"/>
              </a:spcBef>
            </a:pPr>
            <a:r>
              <a:rPr sz="3624" b="1" dirty="0" err="1">
                <a:solidFill>
                  <a:srgbClr val="121212"/>
                </a:solidFill>
                <a:latin typeface="Arial"/>
                <a:cs typeface="Arial"/>
              </a:rPr>
              <a:t>C</a:t>
            </a:r>
            <a:r>
              <a:rPr sz="3624" b="1" spc="-4" dirty="0" err="1">
                <a:solidFill>
                  <a:srgbClr val="121212"/>
                </a:solidFill>
                <a:latin typeface="Arial"/>
                <a:cs typeface="Arial"/>
              </a:rPr>
              <a:t>on</a:t>
            </a:r>
            <a:r>
              <a:rPr sz="3624" b="1" dirty="0" err="1">
                <a:solidFill>
                  <a:srgbClr val="121212"/>
                </a:solidFill>
                <a:latin typeface="Arial"/>
                <a:cs typeface="Arial"/>
              </a:rPr>
              <a:t>t</a:t>
            </a:r>
            <a:r>
              <a:rPr sz="3624" b="1" spc="-4" dirty="0" err="1">
                <a:solidFill>
                  <a:srgbClr val="121212"/>
                </a:solidFill>
                <a:latin typeface="Arial"/>
                <a:cs typeface="Arial"/>
              </a:rPr>
              <a:t>oh</a:t>
            </a:r>
            <a:r>
              <a:rPr lang="en-US" sz="3624" b="1" spc="-4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C</a:t>
            </a:r>
            <a:r>
              <a:rPr sz="3624" b="1" spc="-4" dirty="0">
                <a:solidFill>
                  <a:srgbClr val="121212"/>
                </a:solidFill>
                <a:latin typeface="Arial"/>
                <a:cs typeface="Arial"/>
              </a:rPr>
              <a:t>l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ass</a:t>
            </a:r>
            <a:r>
              <a:rPr sz="3624" b="1" spc="-4" dirty="0">
                <a:solidFill>
                  <a:srgbClr val="414141"/>
                </a:solidFill>
                <a:latin typeface="Arial"/>
                <a:cs typeface="Arial"/>
              </a:rPr>
              <a:t>.</a:t>
            </a:r>
            <a:r>
              <a:rPr sz="3624" b="1" spc="-4" dirty="0">
                <a:solidFill>
                  <a:srgbClr val="020202"/>
                </a:solidFill>
                <a:latin typeface="Arial"/>
                <a:cs typeface="Arial"/>
              </a:rPr>
              <a:t>j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ava</a:t>
            </a:r>
            <a:endParaRPr sz="3624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307640" y="5527365"/>
            <a:ext cx="509740" cy="8514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6704"/>
              </a:lnSpc>
              <a:spcBef>
                <a:spcPts val="335"/>
              </a:spcBef>
            </a:pPr>
            <a:r>
              <a:rPr sz="6523" dirty="0">
                <a:solidFill>
                  <a:srgbClr val="7F8383"/>
                </a:solidFill>
                <a:latin typeface="Arial"/>
                <a:cs typeface="Arial"/>
              </a:rPr>
              <a:t>•</a:t>
            </a:r>
            <a:endParaRPr sz="6523"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3FA7D4-5EBB-4441-9538-B53066CB2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250" y="2464154"/>
            <a:ext cx="5807283" cy="19296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2207192" y="1502316"/>
            <a:ext cx="2137486" cy="364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4515898" y="1507839"/>
            <a:ext cx="1601733" cy="359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2102250" y="3318075"/>
            <a:ext cx="3915964" cy="1724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6" y="2420798"/>
            <a:ext cx="7583771" cy="781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03"/>
              </a:lnSpc>
              <a:spcBef>
                <a:spcPts val="99"/>
              </a:spcBef>
            </a:pP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od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er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pub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c</a:t>
            </a:r>
            <a:r>
              <a:rPr sz="1586" spc="26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hak akses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dapat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di akses da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i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anapun, ba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i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c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ass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beda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aupun da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i package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bed</a:t>
            </a:r>
            <a:r>
              <a:rPr sz="1586" spc="4" dirty="0">
                <a:latin typeface="Arial"/>
                <a:cs typeface="Arial"/>
              </a:rPr>
              <a:t>a</a:t>
            </a:r>
            <a:r>
              <a:rPr sz="1586" dirty="0">
                <a:latin typeface="Arial"/>
                <a:cs typeface="Arial"/>
              </a:rPr>
              <a:t>.</a:t>
            </a:r>
            <a:endParaRPr sz="1586">
              <a:latin typeface="Arial"/>
              <a:cs typeface="Arial"/>
            </a:endParaRPr>
          </a:p>
          <a:p>
            <a:pPr marL="11506" marR="23224">
              <a:lnSpc>
                <a:spcPct val="95825"/>
              </a:lnSpc>
              <a:spcBef>
                <a:spcPts val="761"/>
              </a:spcBef>
            </a:pPr>
            <a:r>
              <a:rPr sz="1586" spc="-4" dirty="0">
                <a:latin typeface="Arial"/>
                <a:cs typeface="Arial"/>
              </a:rPr>
              <a:t>C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 penu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san</a:t>
            </a:r>
            <a:r>
              <a:rPr sz="1586" spc="35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un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uk akses pub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c</a:t>
            </a:r>
            <a:r>
              <a:rPr sz="1586" spc="26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:</a:t>
            </a:r>
            <a:endParaRPr sz="15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189190" y="1468817"/>
            <a:ext cx="7175981" cy="487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823"/>
              </a:lnSpc>
              <a:spcBef>
                <a:spcPts val="191"/>
              </a:spcBef>
            </a:pPr>
            <a:r>
              <a:rPr sz="3624" b="1" dirty="0" err="1">
                <a:solidFill>
                  <a:srgbClr val="121212"/>
                </a:solidFill>
                <a:latin typeface="Arial"/>
                <a:cs typeface="Arial"/>
              </a:rPr>
              <a:t>C</a:t>
            </a:r>
            <a:r>
              <a:rPr sz="3624" b="1" spc="-4" dirty="0" err="1">
                <a:solidFill>
                  <a:srgbClr val="121212"/>
                </a:solidFill>
                <a:latin typeface="Arial"/>
                <a:cs typeface="Arial"/>
              </a:rPr>
              <a:t>on</a:t>
            </a:r>
            <a:r>
              <a:rPr sz="3624" b="1" dirty="0" err="1">
                <a:solidFill>
                  <a:srgbClr val="121212"/>
                </a:solidFill>
                <a:latin typeface="Arial"/>
                <a:cs typeface="Arial"/>
              </a:rPr>
              <a:t>t</a:t>
            </a:r>
            <a:r>
              <a:rPr sz="3624" b="1" spc="-4" dirty="0" err="1">
                <a:solidFill>
                  <a:srgbClr val="121212"/>
                </a:solidFill>
                <a:latin typeface="Arial"/>
                <a:cs typeface="Arial"/>
              </a:rPr>
              <a:t>oh</a:t>
            </a:r>
            <a:r>
              <a:rPr lang="en-US" sz="3624" b="1" spc="-4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C</a:t>
            </a:r>
            <a:r>
              <a:rPr sz="3624" b="1" spc="-4" dirty="0">
                <a:solidFill>
                  <a:srgbClr val="121212"/>
                </a:solidFill>
                <a:latin typeface="Arial"/>
                <a:cs typeface="Arial"/>
              </a:rPr>
              <a:t>l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ass</a:t>
            </a:r>
            <a:r>
              <a:rPr sz="3624" b="1" spc="-4" dirty="0">
                <a:solidFill>
                  <a:srgbClr val="121212"/>
                </a:solidFill>
                <a:latin typeface="Arial"/>
                <a:cs typeface="Arial"/>
              </a:rPr>
              <a:t>P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aketD</a:t>
            </a:r>
            <a:r>
              <a:rPr sz="3624" b="1" spc="-4" dirty="0">
                <a:solidFill>
                  <a:srgbClr val="121212"/>
                </a:solidFill>
                <a:latin typeface="Arial"/>
                <a:cs typeface="Arial"/>
              </a:rPr>
              <a:t>u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3624" b="1" spc="-4" dirty="0">
                <a:solidFill>
                  <a:srgbClr val="030303"/>
                </a:solidFill>
                <a:latin typeface="Arial"/>
                <a:cs typeface="Arial"/>
              </a:rPr>
              <a:t>.</a:t>
            </a:r>
            <a:r>
              <a:rPr sz="3624" b="1" spc="-4" dirty="0">
                <a:solidFill>
                  <a:srgbClr val="121212"/>
                </a:solidFill>
                <a:latin typeface="Arial"/>
                <a:cs typeface="Arial"/>
              </a:rPr>
              <a:t>j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ava</a:t>
            </a:r>
            <a:endParaRPr sz="3624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307640" y="5527365"/>
            <a:ext cx="509740" cy="8514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6704"/>
              </a:lnSpc>
              <a:spcBef>
                <a:spcPts val="335"/>
              </a:spcBef>
            </a:pPr>
            <a:r>
              <a:rPr sz="6523" dirty="0">
                <a:solidFill>
                  <a:srgbClr val="6E8D8A"/>
                </a:solidFill>
                <a:latin typeface="Arial"/>
                <a:cs typeface="Arial"/>
              </a:rPr>
              <a:t>•</a:t>
            </a:r>
            <a:endParaRPr sz="6523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469967-C9FF-41D6-A137-1C1565ADC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87" y="3152839"/>
            <a:ext cx="6263744" cy="14412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2207192" y="1502316"/>
            <a:ext cx="2137486" cy="364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4515897" y="1507839"/>
            <a:ext cx="2562775" cy="359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2316275" y="3337406"/>
            <a:ext cx="4393722" cy="13697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6" y="2420798"/>
            <a:ext cx="7434827" cy="781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483" indent="-144977">
              <a:lnSpc>
                <a:spcPts val="1703"/>
              </a:lnSpc>
              <a:spcBef>
                <a:spcPts val="99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H</a:t>
            </a:r>
            <a:r>
              <a:rPr sz="1586" dirty="0">
                <a:latin typeface="Arial"/>
                <a:cs typeface="Arial"/>
              </a:rPr>
              <a:t>ak akses un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uk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pe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ec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ed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ha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p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r sa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a dengan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pub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c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akan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api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dak b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sa 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akses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i paket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beda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kecua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i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upakan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una</a:t>
            </a:r>
            <a:r>
              <a:rPr sz="1586" spc="8" dirty="0">
                <a:latin typeface="Arial"/>
                <a:cs typeface="Arial"/>
              </a:rPr>
              <a:t>n</a:t>
            </a:r>
            <a:r>
              <a:rPr sz="1586" dirty="0">
                <a:latin typeface="Arial"/>
                <a:cs typeface="Arial"/>
              </a:rPr>
              <a:t>.</a:t>
            </a:r>
            <a:endParaRPr sz="1586">
              <a:latin typeface="Arial"/>
              <a:cs typeface="Arial"/>
            </a:endParaRPr>
          </a:p>
          <a:p>
            <a:pPr marL="11506" marR="23224">
              <a:lnSpc>
                <a:spcPct val="95825"/>
              </a:lnSpc>
              <a:spcBef>
                <a:spcPts val="761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C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 penu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san</a:t>
            </a:r>
            <a:r>
              <a:rPr sz="1586" spc="8" dirty="0">
                <a:latin typeface="Arial"/>
                <a:cs typeface="Arial"/>
              </a:rPr>
              <a:t>n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:</a:t>
            </a:r>
            <a:endParaRPr sz="15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2189190" y="1468817"/>
            <a:ext cx="7175981" cy="487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823"/>
              </a:lnSpc>
              <a:spcBef>
                <a:spcPts val="191"/>
              </a:spcBef>
            </a:pP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C</a:t>
            </a:r>
            <a:r>
              <a:rPr sz="3624" b="1" spc="-4" dirty="0">
                <a:solidFill>
                  <a:srgbClr val="121212"/>
                </a:solidFill>
                <a:latin typeface="Arial"/>
                <a:cs typeface="Arial"/>
              </a:rPr>
              <a:t>on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t</a:t>
            </a:r>
            <a:r>
              <a:rPr sz="3624" b="1" spc="-4" dirty="0">
                <a:solidFill>
                  <a:srgbClr val="121212"/>
                </a:solidFill>
                <a:latin typeface="Arial"/>
                <a:cs typeface="Arial"/>
              </a:rPr>
              <a:t>oh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C</a:t>
            </a:r>
            <a:r>
              <a:rPr sz="3624" b="1" spc="-4" dirty="0">
                <a:solidFill>
                  <a:srgbClr val="121212"/>
                </a:solidFill>
                <a:latin typeface="Arial"/>
                <a:cs typeface="Arial"/>
              </a:rPr>
              <a:t>l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ass</a:t>
            </a:r>
            <a:r>
              <a:rPr sz="3624" b="1" spc="-4" dirty="0">
                <a:solidFill>
                  <a:srgbClr val="121212"/>
                </a:solidFill>
                <a:latin typeface="Arial"/>
                <a:cs typeface="Arial"/>
              </a:rPr>
              <a:t>P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aketD</a:t>
            </a:r>
            <a:r>
              <a:rPr sz="3624" b="1" spc="-4" dirty="0">
                <a:solidFill>
                  <a:srgbClr val="121212"/>
                </a:solidFill>
                <a:latin typeface="Arial"/>
                <a:cs typeface="Arial"/>
              </a:rPr>
              <a:t>u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3624" b="1" spc="-4" dirty="0">
                <a:solidFill>
                  <a:srgbClr val="030303"/>
                </a:solidFill>
                <a:latin typeface="Arial"/>
                <a:cs typeface="Arial"/>
              </a:rPr>
              <a:t>.</a:t>
            </a:r>
            <a:r>
              <a:rPr sz="3624" b="1" spc="-4" dirty="0">
                <a:solidFill>
                  <a:srgbClr val="121212"/>
                </a:solidFill>
                <a:latin typeface="Arial"/>
                <a:cs typeface="Arial"/>
              </a:rPr>
              <a:t>j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ava</a:t>
            </a:r>
            <a:endParaRPr sz="3624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307640" y="5527365"/>
            <a:ext cx="509740" cy="8514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6704"/>
              </a:lnSpc>
              <a:spcBef>
                <a:spcPts val="335"/>
              </a:spcBef>
            </a:pPr>
            <a:r>
              <a:rPr sz="6523" dirty="0">
                <a:solidFill>
                  <a:srgbClr val="6E8D8A"/>
                </a:solidFill>
                <a:latin typeface="Arial"/>
                <a:cs typeface="Arial"/>
              </a:rPr>
              <a:t>•</a:t>
            </a:r>
            <a:endParaRPr sz="6523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D07DC0-AA64-43EC-AEB9-42D79EA5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60" y="2704363"/>
            <a:ext cx="6985811" cy="16828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189190" y="1468817"/>
            <a:ext cx="4648134" cy="487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823"/>
              </a:lnSpc>
              <a:spcBef>
                <a:spcPts val="191"/>
              </a:spcBef>
            </a:pPr>
            <a:r>
              <a:rPr sz="3624" b="1" dirty="0" err="1">
                <a:solidFill>
                  <a:srgbClr val="121212"/>
                </a:solidFill>
                <a:latin typeface="Arial"/>
                <a:cs typeface="Arial"/>
              </a:rPr>
              <a:t>C</a:t>
            </a:r>
            <a:r>
              <a:rPr sz="3624" b="1" spc="-4" dirty="0" err="1">
                <a:solidFill>
                  <a:srgbClr val="121212"/>
                </a:solidFill>
                <a:latin typeface="Arial"/>
                <a:cs typeface="Arial"/>
              </a:rPr>
              <a:t>on</a:t>
            </a:r>
            <a:r>
              <a:rPr sz="3624" b="1" dirty="0" err="1">
                <a:solidFill>
                  <a:srgbClr val="121212"/>
                </a:solidFill>
                <a:latin typeface="Arial"/>
                <a:cs typeface="Arial"/>
              </a:rPr>
              <a:t>t</a:t>
            </a:r>
            <a:r>
              <a:rPr sz="3624" b="1" spc="-4" dirty="0" err="1">
                <a:solidFill>
                  <a:srgbClr val="121212"/>
                </a:solidFill>
                <a:latin typeface="Arial"/>
                <a:cs typeface="Arial"/>
              </a:rPr>
              <a:t>oh</a:t>
            </a:r>
            <a:r>
              <a:rPr lang="en-US" sz="3624" b="1" spc="-4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C</a:t>
            </a:r>
            <a:r>
              <a:rPr sz="3624" b="1" spc="-4" dirty="0">
                <a:solidFill>
                  <a:srgbClr val="121212"/>
                </a:solidFill>
                <a:latin typeface="Arial"/>
                <a:cs typeface="Arial"/>
              </a:rPr>
              <a:t>l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ass</a:t>
            </a:r>
            <a:r>
              <a:rPr sz="3624" b="1" spc="-4" dirty="0">
                <a:solidFill>
                  <a:srgbClr val="363636"/>
                </a:solidFill>
                <a:latin typeface="Arial"/>
                <a:cs typeface="Arial"/>
              </a:rPr>
              <a:t>.</a:t>
            </a:r>
            <a:r>
              <a:rPr sz="3624" b="1" spc="-4" dirty="0">
                <a:solidFill>
                  <a:srgbClr val="020202"/>
                </a:solidFill>
                <a:latin typeface="Arial"/>
                <a:cs typeface="Arial"/>
              </a:rPr>
              <a:t>j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ava</a:t>
            </a:r>
            <a:endParaRPr sz="3624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307640" y="5527365"/>
            <a:ext cx="509740" cy="8514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6704"/>
              </a:lnSpc>
              <a:spcBef>
                <a:spcPts val="335"/>
              </a:spcBef>
            </a:pPr>
            <a:r>
              <a:rPr sz="6523" dirty="0">
                <a:solidFill>
                  <a:srgbClr val="6E8D8A"/>
                </a:solidFill>
                <a:latin typeface="Arial"/>
                <a:cs typeface="Arial"/>
              </a:rPr>
              <a:t>•</a:t>
            </a:r>
            <a:endParaRPr sz="6523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66AAD1-5518-44EA-B32E-3DBFAD1C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90" y="2632879"/>
            <a:ext cx="5137852" cy="15922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2207192" y="1502316"/>
            <a:ext cx="2137486" cy="364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4515897" y="1507839"/>
            <a:ext cx="1833710" cy="359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2332844" y="3344310"/>
            <a:ext cx="3976719" cy="137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6" y="2420798"/>
            <a:ext cx="7641061" cy="781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483" indent="-144977">
              <a:lnSpc>
                <a:spcPts val="1703"/>
              </a:lnSpc>
              <a:spcBef>
                <a:spcPts val="99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od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er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va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hak akses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han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sa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di akses o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eh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ke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as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send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.</a:t>
            </a:r>
            <a:r>
              <a:rPr sz="1586" spc="17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j</a:t>
            </a:r>
            <a:r>
              <a:rPr sz="1586" dirty="0">
                <a:latin typeface="Arial"/>
                <a:cs typeface="Arial"/>
              </a:rPr>
              <a:t>adi han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pe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ukkan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un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uk ke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asn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35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send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i.</a:t>
            </a:r>
            <a:endParaRPr sz="1586">
              <a:latin typeface="Arial"/>
              <a:cs typeface="Arial"/>
            </a:endParaRPr>
          </a:p>
          <a:p>
            <a:pPr marL="11506" marR="23224">
              <a:lnSpc>
                <a:spcPct val="95825"/>
              </a:lnSpc>
              <a:spcBef>
                <a:spcPts val="761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C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 penu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san</a:t>
            </a:r>
            <a:r>
              <a:rPr sz="1586" spc="8" dirty="0">
                <a:latin typeface="Arial"/>
                <a:cs typeface="Arial"/>
              </a:rPr>
              <a:t>n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:</a:t>
            </a:r>
            <a:endParaRPr sz="15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2189190" y="1468817"/>
            <a:ext cx="7175981" cy="487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823"/>
              </a:lnSpc>
              <a:spcBef>
                <a:spcPts val="191"/>
              </a:spcBef>
            </a:pPr>
            <a:r>
              <a:rPr sz="3624" b="1" dirty="0" err="1">
                <a:solidFill>
                  <a:srgbClr val="131213"/>
                </a:solidFill>
                <a:latin typeface="Arial"/>
                <a:cs typeface="Arial"/>
              </a:rPr>
              <a:t>C</a:t>
            </a:r>
            <a:r>
              <a:rPr sz="3624" b="1" spc="-4" dirty="0" err="1">
                <a:solidFill>
                  <a:srgbClr val="131213"/>
                </a:solidFill>
                <a:latin typeface="Arial"/>
                <a:cs typeface="Arial"/>
              </a:rPr>
              <a:t>on</a:t>
            </a:r>
            <a:r>
              <a:rPr sz="3624" b="1" dirty="0" err="1">
                <a:solidFill>
                  <a:srgbClr val="131213"/>
                </a:solidFill>
                <a:latin typeface="Arial"/>
                <a:cs typeface="Arial"/>
              </a:rPr>
              <a:t>t</a:t>
            </a:r>
            <a:r>
              <a:rPr sz="3624" b="1" spc="-4" dirty="0" err="1">
                <a:solidFill>
                  <a:srgbClr val="131213"/>
                </a:solidFill>
                <a:latin typeface="Arial"/>
                <a:cs typeface="Arial"/>
              </a:rPr>
              <a:t>oh</a:t>
            </a:r>
            <a:r>
              <a:rPr lang="en-US" sz="3624" b="1" spc="-4" dirty="0">
                <a:solidFill>
                  <a:srgbClr val="131213"/>
                </a:solidFill>
                <a:latin typeface="Arial"/>
                <a:cs typeface="Arial"/>
              </a:rPr>
              <a:t> </a:t>
            </a:r>
            <a:r>
              <a:rPr sz="3624" b="1" dirty="0">
                <a:solidFill>
                  <a:srgbClr val="131213"/>
                </a:solidFill>
                <a:latin typeface="Arial"/>
                <a:cs typeface="Arial"/>
              </a:rPr>
              <a:t>C</a:t>
            </a:r>
            <a:r>
              <a:rPr sz="3624" b="1" spc="-4" dirty="0">
                <a:solidFill>
                  <a:srgbClr val="131213"/>
                </a:solidFill>
                <a:latin typeface="Arial"/>
                <a:cs typeface="Arial"/>
              </a:rPr>
              <a:t>l</a:t>
            </a:r>
            <a:r>
              <a:rPr sz="3624" b="1" dirty="0">
                <a:solidFill>
                  <a:srgbClr val="131213"/>
                </a:solidFill>
                <a:latin typeface="Arial"/>
                <a:cs typeface="Arial"/>
              </a:rPr>
              <a:t>ass</a:t>
            </a:r>
            <a:r>
              <a:rPr sz="3624" b="1" spc="-4" dirty="0">
                <a:solidFill>
                  <a:srgbClr val="131213"/>
                </a:solidFill>
                <a:latin typeface="Arial"/>
                <a:cs typeface="Arial"/>
              </a:rPr>
              <a:t>P</a:t>
            </a:r>
            <a:r>
              <a:rPr sz="3624" b="1" dirty="0">
                <a:solidFill>
                  <a:srgbClr val="131213"/>
                </a:solidFill>
                <a:latin typeface="Arial"/>
                <a:cs typeface="Arial"/>
              </a:rPr>
              <a:t>aketD</a:t>
            </a:r>
            <a:r>
              <a:rPr sz="3624" b="1" spc="-4" dirty="0">
                <a:solidFill>
                  <a:srgbClr val="131213"/>
                </a:solidFill>
                <a:latin typeface="Arial"/>
                <a:cs typeface="Arial"/>
              </a:rPr>
              <a:t>u</a:t>
            </a:r>
            <a:r>
              <a:rPr sz="3624" b="1" dirty="0">
                <a:solidFill>
                  <a:srgbClr val="131213"/>
                </a:solidFill>
                <a:latin typeface="Arial"/>
                <a:cs typeface="Arial"/>
              </a:rPr>
              <a:t>a</a:t>
            </a:r>
            <a:r>
              <a:rPr sz="3624" b="1" spc="-4" dirty="0">
                <a:solidFill>
                  <a:srgbClr val="030303"/>
                </a:solidFill>
                <a:latin typeface="Arial"/>
                <a:cs typeface="Arial"/>
              </a:rPr>
              <a:t>.</a:t>
            </a:r>
            <a:r>
              <a:rPr sz="3624" b="1" spc="-4" dirty="0">
                <a:solidFill>
                  <a:srgbClr val="131213"/>
                </a:solidFill>
                <a:latin typeface="Arial"/>
                <a:cs typeface="Arial"/>
              </a:rPr>
              <a:t>j</a:t>
            </a:r>
            <a:r>
              <a:rPr sz="3624" b="1" dirty="0">
                <a:solidFill>
                  <a:srgbClr val="131213"/>
                </a:solidFill>
                <a:latin typeface="Arial"/>
                <a:cs typeface="Arial"/>
              </a:rPr>
              <a:t>ava</a:t>
            </a:r>
            <a:endParaRPr sz="3624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307640" y="5527365"/>
            <a:ext cx="509740" cy="8514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6704"/>
              </a:lnSpc>
              <a:spcBef>
                <a:spcPts val="335"/>
              </a:spcBef>
            </a:pPr>
            <a:r>
              <a:rPr sz="6523" dirty="0">
                <a:solidFill>
                  <a:srgbClr val="6E8D8A"/>
                </a:solidFill>
                <a:latin typeface="Arial"/>
                <a:cs typeface="Arial"/>
              </a:rPr>
              <a:t>•</a:t>
            </a:r>
            <a:endParaRPr sz="6523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2AE754-F001-4CD0-848D-88A47445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66" y="2701894"/>
            <a:ext cx="6104493" cy="14542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2189190" y="1468817"/>
            <a:ext cx="4648134" cy="1552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823"/>
              </a:lnSpc>
              <a:spcBef>
                <a:spcPts val="191"/>
              </a:spcBef>
            </a:pPr>
            <a:r>
              <a:rPr sz="3624" b="1" dirty="0" err="1">
                <a:solidFill>
                  <a:srgbClr val="121212"/>
                </a:solidFill>
                <a:latin typeface="Arial"/>
                <a:cs typeface="Arial"/>
              </a:rPr>
              <a:t>C</a:t>
            </a:r>
            <a:r>
              <a:rPr sz="3624" b="1" spc="-4" dirty="0" err="1">
                <a:solidFill>
                  <a:srgbClr val="121212"/>
                </a:solidFill>
                <a:latin typeface="Arial"/>
                <a:cs typeface="Arial"/>
              </a:rPr>
              <a:t>on</a:t>
            </a:r>
            <a:r>
              <a:rPr sz="3624" b="1" dirty="0" err="1">
                <a:solidFill>
                  <a:srgbClr val="121212"/>
                </a:solidFill>
                <a:latin typeface="Arial"/>
                <a:cs typeface="Arial"/>
              </a:rPr>
              <a:t>t</a:t>
            </a:r>
            <a:r>
              <a:rPr sz="3624" b="1" spc="-4" dirty="0" err="1">
                <a:solidFill>
                  <a:srgbClr val="121212"/>
                </a:solidFill>
                <a:latin typeface="Arial"/>
                <a:cs typeface="Arial"/>
              </a:rPr>
              <a:t>oh</a:t>
            </a:r>
            <a:r>
              <a:rPr lang="en-US" sz="3624" b="1" spc="-4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C</a:t>
            </a:r>
            <a:r>
              <a:rPr sz="3624" b="1" spc="-4" dirty="0">
                <a:solidFill>
                  <a:srgbClr val="121212"/>
                </a:solidFill>
                <a:latin typeface="Arial"/>
                <a:cs typeface="Arial"/>
              </a:rPr>
              <a:t>l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ass</a:t>
            </a:r>
            <a:r>
              <a:rPr sz="3624" b="1" spc="-4" dirty="0">
                <a:solidFill>
                  <a:srgbClr val="3D393B"/>
                </a:solidFill>
                <a:latin typeface="Arial"/>
                <a:cs typeface="Arial"/>
              </a:rPr>
              <a:t>.</a:t>
            </a:r>
            <a:r>
              <a:rPr sz="3624" b="1" spc="-4" dirty="0">
                <a:solidFill>
                  <a:srgbClr val="020202"/>
                </a:solidFill>
                <a:latin typeface="Arial"/>
                <a:cs typeface="Arial"/>
              </a:rPr>
              <a:t>j</a:t>
            </a:r>
            <a:r>
              <a:rPr sz="3624" b="1" dirty="0">
                <a:solidFill>
                  <a:srgbClr val="121212"/>
                </a:solidFill>
                <a:latin typeface="Arial"/>
                <a:cs typeface="Arial"/>
              </a:rPr>
              <a:t>ava</a:t>
            </a:r>
            <a:endParaRPr sz="3624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307640" y="5527365"/>
            <a:ext cx="509740" cy="8514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6704"/>
              </a:lnSpc>
              <a:spcBef>
                <a:spcPts val="335"/>
              </a:spcBef>
            </a:pPr>
            <a:r>
              <a:rPr sz="6523" dirty="0">
                <a:solidFill>
                  <a:srgbClr val="6E8D8A"/>
                </a:solidFill>
                <a:latin typeface="Arial"/>
                <a:cs typeface="Arial"/>
              </a:rPr>
              <a:t>•</a:t>
            </a:r>
            <a:endParaRPr sz="6523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B63B20-FEC4-45B8-A18B-33A107A16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143" y="2600517"/>
            <a:ext cx="5584024" cy="20194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977978" y="1764668"/>
            <a:ext cx="8131562" cy="73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1977977" y="1865100"/>
            <a:ext cx="8131563" cy="2933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8995231" y="4009859"/>
            <a:ext cx="706971" cy="706971"/>
          </a:xfrm>
          <a:custGeom>
            <a:avLst/>
            <a:gdLst/>
            <a:ahLst/>
            <a:cxnLst/>
            <a:rect l="l" t="t" r="r" b="b"/>
            <a:pathLst>
              <a:path w="780287" h="780287">
                <a:moveTo>
                  <a:pt x="0" y="370332"/>
                </a:moveTo>
                <a:lnTo>
                  <a:pt x="0" y="409955"/>
                </a:lnTo>
                <a:lnTo>
                  <a:pt x="1524" y="429767"/>
                </a:lnTo>
                <a:lnTo>
                  <a:pt x="4572" y="449579"/>
                </a:lnTo>
                <a:lnTo>
                  <a:pt x="7620" y="469391"/>
                </a:lnTo>
                <a:lnTo>
                  <a:pt x="12192" y="487679"/>
                </a:lnTo>
                <a:lnTo>
                  <a:pt x="16764" y="505967"/>
                </a:lnTo>
                <a:lnTo>
                  <a:pt x="22860" y="524255"/>
                </a:lnTo>
                <a:lnTo>
                  <a:pt x="21336" y="390144"/>
                </a:lnTo>
                <a:lnTo>
                  <a:pt x="22860" y="370332"/>
                </a:lnTo>
                <a:lnTo>
                  <a:pt x="24384" y="352044"/>
                </a:lnTo>
                <a:lnTo>
                  <a:pt x="25908" y="333756"/>
                </a:lnTo>
                <a:lnTo>
                  <a:pt x="28956" y="315468"/>
                </a:lnTo>
                <a:lnTo>
                  <a:pt x="33527" y="297180"/>
                </a:lnTo>
                <a:lnTo>
                  <a:pt x="38100" y="280416"/>
                </a:lnTo>
                <a:lnTo>
                  <a:pt x="44196" y="263652"/>
                </a:lnTo>
                <a:lnTo>
                  <a:pt x="50292" y="246887"/>
                </a:lnTo>
                <a:lnTo>
                  <a:pt x="57912" y="230124"/>
                </a:lnTo>
                <a:lnTo>
                  <a:pt x="67056" y="214884"/>
                </a:lnTo>
                <a:lnTo>
                  <a:pt x="74675" y="198120"/>
                </a:lnTo>
                <a:lnTo>
                  <a:pt x="85344" y="184404"/>
                </a:lnTo>
                <a:lnTo>
                  <a:pt x="94488" y="169164"/>
                </a:lnTo>
                <a:lnTo>
                  <a:pt x="106680" y="155448"/>
                </a:lnTo>
                <a:lnTo>
                  <a:pt x="117348" y="141732"/>
                </a:lnTo>
                <a:lnTo>
                  <a:pt x="129540" y="129540"/>
                </a:lnTo>
                <a:lnTo>
                  <a:pt x="143256" y="117348"/>
                </a:lnTo>
                <a:lnTo>
                  <a:pt x="155448" y="105156"/>
                </a:lnTo>
                <a:lnTo>
                  <a:pt x="170688" y="94487"/>
                </a:lnTo>
                <a:lnTo>
                  <a:pt x="184404" y="83820"/>
                </a:lnTo>
                <a:lnTo>
                  <a:pt x="199644" y="74676"/>
                </a:lnTo>
                <a:lnTo>
                  <a:pt x="214884" y="65532"/>
                </a:lnTo>
                <a:lnTo>
                  <a:pt x="230124" y="57912"/>
                </a:lnTo>
                <a:lnTo>
                  <a:pt x="246888" y="50292"/>
                </a:lnTo>
                <a:lnTo>
                  <a:pt x="263651" y="44196"/>
                </a:lnTo>
                <a:lnTo>
                  <a:pt x="280415" y="38100"/>
                </a:lnTo>
                <a:lnTo>
                  <a:pt x="298703" y="33528"/>
                </a:lnTo>
                <a:lnTo>
                  <a:pt x="315467" y="28956"/>
                </a:lnTo>
                <a:lnTo>
                  <a:pt x="333755" y="25908"/>
                </a:lnTo>
                <a:lnTo>
                  <a:pt x="352043" y="24384"/>
                </a:lnTo>
                <a:lnTo>
                  <a:pt x="371855" y="22860"/>
                </a:lnTo>
                <a:lnTo>
                  <a:pt x="390143" y="21336"/>
                </a:lnTo>
                <a:lnTo>
                  <a:pt x="409955" y="22860"/>
                </a:lnTo>
                <a:lnTo>
                  <a:pt x="428243" y="24384"/>
                </a:lnTo>
                <a:lnTo>
                  <a:pt x="446531" y="25908"/>
                </a:lnTo>
                <a:lnTo>
                  <a:pt x="464819" y="28956"/>
                </a:lnTo>
                <a:lnTo>
                  <a:pt x="481583" y="33528"/>
                </a:lnTo>
                <a:lnTo>
                  <a:pt x="499871" y="38100"/>
                </a:lnTo>
                <a:lnTo>
                  <a:pt x="516635" y="44196"/>
                </a:lnTo>
                <a:lnTo>
                  <a:pt x="533399" y="50292"/>
                </a:lnTo>
                <a:lnTo>
                  <a:pt x="550163" y="57912"/>
                </a:lnTo>
                <a:lnTo>
                  <a:pt x="565403" y="67056"/>
                </a:lnTo>
                <a:lnTo>
                  <a:pt x="580643" y="74676"/>
                </a:lnTo>
                <a:lnTo>
                  <a:pt x="595883" y="85343"/>
                </a:lnTo>
                <a:lnTo>
                  <a:pt x="611123" y="94487"/>
                </a:lnTo>
                <a:lnTo>
                  <a:pt x="624839" y="106680"/>
                </a:lnTo>
                <a:lnTo>
                  <a:pt x="637031" y="117348"/>
                </a:lnTo>
                <a:lnTo>
                  <a:pt x="650747" y="129540"/>
                </a:lnTo>
                <a:lnTo>
                  <a:pt x="662939" y="143256"/>
                </a:lnTo>
                <a:lnTo>
                  <a:pt x="673607" y="155448"/>
                </a:lnTo>
                <a:lnTo>
                  <a:pt x="685799" y="169164"/>
                </a:lnTo>
                <a:lnTo>
                  <a:pt x="694943" y="184404"/>
                </a:lnTo>
                <a:lnTo>
                  <a:pt x="705611" y="199644"/>
                </a:lnTo>
                <a:lnTo>
                  <a:pt x="713231" y="214884"/>
                </a:lnTo>
                <a:lnTo>
                  <a:pt x="722375" y="230124"/>
                </a:lnTo>
                <a:lnTo>
                  <a:pt x="729995" y="246887"/>
                </a:lnTo>
                <a:lnTo>
                  <a:pt x="736091" y="263652"/>
                </a:lnTo>
                <a:lnTo>
                  <a:pt x="742187" y="280416"/>
                </a:lnTo>
                <a:lnTo>
                  <a:pt x="746759" y="298704"/>
                </a:lnTo>
                <a:lnTo>
                  <a:pt x="751331" y="315468"/>
                </a:lnTo>
                <a:lnTo>
                  <a:pt x="754379" y="333756"/>
                </a:lnTo>
                <a:lnTo>
                  <a:pt x="755903" y="352044"/>
                </a:lnTo>
                <a:lnTo>
                  <a:pt x="757427" y="371856"/>
                </a:lnTo>
                <a:lnTo>
                  <a:pt x="757427" y="408431"/>
                </a:lnTo>
                <a:lnTo>
                  <a:pt x="755903" y="428243"/>
                </a:lnTo>
                <a:lnTo>
                  <a:pt x="754379" y="446531"/>
                </a:lnTo>
                <a:lnTo>
                  <a:pt x="749807" y="464819"/>
                </a:lnTo>
                <a:lnTo>
                  <a:pt x="746759" y="481583"/>
                </a:lnTo>
                <a:lnTo>
                  <a:pt x="742187" y="499871"/>
                </a:lnTo>
                <a:lnTo>
                  <a:pt x="736091" y="516635"/>
                </a:lnTo>
                <a:lnTo>
                  <a:pt x="728471" y="533399"/>
                </a:lnTo>
                <a:lnTo>
                  <a:pt x="722375" y="550163"/>
                </a:lnTo>
                <a:lnTo>
                  <a:pt x="713231" y="565403"/>
                </a:lnTo>
                <a:lnTo>
                  <a:pt x="704087" y="580643"/>
                </a:lnTo>
                <a:lnTo>
                  <a:pt x="694943" y="595883"/>
                </a:lnTo>
                <a:lnTo>
                  <a:pt x="684275" y="609599"/>
                </a:lnTo>
                <a:lnTo>
                  <a:pt x="673607" y="624839"/>
                </a:lnTo>
                <a:lnTo>
                  <a:pt x="662939" y="637031"/>
                </a:lnTo>
                <a:lnTo>
                  <a:pt x="650747" y="650747"/>
                </a:lnTo>
                <a:lnTo>
                  <a:pt x="637031" y="662939"/>
                </a:lnTo>
                <a:lnTo>
                  <a:pt x="623315" y="673607"/>
                </a:lnTo>
                <a:lnTo>
                  <a:pt x="609599" y="684275"/>
                </a:lnTo>
                <a:lnTo>
                  <a:pt x="595883" y="694943"/>
                </a:lnTo>
                <a:lnTo>
                  <a:pt x="580643" y="705611"/>
                </a:lnTo>
                <a:lnTo>
                  <a:pt x="565403" y="713231"/>
                </a:lnTo>
                <a:lnTo>
                  <a:pt x="548639" y="722375"/>
                </a:lnTo>
                <a:lnTo>
                  <a:pt x="533399" y="728471"/>
                </a:lnTo>
                <a:lnTo>
                  <a:pt x="516635" y="736091"/>
                </a:lnTo>
                <a:lnTo>
                  <a:pt x="499871" y="742187"/>
                </a:lnTo>
                <a:lnTo>
                  <a:pt x="481583" y="746759"/>
                </a:lnTo>
                <a:lnTo>
                  <a:pt x="463295" y="749807"/>
                </a:lnTo>
                <a:lnTo>
                  <a:pt x="446531" y="754379"/>
                </a:lnTo>
                <a:lnTo>
                  <a:pt x="426719" y="755903"/>
                </a:lnTo>
                <a:lnTo>
                  <a:pt x="408431" y="757427"/>
                </a:lnTo>
                <a:lnTo>
                  <a:pt x="370331" y="757427"/>
                </a:lnTo>
                <a:lnTo>
                  <a:pt x="352043" y="755903"/>
                </a:lnTo>
                <a:lnTo>
                  <a:pt x="333755" y="754379"/>
                </a:lnTo>
                <a:lnTo>
                  <a:pt x="315467" y="749807"/>
                </a:lnTo>
                <a:lnTo>
                  <a:pt x="297179" y="746759"/>
                </a:lnTo>
                <a:lnTo>
                  <a:pt x="280415" y="740663"/>
                </a:lnTo>
                <a:lnTo>
                  <a:pt x="263651" y="736091"/>
                </a:lnTo>
                <a:lnTo>
                  <a:pt x="246888" y="728471"/>
                </a:lnTo>
                <a:lnTo>
                  <a:pt x="230124" y="720851"/>
                </a:lnTo>
                <a:lnTo>
                  <a:pt x="214884" y="713231"/>
                </a:lnTo>
                <a:lnTo>
                  <a:pt x="199644" y="704087"/>
                </a:lnTo>
                <a:lnTo>
                  <a:pt x="184404" y="694943"/>
                </a:lnTo>
                <a:lnTo>
                  <a:pt x="169164" y="684275"/>
                </a:lnTo>
                <a:lnTo>
                  <a:pt x="155448" y="673607"/>
                </a:lnTo>
                <a:lnTo>
                  <a:pt x="141732" y="662939"/>
                </a:lnTo>
                <a:lnTo>
                  <a:pt x="129540" y="649223"/>
                </a:lnTo>
                <a:lnTo>
                  <a:pt x="117348" y="637031"/>
                </a:lnTo>
                <a:lnTo>
                  <a:pt x="105156" y="623315"/>
                </a:lnTo>
                <a:lnTo>
                  <a:pt x="94488" y="609599"/>
                </a:lnTo>
                <a:lnTo>
                  <a:pt x="85344" y="595883"/>
                </a:lnTo>
                <a:lnTo>
                  <a:pt x="74675" y="580643"/>
                </a:lnTo>
                <a:lnTo>
                  <a:pt x="67056" y="565403"/>
                </a:lnTo>
                <a:lnTo>
                  <a:pt x="57912" y="548639"/>
                </a:lnTo>
                <a:lnTo>
                  <a:pt x="50292" y="533399"/>
                </a:lnTo>
                <a:lnTo>
                  <a:pt x="44196" y="516635"/>
                </a:lnTo>
                <a:lnTo>
                  <a:pt x="38100" y="498347"/>
                </a:lnTo>
                <a:lnTo>
                  <a:pt x="33527" y="481583"/>
                </a:lnTo>
                <a:lnTo>
                  <a:pt x="28956" y="463295"/>
                </a:lnTo>
                <a:lnTo>
                  <a:pt x="30480" y="542543"/>
                </a:lnTo>
                <a:lnTo>
                  <a:pt x="38100" y="559307"/>
                </a:lnTo>
                <a:lnTo>
                  <a:pt x="47244" y="576071"/>
                </a:lnTo>
                <a:lnTo>
                  <a:pt x="56388" y="592835"/>
                </a:lnTo>
                <a:lnTo>
                  <a:pt x="67056" y="608075"/>
                </a:lnTo>
                <a:lnTo>
                  <a:pt x="77724" y="623315"/>
                </a:lnTo>
                <a:lnTo>
                  <a:pt x="88392" y="638555"/>
                </a:lnTo>
                <a:lnTo>
                  <a:pt x="100584" y="652271"/>
                </a:lnTo>
                <a:lnTo>
                  <a:pt x="114300" y="665987"/>
                </a:lnTo>
                <a:lnTo>
                  <a:pt x="128016" y="679703"/>
                </a:lnTo>
                <a:lnTo>
                  <a:pt x="141732" y="691895"/>
                </a:lnTo>
                <a:lnTo>
                  <a:pt x="156972" y="702563"/>
                </a:lnTo>
                <a:lnTo>
                  <a:pt x="172212" y="713231"/>
                </a:lnTo>
                <a:lnTo>
                  <a:pt x="187451" y="723899"/>
                </a:lnTo>
                <a:lnTo>
                  <a:pt x="204216" y="733043"/>
                </a:lnTo>
                <a:lnTo>
                  <a:pt x="220980" y="742187"/>
                </a:lnTo>
                <a:lnTo>
                  <a:pt x="237744" y="749807"/>
                </a:lnTo>
                <a:lnTo>
                  <a:pt x="256032" y="755903"/>
                </a:lnTo>
                <a:lnTo>
                  <a:pt x="274319" y="763523"/>
                </a:lnTo>
                <a:lnTo>
                  <a:pt x="292607" y="768095"/>
                </a:lnTo>
                <a:lnTo>
                  <a:pt x="312419" y="772667"/>
                </a:lnTo>
                <a:lnTo>
                  <a:pt x="330707" y="775715"/>
                </a:lnTo>
                <a:lnTo>
                  <a:pt x="350519" y="778763"/>
                </a:lnTo>
                <a:lnTo>
                  <a:pt x="370331" y="780287"/>
                </a:lnTo>
                <a:lnTo>
                  <a:pt x="409955" y="780287"/>
                </a:lnTo>
                <a:lnTo>
                  <a:pt x="429767" y="778763"/>
                </a:lnTo>
                <a:lnTo>
                  <a:pt x="449579" y="775715"/>
                </a:lnTo>
                <a:lnTo>
                  <a:pt x="469391" y="772667"/>
                </a:lnTo>
                <a:lnTo>
                  <a:pt x="487679" y="768095"/>
                </a:lnTo>
                <a:lnTo>
                  <a:pt x="505967" y="761999"/>
                </a:lnTo>
                <a:lnTo>
                  <a:pt x="524255" y="755903"/>
                </a:lnTo>
                <a:lnTo>
                  <a:pt x="542543" y="749807"/>
                </a:lnTo>
                <a:lnTo>
                  <a:pt x="559307" y="742187"/>
                </a:lnTo>
                <a:lnTo>
                  <a:pt x="576071" y="733043"/>
                </a:lnTo>
                <a:lnTo>
                  <a:pt x="592835" y="723899"/>
                </a:lnTo>
                <a:lnTo>
                  <a:pt x="608075" y="713231"/>
                </a:lnTo>
                <a:lnTo>
                  <a:pt x="623315" y="702563"/>
                </a:lnTo>
                <a:lnTo>
                  <a:pt x="638555" y="690371"/>
                </a:lnTo>
                <a:lnTo>
                  <a:pt x="652271" y="678179"/>
                </a:lnTo>
                <a:lnTo>
                  <a:pt x="665987" y="665987"/>
                </a:lnTo>
                <a:lnTo>
                  <a:pt x="679703" y="652271"/>
                </a:lnTo>
                <a:lnTo>
                  <a:pt x="691895" y="638555"/>
                </a:lnTo>
                <a:lnTo>
                  <a:pt x="702563" y="623315"/>
                </a:lnTo>
                <a:lnTo>
                  <a:pt x="713231" y="608075"/>
                </a:lnTo>
                <a:lnTo>
                  <a:pt x="723899" y="592835"/>
                </a:lnTo>
                <a:lnTo>
                  <a:pt x="733043" y="576071"/>
                </a:lnTo>
                <a:lnTo>
                  <a:pt x="742187" y="559307"/>
                </a:lnTo>
                <a:lnTo>
                  <a:pt x="749807" y="541019"/>
                </a:lnTo>
                <a:lnTo>
                  <a:pt x="757427" y="524255"/>
                </a:lnTo>
                <a:lnTo>
                  <a:pt x="763523" y="505967"/>
                </a:lnTo>
                <a:lnTo>
                  <a:pt x="768095" y="487679"/>
                </a:lnTo>
                <a:lnTo>
                  <a:pt x="772667" y="467867"/>
                </a:lnTo>
                <a:lnTo>
                  <a:pt x="775715" y="449579"/>
                </a:lnTo>
                <a:lnTo>
                  <a:pt x="778763" y="429767"/>
                </a:lnTo>
                <a:lnTo>
                  <a:pt x="780287" y="409955"/>
                </a:lnTo>
                <a:lnTo>
                  <a:pt x="780287" y="368808"/>
                </a:lnTo>
                <a:lnTo>
                  <a:pt x="778763" y="350520"/>
                </a:lnTo>
                <a:lnTo>
                  <a:pt x="775715" y="330708"/>
                </a:lnTo>
                <a:lnTo>
                  <a:pt x="772667" y="310896"/>
                </a:lnTo>
                <a:lnTo>
                  <a:pt x="768095" y="292608"/>
                </a:lnTo>
                <a:lnTo>
                  <a:pt x="761999" y="272796"/>
                </a:lnTo>
                <a:lnTo>
                  <a:pt x="755903" y="256032"/>
                </a:lnTo>
                <a:lnTo>
                  <a:pt x="749807" y="237744"/>
                </a:lnTo>
                <a:lnTo>
                  <a:pt x="742187" y="220980"/>
                </a:lnTo>
                <a:lnTo>
                  <a:pt x="733043" y="204216"/>
                </a:lnTo>
                <a:lnTo>
                  <a:pt x="723899" y="187452"/>
                </a:lnTo>
                <a:lnTo>
                  <a:pt x="713231" y="170687"/>
                </a:lnTo>
                <a:lnTo>
                  <a:pt x="702563" y="155448"/>
                </a:lnTo>
                <a:lnTo>
                  <a:pt x="690371" y="141732"/>
                </a:lnTo>
                <a:lnTo>
                  <a:pt x="678179" y="128016"/>
                </a:lnTo>
                <a:lnTo>
                  <a:pt x="665987" y="114300"/>
                </a:lnTo>
                <a:lnTo>
                  <a:pt x="652271" y="100584"/>
                </a:lnTo>
                <a:lnTo>
                  <a:pt x="638555" y="88392"/>
                </a:lnTo>
                <a:lnTo>
                  <a:pt x="623315" y="77724"/>
                </a:lnTo>
                <a:lnTo>
                  <a:pt x="608075" y="65532"/>
                </a:lnTo>
                <a:lnTo>
                  <a:pt x="592835" y="56387"/>
                </a:lnTo>
                <a:lnTo>
                  <a:pt x="576071" y="47243"/>
                </a:lnTo>
                <a:lnTo>
                  <a:pt x="559307" y="38100"/>
                </a:lnTo>
                <a:lnTo>
                  <a:pt x="541019" y="30480"/>
                </a:lnTo>
                <a:lnTo>
                  <a:pt x="524255" y="22860"/>
                </a:lnTo>
                <a:lnTo>
                  <a:pt x="505967" y="16764"/>
                </a:lnTo>
                <a:lnTo>
                  <a:pt x="487679" y="12192"/>
                </a:lnTo>
                <a:lnTo>
                  <a:pt x="467867" y="7620"/>
                </a:lnTo>
                <a:lnTo>
                  <a:pt x="449579" y="4572"/>
                </a:lnTo>
                <a:lnTo>
                  <a:pt x="429767" y="1524"/>
                </a:lnTo>
                <a:lnTo>
                  <a:pt x="409955" y="0"/>
                </a:lnTo>
                <a:lnTo>
                  <a:pt x="370331" y="0"/>
                </a:lnTo>
                <a:lnTo>
                  <a:pt x="350519" y="1524"/>
                </a:lnTo>
                <a:lnTo>
                  <a:pt x="330707" y="4572"/>
                </a:lnTo>
                <a:lnTo>
                  <a:pt x="310895" y="7620"/>
                </a:lnTo>
                <a:lnTo>
                  <a:pt x="292607" y="12192"/>
                </a:lnTo>
                <a:lnTo>
                  <a:pt x="274319" y="16764"/>
                </a:lnTo>
                <a:lnTo>
                  <a:pt x="256032" y="22860"/>
                </a:lnTo>
                <a:lnTo>
                  <a:pt x="237744" y="30480"/>
                </a:lnTo>
                <a:lnTo>
                  <a:pt x="220980" y="38100"/>
                </a:lnTo>
                <a:lnTo>
                  <a:pt x="204216" y="47243"/>
                </a:lnTo>
                <a:lnTo>
                  <a:pt x="187451" y="56387"/>
                </a:lnTo>
                <a:lnTo>
                  <a:pt x="172212" y="67056"/>
                </a:lnTo>
                <a:lnTo>
                  <a:pt x="156972" y="77724"/>
                </a:lnTo>
                <a:lnTo>
                  <a:pt x="141732" y="88392"/>
                </a:lnTo>
                <a:lnTo>
                  <a:pt x="128016" y="100584"/>
                </a:lnTo>
                <a:lnTo>
                  <a:pt x="114300" y="114300"/>
                </a:lnTo>
                <a:lnTo>
                  <a:pt x="100584" y="128016"/>
                </a:lnTo>
                <a:lnTo>
                  <a:pt x="88392" y="141732"/>
                </a:lnTo>
                <a:lnTo>
                  <a:pt x="77724" y="156972"/>
                </a:lnTo>
                <a:lnTo>
                  <a:pt x="65532" y="172212"/>
                </a:lnTo>
                <a:lnTo>
                  <a:pt x="56388" y="187452"/>
                </a:lnTo>
                <a:lnTo>
                  <a:pt x="47244" y="204216"/>
                </a:lnTo>
                <a:lnTo>
                  <a:pt x="38100" y="220980"/>
                </a:lnTo>
                <a:lnTo>
                  <a:pt x="30480" y="237744"/>
                </a:lnTo>
                <a:lnTo>
                  <a:pt x="22860" y="256032"/>
                </a:lnTo>
                <a:lnTo>
                  <a:pt x="16764" y="274320"/>
                </a:lnTo>
                <a:lnTo>
                  <a:pt x="12192" y="292608"/>
                </a:lnTo>
                <a:lnTo>
                  <a:pt x="7620" y="310896"/>
                </a:lnTo>
                <a:lnTo>
                  <a:pt x="4572" y="330708"/>
                </a:lnTo>
                <a:lnTo>
                  <a:pt x="1524" y="350520"/>
                </a:lnTo>
                <a:lnTo>
                  <a:pt x="0" y="370332"/>
                </a:lnTo>
                <a:close/>
              </a:path>
              <a:path w="780287" h="780287">
                <a:moveTo>
                  <a:pt x="30480" y="542543"/>
                </a:moveTo>
                <a:lnTo>
                  <a:pt x="28956" y="463295"/>
                </a:lnTo>
                <a:lnTo>
                  <a:pt x="25908" y="445007"/>
                </a:lnTo>
                <a:lnTo>
                  <a:pt x="24384" y="426719"/>
                </a:lnTo>
                <a:lnTo>
                  <a:pt x="22860" y="408431"/>
                </a:lnTo>
                <a:lnTo>
                  <a:pt x="21336" y="390144"/>
                </a:lnTo>
                <a:lnTo>
                  <a:pt x="22860" y="524255"/>
                </a:lnTo>
                <a:lnTo>
                  <a:pt x="30480" y="5425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2196146" y="2264522"/>
            <a:ext cx="2143009" cy="4087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4311538" y="2264521"/>
            <a:ext cx="1963871" cy="5191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6449025" y="2255800"/>
            <a:ext cx="2267652" cy="505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2196146" y="2783703"/>
            <a:ext cx="1905511" cy="4142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/>
          <p:nvPr/>
        </p:nvSpPr>
        <p:spPr>
          <a:xfrm>
            <a:off x="4173458" y="2783703"/>
            <a:ext cx="3421992" cy="5302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" name="object 10"/>
          <p:cNvSpPr/>
          <p:nvPr/>
        </p:nvSpPr>
        <p:spPr>
          <a:xfrm>
            <a:off x="7658611" y="2783703"/>
            <a:ext cx="1231678" cy="4915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/>
          <p:nvPr/>
        </p:nvSpPr>
        <p:spPr>
          <a:xfrm>
            <a:off x="2201668" y="3308409"/>
            <a:ext cx="5843567" cy="5302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2171934" y="1468817"/>
            <a:ext cx="1516717" cy="487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823"/>
              </a:lnSpc>
              <a:spcBef>
                <a:spcPts val="191"/>
              </a:spcBef>
            </a:pPr>
            <a:r>
              <a:rPr sz="3624" b="1" spc="-4" dirty="0">
                <a:solidFill>
                  <a:srgbClr val="080808"/>
                </a:solidFill>
                <a:latin typeface="Arial"/>
                <a:cs typeface="Arial"/>
              </a:rPr>
              <a:t>T</a:t>
            </a:r>
            <a:r>
              <a:rPr sz="3624" b="1" dirty="0">
                <a:solidFill>
                  <a:srgbClr val="080808"/>
                </a:solidFill>
                <a:latin typeface="Arial"/>
                <a:cs typeface="Arial"/>
              </a:rPr>
              <a:t>a</a:t>
            </a:r>
            <a:r>
              <a:rPr sz="3624" b="1" spc="-4" dirty="0">
                <a:solidFill>
                  <a:srgbClr val="080808"/>
                </a:solidFill>
                <a:latin typeface="Arial"/>
                <a:cs typeface="Arial"/>
              </a:rPr>
              <a:t>b</a:t>
            </a:r>
            <a:r>
              <a:rPr sz="3624" b="1" dirty="0">
                <a:solidFill>
                  <a:srgbClr val="1D1D20"/>
                </a:solidFill>
                <a:latin typeface="Arial"/>
                <a:cs typeface="Arial"/>
              </a:rPr>
              <a:t>el</a:t>
            </a:r>
            <a:endParaRPr sz="3624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68776" y="1486113"/>
            <a:ext cx="1680279" cy="487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823"/>
              </a:lnSpc>
              <a:spcBef>
                <a:spcPts val="191"/>
              </a:spcBef>
            </a:pPr>
            <a:r>
              <a:rPr sz="3624" b="1" dirty="0">
                <a:solidFill>
                  <a:srgbClr val="080808"/>
                </a:solidFill>
                <a:latin typeface="Arial"/>
                <a:cs typeface="Arial"/>
              </a:rPr>
              <a:t>Aks</a:t>
            </a:r>
            <a:r>
              <a:rPr sz="3624" b="1" dirty="0">
                <a:solidFill>
                  <a:srgbClr val="1D1D20"/>
                </a:solidFill>
                <a:latin typeface="Arial"/>
                <a:cs typeface="Arial"/>
              </a:rPr>
              <a:t>es</a:t>
            </a:r>
            <a:endParaRPr sz="3624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307640" y="5527365"/>
            <a:ext cx="509740" cy="8514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6704"/>
              </a:lnSpc>
              <a:spcBef>
                <a:spcPts val="335"/>
              </a:spcBef>
            </a:pPr>
            <a:r>
              <a:rPr sz="6523" dirty="0">
                <a:solidFill>
                  <a:srgbClr val="6E8D8A"/>
                </a:solidFill>
                <a:latin typeface="Arial"/>
                <a:cs typeface="Arial"/>
              </a:rPr>
              <a:t>•</a:t>
            </a:r>
            <a:endParaRPr sz="6523">
              <a:latin typeface="Arial"/>
              <a:cs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3902AD4-910B-4861-9B13-E2611A5B0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66" y="2393396"/>
            <a:ext cx="6549555" cy="26333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/>
          <p:nvPr/>
        </p:nvSpPr>
        <p:spPr>
          <a:xfrm>
            <a:off x="2234807" y="1493562"/>
            <a:ext cx="3463059" cy="472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 txBox="1"/>
          <p:nvPr/>
        </p:nvSpPr>
        <p:spPr>
          <a:xfrm>
            <a:off x="2164127" y="2424515"/>
            <a:ext cx="7916281" cy="6954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691"/>
              </a:lnSpc>
              <a:spcBef>
                <a:spcPts val="134"/>
              </a:spcBef>
            </a:pPr>
            <a:r>
              <a:rPr sz="2129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2129" spc="-380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2537" dirty="0">
                <a:latin typeface="Arial"/>
                <a:cs typeface="Arial"/>
              </a:rPr>
              <a:t>Me</a:t>
            </a:r>
            <a:r>
              <a:rPr sz="2537" spc="-8" dirty="0">
                <a:latin typeface="Arial"/>
                <a:cs typeface="Arial"/>
              </a:rPr>
              <a:t>r</a:t>
            </a:r>
            <a:r>
              <a:rPr sz="2537" dirty="0">
                <a:latin typeface="Arial"/>
                <a:cs typeface="Arial"/>
              </a:rPr>
              <a:t>upa</a:t>
            </a:r>
            <a:r>
              <a:rPr sz="2537" spc="-8" dirty="0">
                <a:latin typeface="Arial"/>
                <a:cs typeface="Arial"/>
              </a:rPr>
              <a:t>k</a:t>
            </a:r>
            <a:r>
              <a:rPr sz="2537" dirty="0">
                <a:latin typeface="Arial"/>
                <a:cs typeface="Arial"/>
              </a:rPr>
              <a:t>an</a:t>
            </a:r>
            <a:r>
              <a:rPr sz="2537" spc="181" dirty="0">
                <a:latin typeface="Arial"/>
                <a:cs typeface="Arial"/>
              </a:rPr>
              <a:t> </a:t>
            </a:r>
            <a:r>
              <a:rPr sz="2537" spc="-8" dirty="0">
                <a:latin typeface="Arial"/>
                <a:cs typeface="Arial"/>
              </a:rPr>
              <a:t>d</a:t>
            </a:r>
            <a:r>
              <a:rPr sz="2537" dirty="0">
                <a:latin typeface="Arial"/>
                <a:cs typeface="Arial"/>
              </a:rPr>
              <a:t>efini</a:t>
            </a:r>
            <a:r>
              <a:rPr sz="2537" spc="-8" dirty="0">
                <a:latin typeface="Arial"/>
                <a:cs typeface="Arial"/>
              </a:rPr>
              <a:t>s</a:t>
            </a:r>
            <a:r>
              <a:rPr sz="2537" dirty="0">
                <a:latin typeface="Arial"/>
                <a:cs typeface="Arial"/>
              </a:rPr>
              <a:t>i</a:t>
            </a:r>
            <a:r>
              <a:rPr sz="2537" spc="185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statik</a:t>
            </a:r>
            <a:r>
              <a:rPr sz="2537" spc="181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(</a:t>
            </a:r>
            <a:r>
              <a:rPr sz="2537" spc="-8" dirty="0">
                <a:latin typeface="Arial"/>
                <a:cs typeface="Arial"/>
              </a:rPr>
              <a:t>k</a:t>
            </a:r>
            <a:r>
              <a:rPr sz="2537" dirty="0">
                <a:latin typeface="Arial"/>
                <a:cs typeface="Arial"/>
              </a:rPr>
              <a:t>era</a:t>
            </a:r>
            <a:r>
              <a:rPr sz="2537" spc="-8" dirty="0">
                <a:latin typeface="Arial"/>
                <a:cs typeface="Arial"/>
              </a:rPr>
              <a:t>n</a:t>
            </a:r>
            <a:r>
              <a:rPr sz="2537" dirty="0">
                <a:latin typeface="Arial"/>
                <a:cs typeface="Arial"/>
              </a:rPr>
              <a:t>gka</a:t>
            </a:r>
            <a:r>
              <a:rPr sz="2537" spc="171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dasa</a:t>
            </a:r>
            <a:r>
              <a:rPr sz="2537" spc="-8" dirty="0">
                <a:latin typeface="Arial"/>
                <a:cs typeface="Arial"/>
              </a:rPr>
              <a:t>r</a:t>
            </a:r>
            <a:r>
              <a:rPr sz="2537" dirty="0">
                <a:latin typeface="Arial"/>
                <a:cs typeface="Arial"/>
              </a:rPr>
              <a:t>)</a:t>
            </a:r>
            <a:r>
              <a:rPr sz="2537" spc="185" dirty="0">
                <a:latin typeface="Arial"/>
                <a:cs typeface="Arial"/>
              </a:rPr>
              <a:t> </a:t>
            </a:r>
            <a:r>
              <a:rPr sz="2537" spc="-8" dirty="0">
                <a:latin typeface="Arial"/>
                <a:cs typeface="Arial"/>
              </a:rPr>
              <a:t>da</a:t>
            </a:r>
            <a:r>
              <a:rPr sz="2537" dirty="0">
                <a:latin typeface="Arial"/>
                <a:cs typeface="Arial"/>
              </a:rPr>
              <a:t>ri</a:t>
            </a:r>
            <a:r>
              <a:rPr sz="2537" spc="185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ob</a:t>
            </a:r>
            <a:r>
              <a:rPr sz="2537" spc="-8" dirty="0">
                <a:latin typeface="Arial"/>
                <a:cs typeface="Arial"/>
              </a:rPr>
              <a:t>j</a:t>
            </a:r>
            <a:r>
              <a:rPr sz="2537" dirty="0">
                <a:latin typeface="Arial"/>
                <a:cs typeface="Arial"/>
              </a:rPr>
              <a:t>ek</a:t>
            </a:r>
            <a:endParaRPr sz="2537">
              <a:latin typeface="Arial"/>
              <a:cs typeface="Arial"/>
            </a:endParaRPr>
          </a:p>
          <a:p>
            <a:pPr marL="156483" marR="48464">
              <a:lnSpc>
                <a:spcPts val="2750"/>
              </a:lnSpc>
              <a:spcBef>
                <a:spcPts val="3"/>
              </a:spcBef>
            </a:pPr>
            <a:r>
              <a:rPr sz="2537" dirty="0">
                <a:latin typeface="Arial"/>
                <a:cs typeface="Arial"/>
              </a:rPr>
              <a:t>yang</a:t>
            </a:r>
            <a:r>
              <a:rPr sz="2537" spc="-8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akan</a:t>
            </a:r>
            <a:r>
              <a:rPr sz="2537" spc="-23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diciptaka</a:t>
            </a:r>
            <a:r>
              <a:rPr sz="2537" spc="-4" dirty="0">
                <a:latin typeface="Arial"/>
                <a:cs typeface="Arial"/>
              </a:rPr>
              <a:t>n</a:t>
            </a:r>
            <a:r>
              <a:rPr sz="2537" dirty="0">
                <a:latin typeface="Arial"/>
                <a:cs typeface="Arial"/>
              </a:rPr>
              <a:t>.</a:t>
            </a:r>
            <a:endParaRPr sz="253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4126" y="3243333"/>
            <a:ext cx="1256550" cy="3461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691"/>
              </a:lnSpc>
              <a:spcBef>
                <a:spcPts val="134"/>
              </a:spcBef>
            </a:pPr>
            <a:r>
              <a:rPr sz="2129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2129" spc="-380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2537" dirty="0">
                <a:latin typeface="Arial"/>
                <a:cs typeface="Arial"/>
              </a:rPr>
              <a:t>Beru</a:t>
            </a:r>
            <a:r>
              <a:rPr sz="2537" spc="-8" dirty="0">
                <a:latin typeface="Arial"/>
                <a:cs typeface="Arial"/>
              </a:rPr>
              <a:t>p</a:t>
            </a:r>
            <a:r>
              <a:rPr sz="2537" dirty="0">
                <a:latin typeface="Arial"/>
                <a:cs typeface="Arial"/>
              </a:rPr>
              <a:t>a</a:t>
            </a:r>
            <a:endParaRPr sz="253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2461" y="3243333"/>
            <a:ext cx="1987176" cy="3461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691"/>
              </a:lnSpc>
              <a:spcBef>
                <a:spcPts val="134"/>
              </a:spcBef>
            </a:pPr>
            <a:r>
              <a:rPr sz="2537" spc="-8" dirty="0">
                <a:latin typeface="Arial"/>
                <a:cs typeface="Arial"/>
              </a:rPr>
              <a:t>s</a:t>
            </a:r>
            <a:r>
              <a:rPr sz="2537" dirty="0">
                <a:latin typeface="Arial"/>
                <a:cs typeface="Arial"/>
              </a:rPr>
              <a:t>trukt</a:t>
            </a:r>
            <a:r>
              <a:rPr sz="2537" spc="-8" dirty="0">
                <a:latin typeface="Arial"/>
                <a:cs typeface="Arial"/>
              </a:rPr>
              <a:t>u</a:t>
            </a:r>
            <a:r>
              <a:rPr sz="2537" dirty="0">
                <a:latin typeface="Arial"/>
                <a:cs typeface="Arial"/>
              </a:rPr>
              <a:t>r</a:t>
            </a:r>
            <a:r>
              <a:rPr sz="2537" spc="417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y</a:t>
            </a:r>
            <a:r>
              <a:rPr sz="2537" spc="-8" dirty="0">
                <a:latin typeface="Arial"/>
                <a:cs typeface="Arial"/>
              </a:rPr>
              <a:t>a</a:t>
            </a:r>
            <a:r>
              <a:rPr sz="2537" dirty="0">
                <a:latin typeface="Arial"/>
                <a:cs typeface="Arial"/>
              </a:rPr>
              <a:t>ng</a:t>
            </a:r>
            <a:endParaRPr sz="253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9861" y="3243333"/>
            <a:ext cx="2222089" cy="3461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691"/>
              </a:lnSpc>
              <a:spcBef>
                <a:spcPts val="134"/>
              </a:spcBef>
            </a:pPr>
            <a:r>
              <a:rPr sz="2537" dirty="0">
                <a:latin typeface="Arial"/>
                <a:cs typeface="Arial"/>
              </a:rPr>
              <a:t>me</a:t>
            </a:r>
            <a:r>
              <a:rPr sz="2537" spc="-8" dirty="0">
                <a:latin typeface="Arial"/>
                <a:cs typeface="Arial"/>
              </a:rPr>
              <a:t>nd</a:t>
            </a:r>
            <a:r>
              <a:rPr sz="2537" dirty="0">
                <a:latin typeface="Arial"/>
                <a:cs typeface="Arial"/>
              </a:rPr>
              <a:t>efinisik</a:t>
            </a:r>
            <a:r>
              <a:rPr sz="2537" spc="-8" dirty="0">
                <a:latin typeface="Arial"/>
                <a:cs typeface="Arial"/>
              </a:rPr>
              <a:t>a</a:t>
            </a:r>
            <a:r>
              <a:rPr sz="2537" dirty="0">
                <a:latin typeface="Arial"/>
                <a:cs typeface="Arial"/>
              </a:rPr>
              <a:t>n</a:t>
            </a:r>
            <a:endParaRPr sz="253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1998" y="3243333"/>
            <a:ext cx="698633" cy="3461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691"/>
              </a:lnSpc>
              <a:spcBef>
                <a:spcPts val="134"/>
              </a:spcBef>
            </a:pPr>
            <a:r>
              <a:rPr sz="2537" dirty="0">
                <a:latin typeface="Arial"/>
                <a:cs typeface="Arial"/>
              </a:rPr>
              <a:t>da</a:t>
            </a:r>
            <a:r>
              <a:rPr sz="2537" spc="-8" dirty="0">
                <a:latin typeface="Arial"/>
                <a:cs typeface="Arial"/>
              </a:rPr>
              <a:t>t</a:t>
            </a:r>
            <a:r>
              <a:rPr sz="2537" dirty="0">
                <a:latin typeface="Arial"/>
                <a:cs typeface="Arial"/>
              </a:rPr>
              <a:t>a</a:t>
            </a:r>
            <a:endParaRPr sz="253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1107" y="3243333"/>
            <a:ext cx="1468277" cy="3461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691"/>
              </a:lnSpc>
              <a:spcBef>
                <a:spcPts val="134"/>
              </a:spcBef>
            </a:pPr>
            <a:r>
              <a:rPr sz="2537" dirty="0">
                <a:latin typeface="Arial"/>
                <a:cs typeface="Arial"/>
              </a:rPr>
              <a:t>(</a:t>
            </a:r>
            <a:r>
              <a:rPr sz="2537" spc="-8" dirty="0">
                <a:latin typeface="Arial"/>
                <a:cs typeface="Arial"/>
              </a:rPr>
              <a:t>pr</a:t>
            </a:r>
            <a:r>
              <a:rPr sz="2537" dirty="0">
                <a:latin typeface="Arial"/>
                <a:cs typeface="Arial"/>
              </a:rPr>
              <a:t>ope</a:t>
            </a:r>
            <a:r>
              <a:rPr sz="2537" spc="-8" dirty="0">
                <a:latin typeface="Arial"/>
                <a:cs typeface="Arial"/>
              </a:rPr>
              <a:t>r</a:t>
            </a:r>
            <a:r>
              <a:rPr sz="2537" dirty="0">
                <a:latin typeface="Arial"/>
                <a:cs typeface="Arial"/>
              </a:rPr>
              <a:t>ty)</a:t>
            </a:r>
            <a:endParaRPr sz="2537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4126" y="3591296"/>
            <a:ext cx="7790353" cy="1512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483" marR="44063">
              <a:lnSpc>
                <a:spcPts val="2691"/>
              </a:lnSpc>
              <a:spcBef>
                <a:spcPts val="134"/>
              </a:spcBef>
            </a:pPr>
            <a:r>
              <a:rPr sz="2537" dirty="0">
                <a:latin typeface="Arial"/>
                <a:cs typeface="Arial"/>
              </a:rPr>
              <a:t>dan</a:t>
            </a:r>
            <a:r>
              <a:rPr sz="2537" spc="-8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method</a:t>
            </a:r>
            <a:r>
              <a:rPr sz="2537" spc="-17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dari</a:t>
            </a:r>
            <a:r>
              <a:rPr sz="2537" spc="-8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obje</a:t>
            </a:r>
            <a:r>
              <a:rPr sz="2537" spc="-4" dirty="0">
                <a:latin typeface="Arial"/>
                <a:cs typeface="Arial"/>
              </a:rPr>
              <a:t>k</a:t>
            </a:r>
            <a:r>
              <a:rPr sz="2537" dirty="0">
                <a:latin typeface="Arial"/>
                <a:cs typeface="Arial"/>
              </a:rPr>
              <a:t>.</a:t>
            </a:r>
            <a:endParaRPr sz="2537">
              <a:latin typeface="Arial"/>
              <a:cs typeface="Arial"/>
            </a:endParaRPr>
          </a:p>
          <a:p>
            <a:pPr marL="156483" indent="-144977">
              <a:lnSpc>
                <a:spcPts val="2736"/>
              </a:lnSpc>
              <a:spcBef>
                <a:spcPts val="983"/>
              </a:spcBef>
            </a:pPr>
            <a:r>
              <a:rPr sz="2129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2129" spc="-380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2537" dirty="0">
                <a:latin typeface="Arial"/>
                <a:cs typeface="Arial"/>
              </a:rPr>
              <a:t>Bisa disebut</a:t>
            </a:r>
            <a:r>
              <a:rPr sz="2537" spc="-17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Cetak biru</a:t>
            </a:r>
            <a:r>
              <a:rPr sz="2537" spc="-8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atau</a:t>
            </a:r>
            <a:r>
              <a:rPr sz="2537" spc="-17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prototipe/kera</a:t>
            </a:r>
            <a:r>
              <a:rPr sz="2537" spc="-8" dirty="0">
                <a:latin typeface="Arial"/>
                <a:cs typeface="Arial"/>
              </a:rPr>
              <a:t>n</a:t>
            </a:r>
            <a:r>
              <a:rPr sz="2537" dirty="0">
                <a:latin typeface="Arial"/>
                <a:cs typeface="Arial"/>
              </a:rPr>
              <a:t>gka</a:t>
            </a:r>
            <a:r>
              <a:rPr sz="2537" spc="-45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yang mendefinisikan</a:t>
            </a:r>
            <a:r>
              <a:rPr sz="2537" spc="-31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variabe</a:t>
            </a:r>
            <a:r>
              <a:rPr sz="2537" spc="-4" dirty="0">
                <a:latin typeface="Arial"/>
                <a:cs typeface="Arial"/>
              </a:rPr>
              <a:t>l</a:t>
            </a:r>
            <a:r>
              <a:rPr sz="2537" dirty="0">
                <a:latin typeface="Arial"/>
                <a:cs typeface="Arial"/>
              </a:rPr>
              <a:t>-varia</a:t>
            </a:r>
            <a:r>
              <a:rPr sz="2537" spc="-8" dirty="0">
                <a:latin typeface="Arial"/>
                <a:cs typeface="Arial"/>
              </a:rPr>
              <a:t>b</a:t>
            </a:r>
            <a:r>
              <a:rPr sz="2537" dirty="0">
                <a:latin typeface="Arial"/>
                <a:cs typeface="Arial"/>
              </a:rPr>
              <a:t>el</a:t>
            </a:r>
            <a:r>
              <a:rPr sz="2537" spc="-31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(data)</a:t>
            </a:r>
            <a:r>
              <a:rPr sz="2537" spc="-17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dan</a:t>
            </a:r>
            <a:r>
              <a:rPr sz="2537" spc="-8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method (perilak</a:t>
            </a:r>
            <a:r>
              <a:rPr sz="2537" spc="-4" dirty="0">
                <a:latin typeface="Arial"/>
                <a:cs typeface="Arial"/>
              </a:rPr>
              <a:t>u</a:t>
            </a:r>
            <a:r>
              <a:rPr sz="2537" dirty="0">
                <a:latin typeface="Arial"/>
                <a:cs typeface="Arial"/>
              </a:rPr>
              <a:t>)</a:t>
            </a:r>
            <a:r>
              <a:rPr sz="2537" spc="-26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umum</a:t>
            </a:r>
            <a:r>
              <a:rPr sz="2537" spc="-8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dari</a:t>
            </a:r>
            <a:r>
              <a:rPr sz="2537" spc="-17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sebuah</a:t>
            </a:r>
            <a:r>
              <a:rPr sz="2537" spc="-13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obyek</a:t>
            </a:r>
            <a:r>
              <a:rPr sz="2537" spc="-22" dirty="0">
                <a:latin typeface="Arial"/>
                <a:cs typeface="Arial"/>
              </a:rPr>
              <a:t> </a:t>
            </a:r>
            <a:r>
              <a:rPr sz="2537" dirty="0">
                <a:latin typeface="Arial"/>
                <a:cs typeface="Arial"/>
              </a:rPr>
              <a:t>tertentu.</a:t>
            </a:r>
            <a:endParaRPr sz="253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2196146" y="1502316"/>
            <a:ext cx="2159579" cy="364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7" y="2421489"/>
            <a:ext cx="7714571" cy="2146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664" marR="30238">
              <a:lnSpc>
                <a:spcPts val="2034"/>
              </a:lnSpc>
              <a:spcBef>
                <a:spcPts val="101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dirty="0">
                <a:latin typeface="Arial"/>
                <a:cs typeface="Arial"/>
              </a:rPr>
              <a:t>Mobil</a:t>
            </a:r>
            <a:r>
              <a:rPr sz="1903" spc="17" dirty="0">
                <a:latin typeface="Arial"/>
                <a:cs typeface="Arial"/>
              </a:rPr>
              <a:t> </a:t>
            </a:r>
            <a:r>
              <a:rPr sz="1903" dirty="0">
                <a:latin typeface="Wingdings"/>
                <a:cs typeface="Wingdings"/>
              </a:rPr>
              <a:t></a:t>
            </a:r>
            <a:r>
              <a:rPr sz="1903" spc="63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Arial"/>
                <a:cs typeface="Arial"/>
              </a:rPr>
              <a:t>Ob</a:t>
            </a:r>
            <a:r>
              <a:rPr sz="1903" spc="-4" dirty="0">
                <a:latin typeface="Arial"/>
                <a:cs typeface="Arial"/>
              </a:rPr>
              <a:t>y</a:t>
            </a:r>
            <a:r>
              <a:rPr sz="1903" dirty="0">
                <a:latin typeface="Arial"/>
                <a:cs typeface="Arial"/>
              </a:rPr>
              <a:t>ek</a:t>
            </a:r>
            <a:r>
              <a:rPr sz="1903" spc="17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:</a:t>
            </a:r>
            <a:endParaRPr sz="1903">
              <a:latin typeface="Arial"/>
              <a:cs typeface="Arial"/>
            </a:endParaRPr>
          </a:p>
          <a:p>
            <a:pPr marL="447820" marR="30238">
              <a:lnSpc>
                <a:spcPct val="95825"/>
              </a:lnSpc>
              <a:spcBef>
                <a:spcPts val="278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D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 :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spc="-49" dirty="0">
                <a:latin typeface="Arial"/>
                <a:cs typeface="Arial"/>
              </a:rPr>
              <a:t>W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na,</a:t>
            </a:r>
            <a:r>
              <a:rPr sz="1586" spc="-8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ahun,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k,</a:t>
            </a:r>
            <a:r>
              <a:rPr sz="1586" spc="-17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pe, no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or po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-8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,</a:t>
            </a:r>
            <a:r>
              <a:rPr sz="1586" spc="26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…</a:t>
            </a:r>
            <a:endParaRPr sz="1586">
              <a:latin typeface="Arial"/>
              <a:cs typeface="Arial"/>
            </a:endParaRPr>
          </a:p>
          <a:p>
            <a:pPr marL="447820">
              <a:lnSpc>
                <a:spcPct val="95825"/>
              </a:lnSpc>
              <a:spcBef>
                <a:spcPts val="362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P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aku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spes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</a:t>
            </a:r>
            <a:r>
              <a:rPr sz="1586" spc="17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:</a:t>
            </a:r>
            <a:r>
              <a:rPr sz="1586" spc="-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em penge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an,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ubahan 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oda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g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g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,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sasi</a:t>
            </a:r>
            <a:r>
              <a:rPr sz="1586" spc="4" dirty="0">
                <a:latin typeface="Arial"/>
                <a:cs typeface="Arial"/>
              </a:rPr>
              <a:t> m</a:t>
            </a:r>
            <a:r>
              <a:rPr sz="1586" dirty="0">
                <a:latin typeface="Arial"/>
                <a:cs typeface="Arial"/>
              </a:rPr>
              <a:t>es</a:t>
            </a:r>
            <a:r>
              <a:rPr sz="1586" spc="-4" dirty="0">
                <a:latin typeface="Arial"/>
                <a:cs typeface="Arial"/>
              </a:rPr>
              <a:t>in</a:t>
            </a:r>
            <a:r>
              <a:rPr sz="1586" dirty="0">
                <a:latin typeface="Arial"/>
                <a:cs typeface="Arial"/>
              </a:rPr>
              <a:t>,</a:t>
            </a:r>
            <a:endParaRPr sz="1586">
              <a:latin typeface="Arial"/>
              <a:cs typeface="Arial"/>
            </a:endParaRPr>
          </a:p>
          <a:p>
            <a:pPr marL="229664" marR="30238">
              <a:lnSpc>
                <a:spcPct val="95825"/>
              </a:lnSpc>
              <a:spcBef>
                <a:spcPts val="344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dirty="0">
                <a:latin typeface="Arial"/>
                <a:cs typeface="Arial"/>
              </a:rPr>
              <a:t>Manu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ia</a:t>
            </a:r>
            <a:r>
              <a:rPr sz="1903" spc="22" dirty="0">
                <a:latin typeface="Arial"/>
                <a:cs typeface="Arial"/>
              </a:rPr>
              <a:t> </a:t>
            </a:r>
            <a:r>
              <a:rPr sz="1903" dirty="0">
                <a:latin typeface="Wingdings"/>
                <a:cs typeface="Wingdings"/>
              </a:rPr>
              <a:t></a:t>
            </a:r>
            <a:r>
              <a:rPr sz="1903" spc="53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Arial"/>
                <a:cs typeface="Arial"/>
              </a:rPr>
              <a:t>Ob</a:t>
            </a:r>
            <a:r>
              <a:rPr sz="1903" spc="-4" dirty="0">
                <a:latin typeface="Arial"/>
                <a:cs typeface="Arial"/>
              </a:rPr>
              <a:t>y</a:t>
            </a:r>
            <a:r>
              <a:rPr sz="1903" dirty="0">
                <a:latin typeface="Arial"/>
                <a:cs typeface="Arial"/>
              </a:rPr>
              <a:t>ek</a:t>
            </a:r>
            <a:r>
              <a:rPr sz="1903" spc="26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:</a:t>
            </a:r>
            <a:endParaRPr sz="1903">
              <a:latin typeface="Arial"/>
              <a:cs typeface="Arial"/>
            </a:endParaRPr>
          </a:p>
          <a:p>
            <a:pPr marL="447820" marR="30238">
              <a:lnSpc>
                <a:spcPct val="95825"/>
              </a:lnSpc>
              <a:spcBef>
                <a:spcPts val="371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D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 :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na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a,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ngg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,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at bada</a:t>
            </a:r>
            <a:r>
              <a:rPr sz="1586" spc="-4" dirty="0">
                <a:latin typeface="Arial"/>
                <a:cs typeface="Arial"/>
              </a:rPr>
              <a:t>n</a:t>
            </a:r>
            <a:r>
              <a:rPr sz="1586" dirty="0">
                <a:latin typeface="Arial"/>
                <a:cs typeface="Arial"/>
              </a:rPr>
              <a:t>, ben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uk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bu</a:t>
            </a:r>
            <a:r>
              <a:rPr sz="1586" spc="8" dirty="0">
                <a:latin typeface="Arial"/>
                <a:cs typeface="Arial"/>
              </a:rPr>
              <a:t>t</a:t>
            </a:r>
            <a:r>
              <a:rPr sz="1586" spc="4" dirty="0">
                <a:latin typeface="Arial"/>
                <a:cs typeface="Arial"/>
              </a:rPr>
              <a:t>,</a:t>
            </a:r>
            <a:r>
              <a:rPr sz="1586" dirty="0">
                <a:latin typeface="Arial"/>
                <a:cs typeface="Arial"/>
              </a:rPr>
              <a:t>….</a:t>
            </a:r>
            <a:endParaRPr sz="1586">
              <a:latin typeface="Arial"/>
              <a:cs typeface="Arial"/>
            </a:endParaRPr>
          </a:p>
          <a:p>
            <a:pPr marL="447820" marR="30238">
              <a:lnSpc>
                <a:spcPct val="95825"/>
              </a:lnSpc>
              <a:spcBef>
                <a:spcPts val="371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P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aku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spes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</a:t>
            </a:r>
            <a:r>
              <a:rPr sz="1586" spc="17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:</a:t>
            </a:r>
            <a:r>
              <a:rPr sz="1586" spc="-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ca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be</a:t>
            </a:r>
            <a:r>
              <a:rPr sz="1586" spc="4" dirty="0">
                <a:latin typeface="Arial"/>
                <a:cs typeface="Arial"/>
              </a:rPr>
              <a:t>rj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an,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sua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a, 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8" dirty="0">
                <a:latin typeface="Arial"/>
                <a:cs typeface="Arial"/>
              </a:rPr>
              <a:t>t</a:t>
            </a:r>
            <a:r>
              <a:rPr sz="1586" spc="4" dirty="0">
                <a:latin typeface="Arial"/>
                <a:cs typeface="Arial"/>
              </a:rPr>
              <a:t>,</a:t>
            </a:r>
            <a:r>
              <a:rPr sz="1586" dirty="0">
                <a:latin typeface="Arial"/>
                <a:cs typeface="Arial"/>
              </a:rPr>
              <a:t>…</a:t>
            </a:r>
            <a:endParaRPr sz="1586">
              <a:latin typeface="Arial"/>
              <a:cs typeface="Arial"/>
            </a:endParaRPr>
          </a:p>
          <a:p>
            <a:pPr marL="11506" marR="30238">
              <a:lnSpc>
                <a:spcPct val="95825"/>
              </a:lnSpc>
              <a:spcBef>
                <a:spcPts val="952"/>
              </a:spcBef>
            </a:pPr>
            <a:r>
              <a:rPr sz="1857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857" spc="-177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2220" spc="-4" dirty="0">
                <a:latin typeface="Arial"/>
                <a:cs typeface="Arial"/>
              </a:rPr>
              <a:t>O</a:t>
            </a:r>
            <a:r>
              <a:rPr sz="2220" dirty="0">
                <a:latin typeface="Arial"/>
                <a:cs typeface="Arial"/>
              </a:rPr>
              <a:t>b</a:t>
            </a:r>
            <a:r>
              <a:rPr sz="2220" spc="4" dirty="0">
                <a:latin typeface="Arial"/>
                <a:cs typeface="Arial"/>
              </a:rPr>
              <a:t>y</a:t>
            </a:r>
            <a:r>
              <a:rPr sz="2220" dirty="0">
                <a:latin typeface="Arial"/>
                <a:cs typeface="Arial"/>
              </a:rPr>
              <a:t>ek</a:t>
            </a:r>
            <a:r>
              <a:rPr sz="2220" spc="-8" dirty="0">
                <a:latin typeface="Arial"/>
                <a:cs typeface="Arial"/>
              </a:rPr>
              <a:t> 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eperti 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tu</a:t>
            </a:r>
            <a:r>
              <a:rPr sz="2220" spc="8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dapat d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def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n</a:t>
            </a:r>
            <a:r>
              <a:rPr sz="2220" spc="4" dirty="0">
                <a:latin typeface="Arial"/>
                <a:cs typeface="Arial"/>
              </a:rPr>
              <a:t>isik</a:t>
            </a:r>
            <a:r>
              <a:rPr sz="2220" dirty="0">
                <a:latin typeface="Arial"/>
                <a:cs typeface="Arial"/>
              </a:rPr>
              <a:t>an</a:t>
            </a:r>
            <a:r>
              <a:rPr sz="2220" spc="-8" dirty="0">
                <a:latin typeface="Arial"/>
                <a:cs typeface="Arial"/>
              </a:rPr>
              <a:t> 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ebagai 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ebuah</a:t>
            </a:r>
            <a:r>
              <a:rPr sz="2220" spc="8" dirty="0">
                <a:latin typeface="Arial"/>
                <a:cs typeface="Arial"/>
              </a:rPr>
              <a:t> 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e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as</a:t>
            </a:r>
            <a:endParaRPr sz="222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 txBox="1"/>
          <p:nvPr/>
        </p:nvSpPr>
        <p:spPr>
          <a:xfrm>
            <a:off x="2164126" y="2422443"/>
            <a:ext cx="918969" cy="1159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1857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857" spc="-177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2220" dirty="0">
                <a:latin typeface="Arial"/>
                <a:cs typeface="Arial"/>
              </a:rPr>
              <a:t>Ke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as</a:t>
            </a:r>
            <a:endParaRPr sz="2220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688"/>
              </a:spcBef>
            </a:pPr>
            <a:r>
              <a:rPr sz="1857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857" spc="-177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2220" dirty="0">
                <a:latin typeface="Arial"/>
                <a:cs typeface="Arial"/>
              </a:rPr>
              <a:t>Ke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as</a:t>
            </a:r>
            <a:endParaRPr sz="2220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806"/>
              </a:spcBef>
            </a:pPr>
            <a:r>
              <a:rPr sz="1857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857" spc="-177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2220" dirty="0">
                <a:latin typeface="Arial"/>
                <a:cs typeface="Arial"/>
              </a:rPr>
              <a:t>Ke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as</a:t>
            </a:r>
            <a:endParaRPr sz="222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4789" y="2422443"/>
            <a:ext cx="6611788" cy="1159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42457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t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dak</a:t>
            </a:r>
            <a:r>
              <a:rPr sz="2220" spc="-8" dirty="0">
                <a:latin typeface="Arial"/>
                <a:cs typeface="Arial"/>
              </a:rPr>
              <a:t> </a:t>
            </a:r>
            <a:r>
              <a:rPr sz="2220" spc="-4" dirty="0">
                <a:latin typeface="Arial"/>
                <a:cs typeface="Arial"/>
              </a:rPr>
              <a:t>j</a:t>
            </a:r>
            <a:r>
              <a:rPr sz="2220" dirty="0">
                <a:latin typeface="Arial"/>
                <a:cs typeface="Arial"/>
              </a:rPr>
              <a:t>auh</a:t>
            </a:r>
            <a:r>
              <a:rPr sz="2220" spc="13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berbeda</a:t>
            </a:r>
            <a:r>
              <a:rPr sz="2220" spc="17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dengan</a:t>
            </a:r>
            <a:r>
              <a:rPr sz="2220" spc="17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t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pe data</a:t>
            </a:r>
            <a:endParaRPr sz="2220">
              <a:latin typeface="Arial"/>
              <a:cs typeface="Arial"/>
            </a:endParaRPr>
          </a:p>
          <a:p>
            <a:pPr marL="11506" marR="42457">
              <a:lnSpc>
                <a:spcPct val="95825"/>
              </a:lnSpc>
              <a:spcBef>
                <a:spcPts val="688"/>
              </a:spcBef>
            </a:pPr>
            <a:r>
              <a:rPr sz="2220" dirty="0">
                <a:latin typeface="Arial"/>
                <a:cs typeface="Arial"/>
              </a:rPr>
              <a:t>ber</a:t>
            </a:r>
            <a:r>
              <a:rPr sz="2220" spc="4" dirty="0">
                <a:latin typeface="Arial"/>
                <a:cs typeface="Arial"/>
              </a:rPr>
              <a:t>si</a:t>
            </a:r>
            <a:r>
              <a:rPr sz="2220" dirty="0">
                <a:latin typeface="Arial"/>
                <a:cs typeface="Arial"/>
              </a:rPr>
              <a:t>fat ab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trak</a:t>
            </a:r>
            <a:endParaRPr sz="2220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806"/>
              </a:spcBef>
            </a:pPr>
            <a:r>
              <a:rPr sz="2220" dirty="0">
                <a:latin typeface="Arial"/>
                <a:cs typeface="Arial"/>
              </a:rPr>
              <a:t>ada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ah</a:t>
            </a:r>
            <a:r>
              <a:rPr sz="2220" spc="8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po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(temp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ate) untuk</a:t>
            </a:r>
            <a:r>
              <a:rPr sz="2220" spc="-8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pembuatan</a:t>
            </a:r>
            <a:r>
              <a:rPr sz="2220" spc="17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ob</a:t>
            </a:r>
            <a:r>
              <a:rPr sz="2220" spc="4" dirty="0">
                <a:latin typeface="Arial"/>
                <a:cs typeface="Arial"/>
              </a:rPr>
              <a:t>y</a:t>
            </a:r>
            <a:r>
              <a:rPr sz="2220" dirty="0">
                <a:latin typeface="Arial"/>
                <a:cs typeface="Arial"/>
              </a:rPr>
              <a:t>e</a:t>
            </a:r>
            <a:r>
              <a:rPr sz="2220" spc="8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,</a:t>
            </a:r>
            <a:r>
              <a:rPr sz="2220" spc="-13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dan</a:t>
            </a:r>
            <a:endParaRPr sz="222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4126" y="3579558"/>
            <a:ext cx="7741256" cy="1037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483" marR="37117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ob</a:t>
            </a:r>
            <a:r>
              <a:rPr sz="2220" spc="4" dirty="0">
                <a:latin typeface="Arial"/>
                <a:cs typeface="Arial"/>
              </a:rPr>
              <a:t>y</a:t>
            </a:r>
            <a:r>
              <a:rPr sz="2220" dirty="0">
                <a:latin typeface="Arial"/>
                <a:cs typeface="Arial"/>
              </a:rPr>
              <a:t>ek ada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ah</a:t>
            </a:r>
            <a:r>
              <a:rPr sz="2220" spc="8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wu</a:t>
            </a:r>
            <a:r>
              <a:rPr sz="2220" spc="-4" dirty="0">
                <a:latin typeface="Arial"/>
                <a:cs typeface="Arial"/>
              </a:rPr>
              <a:t>j</a:t>
            </a:r>
            <a:r>
              <a:rPr sz="2220" dirty="0">
                <a:latin typeface="Arial"/>
                <a:cs typeface="Arial"/>
              </a:rPr>
              <a:t>ud n</a:t>
            </a:r>
            <a:r>
              <a:rPr sz="2220" spc="4" dirty="0">
                <a:latin typeface="Arial"/>
                <a:cs typeface="Arial"/>
              </a:rPr>
              <a:t>y</a:t>
            </a:r>
            <a:r>
              <a:rPr sz="2220" dirty="0">
                <a:latin typeface="Arial"/>
                <a:cs typeface="Arial"/>
              </a:rPr>
              <a:t>ata (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n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tan</a:t>
            </a:r>
            <a:r>
              <a:rPr sz="2220" spc="4" dirty="0">
                <a:latin typeface="Arial"/>
                <a:cs typeface="Arial"/>
              </a:rPr>
              <a:t>c</a:t>
            </a:r>
            <a:r>
              <a:rPr sz="2220" dirty="0">
                <a:latin typeface="Arial"/>
                <a:cs typeface="Arial"/>
              </a:rPr>
              <a:t>e) dari</a:t>
            </a:r>
            <a:r>
              <a:rPr sz="2220" spc="8" dirty="0">
                <a:latin typeface="Arial"/>
                <a:cs typeface="Arial"/>
              </a:rPr>
              <a:t> 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e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as</a:t>
            </a:r>
            <a:endParaRPr sz="2220">
              <a:latin typeface="Arial"/>
              <a:cs typeface="Arial"/>
            </a:endParaRPr>
          </a:p>
          <a:p>
            <a:pPr marL="156483" indent="-144977">
              <a:lnSpc>
                <a:spcPts val="2401"/>
              </a:lnSpc>
              <a:spcBef>
                <a:spcPts val="969"/>
              </a:spcBef>
            </a:pPr>
            <a:r>
              <a:rPr sz="1857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857" spc="-177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2220" dirty="0">
                <a:latin typeface="Arial"/>
                <a:cs typeface="Arial"/>
              </a:rPr>
              <a:t>Contoh</a:t>
            </a:r>
            <a:r>
              <a:rPr sz="2220" spc="8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: manu</a:t>
            </a:r>
            <a:r>
              <a:rPr sz="2220" spc="4" dirty="0">
                <a:latin typeface="Arial"/>
                <a:cs typeface="Arial"/>
              </a:rPr>
              <a:t>si</a:t>
            </a:r>
            <a:r>
              <a:rPr sz="2220" dirty="0">
                <a:latin typeface="Arial"/>
                <a:cs typeface="Arial"/>
              </a:rPr>
              <a:t>a ada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ah</a:t>
            </a:r>
            <a:r>
              <a:rPr sz="2220" spc="8" dirty="0">
                <a:latin typeface="Arial"/>
                <a:cs typeface="Arial"/>
              </a:rPr>
              <a:t> 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e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8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,</a:t>
            </a:r>
            <a:r>
              <a:rPr sz="2220" spc="-13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ob</a:t>
            </a:r>
            <a:r>
              <a:rPr sz="2220" spc="4" dirty="0">
                <a:latin typeface="Arial"/>
                <a:cs typeface="Arial"/>
              </a:rPr>
              <a:t>y</a:t>
            </a:r>
            <a:r>
              <a:rPr sz="2220" dirty="0">
                <a:latin typeface="Arial"/>
                <a:cs typeface="Arial"/>
              </a:rPr>
              <a:t>ek</a:t>
            </a:r>
            <a:r>
              <a:rPr sz="2220" spc="-8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atau</a:t>
            </a:r>
            <a:r>
              <a:rPr sz="2220" spc="8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wu</a:t>
            </a:r>
            <a:r>
              <a:rPr sz="2220" spc="-4" dirty="0">
                <a:latin typeface="Arial"/>
                <a:cs typeface="Arial"/>
              </a:rPr>
              <a:t>j</a:t>
            </a:r>
            <a:r>
              <a:rPr sz="2220" dirty="0">
                <a:latin typeface="Arial"/>
                <a:cs typeface="Arial"/>
              </a:rPr>
              <a:t>ud</a:t>
            </a:r>
            <a:r>
              <a:rPr sz="2220" spc="13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n</a:t>
            </a:r>
            <a:r>
              <a:rPr sz="2220" spc="4" dirty="0">
                <a:latin typeface="Arial"/>
                <a:cs typeface="Arial"/>
              </a:rPr>
              <a:t>y</a:t>
            </a:r>
            <a:r>
              <a:rPr sz="2220" dirty="0">
                <a:latin typeface="Arial"/>
                <a:cs typeface="Arial"/>
              </a:rPr>
              <a:t>ata 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e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as</a:t>
            </a:r>
            <a:r>
              <a:rPr sz="2220" spc="-8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manu</a:t>
            </a:r>
            <a:r>
              <a:rPr sz="2220" spc="4" dirty="0">
                <a:latin typeface="Arial"/>
                <a:cs typeface="Arial"/>
              </a:rPr>
              <a:t>si</a:t>
            </a:r>
            <a:r>
              <a:rPr sz="2220" dirty="0">
                <a:latin typeface="Arial"/>
                <a:cs typeface="Arial"/>
              </a:rPr>
              <a:t>a ada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ah</a:t>
            </a:r>
            <a:r>
              <a:rPr sz="2220" spc="8" dirty="0">
                <a:latin typeface="Arial"/>
                <a:cs typeface="Arial"/>
              </a:rPr>
              <a:t> 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i Ud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n, Kaba</a:t>
            </a:r>
            <a:r>
              <a:rPr sz="2220" spc="4" dirty="0">
                <a:latin typeface="Arial"/>
                <a:cs typeface="Arial"/>
              </a:rPr>
              <a:t>y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n</a:t>
            </a:r>
            <a:r>
              <a:rPr sz="2220" dirty="0">
                <a:latin typeface="Arial"/>
                <a:cs typeface="Arial"/>
              </a:rPr>
              <a:t>,</a:t>
            </a:r>
            <a:r>
              <a:rPr sz="2220" spc="-13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do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en, maha</a:t>
            </a:r>
            <a:r>
              <a:rPr sz="2220" spc="4" dirty="0">
                <a:latin typeface="Arial"/>
                <a:cs typeface="Arial"/>
              </a:rPr>
              <a:t>sis</a:t>
            </a:r>
            <a:r>
              <a:rPr sz="2220" dirty="0">
                <a:latin typeface="Arial"/>
                <a:cs typeface="Arial"/>
              </a:rPr>
              <a:t>w</a:t>
            </a:r>
            <a:r>
              <a:rPr sz="2220" spc="4" dirty="0">
                <a:latin typeface="Arial"/>
                <a:cs typeface="Arial"/>
              </a:rPr>
              <a:t>a</a:t>
            </a:r>
            <a:r>
              <a:rPr sz="2220" dirty="0">
                <a:latin typeface="Arial"/>
                <a:cs typeface="Arial"/>
              </a:rPr>
              <a:t>.</a:t>
            </a:r>
            <a:endParaRPr sz="222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2207192" y="1156665"/>
            <a:ext cx="3954626" cy="3843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6377225" y="1170922"/>
            <a:ext cx="1447083" cy="364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6" y="1619472"/>
            <a:ext cx="7861688" cy="393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1240">
              <a:lnSpc>
                <a:spcPts val="1631"/>
              </a:lnSpc>
              <a:spcBef>
                <a:spcPts val="82"/>
              </a:spcBef>
            </a:pPr>
            <a:r>
              <a:rPr sz="1268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268" spc="246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495" spc="-4" dirty="0">
                <a:latin typeface="Arial"/>
                <a:cs typeface="Arial"/>
              </a:rPr>
              <a:t>C</a:t>
            </a:r>
            <a:r>
              <a:rPr sz="1495" dirty="0">
                <a:latin typeface="Arial"/>
                <a:cs typeface="Arial"/>
              </a:rPr>
              <a:t>l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spc="4" dirty="0">
                <a:latin typeface="Arial"/>
                <a:cs typeface="Arial"/>
              </a:rPr>
              <a:t>s</a:t>
            </a:r>
            <a:r>
              <a:rPr sz="1495" dirty="0">
                <a:latin typeface="Arial"/>
                <a:cs typeface="Arial"/>
              </a:rPr>
              <a:t>s</a:t>
            </a:r>
            <a:r>
              <a:rPr sz="1495" spc="42" dirty="0">
                <a:latin typeface="Arial"/>
                <a:cs typeface="Arial"/>
              </a:rPr>
              <a:t> </a:t>
            </a:r>
            <a:r>
              <a:rPr sz="1495" spc="-4" dirty="0">
                <a:latin typeface="Arial"/>
                <a:cs typeface="Arial"/>
              </a:rPr>
              <a:t>na</a:t>
            </a:r>
            <a:r>
              <a:rPr sz="1495" dirty="0">
                <a:latin typeface="Arial"/>
                <a:cs typeface="Arial"/>
              </a:rPr>
              <a:t>m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spc="4" dirty="0">
                <a:latin typeface="Arial"/>
                <a:cs typeface="Arial"/>
              </a:rPr>
              <a:t>k</a:t>
            </a:r>
            <a:r>
              <a:rPr sz="1495" spc="-4" dirty="0">
                <a:latin typeface="Arial"/>
                <a:cs typeface="Arial"/>
              </a:rPr>
              <a:t>e</a:t>
            </a:r>
            <a:r>
              <a:rPr sz="1495" dirty="0">
                <a:latin typeface="Arial"/>
                <a:cs typeface="Arial"/>
              </a:rPr>
              <a:t>l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spc="9" dirty="0">
                <a:latin typeface="Arial"/>
                <a:cs typeface="Arial"/>
              </a:rPr>
              <a:t>s</a:t>
            </a:r>
            <a:r>
              <a:rPr sz="1495" dirty="0">
                <a:latin typeface="Arial"/>
                <a:cs typeface="Arial"/>
              </a:rPr>
              <a:t>{</a:t>
            </a:r>
            <a:endParaRPr sz="1495">
              <a:latin typeface="Arial"/>
              <a:cs typeface="Arial"/>
            </a:endParaRPr>
          </a:p>
          <a:p>
            <a:pPr marL="737778" marR="6138787">
              <a:lnSpc>
                <a:spcPts val="1719"/>
              </a:lnSpc>
              <a:spcBef>
                <a:spcPts val="602"/>
              </a:spcBef>
            </a:pPr>
            <a:r>
              <a:rPr sz="1495" spc="-53" dirty="0">
                <a:latin typeface="Arial"/>
                <a:cs typeface="Arial"/>
              </a:rPr>
              <a:t>T</a:t>
            </a:r>
            <a:r>
              <a:rPr sz="1495" dirty="0">
                <a:latin typeface="Arial"/>
                <a:cs typeface="Arial"/>
              </a:rPr>
              <a:t>i</a:t>
            </a:r>
            <a:r>
              <a:rPr sz="1495" spc="-4" dirty="0">
                <a:latin typeface="Arial"/>
                <a:cs typeface="Arial"/>
              </a:rPr>
              <a:t>p</a:t>
            </a:r>
            <a:r>
              <a:rPr sz="1495" dirty="0">
                <a:latin typeface="Arial"/>
                <a:cs typeface="Arial"/>
              </a:rPr>
              <a:t>e</a:t>
            </a:r>
            <a:r>
              <a:rPr sz="1495" spc="37" dirty="0">
                <a:latin typeface="Arial"/>
                <a:cs typeface="Arial"/>
              </a:rPr>
              <a:t> </a:t>
            </a:r>
            <a:r>
              <a:rPr sz="1495" spc="-4" dirty="0">
                <a:latin typeface="Arial"/>
                <a:cs typeface="Arial"/>
              </a:rPr>
              <a:t>da</a:t>
            </a:r>
            <a:r>
              <a:rPr sz="1495" spc="4" dirty="0">
                <a:latin typeface="Arial"/>
                <a:cs typeface="Arial"/>
              </a:rPr>
              <a:t>t</a:t>
            </a:r>
            <a:r>
              <a:rPr sz="1495" spc="-4" dirty="0">
                <a:latin typeface="Arial"/>
                <a:cs typeface="Arial"/>
              </a:rPr>
              <a:t>a1</a:t>
            </a:r>
            <a:r>
              <a:rPr sz="1495" dirty="0">
                <a:latin typeface="Arial"/>
                <a:cs typeface="Arial"/>
              </a:rPr>
              <a:t>; </a:t>
            </a:r>
            <a:endParaRPr sz="1495">
              <a:latin typeface="Arial"/>
              <a:cs typeface="Arial"/>
            </a:endParaRPr>
          </a:p>
          <a:p>
            <a:pPr marL="737778" marR="6138787">
              <a:lnSpc>
                <a:spcPts val="1719"/>
              </a:lnSpc>
              <a:spcBef>
                <a:spcPts val="671"/>
              </a:spcBef>
            </a:pPr>
            <a:r>
              <a:rPr sz="1495" spc="-53" dirty="0">
                <a:latin typeface="Arial"/>
                <a:cs typeface="Arial"/>
              </a:rPr>
              <a:t>T</a:t>
            </a:r>
            <a:r>
              <a:rPr sz="1495" dirty="0">
                <a:latin typeface="Arial"/>
                <a:cs typeface="Arial"/>
              </a:rPr>
              <a:t>i</a:t>
            </a:r>
            <a:r>
              <a:rPr sz="1495" spc="-4" dirty="0">
                <a:latin typeface="Arial"/>
                <a:cs typeface="Arial"/>
              </a:rPr>
              <a:t>p</a:t>
            </a:r>
            <a:r>
              <a:rPr sz="1495" dirty="0">
                <a:latin typeface="Arial"/>
                <a:cs typeface="Arial"/>
              </a:rPr>
              <a:t>e</a:t>
            </a:r>
            <a:r>
              <a:rPr sz="1495" spc="37" dirty="0">
                <a:latin typeface="Arial"/>
                <a:cs typeface="Arial"/>
              </a:rPr>
              <a:t> </a:t>
            </a:r>
            <a:r>
              <a:rPr sz="1495" spc="-4" dirty="0">
                <a:latin typeface="Arial"/>
                <a:cs typeface="Arial"/>
              </a:rPr>
              <a:t>da</a:t>
            </a:r>
            <a:r>
              <a:rPr sz="1495" spc="4" dirty="0">
                <a:latin typeface="Arial"/>
                <a:cs typeface="Arial"/>
              </a:rPr>
              <a:t>t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dirty="0">
                <a:latin typeface="Arial"/>
                <a:cs typeface="Arial"/>
              </a:rPr>
              <a:t>2;</a:t>
            </a:r>
            <a:endParaRPr sz="1495">
              <a:latin typeface="Arial"/>
              <a:cs typeface="Arial"/>
            </a:endParaRPr>
          </a:p>
          <a:p>
            <a:pPr marL="737778" marR="21240">
              <a:lnSpc>
                <a:spcPct val="95825"/>
              </a:lnSpc>
              <a:spcBef>
                <a:spcPts val="699"/>
              </a:spcBef>
            </a:pPr>
            <a:r>
              <a:rPr sz="1495" dirty="0">
                <a:latin typeface="Arial"/>
                <a:cs typeface="Arial"/>
              </a:rPr>
              <a:t>}</a:t>
            </a:r>
            <a:endParaRPr sz="1495">
              <a:latin typeface="Arial"/>
              <a:cs typeface="Arial"/>
            </a:endParaRPr>
          </a:p>
          <a:p>
            <a:pPr marL="11506" marR="21240">
              <a:lnSpc>
                <a:spcPct val="95825"/>
              </a:lnSpc>
              <a:spcBef>
                <a:spcPts val="683"/>
              </a:spcBef>
            </a:pPr>
            <a:r>
              <a:rPr sz="1268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268" spc="246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495" spc="-53" dirty="0">
                <a:latin typeface="Arial"/>
                <a:cs typeface="Arial"/>
              </a:rPr>
              <a:t>T</a:t>
            </a:r>
            <a:r>
              <a:rPr sz="1495" dirty="0">
                <a:latin typeface="Arial"/>
                <a:cs typeface="Arial"/>
              </a:rPr>
              <a:t>i</a:t>
            </a:r>
            <a:r>
              <a:rPr sz="1495" spc="-4" dirty="0">
                <a:latin typeface="Arial"/>
                <a:cs typeface="Arial"/>
              </a:rPr>
              <a:t>p</a:t>
            </a:r>
            <a:r>
              <a:rPr sz="1495" dirty="0">
                <a:latin typeface="Arial"/>
                <a:cs typeface="Arial"/>
              </a:rPr>
              <a:t>e</a:t>
            </a:r>
            <a:r>
              <a:rPr sz="1495" spc="37" dirty="0">
                <a:latin typeface="Arial"/>
                <a:cs typeface="Arial"/>
              </a:rPr>
              <a:t> </a:t>
            </a:r>
            <a:r>
              <a:rPr sz="1495" dirty="0">
                <a:latin typeface="Arial"/>
                <a:cs typeface="Arial"/>
              </a:rPr>
              <a:t>m</a:t>
            </a:r>
            <a:r>
              <a:rPr sz="1495" spc="-4" dirty="0">
                <a:latin typeface="Arial"/>
                <a:cs typeface="Arial"/>
              </a:rPr>
              <a:t>e</a:t>
            </a:r>
            <a:r>
              <a:rPr sz="1495" spc="4" dirty="0">
                <a:latin typeface="Arial"/>
                <a:cs typeface="Arial"/>
              </a:rPr>
              <a:t>t</a:t>
            </a:r>
            <a:r>
              <a:rPr sz="1495" spc="-4" dirty="0">
                <a:latin typeface="Arial"/>
                <a:cs typeface="Arial"/>
              </a:rPr>
              <a:t>hod1</a:t>
            </a:r>
            <a:r>
              <a:rPr sz="1495" dirty="0">
                <a:latin typeface="Arial"/>
                <a:cs typeface="Arial"/>
              </a:rPr>
              <a:t>(</a:t>
            </a:r>
            <a:r>
              <a:rPr sz="1495" spc="-4" dirty="0">
                <a:latin typeface="Arial"/>
                <a:cs typeface="Arial"/>
              </a:rPr>
              <a:t>da</a:t>
            </a:r>
            <a:r>
              <a:rPr sz="1495" spc="4" dirty="0">
                <a:latin typeface="Arial"/>
                <a:cs typeface="Arial"/>
              </a:rPr>
              <a:t>ft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dirty="0">
                <a:latin typeface="Arial"/>
                <a:cs typeface="Arial"/>
              </a:rPr>
              <a:t>r</a:t>
            </a:r>
            <a:r>
              <a:rPr sz="1495" spc="9" dirty="0">
                <a:latin typeface="Arial"/>
                <a:cs typeface="Arial"/>
              </a:rPr>
              <a:t>-</a:t>
            </a:r>
            <a:r>
              <a:rPr sz="1495" spc="-4" dirty="0">
                <a:latin typeface="Arial"/>
                <a:cs typeface="Arial"/>
              </a:rPr>
              <a:t>p</a:t>
            </a:r>
            <a:r>
              <a:rPr sz="1495" spc="4" dirty="0">
                <a:latin typeface="Arial"/>
                <a:cs typeface="Arial"/>
              </a:rPr>
              <a:t>a</a:t>
            </a:r>
            <a:r>
              <a:rPr sz="1495" spc="9" dirty="0">
                <a:latin typeface="Arial"/>
                <a:cs typeface="Arial"/>
              </a:rPr>
              <a:t>r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dirty="0">
                <a:latin typeface="Arial"/>
                <a:cs typeface="Arial"/>
              </a:rPr>
              <a:t>m</a:t>
            </a:r>
            <a:r>
              <a:rPr sz="1495" spc="-4" dirty="0">
                <a:latin typeface="Arial"/>
                <a:cs typeface="Arial"/>
              </a:rPr>
              <a:t>e</a:t>
            </a:r>
            <a:r>
              <a:rPr sz="1495" spc="4" dirty="0">
                <a:latin typeface="Arial"/>
                <a:cs typeface="Arial"/>
              </a:rPr>
              <a:t>te</a:t>
            </a:r>
            <a:r>
              <a:rPr sz="1495" spc="-4" dirty="0">
                <a:latin typeface="Arial"/>
                <a:cs typeface="Arial"/>
              </a:rPr>
              <a:t>r</a:t>
            </a:r>
            <a:r>
              <a:rPr sz="1495" dirty="0">
                <a:latin typeface="Arial"/>
                <a:cs typeface="Arial"/>
              </a:rPr>
              <a:t>){</a:t>
            </a:r>
            <a:endParaRPr sz="1495">
              <a:latin typeface="Arial"/>
              <a:cs typeface="Arial"/>
            </a:endParaRPr>
          </a:p>
          <a:p>
            <a:pPr marL="737778" marR="21240">
              <a:lnSpc>
                <a:spcPct val="95825"/>
              </a:lnSpc>
              <a:spcBef>
                <a:spcPts val="683"/>
              </a:spcBef>
            </a:pPr>
            <a:r>
              <a:rPr sz="1495" spc="4" dirty="0">
                <a:latin typeface="Arial"/>
                <a:cs typeface="Arial"/>
              </a:rPr>
              <a:t>/</a:t>
            </a:r>
            <a:r>
              <a:rPr sz="1495" spc="8" dirty="0">
                <a:latin typeface="Arial"/>
                <a:cs typeface="Arial"/>
              </a:rPr>
              <a:t>/</a:t>
            </a:r>
            <a:r>
              <a:rPr sz="1495" spc="4" dirty="0">
                <a:latin typeface="Arial"/>
                <a:cs typeface="Arial"/>
              </a:rPr>
              <a:t>K</a:t>
            </a:r>
            <a:r>
              <a:rPr sz="1495" spc="-4" dirty="0">
                <a:latin typeface="Arial"/>
                <a:cs typeface="Arial"/>
              </a:rPr>
              <a:t>od</a:t>
            </a:r>
            <a:r>
              <a:rPr sz="1495" dirty="0">
                <a:latin typeface="Arial"/>
                <a:cs typeface="Arial"/>
              </a:rPr>
              <a:t>e</a:t>
            </a:r>
            <a:r>
              <a:rPr sz="1495" spc="43" dirty="0">
                <a:latin typeface="Arial"/>
                <a:cs typeface="Arial"/>
              </a:rPr>
              <a:t> </a:t>
            </a:r>
            <a:r>
              <a:rPr sz="1495" spc="-4" dirty="0">
                <a:latin typeface="Arial"/>
                <a:cs typeface="Arial"/>
              </a:rPr>
              <a:t>un</a:t>
            </a:r>
            <a:r>
              <a:rPr sz="1495" spc="4" dirty="0">
                <a:latin typeface="Arial"/>
                <a:cs typeface="Arial"/>
              </a:rPr>
              <a:t>t</a:t>
            </a:r>
            <a:r>
              <a:rPr sz="1495" spc="-4" dirty="0">
                <a:latin typeface="Arial"/>
                <a:cs typeface="Arial"/>
              </a:rPr>
              <a:t>u</a:t>
            </a:r>
            <a:r>
              <a:rPr sz="1495" dirty="0">
                <a:latin typeface="Arial"/>
                <a:cs typeface="Arial"/>
              </a:rPr>
              <a:t>k</a:t>
            </a:r>
            <a:r>
              <a:rPr sz="1495" spc="54" dirty="0">
                <a:latin typeface="Arial"/>
                <a:cs typeface="Arial"/>
              </a:rPr>
              <a:t> </a:t>
            </a:r>
            <a:r>
              <a:rPr sz="1495" dirty="0">
                <a:latin typeface="Arial"/>
                <a:cs typeface="Arial"/>
              </a:rPr>
              <a:t>m</a:t>
            </a:r>
            <a:r>
              <a:rPr sz="1495" spc="-4" dirty="0">
                <a:latin typeface="Arial"/>
                <a:cs typeface="Arial"/>
              </a:rPr>
              <a:t>e</a:t>
            </a:r>
            <a:r>
              <a:rPr sz="1495" spc="4" dirty="0">
                <a:latin typeface="Arial"/>
                <a:cs typeface="Arial"/>
              </a:rPr>
              <a:t>t</a:t>
            </a:r>
            <a:r>
              <a:rPr sz="1495" spc="-4" dirty="0">
                <a:latin typeface="Arial"/>
                <a:cs typeface="Arial"/>
              </a:rPr>
              <a:t>ho</a:t>
            </a:r>
            <a:r>
              <a:rPr sz="1495" dirty="0">
                <a:latin typeface="Arial"/>
                <a:cs typeface="Arial"/>
              </a:rPr>
              <a:t>d</a:t>
            </a:r>
            <a:r>
              <a:rPr sz="1495" spc="63" dirty="0">
                <a:latin typeface="Arial"/>
                <a:cs typeface="Arial"/>
              </a:rPr>
              <a:t> </a:t>
            </a:r>
            <a:r>
              <a:rPr sz="1495" dirty="0">
                <a:latin typeface="Arial"/>
                <a:cs typeface="Arial"/>
              </a:rPr>
              <a:t>1</a:t>
            </a:r>
            <a:endParaRPr sz="1495">
              <a:latin typeface="Arial"/>
              <a:cs typeface="Arial"/>
            </a:endParaRPr>
          </a:p>
          <a:p>
            <a:pPr marL="737778" marR="21240">
              <a:lnSpc>
                <a:spcPct val="95825"/>
              </a:lnSpc>
              <a:spcBef>
                <a:spcPts val="683"/>
              </a:spcBef>
            </a:pPr>
            <a:r>
              <a:rPr sz="1495" dirty="0">
                <a:latin typeface="Arial"/>
                <a:cs typeface="Arial"/>
              </a:rPr>
              <a:t>}</a:t>
            </a:r>
            <a:endParaRPr sz="1495">
              <a:latin typeface="Arial"/>
              <a:cs typeface="Arial"/>
            </a:endParaRPr>
          </a:p>
          <a:p>
            <a:pPr marL="11506" marR="21240">
              <a:lnSpc>
                <a:spcPct val="95825"/>
              </a:lnSpc>
              <a:spcBef>
                <a:spcPts val="683"/>
              </a:spcBef>
            </a:pPr>
            <a:r>
              <a:rPr sz="1268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268" spc="246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495" spc="-53" dirty="0">
                <a:latin typeface="Arial"/>
                <a:cs typeface="Arial"/>
              </a:rPr>
              <a:t>T</a:t>
            </a:r>
            <a:r>
              <a:rPr sz="1495" dirty="0">
                <a:latin typeface="Arial"/>
                <a:cs typeface="Arial"/>
              </a:rPr>
              <a:t>i</a:t>
            </a:r>
            <a:r>
              <a:rPr sz="1495" spc="-4" dirty="0">
                <a:latin typeface="Arial"/>
                <a:cs typeface="Arial"/>
              </a:rPr>
              <a:t>p</a:t>
            </a:r>
            <a:r>
              <a:rPr sz="1495" dirty="0">
                <a:latin typeface="Arial"/>
                <a:cs typeface="Arial"/>
              </a:rPr>
              <a:t>e</a:t>
            </a:r>
            <a:r>
              <a:rPr sz="1495" spc="37" dirty="0">
                <a:latin typeface="Arial"/>
                <a:cs typeface="Arial"/>
              </a:rPr>
              <a:t> </a:t>
            </a:r>
            <a:r>
              <a:rPr sz="1495" dirty="0">
                <a:latin typeface="Arial"/>
                <a:cs typeface="Arial"/>
              </a:rPr>
              <a:t>m</a:t>
            </a:r>
            <a:r>
              <a:rPr sz="1495" spc="-4" dirty="0">
                <a:latin typeface="Arial"/>
                <a:cs typeface="Arial"/>
              </a:rPr>
              <a:t>e</a:t>
            </a:r>
            <a:r>
              <a:rPr sz="1495" spc="4" dirty="0">
                <a:latin typeface="Arial"/>
                <a:cs typeface="Arial"/>
              </a:rPr>
              <a:t>t</a:t>
            </a:r>
            <a:r>
              <a:rPr sz="1495" spc="-4" dirty="0">
                <a:latin typeface="Arial"/>
                <a:cs typeface="Arial"/>
              </a:rPr>
              <a:t>hod1</a:t>
            </a:r>
            <a:r>
              <a:rPr sz="1495" dirty="0">
                <a:latin typeface="Arial"/>
                <a:cs typeface="Arial"/>
              </a:rPr>
              <a:t>(</a:t>
            </a:r>
            <a:r>
              <a:rPr sz="1495" spc="-4" dirty="0">
                <a:latin typeface="Arial"/>
                <a:cs typeface="Arial"/>
              </a:rPr>
              <a:t>da</a:t>
            </a:r>
            <a:r>
              <a:rPr sz="1495" spc="4" dirty="0">
                <a:latin typeface="Arial"/>
                <a:cs typeface="Arial"/>
              </a:rPr>
              <a:t>ft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dirty="0">
                <a:latin typeface="Arial"/>
                <a:cs typeface="Arial"/>
              </a:rPr>
              <a:t>r</a:t>
            </a:r>
            <a:r>
              <a:rPr sz="1495" spc="9" dirty="0">
                <a:latin typeface="Arial"/>
                <a:cs typeface="Arial"/>
              </a:rPr>
              <a:t>-</a:t>
            </a:r>
            <a:r>
              <a:rPr sz="1495" spc="-4" dirty="0">
                <a:latin typeface="Arial"/>
                <a:cs typeface="Arial"/>
              </a:rPr>
              <a:t>p</a:t>
            </a:r>
            <a:r>
              <a:rPr sz="1495" spc="4" dirty="0">
                <a:latin typeface="Arial"/>
                <a:cs typeface="Arial"/>
              </a:rPr>
              <a:t>a</a:t>
            </a:r>
            <a:r>
              <a:rPr sz="1495" spc="9" dirty="0">
                <a:latin typeface="Arial"/>
                <a:cs typeface="Arial"/>
              </a:rPr>
              <a:t>r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dirty="0">
                <a:latin typeface="Arial"/>
                <a:cs typeface="Arial"/>
              </a:rPr>
              <a:t>m</a:t>
            </a:r>
            <a:r>
              <a:rPr sz="1495" spc="-4" dirty="0">
                <a:latin typeface="Arial"/>
                <a:cs typeface="Arial"/>
              </a:rPr>
              <a:t>e</a:t>
            </a:r>
            <a:r>
              <a:rPr sz="1495" spc="4" dirty="0">
                <a:latin typeface="Arial"/>
                <a:cs typeface="Arial"/>
              </a:rPr>
              <a:t>te</a:t>
            </a:r>
            <a:r>
              <a:rPr sz="1495" spc="-4" dirty="0">
                <a:latin typeface="Arial"/>
                <a:cs typeface="Arial"/>
              </a:rPr>
              <a:t>r</a:t>
            </a:r>
            <a:r>
              <a:rPr sz="1495" dirty="0">
                <a:latin typeface="Arial"/>
                <a:cs typeface="Arial"/>
              </a:rPr>
              <a:t>){</a:t>
            </a:r>
            <a:endParaRPr sz="1495">
              <a:latin typeface="Arial"/>
              <a:cs typeface="Arial"/>
            </a:endParaRPr>
          </a:p>
          <a:p>
            <a:pPr marL="737778" marR="21240">
              <a:lnSpc>
                <a:spcPct val="95825"/>
              </a:lnSpc>
              <a:spcBef>
                <a:spcPts val="683"/>
              </a:spcBef>
            </a:pPr>
            <a:r>
              <a:rPr sz="1495" spc="4" dirty="0">
                <a:latin typeface="Arial"/>
                <a:cs typeface="Arial"/>
              </a:rPr>
              <a:t>/</a:t>
            </a:r>
            <a:r>
              <a:rPr sz="1495" spc="8" dirty="0">
                <a:latin typeface="Arial"/>
                <a:cs typeface="Arial"/>
              </a:rPr>
              <a:t>/</a:t>
            </a:r>
            <a:r>
              <a:rPr sz="1495" spc="4" dirty="0">
                <a:latin typeface="Arial"/>
                <a:cs typeface="Arial"/>
              </a:rPr>
              <a:t>K</a:t>
            </a:r>
            <a:r>
              <a:rPr sz="1495" spc="-4" dirty="0">
                <a:latin typeface="Arial"/>
                <a:cs typeface="Arial"/>
              </a:rPr>
              <a:t>od</a:t>
            </a:r>
            <a:r>
              <a:rPr sz="1495" dirty="0">
                <a:latin typeface="Arial"/>
                <a:cs typeface="Arial"/>
              </a:rPr>
              <a:t>e</a:t>
            </a:r>
            <a:r>
              <a:rPr sz="1495" spc="43" dirty="0">
                <a:latin typeface="Arial"/>
                <a:cs typeface="Arial"/>
              </a:rPr>
              <a:t> </a:t>
            </a:r>
            <a:r>
              <a:rPr sz="1495" spc="-4" dirty="0">
                <a:latin typeface="Arial"/>
                <a:cs typeface="Arial"/>
              </a:rPr>
              <a:t>un</a:t>
            </a:r>
            <a:r>
              <a:rPr sz="1495" spc="4" dirty="0">
                <a:latin typeface="Arial"/>
                <a:cs typeface="Arial"/>
              </a:rPr>
              <a:t>t</a:t>
            </a:r>
            <a:r>
              <a:rPr sz="1495" spc="-4" dirty="0">
                <a:latin typeface="Arial"/>
                <a:cs typeface="Arial"/>
              </a:rPr>
              <a:t>u</a:t>
            </a:r>
            <a:r>
              <a:rPr sz="1495" dirty="0">
                <a:latin typeface="Arial"/>
                <a:cs typeface="Arial"/>
              </a:rPr>
              <a:t>k</a:t>
            </a:r>
            <a:r>
              <a:rPr sz="1495" spc="54" dirty="0">
                <a:latin typeface="Arial"/>
                <a:cs typeface="Arial"/>
              </a:rPr>
              <a:t> </a:t>
            </a:r>
            <a:r>
              <a:rPr sz="1495" dirty="0">
                <a:latin typeface="Arial"/>
                <a:cs typeface="Arial"/>
              </a:rPr>
              <a:t>m</a:t>
            </a:r>
            <a:r>
              <a:rPr sz="1495" spc="-4" dirty="0">
                <a:latin typeface="Arial"/>
                <a:cs typeface="Arial"/>
              </a:rPr>
              <a:t>e</a:t>
            </a:r>
            <a:r>
              <a:rPr sz="1495" spc="4" dirty="0">
                <a:latin typeface="Arial"/>
                <a:cs typeface="Arial"/>
              </a:rPr>
              <a:t>t</a:t>
            </a:r>
            <a:r>
              <a:rPr sz="1495" spc="-4" dirty="0">
                <a:latin typeface="Arial"/>
                <a:cs typeface="Arial"/>
              </a:rPr>
              <a:t>ho</a:t>
            </a:r>
            <a:r>
              <a:rPr sz="1495" dirty="0">
                <a:latin typeface="Arial"/>
                <a:cs typeface="Arial"/>
              </a:rPr>
              <a:t>d</a:t>
            </a:r>
            <a:r>
              <a:rPr sz="1495" spc="63" dirty="0">
                <a:latin typeface="Arial"/>
                <a:cs typeface="Arial"/>
              </a:rPr>
              <a:t> </a:t>
            </a:r>
            <a:r>
              <a:rPr sz="1495" dirty="0">
                <a:latin typeface="Arial"/>
                <a:cs typeface="Arial"/>
              </a:rPr>
              <a:t>1</a:t>
            </a:r>
            <a:endParaRPr sz="1495">
              <a:latin typeface="Arial"/>
              <a:cs typeface="Arial"/>
            </a:endParaRPr>
          </a:p>
          <a:p>
            <a:pPr marL="737778" marR="21240">
              <a:lnSpc>
                <a:spcPct val="95825"/>
              </a:lnSpc>
              <a:spcBef>
                <a:spcPts val="683"/>
              </a:spcBef>
            </a:pPr>
            <a:r>
              <a:rPr sz="1495" dirty="0">
                <a:latin typeface="Arial"/>
                <a:cs typeface="Arial"/>
              </a:rPr>
              <a:t>}</a:t>
            </a:r>
            <a:endParaRPr sz="1495">
              <a:latin typeface="Arial"/>
              <a:cs typeface="Arial"/>
            </a:endParaRPr>
          </a:p>
          <a:p>
            <a:pPr marL="156483" indent="-144977">
              <a:lnSpc>
                <a:spcPts val="1450"/>
              </a:lnSpc>
              <a:spcBef>
                <a:spcPts val="998"/>
              </a:spcBef>
            </a:pPr>
            <a:r>
              <a:rPr sz="1268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268" spc="246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495" spc="-4" dirty="0">
                <a:latin typeface="Arial"/>
                <a:cs typeface="Arial"/>
              </a:rPr>
              <a:t>Da</a:t>
            </a:r>
            <a:r>
              <a:rPr sz="1495" spc="4" dirty="0">
                <a:latin typeface="Arial"/>
                <a:cs typeface="Arial"/>
              </a:rPr>
              <a:t>t</a:t>
            </a:r>
            <a:r>
              <a:rPr sz="1495" dirty="0">
                <a:latin typeface="Arial"/>
                <a:cs typeface="Arial"/>
              </a:rPr>
              <a:t>a</a:t>
            </a:r>
            <a:r>
              <a:rPr sz="1495" spc="40" dirty="0">
                <a:latin typeface="Arial"/>
                <a:cs typeface="Arial"/>
              </a:rPr>
              <a:t> 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spc="4" dirty="0">
                <a:latin typeface="Arial"/>
                <a:cs typeface="Arial"/>
              </a:rPr>
              <a:t>t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dirty="0">
                <a:latin typeface="Arial"/>
                <a:cs typeface="Arial"/>
              </a:rPr>
              <a:t>u</a:t>
            </a:r>
            <a:r>
              <a:rPr sz="1495" spc="46" dirty="0">
                <a:latin typeface="Arial"/>
                <a:cs typeface="Arial"/>
              </a:rPr>
              <a:t> </a:t>
            </a:r>
            <a:r>
              <a:rPr sz="1495" spc="13" dirty="0">
                <a:latin typeface="Arial"/>
                <a:cs typeface="Arial"/>
              </a:rPr>
              <a:t>v</a:t>
            </a:r>
            <a:r>
              <a:rPr sz="1495" spc="-4" dirty="0">
                <a:latin typeface="Arial"/>
                <a:cs typeface="Arial"/>
              </a:rPr>
              <a:t>ar</a:t>
            </a:r>
            <a:r>
              <a:rPr sz="1495" dirty="0">
                <a:latin typeface="Arial"/>
                <a:cs typeface="Arial"/>
              </a:rPr>
              <a:t>i</a:t>
            </a:r>
            <a:r>
              <a:rPr sz="1495" spc="-4" dirty="0">
                <a:latin typeface="Arial"/>
                <a:cs typeface="Arial"/>
              </a:rPr>
              <a:t>abe</a:t>
            </a:r>
            <a:r>
              <a:rPr sz="1495" dirty="0">
                <a:latin typeface="Arial"/>
                <a:cs typeface="Arial"/>
              </a:rPr>
              <a:t>l</a:t>
            </a:r>
            <a:r>
              <a:rPr sz="1495" spc="74" dirty="0">
                <a:latin typeface="Arial"/>
                <a:cs typeface="Arial"/>
              </a:rPr>
              <a:t> </a:t>
            </a:r>
            <a:r>
              <a:rPr sz="1495" spc="-26" dirty="0">
                <a:latin typeface="Arial"/>
                <a:cs typeface="Arial"/>
              </a:rPr>
              <a:t>y</a:t>
            </a:r>
            <a:r>
              <a:rPr sz="1495" spc="-4" dirty="0">
                <a:latin typeface="Arial"/>
                <a:cs typeface="Arial"/>
              </a:rPr>
              <a:t>an</a:t>
            </a:r>
            <a:r>
              <a:rPr sz="1495" dirty="0">
                <a:latin typeface="Arial"/>
                <a:cs typeface="Arial"/>
              </a:rPr>
              <a:t>g</a:t>
            </a:r>
            <a:r>
              <a:rPr sz="1495" spc="82" dirty="0">
                <a:latin typeface="Arial"/>
                <a:cs typeface="Arial"/>
              </a:rPr>
              <a:t> </a:t>
            </a:r>
            <a:r>
              <a:rPr sz="1495" spc="-4" dirty="0">
                <a:latin typeface="Arial"/>
                <a:cs typeface="Arial"/>
              </a:rPr>
              <a:t>d</a:t>
            </a:r>
            <a:r>
              <a:rPr sz="1495" dirty="0">
                <a:latin typeface="Arial"/>
                <a:cs typeface="Arial"/>
              </a:rPr>
              <a:t>i</a:t>
            </a:r>
            <a:r>
              <a:rPr sz="1495" spc="-4" dirty="0">
                <a:latin typeface="Arial"/>
                <a:cs typeface="Arial"/>
              </a:rPr>
              <a:t>de</a:t>
            </a:r>
            <a:r>
              <a:rPr sz="1495" spc="4" dirty="0">
                <a:latin typeface="Arial"/>
                <a:cs typeface="Arial"/>
              </a:rPr>
              <a:t>f</a:t>
            </a:r>
            <a:r>
              <a:rPr sz="1495" dirty="0">
                <a:latin typeface="Arial"/>
                <a:cs typeface="Arial"/>
              </a:rPr>
              <a:t>i</a:t>
            </a:r>
            <a:r>
              <a:rPr sz="1495" spc="-4" dirty="0">
                <a:latin typeface="Arial"/>
                <a:cs typeface="Arial"/>
              </a:rPr>
              <a:t>n</a:t>
            </a:r>
            <a:r>
              <a:rPr sz="1495" dirty="0">
                <a:latin typeface="Arial"/>
                <a:cs typeface="Arial"/>
              </a:rPr>
              <a:t>i</a:t>
            </a:r>
            <a:r>
              <a:rPr sz="1495" spc="4" dirty="0">
                <a:latin typeface="Arial"/>
                <a:cs typeface="Arial"/>
              </a:rPr>
              <a:t>s</a:t>
            </a:r>
            <a:r>
              <a:rPr sz="1495" dirty="0">
                <a:latin typeface="Arial"/>
                <a:cs typeface="Arial"/>
              </a:rPr>
              <a:t>i</a:t>
            </a:r>
            <a:r>
              <a:rPr sz="1495" spc="4" dirty="0">
                <a:latin typeface="Arial"/>
                <a:cs typeface="Arial"/>
              </a:rPr>
              <a:t>k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dirty="0">
                <a:latin typeface="Arial"/>
                <a:cs typeface="Arial"/>
              </a:rPr>
              <a:t>n</a:t>
            </a:r>
            <a:r>
              <a:rPr sz="1495" spc="109" dirty="0">
                <a:latin typeface="Arial"/>
                <a:cs typeface="Arial"/>
              </a:rPr>
              <a:t> </a:t>
            </a:r>
            <a:r>
              <a:rPr sz="1495" spc="-4" dirty="0">
                <a:latin typeface="Arial"/>
                <a:cs typeface="Arial"/>
              </a:rPr>
              <a:t>da</a:t>
            </a:r>
            <a:r>
              <a:rPr sz="1495" dirty="0">
                <a:latin typeface="Arial"/>
                <a:cs typeface="Arial"/>
              </a:rPr>
              <a:t>l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dirty="0">
                <a:latin typeface="Arial"/>
                <a:cs typeface="Arial"/>
              </a:rPr>
              <a:t>m</a:t>
            </a:r>
            <a:r>
              <a:rPr sz="1495" spc="63" dirty="0">
                <a:latin typeface="Arial"/>
                <a:cs typeface="Arial"/>
              </a:rPr>
              <a:t> </a:t>
            </a:r>
            <a:r>
              <a:rPr sz="1495" spc="4" dirty="0">
                <a:latin typeface="Arial"/>
                <a:cs typeface="Arial"/>
              </a:rPr>
              <a:t>s</a:t>
            </a:r>
            <a:r>
              <a:rPr sz="1495" spc="-4" dirty="0">
                <a:latin typeface="Arial"/>
                <a:cs typeface="Arial"/>
              </a:rPr>
              <a:t>ebua</a:t>
            </a:r>
            <a:r>
              <a:rPr sz="1495" dirty="0">
                <a:latin typeface="Arial"/>
                <a:cs typeface="Arial"/>
              </a:rPr>
              <a:t>h</a:t>
            </a:r>
            <a:r>
              <a:rPr sz="1495" spc="76" dirty="0">
                <a:latin typeface="Arial"/>
                <a:cs typeface="Arial"/>
              </a:rPr>
              <a:t> </a:t>
            </a:r>
            <a:r>
              <a:rPr sz="1495" spc="4" dirty="0">
                <a:latin typeface="Arial"/>
                <a:cs typeface="Arial"/>
              </a:rPr>
              <a:t>k</a:t>
            </a:r>
            <a:r>
              <a:rPr sz="1495" spc="-4" dirty="0">
                <a:latin typeface="Arial"/>
                <a:cs typeface="Arial"/>
              </a:rPr>
              <a:t>e</a:t>
            </a:r>
            <a:r>
              <a:rPr sz="1495" dirty="0">
                <a:latin typeface="Arial"/>
                <a:cs typeface="Arial"/>
              </a:rPr>
              <a:t>l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dirty="0">
                <a:latin typeface="Arial"/>
                <a:cs typeface="Arial"/>
              </a:rPr>
              <a:t>s</a:t>
            </a:r>
            <a:r>
              <a:rPr sz="1495" spc="53" dirty="0">
                <a:latin typeface="Arial"/>
                <a:cs typeface="Arial"/>
              </a:rPr>
              <a:t> </a:t>
            </a:r>
            <a:r>
              <a:rPr sz="1495" spc="4" dirty="0">
                <a:latin typeface="Arial"/>
                <a:cs typeface="Arial"/>
              </a:rPr>
              <a:t>s</a:t>
            </a:r>
            <a:r>
              <a:rPr sz="1495" spc="-4" dirty="0">
                <a:latin typeface="Arial"/>
                <a:cs typeface="Arial"/>
              </a:rPr>
              <a:t>er</a:t>
            </a:r>
            <a:r>
              <a:rPr sz="1495" dirty="0">
                <a:latin typeface="Arial"/>
                <a:cs typeface="Arial"/>
              </a:rPr>
              <a:t>i</a:t>
            </a:r>
            <a:r>
              <a:rPr sz="1495" spc="-4" dirty="0">
                <a:latin typeface="Arial"/>
                <a:cs typeface="Arial"/>
              </a:rPr>
              <a:t>n</a:t>
            </a:r>
            <a:r>
              <a:rPr sz="1495" dirty="0">
                <a:latin typeface="Arial"/>
                <a:cs typeface="Arial"/>
              </a:rPr>
              <a:t>g</a:t>
            </a:r>
            <a:r>
              <a:rPr sz="1495" spc="58" dirty="0">
                <a:latin typeface="Arial"/>
                <a:cs typeface="Arial"/>
              </a:rPr>
              <a:t> </a:t>
            </a:r>
            <a:r>
              <a:rPr sz="1495" spc="-4" dirty="0">
                <a:latin typeface="Arial"/>
                <a:cs typeface="Arial"/>
              </a:rPr>
              <a:t>pu</a:t>
            </a:r>
            <a:r>
              <a:rPr sz="1495" dirty="0">
                <a:latin typeface="Arial"/>
                <a:cs typeface="Arial"/>
              </a:rPr>
              <a:t>la</a:t>
            </a:r>
            <a:r>
              <a:rPr sz="1495" spc="46" dirty="0">
                <a:latin typeface="Arial"/>
                <a:cs typeface="Arial"/>
              </a:rPr>
              <a:t> </a:t>
            </a:r>
            <a:r>
              <a:rPr sz="1495" spc="-4" dirty="0">
                <a:latin typeface="Arial"/>
                <a:cs typeface="Arial"/>
              </a:rPr>
              <a:t>d</a:t>
            </a:r>
            <a:r>
              <a:rPr sz="1495" dirty="0">
                <a:latin typeface="Arial"/>
                <a:cs typeface="Arial"/>
              </a:rPr>
              <a:t>i</a:t>
            </a:r>
            <a:r>
              <a:rPr sz="1495" spc="4" dirty="0">
                <a:latin typeface="Arial"/>
                <a:cs typeface="Arial"/>
              </a:rPr>
              <a:t>s</a:t>
            </a:r>
            <a:r>
              <a:rPr sz="1495" spc="-4" dirty="0">
                <a:latin typeface="Arial"/>
                <a:cs typeface="Arial"/>
              </a:rPr>
              <a:t>ebu</a:t>
            </a:r>
            <a:r>
              <a:rPr sz="1495" dirty="0">
                <a:latin typeface="Arial"/>
                <a:cs typeface="Arial"/>
              </a:rPr>
              <a:t>t</a:t>
            </a:r>
            <a:r>
              <a:rPr sz="1495" spc="75" dirty="0">
                <a:latin typeface="Arial"/>
                <a:cs typeface="Arial"/>
              </a:rPr>
              <a:t> </a:t>
            </a:r>
            <a:r>
              <a:rPr sz="1495" spc="-4" dirty="0">
                <a:latin typeface="Arial"/>
                <a:cs typeface="Arial"/>
              </a:rPr>
              <a:t>denga</a:t>
            </a:r>
            <a:r>
              <a:rPr sz="1495" dirty="0">
                <a:latin typeface="Arial"/>
                <a:cs typeface="Arial"/>
              </a:rPr>
              <a:t>n i</a:t>
            </a:r>
            <a:r>
              <a:rPr sz="1495" spc="-4" dirty="0">
                <a:latin typeface="Arial"/>
                <a:cs typeface="Arial"/>
              </a:rPr>
              <a:t>n</a:t>
            </a:r>
            <a:r>
              <a:rPr sz="1495" spc="4" dirty="0">
                <a:latin typeface="Arial"/>
                <a:cs typeface="Arial"/>
              </a:rPr>
              <a:t>st</a:t>
            </a:r>
            <a:r>
              <a:rPr sz="1495" spc="-4" dirty="0">
                <a:latin typeface="Arial"/>
                <a:cs typeface="Arial"/>
              </a:rPr>
              <a:t>an</a:t>
            </a:r>
            <a:r>
              <a:rPr sz="1495" spc="4" dirty="0">
                <a:latin typeface="Arial"/>
                <a:cs typeface="Arial"/>
              </a:rPr>
              <a:t>c</a:t>
            </a:r>
            <a:r>
              <a:rPr sz="1495" dirty="0">
                <a:latin typeface="Arial"/>
                <a:cs typeface="Arial"/>
              </a:rPr>
              <a:t>e</a:t>
            </a:r>
            <a:r>
              <a:rPr sz="1495" spc="69" dirty="0">
                <a:latin typeface="Arial"/>
                <a:cs typeface="Arial"/>
              </a:rPr>
              <a:t> </a:t>
            </a:r>
            <a:r>
              <a:rPr sz="1495" spc="13" dirty="0">
                <a:latin typeface="Arial"/>
                <a:cs typeface="Arial"/>
              </a:rPr>
              <a:t>v</a:t>
            </a:r>
            <a:r>
              <a:rPr sz="1495" spc="-4" dirty="0">
                <a:latin typeface="Arial"/>
                <a:cs typeface="Arial"/>
              </a:rPr>
              <a:t>ar</a:t>
            </a:r>
            <a:r>
              <a:rPr sz="1495" dirty="0">
                <a:latin typeface="Arial"/>
                <a:cs typeface="Arial"/>
              </a:rPr>
              <a:t>i</a:t>
            </a:r>
            <a:r>
              <a:rPr sz="1495" spc="-4" dirty="0">
                <a:latin typeface="Arial"/>
                <a:cs typeface="Arial"/>
              </a:rPr>
              <a:t>abe</a:t>
            </a:r>
            <a:r>
              <a:rPr sz="1495" spc="4" dirty="0">
                <a:latin typeface="Arial"/>
                <a:cs typeface="Arial"/>
              </a:rPr>
              <a:t>l</a:t>
            </a:r>
            <a:r>
              <a:rPr sz="1495" dirty="0">
                <a:latin typeface="Arial"/>
                <a:cs typeface="Arial"/>
              </a:rPr>
              <a:t>.</a:t>
            </a:r>
            <a:r>
              <a:rPr sz="1495" spc="70" dirty="0">
                <a:latin typeface="Arial"/>
                <a:cs typeface="Arial"/>
              </a:rPr>
              <a:t> </a:t>
            </a:r>
            <a:r>
              <a:rPr sz="1495" spc="-4" dirty="0">
                <a:latin typeface="Arial"/>
                <a:cs typeface="Arial"/>
              </a:rPr>
              <a:t>N</a:t>
            </a:r>
            <a:r>
              <a:rPr sz="1495" dirty="0">
                <a:latin typeface="Arial"/>
                <a:cs typeface="Arial"/>
              </a:rPr>
              <a:t>il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dirty="0">
                <a:latin typeface="Arial"/>
                <a:cs typeface="Arial"/>
              </a:rPr>
              <a:t>i</a:t>
            </a:r>
            <a:r>
              <a:rPr sz="1495" spc="52" dirty="0">
                <a:latin typeface="Arial"/>
                <a:cs typeface="Arial"/>
              </a:rPr>
              <a:t> </a:t>
            </a:r>
            <a:r>
              <a:rPr sz="1495" spc="-4" dirty="0">
                <a:latin typeface="Arial"/>
                <a:cs typeface="Arial"/>
              </a:rPr>
              <a:t>da</a:t>
            </a:r>
            <a:r>
              <a:rPr sz="1495" spc="4" dirty="0">
                <a:latin typeface="Arial"/>
                <a:cs typeface="Arial"/>
              </a:rPr>
              <a:t>t</a:t>
            </a:r>
            <a:r>
              <a:rPr sz="1495" dirty="0">
                <a:latin typeface="Arial"/>
                <a:cs typeface="Arial"/>
              </a:rPr>
              <a:t>a</a:t>
            </a:r>
            <a:r>
              <a:rPr sz="1495" spc="-4" dirty="0">
                <a:latin typeface="Arial"/>
                <a:cs typeface="Arial"/>
              </a:rPr>
              <a:t>-da</a:t>
            </a:r>
            <a:r>
              <a:rPr sz="1495" spc="4" dirty="0">
                <a:latin typeface="Arial"/>
                <a:cs typeface="Arial"/>
              </a:rPr>
              <a:t>t</a:t>
            </a:r>
            <a:r>
              <a:rPr sz="1495" dirty="0">
                <a:latin typeface="Arial"/>
                <a:cs typeface="Arial"/>
              </a:rPr>
              <a:t>a</a:t>
            </a:r>
            <a:r>
              <a:rPr sz="1495" spc="94" dirty="0">
                <a:latin typeface="Arial"/>
                <a:cs typeface="Arial"/>
              </a:rPr>
              <a:t> </a:t>
            </a:r>
            <a:r>
              <a:rPr sz="1495" spc="4" dirty="0">
                <a:latin typeface="Arial"/>
                <a:cs typeface="Arial"/>
              </a:rPr>
              <a:t>t</a:t>
            </a:r>
            <a:r>
              <a:rPr sz="1495" spc="-4" dirty="0">
                <a:latin typeface="Arial"/>
                <a:cs typeface="Arial"/>
              </a:rPr>
              <a:t>er</a:t>
            </a:r>
            <a:r>
              <a:rPr sz="1495" spc="4" dirty="0">
                <a:latin typeface="Arial"/>
                <a:cs typeface="Arial"/>
              </a:rPr>
              <a:t>s</a:t>
            </a:r>
            <a:r>
              <a:rPr sz="1495" spc="-4" dirty="0">
                <a:latin typeface="Arial"/>
                <a:cs typeface="Arial"/>
              </a:rPr>
              <a:t>ebu</a:t>
            </a:r>
            <a:r>
              <a:rPr sz="1495" dirty="0">
                <a:latin typeface="Arial"/>
                <a:cs typeface="Arial"/>
              </a:rPr>
              <a:t>t</a:t>
            </a:r>
            <a:r>
              <a:rPr sz="1495" spc="81" dirty="0">
                <a:latin typeface="Arial"/>
                <a:cs typeface="Arial"/>
              </a:rPr>
              <a:t> 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spc="4" dirty="0">
                <a:latin typeface="Arial"/>
                <a:cs typeface="Arial"/>
              </a:rPr>
              <a:t>k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dirty="0">
                <a:latin typeface="Arial"/>
                <a:cs typeface="Arial"/>
              </a:rPr>
              <a:t>n</a:t>
            </a:r>
            <a:r>
              <a:rPr sz="1495" spc="41" dirty="0">
                <a:latin typeface="Arial"/>
                <a:cs typeface="Arial"/>
              </a:rPr>
              <a:t> </a:t>
            </a:r>
            <a:r>
              <a:rPr sz="1495" spc="-4" dirty="0">
                <a:latin typeface="Arial"/>
                <a:cs typeface="Arial"/>
              </a:rPr>
              <a:t>d</a:t>
            </a:r>
            <a:r>
              <a:rPr sz="1495" dirty="0">
                <a:latin typeface="Arial"/>
                <a:cs typeface="Arial"/>
              </a:rPr>
              <a:t>i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spc="4" dirty="0">
                <a:latin typeface="Arial"/>
                <a:cs typeface="Arial"/>
              </a:rPr>
              <a:t>ks</a:t>
            </a:r>
            <a:r>
              <a:rPr sz="1495" spc="-4" dirty="0">
                <a:latin typeface="Arial"/>
                <a:cs typeface="Arial"/>
              </a:rPr>
              <a:t>e</a:t>
            </a:r>
            <a:r>
              <a:rPr sz="1495" dirty="0">
                <a:latin typeface="Arial"/>
                <a:cs typeface="Arial"/>
              </a:rPr>
              <a:t>s</a:t>
            </a:r>
            <a:r>
              <a:rPr sz="1495" spc="68" dirty="0">
                <a:latin typeface="Arial"/>
                <a:cs typeface="Arial"/>
              </a:rPr>
              <a:t> </a:t>
            </a:r>
            <a:r>
              <a:rPr sz="1495" dirty="0">
                <a:latin typeface="Arial"/>
                <a:cs typeface="Arial"/>
              </a:rPr>
              <a:t>m</a:t>
            </a:r>
            <a:r>
              <a:rPr sz="1495" spc="-4" dirty="0">
                <a:latin typeface="Arial"/>
                <a:cs typeface="Arial"/>
              </a:rPr>
              <a:t>e</a:t>
            </a:r>
            <a:r>
              <a:rPr sz="1495" dirty="0">
                <a:latin typeface="Arial"/>
                <a:cs typeface="Arial"/>
              </a:rPr>
              <a:t>l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dirty="0">
                <a:latin typeface="Arial"/>
                <a:cs typeface="Arial"/>
              </a:rPr>
              <a:t>l</a:t>
            </a:r>
            <a:r>
              <a:rPr sz="1495" spc="-4" dirty="0">
                <a:latin typeface="Arial"/>
                <a:cs typeface="Arial"/>
              </a:rPr>
              <a:t>u</a:t>
            </a:r>
            <a:r>
              <a:rPr sz="1495" dirty="0">
                <a:latin typeface="Arial"/>
                <a:cs typeface="Arial"/>
              </a:rPr>
              <a:t>i</a:t>
            </a:r>
            <a:r>
              <a:rPr sz="1495" spc="74" dirty="0">
                <a:latin typeface="Arial"/>
                <a:cs typeface="Arial"/>
              </a:rPr>
              <a:t> </a:t>
            </a:r>
            <a:r>
              <a:rPr sz="1495" dirty="0">
                <a:latin typeface="Arial"/>
                <a:cs typeface="Arial"/>
              </a:rPr>
              <a:t>m</a:t>
            </a:r>
            <a:r>
              <a:rPr sz="1495" spc="-4" dirty="0">
                <a:latin typeface="Arial"/>
                <a:cs typeface="Arial"/>
              </a:rPr>
              <a:t>e</a:t>
            </a:r>
            <a:r>
              <a:rPr sz="1495" spc="4" dirty="0">
                <a:latin typeface="Arial"/>
                <a:cs typeface="Arial"/>
              </a:rPr>
              <a:t>t</a:t>
            </a:r>
            <a:r>
              <a:rPr sz="1495" spc="-4" dirty="0">
                <a:latin typeface="Arial"/>
                <a:cs typeface="Arial"/>
              </a:rPr>
              <a:t>ho</a:t>
            </a:r>
            <a:r>
              <a:rPr sz="1495" dirty="0">
                <a:latin typeface="Arial"/>
                <a:cs typeface="Arial"/>
              </a:rPr>
              <a:t>d</a:t>
            </a:r>
            <a:r>
              <a:rPr sz="1495" spc="-4" dirty="0">
                <a:latin typeface="Arial"/>
                <a:cs typeface="Arial"/>
              </a:rPr>
              <a:t>-</a:t>
            </a:r>
            <a:r>
              <a:rPr sz="1495" dirty="0">
                <a:latin typeface="Arial"/>
                <a:cs typeface="Arial"/>
              </a:rPr>
              <a:t>m</a:t>
            </a:r>
            <a:r>
              <a:rPr sz="1495" spc="-4" dirty="0">
                <a:latin typeface="Arial"/>
                <a:cs typeface="Arial"/>
              </a:rPr>
              <a:t>e</a:t>
            </a:r>
            <a:r>
              <a:rPr sz="1495" spc="4" dirty="0">
                <a:latin typeface="Arial"/>
                <a:cs typeface="Arial"/>
              </a:rPr>
              <a:t>t</a:t>
            </a:r>
            <a:r>
              <a:rPr sz="1495" spc="-4" dirty="0">
                <a:latin typeface="Arial"/>
                <a:cs typeface="Arial"/>
              </a:rPr>
              <a:t>ho</a:t>
            </a:r>
            <a:r>
              <a:rPr sz="1495" dirty="0">
                <a:latin typeface="Arial"/>
                <a:cs typeface="Arial"/>
              </a:rPr>
              <a:t>d</a:t>
            </a:r>
            <a:r>
              <a:rPr sz="1495" spc="154" dirty="0">
                <a:latin typeface="Arial"/>
                <a:cs typeface="Arial"/>
              </a:rPr>
              <a:t> </a:t>
            </a:r>
            <a:r>
              <a:rPr sz="1495" spc="-26" dirty="0">
                <a:latin typeface="Arial"/>
                <a:cs typeface="Arial"/>
              </a:rPr>
              <a:t>y</a:t>
            </a:r>
            <a:r>
              <a:rPr sz="1495" spc="-4" dirty="0">
                <a:latin typeface="Arial"/>
                <a:cs typeface="Arial"/>
              </a:rPr>
              <a:t>an</a:t>
            </a:r>
            <a:r>
              <a:rPr sz="1495" dirty="0">
                <a:latin typeface="Arial"/>
                <a:cs typeface="Arial"/>
              </a:rPr>
              <a:t>g</a:t>
            </a:r>
            <a:r>
              <a:rPr sz="1495" spc="72" dirty="0">
                <a:latin typeface="Arial"/>
                <a:cs typeface="Arial"/>
              </a:rPr>
              <a:t> </a:t>
            </a:r>
            <a:r>
              <a:rPr sz="1495" spc="-4" dirty="0">
                <a:latin typeface="Arial"/>
                <a:cs typeface="Arial"/>
              </a:rPr>
              <a:t>ada</a:t>
            </a:r>
            <a:r>
              <a:rPr sz="1495" dirty="0">
                <a:latin typeface="Arial"/>
                <a:cs typeface="Arial"/>
              </a:rPr>
              <a:t>.</a:t>
            </a:r>
            <a:endParaRPr sz="1495">
              <a:latin typeface="Arial"/>
              <a:cs typeface="Arial"/>
            </a:endParaRPr>
          </a:p>
          <a:p>
            <a:pPr marL="156483" marR="283473" indent="-144977">
              <a:lnSpc>
                <a:spcPts val="1450"/>
              </a:lnSpc>
              <a:spcBef>
                <a:spcPts val="953"/>
              </a:spcBef>
            </a:pPr>
            <a:r>
              <a:rPr sz="1268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268" spc="246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495" spc="-4" dirty="0">
                <a:latin typeface="Arial"/>
                <a:cs typeface="Arial"/>
              </a:rPr>
              <a:t>Da</a:t>
            </a:r>
            <a:r>
              <a:rPr sz="1495" spc="4" dirty="0">
                <a:latin typeface="Arial"/>
                <a:cs typeface="Arial"/>
              </a:rPr>
              <a:t>t</a:t>
            </a:r>
            <a:r>
              <a:rPr sz="1495" dirty="0">
                <a:latin typeface="Arial"/>
                <a:cs typeface="Arial"/>
              </a:rPr>
              <a:t>a</a:t>
            </a:r>
            <a:r>
              <a:rPr sz="1495" spc="40" dirty="0">
                <a:latin typeface="Arial"/>
                <a:cs typeface="Arial"/>
              </a:rPr>
              <a:t> </a:t>
            </a:r>
            <a:r>
              <a:rPr sz="1495" spc="-4" dirty="0">
                <a:latin typeface="Arial"/>
                <a:cs typeface="Arial"/>
              </a:rPr>
              <a:t>da</a:t>
            </a:r>
            <a:r>
              <a:rPr sz="1495" dirty="0">
                <a:latin typeface="Arial"/>
                <a:cs typeface="Arial"/>
              </a:rPr>
              <a:t>n</a:t>
            </a:r>
            <a:r>
              <a:rPr sz="1495" spc="52" dirty="0">
                <a:latin typeface="Arial"/>
                <a:cs typeface="Arial"/>
              </a:rPr>
              <a:t> </a:t>
            </a:r>
            <a:r>
              <a:rPr sz="1495" dirty="0">
                <a:latin typeface="Arial"/>
                <a:cs typeface="Arial"/>
              </a:rPr>
              <a:t>m</a:t>
            </a:r>
            <a:r>
              <a:rPr sz="1495" spc="-4" dirty="0">
                <a:latin typeface="Arial"/>
                <a:cs typeface="Arial"/>
              </a:rPr>
              <a:t>e</a:t>
            </a:r>
            <a:r>
              <a:rPr sz="1495" spc="4" dirty="0">
                <a:latin typeface="Arial"/>
                <a:cs typeface="Arial"/>
              </a:rPr>
              <a:t>t</a:t>
            </a:r>
            <a:r>
              <a:rPr sz="1495" spc="-4" dirty="0">
                <a:latin typeface="Arial"/>
                <a:cs typeface="Arial"/>
              </a:rPr>
              <a:t>ho</a:t>
            </a:r>
            <a:r>
              <a:rPr sz="1495" dirty="0">
                <a:latin typeface="Arial"/>
                <a:cs typeface="Arial"/>
              </a:rPr>
              <a:t>d</a:t>
            </a:r>
            <a:r>
              <a:rPr sz="1495" spc="63" dirty="0">
                <a:latin typeface="Arial"/>
                <a:cs typeface="Arial"/>
              </a:rPr>
              <a:t> </a:t>
            </a:r>
            <a:r>
              <a:rPr sz="1495" spc="-26" dirty="0">
                <a:latin typeface="Arial"/>
                <a:cs typeface="Arial"/>
              </a:rPr>
              <a:t>y</a:t>
            </a:r>
            <a:r>
              <a:rPr sz="1495" spc="-4" dirty="0">
                <a:latin typeface="Arial"/>
                <a:cs typeface="Arial"/>
              </a:rPr>
              <a:t>an</a:t>
            </a:r>
            <a:r>
              <a:rPr sz="1495" dirty="0">
                <a:latin typeface="Arial"/>
                <a:cs typeface="Arial"/>
              </a:rPr>
              <a:t>g</a:t>
            </a:r>
            <a:r>
              <a:rPr sz="1495" spc="77" dirty="0">
                <a:latin typeface="Arial"/>
                <a:cs typeface="Arial"/>
              </a:rPr>
              <a:t> </a:t>
            </a:r>
            <a:r>
              <a:rPr sz="1495" spc="4" dirty="0">
                <a:latin typeface="Arial"/>
                <a:cs typeface="Arial"/>
              </a:rPr>
              <a:t>t</a:t>
            </a:r>
            <a:r>
              <a:rPr sz="1495" spc="-4" dirty="0">
                <a:latin typeface="Arial"/>
                <a:cs typeface="Arial"/>
              </a:rPr>
              <a:t>ergabun</a:t>
            </a:r>
            <a:r>
              <a:rPr sz="1495" dirty="0">
                <a:latin typeface="Arial"/>
                <a:cs typeface="Arial"/>
              </a:rPr>
              <a:t>g</a:t>
            </a:r>
            <a:r>
              <a:rPr sz="1495" spc="121" dirty="0">
                <a:latin typeface="Arial"/>
                <a:cs typeface="Arial"/>
              </a:rPr>
              <a:t> </a:t>
            </a:r>
            <a:r>
              <a:rPr sz="1495" spc="-4" dirty="0">
                <a:latin typeface="Arial"/>
                <a:cs typeface="Arial"/>
              </a:rPr>
              <a:t>da</a:t>
            </a:r>
            <a:r>
              <a:rPr sz="1495" dirty="0">
                <a:latin typeface="Arial"/>
                <a:cs typeface="Arial"/>
              </a:rPr>
              <a:t>l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dirty="0">
                <a:latin typeface="Arial"/>
                <a:cs typeface="Arial"/>
              </a:rPr>
              <a:t>m</a:t>
            </a:r>
            <a:r>
              <a:rPr sz="1495" spc="63" dirty="0">
                <a:latin typeface="Arial"/>
                <a:cs typeface="Arial"/>
              </a:rPr>
              <a:t> </a:t>
            </a:r>
            <a:r>
              <a:rPr sz="1495" spc="4" dirty="0">
                <a:latin typeface="Arial"/>
                <a:cs typeface="Arial"/>
              </a:rPr>
              <a:t>s</a:t>
            </a:r>
            <a:r>
              <a:rPr sz="1495" spc="-4" dirty="0">
                <a:latin typeface="Arial"/>
                <a:cs typeface="Arial"/>
              </a:rPr>
              <a:t>ebua</a:t>
            </a:r>
            <a:r>
              <a:rPr sz="1495" dirty="0">
                <a:latin typeface="Arial"/>
                <a:cs typeface="Arial"/>
              </a:rPr>
              <a:t>h</a:t>
            </a:r>
            <a:r>
              <a:rPr sz="1495" spc="76" dirty="0">
                <a:latin typeface="Arial"/>
                <a:cs typeface="Arial"/>
              </a:rPr>
              <a:t> </a:t>
            </a:r>
            <a:r>
              <a:rPr sz="1495" spc="4" dirty="0">
                <a:latin typeface="Arial"/>
                <a:cs typeface="Arial"/>
              </a:rPr>
              <a:t>k</a:t>
            </a:r>
            <a:r>
              <a:rPr sz="1495" spc="-4" dirty="0">
                <a:latin typeface="Arial"/>
                <a:cs typeface="Arial"/>
              </a:rPr>
              <a:t>e</a:t>
            </a:r>
            <a:r>
              <a:rPr sz="1495" dirty="0">
                <a:latin typeface="Arial"/>
                <a:cs typeface="Arial"/>
              </a:rPr>
              <a:t>l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dirty="0">
                <a:latin typeface="Arial"/>
                <a:cs typeface="Arial"/>
              </a:rPr>
              <a:t>s</a:t>
            </a:r>
            <a:r>
              <a:rPr sz="1495" spc="53" dirty="0">
                <a:latin typeface="Arial"/>
                <a:cs typeface="Arial"/>
              </a:rPr>
              <a:t> </a:t>
            </a:r>
            <a:r>
              <a:rPr sz="1495" spc="4" dirty="0">
                <a:latin typeface="Arial"/>
                <a:cs typeface="Arial"/>
              </a:rPr>
              <a:t>s</a:t>
            </a:r>
            <a:r>
              <a:rPr sz="1495" spc="-4" dirty="0">
                <a:latin typeface="Arial"/>
                <a:cs typeface="Arial"/>
              </a:rPr>
              <a:t>er</a:t>
            </a:r>
            <a:r>
              <a:rPr sz="1495" dirty="0">
                <a:latin typeface="Arial"/>
                <a:cs typeface="Arial"/>
              </a:rPr>
              <a:t>i</a:t>
            </a:r>
            <a:r>
              <a:rPr sz="1495" spc="-4" dirty="0">
                <a:latin typeface="Arial"/>
                <a:cs typeface="Arial"/>
              </a:rPr>
              <a:t>n</a:t>
            </a:r>
            <a:r>
              <a:rPr sz="1495" dirty="0">
                <a:latin typeface="Arial"/>
                <a:cs typeface="Arial"/>
              </a:rPr>
              <a:t>g</a:t>
            </a:r>
            <a:r>
              <a:rPr sz="1495" spc="58" dirty="0">
                <a:latin typeface="Arial"/>
                <a:cs typeface="Arial"/>
              </a:rPr>
              <a:t> </a:t>
            </a:r>
            <a:r>
              <a:rPr sz="1495" spc="-4" dirty="0">
                <a:latin typeface="Arial"/>
                <a:cs typeface="Arial"/>
              </a:rPr>
              <a:t>d</a:t>
            </a:r>
            <a:r>
              <a:rPr sz="1495" dirty="0">
                <a:latin typeface="Arial"/>
                <a:cs typeface="Arial"/>
              </a:rPr>
              <a:t>i</a:t>
            </a:r>
            <a:r>
              <a:rPr sz="1495" spc="-4" dirty="0">
                <a:latin typeface="Arial"/>
                <a:cs typeface="Arial"/>
              </a:rPr>
              <a:t>na</a:t>
            </a:r>
            <a:r>
              <a:rPr sz="1495" dirty="0">
                <a:latin typeface="Arial"/>
                <a:cs typeface="Arial"/>
              </a:rPr>
              <a:t>m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spc="4" dirty="0">
                <a:latin typeface="Arial"/>
                <a:cs typeface="Arial"/>
              </a:rPr>
              <a:t>k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dirty="0">
                <a:latin typeface="Arial"/>
                <a:cs typeface="Arial"/>
              </a:rPr>
              <a:t>n</a:t>
            </a:r>
            <a:r>
              <a:rPr sz="1495" spc="104" dirty="0">
                <a:latin typeface="Arial"/>
                <a:cs typeface="Arial"/>
              </a:rPr>
              <a:t> </a:t>
            </a:r>
            <a:r>
              <a:rPr sz="1495" spc="-4" dirty="0">
                <a:latin typeface="Arial"/>
                <a:cs typeface="Arial"/>
              </a:rPr>
              <a:t>denga</a:t>
            </a:r>
            <a:r>
              <a:rPr sz="1495" dirty="0">
                <a:latin typeface="Arial"/>
                <a:cs typeface="Arial"/>
              </a:rPr>
              <a:t>n</a:t>
            </a:r>
            <a:r>
              <a:rPr sz="1495" spc="90" dirty="0">
                <a:latin typeface="Arial"/>
                <a:cs typeface="Arial"/>
              </a:rPr>
              <a:t> </a:t>
            </a:r>
            <a:r>
              <a:rPr sz="1495" spc="4" dirty="0">
                <a:latin typeface="Arial"/>
                <a:cs typeface="Arial"/>
              </a:rPr>
              <a:t>c</a:t>
            </a:r>
            <a:r>
              <a:rPr sz="1495" dirty="0">
                <a:latin typeface="Arial"/>
                <a:cs typeface="Arial"/>
              </a:rPr>
              <a:t>l</a:t>
            </a:r>
            <a:r>
              <a:rPr sz="1495" spc="-4" dirty="0">
                <a:latin typeface="Arial"/>
                <a:cs typeface="Arial"/>
              </a:rPr>
              <a:t>a</a:t>
            </a:r>
            <a:r>
              <a:rPr sz="1495" spc="4" dirty="0">
                <a:latin typeface="Arial"/>
                <a:cs typeface="Arial"/>
              </a:rPr>
              <a:t>s</a:t>
            </a:r>
            <a:r>
              <a:rPr sz="1495" dirty="0">
                <a:latin typeface="Arial"/>
                <a:cs typeface="Arial"/>
              </a:rPr>
              <a:t>s m</a:t>
            </a:r>
            <a:r>
              <a:rPr sz="1495" spc="-4" dirty="0">
                <a:latin typeface="Arial"/>
                <a:cs typeface="Arial"/>
              </a:rPr>
              <a:t>e</a:t>
            </a:r>
            <a:r>
              <a:rPr sz="1495" dirty="0">
                <a:latin typeface="Arial"/>
                <a:cs typeface="Arial"/>
              </a:rPr>
              <a:t>m</a:t>
            </a:r>
            <a:r>
              <a:rPr sz="1495" spc="-4" dirty="0">
                <a:latin typeface="Arial"/>
                <a:cs typeface="Arial"/>
              </a:rPr>
              <a:t>ber</a:t>
            </a:r>
            <a:r>
              <a:rPr sz="1495" spc="4" dirty="0">
                <a:latin typeface="Arial"/>
                <a:cs typeface="Arial"/>
              </a:rPr>
              <a:t>s</a:t>
            </a:r>
            <a:r>
              <a:rPr sz="1495" dirty="0">
                <a:latin typeface="Arial"/>
                <a:cs typeface="Arial"/>
              </a:rPr>
              <a:t>.</a:t>
            </a:r>
            <a:endParaRPr sz="149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" name="object 10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2196146" y="966563"/>
            <a:ext cx="1839232" cy="370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4250784" y="977610"/>
            <a:ext cx="2402600" cy="359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6852222" y="977610"/>
            <a:ext cx="1447083" cy="3590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8492618" y="966564"/>
            <a:ext cx="657262" cy="463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64126" y="1557925"/>
            <a:ext cx="2764260" cy="562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0238">
              <a:lnSpc>
                <a:spcPts val="1711"/>
              </a:lnSpc>
              <a:spcBef>
                <a:spcPts val="85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Cl</a:t>
            </a:r>
            <a:r>
              <a:rPr sz="1586" dirty="0">
                <a:latin typeface="Arial"/>
                <a:cs typeface="Arial"/>
              </a:rPr>
              <a:t>ass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ak{</a:t>
            </a:r>
            <a:endParaRPr sz="1586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755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D</a:t>
            </a:r>
            <a:r>
              <a:rPr sz="1586" dirty="0">
                <a:latin typeface="Arial"/>
                <a:cs typeface="Arial"/>
              </a:rPr>
              <a:t>oub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pan</a:t>
            </a:r>
            <a:r>
              <a:rPr sz="1586" spc="4" dirty="0">
                <a:latin typeface="Arial"/>
                <a:cs typeface="Arial"/>
              </a:rPr>
              <a:t>j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4" dirty="0">
                <a:latin typeface="Arial"/>
                <a:cs typeface="Arial"/>
              </a:rPr>
              <a:t>,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eba</a:t>
            </a:r>
            <a:r>
              <a:rPr sz="1586" spc="-81" dirty="0">
                <a:latin typeface="Arial"/>
                <a:cs typeface="Arial"/>
              </a:rPr>
              <a:t>r</a:t>
            </a:r>
            <a:r>
              <a:rPr sz="1586" spc="4" dirty="0">
                <a:latin typeface="Arial"/>
                <a:cs typeface="Arial"/>
              </a:rPr>
              <a:t>,t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nggi</a:t>
            </a:r>
            <a:r>
              <a:rPr sz="1586" spc="4" dirty="0">
                <a:latin typeface="Arial"/>
                <a:cs typeface="Arial"/>
              </a:rPr>
              <a:t>;</a:t>
            </a:r>
            <a:r>
              <a:rPr sz="1586" dirty="0">
                <a:latin typeface="Arial"/>
                <a:cs typeface="Arial"/>
              </a:rPr>
              <a:t>}</a:t>
            </a:r>
            <a:endParaRPr sz="1586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4126" y="2574198"/>
            <a:ext cx="7764291" cy="2258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0250">
              <a:lnSpc>
                <a:spcPts val="1711"/>
              </a:lnSpc>
              <a:spcBef>
                <a:spcPts val="85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as</a:t>
            </a:r>
            <a:r>
              <a:rPr sz="1586" spc="17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as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sa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pangg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l</a:t>
            </a:r>
            <a:r>
              <a:rPr sz="1586" spc="40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dengan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ende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kan</a:t>
            </a:r>
            <a:r>
              <a:rPr sz="1586" spc="35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:</a:t>
            </a:r>
            <a:endParaRPr sz="1586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755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Arial"/>
                <a:cs typeface="Arial"/>
              </a:rPr>
              <a:t>ko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 ob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=new</a:t>
            </a:r>
            <a:r>
              <a:rPr sz="1586" spc="35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ak()</a:t>
            </a:r>
            <a:r>
              <a:rPr sz="1586" spc="13" dirty="0">
                <a:latin typeface="Arial"/>
                <a:cs typeface="Arial"/>
              </a:rPr>
              <a:t>;</a:t>
            </a:r>
            <a:r>
              <a:rPr sz="1586" dirty="0">
                <a:latin typeface="Wingdings"/>
                <a:cs typeface="Wingdings"/>
              </a:rPr>
              <a:t></a:t>
            </a:r>
            <a:r>
              <a:rPr sz="1586" spc="26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buat</a:t>
            </a:r>
            <a:r>
              <a:rPr sz="1586" spc="-8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/m</a:t>
            </a:r>
            <a:r>
              <a:rPr sz="1586" dirty="0">
                <a:latin typeface="Arial"/>
                <a:cs typeface="Arial"/>
              </a:rPr>
              <a:t>eng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ns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ans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asi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ob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ek</a:t>
            </a:r>
            <a:r>
              <a:rPr sz="1586" spc="26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 dengan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na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ob</a:t>
            </a:r>
            <a:r>
              <a:rPr sz="1586" spc="-140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.</a:t>
            </a:r>
            <a:endParaRPr sz="1586">
              <a:latin typeface="Arial"/>
              <a:cs typeface="Arial"/>
            </a:endParaRPr>
          </a:p>
          <a:p>
            <a:pPr marL="11506" marR="30250">
              <a:lnSpc>
                <a:spcPct val="95825"/>
              </a:lnSpc>
              <a:spcBef>
                <a:spcPts val="851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ada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ah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ke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as,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dan oby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ada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ah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ns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ans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asi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i ke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as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ak.</a:t>
            </a:r>
            <a:endParaRPr sz="1586">
              <a:latin typeface="Arial"/>
              <a:cs typeface="Arial"/>
            </a:endParaRPr>
          </a:p>
          <a:p>
            <a:pPr marL="11506" marR="30250">
              <a:lnSpc>
                <a:spcPct val="95825"/>
              </a:lnSpc>
              <a:spcBef>
                <a:spcPts val="840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Ki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dapat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an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pu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asi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 pada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ke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as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 dengan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ca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:</a:t>
            </a:r>
            <a:endParaRPr sz="1586">
              <a:latin typeface="Arial"/>
              <a:cs typeface="Arial"/>
            </a:endParaRPr>
          </a:p>
          <a:p>
            <a:pPr marL="11506" marR="30250">
              <a:lnSpc>
                <a:spcPct val="95825"/>
              </a:lnSpc>
              <a:spcBef>
                <a:spcPts val="851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</a:t>
            </a:r>
            <a:r>
              <a:rPr sz="1586" spc="4" dirty="0">
                <a:latin typeface="Arial"/>
                <a:cs typeface="Arial"/>
              </a:rPr>
              <a:t>.</a:t>
            </a:r>
            <a:r>
              <a:rPr sz="1586" dirty="0">
                <a:latin typeface="Arial"/>
                <a:cs typeface="Arial"/>
              </a:rPr>
              <a:t>pan</a:t>
            </a:r>
            <a:r>
              <a:rPr sz="1586" spc="4" dirty="0">
                <a:latin typeface="Arial"/>
                <a:cs typeface="Arial"/>
              </a:rPr>
              <a:t>j</a:t>
            </a:r>
            <a:r>
              <a:rPr sz="1586" dirty="0">
                <a:latin typeface="Arial"/>
                <a:cs typeface="Arial"/>
              </a:rPr>
              <a:t>an</a:t>
            </a:r>
            <a:r>
              <a:rPr sz="1586" spc="4" dirty="0">
                <a:latin typeface="Arial"/>
                <a:cs typeface="Arial"/>
              </a:rPr>
              <a:t>g</a:t>
            </a:r>
            <a:r>
              <a:rPr sz="1586" dirty="0">
                <a:latin typeface="Arial"/>
                <a:cs typeface="Arial"/>
              </a:rPr>
              <a:t>=4;</a:t>
            </a:r>
            <a:endParaRPr sz="1586">
              <a:latin typeface="Arial"/>
              <a:cs typeface="Arial"/>
            </a:endParaRPr>
          </a:p>
          <a:p>
            <a:pPr marL="11506" marR="30250">
              <a:lnSpc>
                <a:spcPct val="95825"/>
              </a:lnSpc>
              <a:spcBef>
                <a:spcPts val="840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</a:t>
            </a:r>
            <a:r>
              <a:rPr sz="1586" spc="4" dirty="0">
                <a:latin typeface="Arial"/>
                <a:cs typeface="Arial"/>
              </a:rPr>
              <a:t>.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eba</a:t>
            </a:r>
            <a:r>
              <a:rPr sz="1586" spc="8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=5;</a:t>
            </a:r>
            <a:endParaRPr sz="1586">
              <a:latin typeface="Arial"/>
              <a:cs typeface="Arial"/>
            </a:endParaRPr>
          </a:p>
          <a:p>
            <a:pPr marL="11506" marR="30250">
              <a:lnSpc>
                <a:spcPct val="95825"/>
              </a:lnSpc>
              <a:spcBef>
                <a:spcPts val="851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</a:t>
            </a:r>
            <a:r>
              <a:rPr sz="1586" spc="4" dirty="0">
                <a:latin typeface="Arial"/>
                <a:cs typeface="Arial"/>
              </a:rPr>
              <a:t>.t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nggi=6;</a:t>
            </a:r>
            <a:endParaRPr sz="15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 txBox="1"/>
          <p:nvPr/>
        </p:nvSpPr>
        <p:spPr>
          <a:xfrm>
            <a:off x="1513517" y="847683"/>
            <a:ext cx="1434901" cy="1076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9255">
              <a:lnSpc>
                <a:spcPts val="1549"/>
              </a:lnSpc>
              <a:spcBef>
                <a:spcPts val="77"/>
              </a:spcBef>
            </a:pPr>
            <a:r>
              <a:rPr sz="1404" dirty="0">
                <a:latin typeface="Arial"/>
                <a:cs typeface="Arial"/>
              </a:rPr>
              <a:t>c</a:t>
            </a:r>
            <a:r>
              <a:rPr sz="1404" spc="-4" dirty="0">
                <a:latin typeface="Arial"/>
                <a:cs typeface="Arial"/>
              </a:rPr>
              <a:t>la</a:t>
            </a:r>
            <a:r>
              <a:rPr sz="1404" dirty="0">
                <a:latin typeface="Arial"/>
                <a:cs typeface="Arial"/>
              </a:rPr>
              <a:t>ss</a:t>
            </a:r>
            <a:r>
              <a:rPr sz="1404" spc="63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4" dirty="0">
                <a:latin typeface="Arial"/>
                <a:cs typeface="Arial"/>
              </a:rPr>
              <a:t>o</a:t>
            </a:r>
            <a:r>
              <a:rPr sz="1404" spc="4" dirty="0">
                <a:latin typeface="Arial"/>
                <a:cs typeface="Arial"/>
              </a:rPr>
              <a:t>t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72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{</a:t>
            </a:r>
            <a:endParaRPr sz="1404">
              <a:latin typeface="Arial"/>
              <a:cs typeface="Arial"/>
            </a:endParaRPr>
          </a:p>
          <a:p>
            <a:pPr marL="112300">
              <a:lnSpc>
                <a:spcPts val="1614"/>
              </a:lnSpc>
              <a:spcBef>
                <a:spcPts val="22"/>
              </a:spcBef>
            </a:pPr>
            <a:r>
              <a:rPr sz="1404" spc="-4" dirty="0">
                <a:latin typeface="Arial"/>
                <a:cs typeface="Arial"/>
              </a:rPr>
              <a:t>doubl</a:t>
            </a:r>
            <a:r>
              <a:rPr sz="1404" dirty="0">
                <a:latin typeface="Arial"/>
                <a:cs typeface="Arial"/>
              </a:rPr>
              <a:t>e</a:t>
            </a:r>
            <a:r>
              <a:rPr sz="1404" spc="92" dirty="0">
                <a:latin typeface="Arial"/>
                <a:cs typeface="Arial"/>
              </a:rPr>
              <a:t> </a:t>
            </a:r>
            <a:r>
              <a:rPr sz="1404" spc="-5" dirty="0">
                <a:latin typeface="Arial"/>
                <a:cs typeface="Arial"/>
              </a:rPr>
              <a:t>pan</a:t>
            </a:r>
            <a:r>
              <a:rPr sz="1404" spc="9" dirty="0">
                <a:latin typeface="Arial"/>
                <a:cs typeface="Arial"/>
              </a:rPr>
              <a:t>j</a:t>
            </a:r>
            <a:r>
              <a:rPr sz="1404" spc="-5" dirty="0">
                <a:latin typeface="Arial"/>
                <a:cs typeface="Arial"/>
              </a:rPr>
              <a:t>ang</a:t>
            </a:r>
            <a:r>
              <a:rPr sz="1404" dirty="0">
                <a:latin typeface="Arial"/>
                <a:cs typeface="Arial"/>
              </a:rPr>
              <a:t>; </a:t>
            </a:r>
            <a:endParaRPr sz="1404">
              <a:latin typeface="Arial"/>
              <a:cs typeface="Arial"/>
            </a:endParaRPr>
          </a:p>
          <a:p>
            <a:pPr marL="112300">
              <a:lnSpc>
                <a:spcPts val="1614"/>
              </a:lnSpc>
              <a:spcBef>
                <a:spcPts val="96"/>
              </a:spcBef>
            </a:pPr>
            <a:r>
              <a:rPr sz="1404" spc="-4" dirty="0">
                <a:latin typeface="Arial"/>
                <a:cs typeface="Arial"/>
              </a:rPr>
              <a:t>doubl</a:t>
            </a:r>
            <a:r>
              <a:rPr sz="1404" dirty="0">
                <a:latin typeface="Arial"/>
                <a:cs typeface="Arial"/>
              </a:rPr>
              <a:t>e</a:t>
            </a:r>
            <a:r>
              <a:rPr sz="1404" spc="92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leba</a:t>
            </a:r>
            <a:r>
              <a:rPr sz="1404" dirty="0">
                <a:latin typeface="Arial"/>
                <a:cs typeface="Arial"/>
              </a:rPr>
              <a:t>r; </a:t>
            </a:r>
            <a:endParaRPr sz="1404">
              <a:latin typeface="Arial"/>
              <a:cs typeface="Arial"/>
            </a:endParaRPr>
          </a:p>
          <a:p>
            <a:pPr marL="112300">
              <a:lnSpc>
                <a:spcPts val="1614"/>
              </a:lnSpc>
              <a:spcBef>
                <a:spcPts val="96"/>
              </a:spcBef>
            </a:pPr>
            <a:r>
              <a:rPr sz="1404" spc="-4" dirty="0">
                <a:latin typeface="Arial"/>
                <a:cs typeface="Arial"/>
              </a:rPr>
              <a:t>doubl</a:t>
            </a:r>
            <a:r>
              <a:rPr sz="1404" dirty="0">
                <a:latin typeface="Arial"/>
                <a:cs typeface="Arial"/>
              </a:rPr>
              <a:t>e</a:t>
            </a:r>
            <a:r>
              <a:rPr sz="1404" spc="92" dirty="0">
                <a:latin typeface="Arial"/>
                <a:cs typeface="Arial"/>
              </a:rPr>
              <a:t> </a:t>
            </a:r>
            <a:r>
              <a:rPr sz="1404" spc="5" dirty="0">
                <a:latin typeface="Arial"/>
                <a:cs typeface="Arial"/>
              </a:rPr>
              <a:t>t</a:t>
            </a:r>
            <a:r>
              <a:rPr sz="1404" spc="-5" dirty="0">
                <a:latin typeface="Arial"/>
                <a:cs typeface="Arial"/>
              </a:rPr>
              <a:t>ingg</a:t>
            </a:r>
            <a:r>
              <a:rPr sz="1404" dirty="0">
                <a:latin typeface="Arial"/>
                <a:cs typeface="Arial"/>
              </a:rPr>
              <a:t>i;</a:t>
            </a:r>
            <a:endParaRPr sz="1404">
              <a:latin typeface="Arial"/>
              <a:cs typeface="Arial"/>
            </a:endParaRPr>
          </a:p>
          <a:p>
            <a:pPr marL="11506" marR="19255">
              <a:lnSpc>
                <a:spcPct val="95825"/>
              </a:lnSpc>
              <a:spcBef>
                <a:spcPts val="105"/>
              </a:spcBef>
            </a:pPr>
            <a:r>
              <a:rPr sz="1404" dirty="0">
                <a:latin typeface="Arial"/>
                <a:cs typeface="Arial"/>
              </a:rPr>
              <a:t>}</a:t>
            </a:r>
            <a:endParaRPr sz="140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3517" y="2155306"/>
            <a:ext cx="3137579" cy="422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7339">
              <a:lnSpc>
                <a:spcPts val="1549"/>
              </a:lnSpc>
              <a:spcBef>
                <a:spcPts val="77"/>
              </a:spcBef>
            </a:pPr>
            <a:r>
              <a:rPr sz="1404" dirty="0">
                <a:latin typeface="Arial"/>
                <a:cs typeface="Arial"/>
              </a:rPr>
              <a:t>c</a:t>
            </a:r>
            <a:r>
              <a:rPr sz="1404" spc="-4" dirty="0">
                <a:latin typeface="Arial"/>
                <a:cs typeface="Arial"/>
              </a:rPr>
              <a:t>la</a:t>
            </a:r>
            <a:r>
              <a:rPr sz="1404" dirty="0">
                <a:latin typeface="Arial"/>
                <a:cs typeface="Arial"/>
              </a:rPr>
              <a:t>ss</a:t>
            </a:r>
            <a:r>
              <a:rPr sz="1404" spc="63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De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-4" dirty="0">
                <a:latin typeface="Arial"/>
                <a:cs typeface="Arial"/>
              </a:rPr>
              <a:t>o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4" dirty="0">
                <a:latin typeface="Arial"/>
                <a:cs typeface="Arial"/>
              </a:rPr>
              <a:t>o</a:t>
            </a:r>
            <a:r>
              <a:rPr sz="1404" spc="4" dirty="0">
                <a:latin typeface="Arial"/>
                <a:cs typeface="Arial"/>
              </a:rPr>
              <a:t>t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k1</a:t>
            </a:r>
            <a:r>
              <a:rPr sz="1404" spc="149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{</a:t>
            </a:r>
            <a:endParaRPr sz="1404">
              <a:latin typeface="Arial"/>
              <a:cs typeface="Arial"/>
            </a:endParaRPr>
          </a:p>
          <a:p>
            <a:pPr marL="112300">
              <a:lnSpc>
                <a:spcPct val="95825"/>
              </a:lnSpc>
              <a:spcBef>
                <a:spcPts val="13"/>
              </a:spcBef>
            </a:pPr>
            <a:r>
              <a:rPr sz="1404" spc="-4" dirty="0">
                <a:latin typeface="Arial"/>
                <a:cs typeface="Arial"/>
              </a:rPr>
              <a:t>publi</a:t>
            </a:r>
            <a:r>
              <a:rPr sz="1404" dirty="0">
                <a:latin typeface="Arial"/>
                <a:cs typeface="Arial"/>
              </a:rPr>
              <a:t>c</a:t>
            </a:r>
            <a:r>
              <a:rPr sz="1404" spc="86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4" dirty="0">
                <a:latin typeface="Arial"/>
                <a:cs typeface="Arial"/>
              </a:rPr>
              <a:t>t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spc="4" dirty="0">
                <a:latin typeface="Arial"/>
                <a:cs typeface="Arial"/>
              </a:rPr>
              <a:t>t</a:t>
            </a:r>
            <a:r>
              <a:rPr sz="1404" spc="-4" dirty="0">
                <a:latin typeface="Arial"/>
                <a:cs typeface="Arial"/>
              </a:rPr>
              <a:t>i</a:t>
            </a:r>
            <a:r>
              <a:rPr sz="1404" dirty="0">
                <a:latin typeface="Arial"/>
                <a:cs typeface="Arial"/>
              </a:rPr>
              <a:t>c</a:t>
            </a:r>
            <a:r>
              <a:rPr sz="1404" spc="56" dirty="0">
                <a:latin typeface="Arial"/>
                <a:cs typeface="Arial"/>
              </a:rPr>
              <a:t> </a:t>
            </a:r>
            <a:r>
              <a:rPr sz="1404" spc="8" dirty="0">
                <a:latin typeface="Arial"/>
                <a:cs typeface="Arial"/>
              </a:rPr>
              <a:t>v</a:t>
            </a:r>
            <a:r>
              <a:rPr sz="1404" spc="-4" dirty="0">
                <a:latin typeface="Arial"/>
                <a:cs typeface="Arial"/>
              </a:rPr>
              <a:t>oi</a:t>
            </a:r>
            <a:r>
              <a:rPr sz="1404" dirty="0">
                <a:latin typeface="Arial"/>
                <a:cs typeface="Arial"/>
              </a:rPr>
              <a:t>d</a:t>
            </a:r>
            <a:r>
              <a:rPr sz="1404" spc="51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-4" dirty="0">
                <a:latin typeface="Arial"/>
                <a:cs typeface="Arial"/>
              </a:rPr>
              <a:t>ain</a:t>
            </a:r>
            <a:r>
              <a:rPr sz="1404" dirty="0">
                <a:latin typeface="Arial"/>
                <a:cs typeface="Arial"/>
              </a:rPr>
              <a:t>(S</a:t>
            </a:r>
            <a:r>
              <a:rPr sz="1404" spc="4" dirty="0">
                <a:latin typeface="Arial"/>
                <a:cs typeface="Arial"/>
              </a:rPr>
              <a:t>t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-4" dirty="0">
                <a:latin typeface="Arial"/>
                <a:cs typeface="Arial"/>
              </a:rPr>
              <a:t>ing</a:t>
            </a:r>
            <a:r>
              <a:rPr sz="1404" spc="4" dirty="0">
                <a:latin typeface="Arial"/>
                <a:cs typeface="Arial"/>
              </a:rPr>
              <a:t>[</a:t>
            </a:r>
            <a:r>
              <a:rPr sz="1404" dirty="0">
                <a:latin typeface="Arial"/>
                <a:cs typeface="Arial"/>
              </a:rPr>
              <a:t>]</a:t>
            </a:r>
            <a:r>
              <a:rPr sz="1404" spc="168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-4" dirty="0">
                <a:latin typeface="Arial"/>
                <a:cs typeface="Arial"/>
              </a:rPr>
              <a:t>g</a:t>
            </a:r>
            <a:r>
              <a:rPr sz="1404" dirty="0">
                <a:latin typeface="Arial"/>
                <a:cs typeface="Arial"/>
              </a:rPr>
              <a:t>s)</a:t>
            </a:r>
            <a:r>
              <a:rPr sz="1404" spc="63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{</a:t>
            </a:r>
            <a:endParaRPr sz="140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5114" y="2808427"/>
            <a:ext cx="1881947" cy="423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7339">
              <a:lnSpc>
                <a:spcPts val="1549"/>
              </a:lnSpc>
              <a:spcBef>
                <a:spcPts val="77"/>
              </a:spcBef>
            </a:pPr>
            <a:r>
              <a:rPr sz="1404" spc="-4" dirty="0">
                <a:latin typeface="Arial"/>
                <a:cs typeface="Arial"/>
              </a:rPr>
              <a:t>doubl</a:t>
            </a:r>
            <a:r>
              <a:rPr sz="1404" dirty="0">
                <a:latin typeface="Arial"/>
                <a:cs typeface="Arial"/>
              </a:rPr>
              <a:t>e</a:t>
            </a:r>
            <a:r>
              <a:rPr sz="1404" spc="92" dirty="0">
                <a:latin typeface="Arial"/>
                <a:cs typeface="Arial"/>
              </a:rPr>
              <a:t> </a:t>
            </a:r>
            <a:r>
              <a:rPr sz="1404" spc="9" dirty="0">
                <a:latin typeface="Arial"/>
                <a:cs typeface="Arial"/>
              </a:rPr>
              <a:t>v</a:t>
            </a:r>
            <a:r>
              <a:rPr sz="1404" spc="-5" dirty="0">
                <a:latin typeface="Arial"/>
                <a:cs typeface="Arial"/>
              </a:rPr>
              <a:t>olu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-5" dirty="0">
                <a:latin typeface="Arial"/>
                <a:cs typeface="Arial"/>
              </a:rPr>
              <a:t>e</a:t>
            </a:r>
            <a:r>
              <a:rPr sz="1404" dirty="0">
                <a:latin typeface="Arial"/>
                <a:cs typeface="Arial"/>
              </a:rPr>
              <a:t>;</a:t>
            </a:r>
            <a:endParaRPr sz="1404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22"/>
              </a:spcBef>
            </a:pPr>
            <a:r>
              <a:rPr sz="1404" dirty="0">
                <a:latin typeface="Arial"/>
                <a:cs typeface="Arial"/>
              </a:rPr>
              <a:t>K</a:t>
            </a:r>
            <a:r>
              <a:rPr sz="1404" spc="-4" dirty="0">
                <a:latin typeface="Arial"/>
                <a:cs typeface="Arial"/>
              </a:rPr>
              <a:t>o</a:t>
            </a:r>
            <a:r>
              <a:rPr sz="1404" spc="4" dirty="0">
                <a:latin typeface="Arial"/>
                <a:cs typeface="Arial"/>
              </a:rPr>
              <a:t>t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72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14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=</a:t>
            </a:r>
            <a:r>
              <a:rPr sz="1404" spc="16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ne</a:t>
            </a:r>
            <a:r>
              <a:rPr sz="1404" dirty="0">
                <a:latin typeface="Arial"/>
                <a:cs typeface="Arial"/>
              </a:rPr>
              <a:t>w</a:t>
            </a:r>
            <a:r>
              <a:rPr sz="1404" spc="60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5" dirty="0">
                <a:latin typeface="Arial"/>
                <a:cs typeface="Arial"/>
              </a:rPr>
              <a:t>o</a:t>
            </a:r>
            <a:r>
              <a:rPr sz="1404" spc="5" dirty="0">
                <a:latin typeface="Arial"/>
                <a:cs typeface="Arial"/>
              </a:rPr>
              <a:t>t</a:t>
            </a:r>
            <a:r>
              <a:rPr sz="1404" spc="-5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k();</a:t>
            </a:r>
            <a:endParaRPr sz="140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5114" y="3461548"/>
            <a:ext cx="4086077" cy="8597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549"/>
              </a:lnSpc>
              <a:spcBef>
                <a:spcPts val="77"/>
              </a:spcBef>
            </a:pPr>
            <a:r>
              <a:rPr sz="1404" spc="4" dirty="0">
                <a:latin typeface="Arial"/>
                <a:cs typeface="Arial"/>
              </a:rPr>
              <a:t>/</a:t>
            </a:r>
            <a:r>
              <a:rPr sz="1404" dirty="0">
                <a:latin typeface="Arial"/>
                <a:cs typeface="Arial"/>
              </a:rPr>
              <a:t>/</a:t>
            </a:r>
            <a:r>
              <a:rPr sz="1404" spc="24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-4" dirty="0">
                <a:latin typeface="Arial"/>
                <a:cs typeface="Arial"/>
              </a:rPr>
              <a:t>engi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-4" dirty="0">
                <a:latin typeface="Arial"/>
                <a:cs typeface="Arial"/>
              </a:rPr>
              <a:t>i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n</a:t>
            </a:r>
            <a:r>
              <a:rPr sz="1404" spc="141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nila</a:t>
            </a:r>
            <a:r>
              <a:rPr sz="1404" dirty="0">
                <a:latin typeface="Arial"/>
                <a:cs typeface="Arial"/>
              </a:rPr>
              <a:t>i</a:t>
            </a:r>
            <a:r>
              <a:rPr sz="1404" spc="59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ke</a:t>
            </a:r>
            <a:r>
              <a:rPr sz="1404" spc="38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dala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76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da</a:t>
            </a:r>
            <a:r>
              <a:rPr sz="1404" spc="4" dirty="0">
                <a:latin typeface="Arial"/>
                <a:cs typeface="Arial"/>
              </a:rPr>
              <a:t>t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-</a:t>
            </a:r>
            <a:r>
              <a:rPr sz="1404" spc="-4" dirty="0">
                <a:latin typeface="Arial"/>
                <a:cs typeface="Arial"/>
              </a:rPr>
              <a:t>da</a:t>
            </a:r>
            <a:r>
              <a:rPr sz="1404" spc="4" dirty="0">
                <a:latin typeface="Arial"/>
                <a:cs typeface="Arial"/>
              </a:rPr>
              <a:t>t</a:t>
            </a:r>
            <a:r>
              <a:rPr sz="1404" dirty="0">
                <a:latin typeface="Arial"/>
                <a:cs typeface="Arial"/>
              </a:rPr>
              <a:t>a</a:t>
            </a:r>
            <a:r>
              <a:rPr sz="1404" spc="118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4" dirty="0">
                <a:latin typeface="Arial"/>
                <a:cs typeface="Arial"/>
              </a:rPr>
              <a:t>ela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65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5" dirty="0">
                <a:latin typeface="Arial"/>
                <a:cs typeface="Arial"/>
              </a:rPr>
              <a:t>o</a:t>
            </a:r>
            <a:r>
              <a:rPr sz="1404" spc="5" dirty="0">
                <a:latin typeface="Arial"/>
                <a:cs typeface="Arial"/>
              </a:rPr>
              <a:t>t</a:t>
            </a:r>
            <a:r>
              <a:rPr sz="1404" spc="-5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k</a:t>
            </a:r>
            <a:endParaRPr sz="1404">
              <a:latin typeface="Arial"/>
              <a:cs typeface="Arial"/>
            </a:endParaRPr>
          </a:p>
          <a:p>
            <a:pPr marL="11506" marR="2898515">
              <a:lnSpc>
                <a:spcPts val="1614"/>
              </a:lnSpc>
              <a:spcBef>
                <a:spcPts val="22"/>
              </a:spcBef>
            </a:pPr>
            <a:r>
              <a:rPr sz="1404" dirty="0">
                <a:latin typeface="Arial"/>
                <a:cs typeface="Arial"/>
              </a:rPr>
              <a:t>k</a:t>
            </a:r>
            <a:r>
              <a:rPr sz="1404" spc="4" dirty="0">
                <a:latin typeface="Arial"/>
                <a:cs typeface="Arial"/>
              </a:rPr>
              <a:t>.</a:t>
            </a:r>
            <a:r>
              <a:rPr sz="1404" spc="-4" dirty="0">
                <a:latin typeface="Arial"/>
                <a:cs typeface="Arial"/>
              </a:rPr>
              <a:t>pan</a:t>
            </a:r>
            <a:r>
              <a:rPr sz="1404" spc="8" dirty="0">
                <a:latin typeface="Arial"/>
                <a:cs typeface="Arial"/>
              </a:rPr>
              <a:t>j</a:t>
            </a:r>
            <a:r>
              <a:rPr sz="1404" spc="-4" dirty="0">
                <a:latin typeface="Arial"/>
                <a:cs typeface="Arial"/>
              </a:rPr>
              <a:t>an</a:t>
            </a:r>
            <a:r>
              <a:rPr sz="1404" dirty="0">
                <a:latin typeface="Arial"/>
                <a:cs typeface="Arial"/>
              </a:rPr>
              <a:t>g</a:t>
            </a:r>
            <a:r>
              <a:rPr sz="1404" spc="112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=</a:t>
            </a:r>
            <a:r>
              <a:rPr sz="1404" spc="30" dirty="0">
                <a:latin typeface="Arial"/>
                <a:cs typeface="Arial"/>
              </a:rPr>
              <a:t> </a:t>
            </a:r>
            <a:r>
              <a:rPr sz="1404" spc="-5" dirty="0">
                <a:latin typeface="Arial"/>
                <a:cs typeface="Arial"/>
              </a:rPr>
              <a:t>4</a:t>
            </a:r>
            <a:r>
              <a:rPr sz="1404" dirty="0">
                <a:latin typeface="Arial"/>
                <a:cs typeface="Arial"/>
              </a:rPr>
              <a:t>; </a:t>
            </a:r>
            <a:endParaRPr sz="1404">
              <a:latin typeface="Arial"/>
              <a:cs typeface="Arial"/>
            </a:endParaRPr>
          </a:p>
          <a:p>
            <a:pPr marL="11506" marR="2898515">
              <a:lnSpc>
                <a:spcPts val="1614"/>
              </a:lnSpc>
              <a:spcBef>
                <a:spcPts val="103"/>
              </a:spcBef>
            </a:pPr>
            <a:r>
              <a:rPr sz="1404" dirty="0">
                <a:latin typeface="Arial"/>
                <a:cs typeface="Arial"/>
              </a:rPr>
              <a:t>k</a:t>
            </a:r>
            <a:r>
              <a:rPr sz="1404" spc="4" dirty="0">
                <a:latin typeface="Arial"/>
                <a:cs typeface="Arial"/>
              </a:rPr>
              <a:t>.</a:t>
            </a:r>
            <a:r>
              <a:rPr sz="1404" spc="-4" dirty="0">
                <a:latin typeface="Arial"/>
                <a:cs typeface="Arial"/>
              </a:rPr>
              <a:t>leba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88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=</a:t>
            </a:r>
            <a:r>
              <a:rPr sz="1404" spc="16" dirty="0">
                <a:latin typeface="Arial"/>
                <a:cs typeface="Arial"/>
              </a:rPr>
              <a:t> </a:t>
            </a:r>
            <a:r>
              <a:rPr sz="1404" spc="-5" dirty="0">
                <a:latin typeface="Arial"/>
                <a:cs typeface="Arial"/>
              </a:rPr>
              <a:t>3</a:t>
            </a:r>
            <a:r>
              <a:rPr sz="1404" dirty="0">
                <a:latin typeface="Arial"/>
                <a:cs typeface="Arial"/>
              </a:rPr>
              <a:t>; </a:t>
            </a:r>
            <a:endParaRPr sz="1404">
              <a:latin typeface="Arial"/>
              <a:cs typeface="Arial"/>
            </a:endParaRPr>
          </a:p>
          <a:p>
            <a:pPr marL="11506" marR="2898515">
              <a:lnSpc>
                <a:spcPts val="1614"/>
              </a:lnSpc>
              <a:spcBef>
                <a:spcPts val="103"/>
              </a:spcBef>
            </a:pPr>
            <a:r>
              <a:rPr sz="1404" dirty="0">
                <a:latin typeface="Arial"/>
                <a:cs typeface="Arial"/>
              </a:rPr>
              <a:t>k</a:t>
            </a:r>
            <a:r>
              <a:rPr sz="1404" spc="4" dirty="0">
                <a:latin typeface="Arial"/>
                <a:cs typeface="Arial"/>
              </a:rPr>
              <a:t>.t</a:t>
            </a:r>
            <a:r>
              <a:rPr sz="1404" spc="-4" dirty="0">
                <a:latin typeface="Arial"/>
                <a:cs typeface="Arial"/>
              </a:rPr>
              <a:t>ingg</a:t>
            </a:r>
            <a:r>
              <a:rPr sz="1404" dirty="0">
                <a:latin typeface="Arial"/>
                <a:cs typeface="Arial"/>
              </a:rPr>
              <a:t>i</a:t>
            </a:r>
            <a:r>
              <a:rPr sz="1404" spc="89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=</a:t>
            </a:r>
            <a:r>
              <a:rPr sz="1404" spc="16" dirty="0">
                <a:latin typeface="Arial"/>
                <a:cs typeface="Arial"/>
              </a:rPr>
              <a:t> </a:t>
            </a:r>
            <a:r>
              <a:rPr sz="1404" spc="-5" dirty="0">
                <a:latin typeface="Arial"/>
                <a:cs typeface="Arial"/>
              </a:rPr>
              <a:t>2</a:t>
            </a:r>
            <a:r>
              <a:rPr sz="1404" dirty="0">
                <a:latin typeface="Arial"/>
                <a:cs typeface="Arial"/>
              </a:rPr>
              <a:t>;</a:t>
            </a:r>
            <a:endParaRPr sz="140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5114" y="4551004"/>
            <a:ext cx="3142755" cy="423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7339">
              <a:lnSpc>
                <a:spcPts val="1549"/>
              </a:lnSpc>
              <a:spcBef>
                <a:spcPts val="77"/>
              </a:spcBef>
            </a:pPr>
            <a:r>
              <a:rPr sz="1404" spc="4" dirty="0">
                <a:latin typeface="Arial"/>
                <a:cs typeface="Arial"/>
              </a:rPr>
              <a:t>/</a:t>
            </a:r>
            <a:r>
              <a:rPr sz="1404" dirty="0">
                <a:latin typeface="Arial"/>
                <a:cs typeface="Arial"/>
              </a:rPr>
              <a:t>/</a:t>
            </a:r>
            <a:r>
              <a:rPr sz="1404" spc="24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-4" dirty="0">
                <a:latin typeface="Arial"/>
                <a:cs typeface="Arial"/>
              </a:rPr>
              <a:t>enghi</a:t>
            </a:r>
            <a:r>
              <a:rPr sz="1404" spc="4" dirty="0">
                <a:latin typeface="Arial"/>
                <a:cs typeface="Arial"/>
              </a:rPr>
              <a:t>t</a:t>
            </a:r>
            <a:r>
              <a:rPr sz="1404" spc="-4" dirty="0">
                <a:latin typeface="Arial"/>
                <a:cs typeface="Arial"/>
              </a:rPr>
              <a:t>un</a:t>
            </a:r>
            <a:r>
              <a:rPr sz="1404" dirty="0">
                <a:latin typeface="Arial"/>
                <a:cs typeface="Arial"/>
              </a:rPr>
              <a:t>g</a:t>
            </a:r>
            <a:r>
              <a:rPr sz="1404" spc="146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i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-4" dirty="0">
                <a:latin typeface="Arial"/>
                <a:cs typeface="Arial"/>
              </a:rPr>
              <a:t>i</a:t>
            </a:r>
            <a:r>
              <a:rPr sz="1404" spc="4" dirty="0">
                <a:latin typeface="Arial"/>
                <a:cs typeface="Arial"/>
              </a:rPr>
              <a:t>/</a:t>
            </a:r>
            <a:r>
              <a:rPr sz="1404" spc="8" dirty="0">
                <a:latin typeface="Arial"/>
                <a:cs typeface="Arial"/>
              </a:rPr>
              <a:t>v</a:t>
            </a:r>
            <a:r>
              <a:rPr sz="1404" spc="-4" dirty="0">
                <a:latin typeface="Arial"/>
                <a:cs typeface="Arial"/>
              </a:rPr>
              <a:t>olu</a:t>
            </a:r>
            <a:r>
              <a:rPr sz="1404" dirty="0">
                <a:latin typeface="Arial"/>
                <a:cs typeface="Arial"/>
              </a:rPr>
              <a:t>me</a:t>
            </a:r>
            <a:r>
              <a:rPr sz="1404" spc="115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5" dirty="0">
                <a:latin typeface="Arial"/>
                <a:cs typeface="Arial"/>
              </a:rPr>
              <a:t>o</a:t>
            </a:r>
            <a:r>
              <a:rPr sz="1404" spc="5" dirty="0">
                <a:latin typeface="Arial"/>
                <a:cs typeface="Arial"/>
              </a:rPr>
              <a:t>t</a:t>
            </a:r>
            <a:r>
              <a:rPr sz="1404" spc="-5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k</a:t>
            </a:r>
            <a:endParaRPr sz="1404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22"/>
              </a:spcBef>
            </a:pPr>
            <a:r>
              <a:rPr sz="1404" spc="8" dirty="0">
                <a:latin typeface="Arial"/>
                <a:cs typeface="Arial"/>
              </a:rPr>
              <a:t>v</a:t>
            </a:r>
            <a:r>
              <a:rPr sz="1404" spc="-4" dirty="0">
                <a:latin typeface="Arial"/>
                <a:cs typeface="Arial"/>
              </a:rPr>
              <a:t>olu</a:t>
            </a:r>
            <a:r>
              <a:rPr sz="1404" dirty="0">
                <a:latin typeface="Arial"/>
                <a:cs typeface="Arial"/>
              </a:rPr>
              <a:t>me</a:t>
            </a:r>
            <a:r>
              <a:rPr sz="1404" spc="76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=</a:t>
            </a:r>
            <a:r>
              <a:rPr sz="1404" spc="30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4" dirty="0">
                <a:latin typeface="Arial"/>
                <a:cs typeface="Arial"/>
              </a:rPr>
              <a:t>.</a:t>
            </a:r>
            <a:r>
              <a:rPr sz="1404" spc="-4" dirty="0">
                <a:latin typeface="Arial"/>
                <a:cs typeface="Arial"/>
              </a:rPr>
              <a:t>pan</a:t>
            </a:r>
            <a:r>
              <a:rPr sz="1404" spc="8" dirty="0">
                <a:latin typeface="Arial"/>
                <a:cs typeface="Arial"/>
              </a:rPr>
              <a:t>j</a:t>
            </a:r>
            <a:r>
              <a:rPr sz="1404" spc="-4" dirty="0">
                <a:latin typeface="Arial"/>
                <a:cs typeface="Arial"/>
              </a:rPr>
              <a:t>an</a:t>
            </a:r>
            <a:r>
              <a:rPr sz="1404" dirty="0">
                <a:latin typeface="Arial"/>
                <a:cs typeface="Arial"/>
              </a:rPr>
              <a:t>g</a:t>
            </a:r>
            <a:r>
              <a:rPr sz="1404" spc="112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*</a:t>
            </a:r>
            <a:r>
              <a:rPr sz="1404" spc="19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4" dirty="0">
                <a:latin typeface="Arial"/>
                <a:cs typeface="Arial"/>
              </a:rPr>
              <a:t>.t</a:t>
            </a:r>
            <a:r>
              <a:rPr sz="1404" spc="-4" dirty="0">
                <a:latin typeface="Arial"/>
                <a:cs typeface="Arial"/>
              </a:rPr>
              <a:t>ingg</a:t>
            </a:r>
            <a:r>
              <a:rPr sz="1404" dirty="0">
                <a:latin typeface="Arial"/>
                <a:cs typeface="Arial"/>
              </a:rPr>
              <a:t>i</a:t>
            </a:r>
            <a:r>
              <a:rPr sz="1404" spc="89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*</a:t>
            </a:r>
            <a:r>
              <a:rPr sz="1404" spc="11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5" dirty="0">
                <a:latin typeface="Arial"/>
                <a:cs typeface="Arial"/>
              </a:rPr>
              <a:t>.</a:t>
            </a:r>
            <a:r>
              <a:rPr sz="1404" spc="-5" dirty="0">
                <a:latin typeface="Arial"/>
                <a:cs typeface="Arial"/>
              </a:rPr>
              <a:t>leba</a:t>
            </a:r>
            <a:r>
              <a:rPr sz="1404" dirty="0">
                <a:latin typeface="Arial"/>
                <a:cs typeface="Arial"/>
              </a:rPr>
              <a:t>r;</a:t>
            </a:r>
            <a:endParaRPr sz="140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5115" y="5205505"/>
            <a:ext cx="3892908" cy="423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7339">
              <a:lnSpc>
                <a:spcPts val="1549"/>
              </a:lnSpc>
              <a:spcBef>
                <a:spcPts val="77"/>
              </a:spcBef>
            </a:pPr>
            <a:r>
              <a:rPr sz="1404" spc="4" dirty="0">
                <a:latin typeface="Arial"/>
                <a:cs typeface="Arial"/>
              </a:rPr>
              <a:t>/</a:t>
            </a:r>
            <a:r>
              <a:rPr sz="1404" dirty="0">
                <a:latin typeface="Arial"/>
                <a:cs typeface="Arial"/>
              </a:rPr>
              <a:t>/</a:t>
            </a:r>
            <a:r>
              <a:rPr sz="1404" spc="24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-4" dirty="0">
                <a:latin typeface="Arial"/>
                <a:cs typeface="Arial"/>
              </a:rPr>
              <a:t>ena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-4" dirty="0">
                <a:latin typeface="Arial"/>
                <a:cs typeface="Arial"/>
              </a:rPr>
              <a:t>pil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n</a:t>
            </a:r>
            <a:r>
              <a:rPr sz="1404" spc="167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nila</a:t>
            </a:r>
            <a:r>
              <a:rPr sz="1404" dirty="0">
                <a:latin typeface="Arial"/>
                <a:cs typeface="Arial"/>
              </a:rPr>
              <a:t>i</a:t>
            </a:r>
            <a:r>
              <a:rPr sz="1404" spc="59" dirty="0">
                <a:latin typeface="Arial"/>
                <a:cs typeface="Arial"/>
              </a:rPr>
              <a:t> </a:t>
            </a:r>
            <a:r>
              <a:rPr sz="1404" spc="8" dirty="0">
                <a:latin typeface="Arial"/>
                <a:cs typeface="Arial"/>
              </a:rPr>
              <a:t>v</a:t>
            </a:r>
            <a:r>
              <a:rPr sz="1404" spc="-4" dirty="0">
                <a:latin typeface="Arial"/>
                <a:cs typeface="Arial"/>
              </a:rPr>
              <a:t>olu</a:t>
            </a:r>
            <a:r>
              <a:rPr sz="1404" dirty="0">
                <a:latin typeface="Arial"/>
                <a:cs typeface="Arial"/>
              </a:rPr>
              <a:t>me</a:t>
            </a:r>
            <a:r>
              <a:rPr sz="1404" spc="76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ke</a:t>
            </a:r>
            <a:r>
              <a:rPr sz="1404" spc="38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la</a:t>
            </a:r>
            <a:r>
              <a:rPr sz="1404" spc="-31" dirty="0">
                <a:latin typeface="Arial"/>
                <a:cs typeface="Arial"/>
              </a:rPr>
              <a:t>y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97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-5" dirty="0">
                <a:latin typeface="Arial"/>
                <a:cs typeface="Arial"/>
              </a:rPr>
              <a:t>oni</a:t>
            </a:r>
            <a:r>
              <a:rPr sz="1404" spc="5" dirty="0">
                <a:latin typeface="Arial"/>
                <a:cs typeface="Arial"/>
              </a:rPr>
              <a:t>t</a:t>
            </a:r>
            <a:r>
              <a:rPr sz="1404" spc="-5" dirty="0">
                <a:latin typeface="Arial"/>
                <a:cs typeface="Arial"/>
              </a:rPr>
              <a:t>o</a:t>
            </a:r>
            <a:r>
              <a:rPr sz="1404" dirty="0">
                <a:latin typeface="Arial"/>
                <a:cs typeface="Arial"/>
              </a:rPr>
              <a:t>r</a:t>
            </a:r>
            <a:endParaRPr sz="1404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22"/>
              </a:spcBef>
            </a:pPr>
            <a:r>
              <a:rPr sz="1404" dirty="0">
                <a:latin typeface="Arial"/>
                <a:cs typeface="Arial"/>
              </a:rPr>
              <a:t>S</a:t>
            </a:r>
            <a:r>
              <a:rPr sz="1404" spc="-31" dirty="0">
                <a:latin typeface="Arial"/>
                <a:cs typeface="Arial"/>
              </a:rPr>
              <a:t>y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4" dirty="0">
                <a:latin typeface="Arial"/>
                <a:cs typeface="Arial"/>
              </a:rPr>
              <a:t>t</a:t>
            </a:r>
            <a:r>
              <a:rPr sz="1404" spc="-4" dirty="0">
                <a:latin typeface="Arial"/>
                <a:cs typeface="Arial"/>
              </a:rPr>
              <a:t>e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4" dirty="0">
                <a:latin typeface="Arial"/>
                <a:cs typeface="Arial"/>
              </a:rPr>
              <a:t>.</a:t>
            </a:r>
            <a:r>
              <a:rPr sz="1404" spc="-4" dirty="0">
                <a:latin typeface="Arial"/>
                <a:cs typeface="Arial"/>
              </a:rPr>
              <a:t>ou</a:t>
            </a:r>
            <a:r>
              <a:rPr sz="1404" spc="4" dirty="0">
                <a:latin typeface="Arial"/>
                <a:cs typeface="Arial"/>
              </a:rPr>
              <a:t>t.</a:t>
            </a:r>
            <a:r>
              <a:rPr sz="1404" spc="-4" dirty="0">
                <a:latin typeface="Arial"/>
                <a:cs typeface="Arial"/>
              </a:rPr>
              <a:t>p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-4" dirty="0">
                <a:latin typeface="Arial"/>
                <a:cs typeface="Arial"/>
              </a:rPr>
              <a:t>in</a:t>
            </a:r>
            <a:r>
              <a:rPr sz="1404" spc="4" dirty="0">
                <a:latin typeface="Arial"/>
                <a:cs typeface="Arial"/>
              </a:rPr>
              <a:t>t</a:t>
            </a:r>
            <a:r>
              <a:rPr sz="1404" spc="-4" dirty="0">
                <a:latin typeface="Arial"/>
                <a:cs typeface="Arial"/>
              </a:rPr>
              <a:t>l</a:t>
            </a:r>
            <a:r>
              <a:rPr sz="1404" spc="4" dirty="0">
                <a:latin typeface="Arial"/>
                <a:cs typeface="Arial"/>
              </a:rPr>
              <a:t>n</a:t>
            </a:r>
            <a:r>
              <a:rPr sz="1404" dirty="0">
                <a:latin typeface="Arial"/>
                <a:cs typeface="Arial"/>
              </a:rPr>
              <a:t>("</a:t>
            </a:r>
            <a:r>
              <a:rPr sz="1404" spc="-76" dirty="0">
                <a:latin typeface="Arial"/>
                <a:cs typeface="Arial"/>
              </a:rPr>
              <a:t>V</a:t>
            </a:r>
            <a:r>
              <a:rPr sz="1404" spc="-4" dirty="0">
                <a:latin typeface="Arial"/>
                <a:cs typeface="Arial"/>
              </a:rPr>
              <a:t>olu</a:t>
            </a:r>
            <a:r>
              <a:rPr sz="1404" dirty="0">
                <a:latin typeface="Arial"/>
                <a:cs typeface="Arial"/>
              </a:rPr>
              <a:t>me</a:t>
            </a:r>
            <a:r>
              <a:rPr sz="1404" spc="330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4" dirty="0">
                <a:latin typeface="Arial"/>
                <a:cs typeface="Arial"/>
              </a:rPr>
              <a:t>o</a:t>
            </a:r>
            <a:r>
              <a:rPr sz="1404" spc="4" dirty="0">
                <a:latin typeface="Arial"/>
                <a:cs typeface="Arial"/>
              </a:rPr>
              <a:t>t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72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=</a:t>
            </a:r>
            <a:r>
              <a:rPr sz="1404" spc="16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"</a:t>
            </a:r>
            <a:r>
              <a:rPr sz="1404" spc="9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+</a:t>
            </a:r>
            <a:r>
              <a:rPr sz="1404" spc="30" dirty="0">
                <a:latin typeface="Arial"/>
                <a:cs typeface="Arial"/>
              </a:rPr>
              <a:t> </a:t>
            </a:r>
            <a:r>
              <a:rPr sz="1404" spc="9" dirty="0">
                <a:latin typeface="Arial"/>
                <a:cs typeface="Arial"/>
              </a:rPr>
              <a:t>v</a:t>
            </a:r>
            <a:r>
              <a:rPr sz="1404" spc="-5" dirty="0">
                <a:latin typeface="Arial"/>
                <a:cs typeface="Arial"/>
              </a:rPr>
              <a:t>olu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-5" dirty="0">
                <a:latin typeface="Arial"/>
                <a:cs typeface="Arial"/>
              </a:rPr>
              <a:t>e</a:t>
            </a:r>
            <a:r>
              <a:rPr sz="1404" dirty="0">
                <a:latin typeface="Arial"/>
                <a:cs typeface="Arial"/>
              </a:rPr>
              <a:t>);</a:t>
            </a:r>
            <a:endParaRPr sz="140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4315" y="5640458"/>
            <a:ext cx="111048" cy="20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549"/>
              </a:lnSpc>
              <a:spcBef>
                <a:spcPts val="77"/>
              </a:spcBef>
            </a:pPr>
            <a:r>
              <a:rPr sz="1404" dirty="0">
                <a:latin typeface="Arial"/>
                <a:cs typeface="Arial"/>
              </a:rPr>
              <a:t>}</a:t>
            </a:r>
            <a:endParaRPr sz="1404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13516" y="5858626"/>
            <a:ext cx="111048" cy="20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549"/>
              </a:lnSpc>
              <a:spcBef>
                <a:spcPts val="77"/>
              </a:spcBef>
            </a:pPr>
            <a:r>
              <a:rPr sz="1404" dirty="0">
                <a:latin typeface="Arial"/>
                <a:cs typeface="Arial"/>
              </a:rPr>
              <a:t>}</a:t>
            </a:r>
            <a:endParaRPr sz="140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2196146" y="1502316"/>
            <a:ext cx="1717721" cy="463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6" y="2420798"/>
            <a:ext cx="7900756" cy="1797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4731">
              <a:lnSpc>
                <a:spcPts val="1711"/>
              </a:lnSpc>
              <a:spcBef>
                <a:spcPts val="85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upakan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abs</a:t>
            </a:r>
            <a:r>
              <a:rPr sz="1586" spc="4" dirty="0">
                <a:latin typeface="Arial"/>
                <a:cs typeface="Arial"/>
              </a:rPr>
              <a:t>tr</a:t>
            </a:r>
            <a:r>
              <a:rPr sz="1586" dirty="0">
                <a:latin typeface="Arial"/>
                <a:cs typeface="Arial"/>
              </a:rPr>
              <a:t>aksi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i sesua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-4" dirty="0">
                <a:latin typeface="Arial"/>
                <a:cs typeface="Arial"/>
              </a:rPr>
              <a:t>w</a:t>
            </a:r>
            <a:r>
              <a:rPr sz="1586" dirty="0">
                <a:latin typeface="Arial"/>
                <a:cs typeface="Arial"/>
              </a:rPr>
              <a:t>ak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i</a:t>
            </a:r>
            <a:r>
              <a:rPr sz="1586" spc="31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sesua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 pada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dun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</a:t>
            </a:r>
            <a:endParaRPr sz="1586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755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P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8" dirty="0">
                <a:latin typeface="Arial"/>
                <a:cs typeface="Arial"/>
              </a:rPr>
              <a:t>d</a:t>
            </a:r>
            <a:r>
              <a:rPr sz="1586" dirty="0">
                <a:latin typeface="Arial"/>
                <a:cs typeface="Arial"/>
              </a:rPr>
              <a:t>a 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bahasa </a:t>
            </a:r>
            <a:r>
              <a:rPr sz="1586" spc="31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pe</a:t>
            </a:r>
            <a:r>
              <a:rPr sz="1586" spc="4" dirty="0">
                <a:latin typeface="Arial"/>
                <a:cs typeface="Arial"/>
              </a:rPr>
              <a:t>mr</a:t>
            </a:r>
            <a:r>
              <a:rPr sz="1586" dirty="0">
                <a:latin typeface="Arial"/>
                <a:cs typeface="Arial"/>
              </a:rPr>
              <a:t>og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an, 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ob</a:t>
            </a:r>
            <a:r>
              <a:rPr sz="1586" spc="4" dirty="0">
                <a:latin typeface="Arial"/>
                <a:cs typeface="Arial"/>
              </a:rPr>
              <a:t>j</a:t>
            </a:r>
            <a:r>
              <a:rPr sz="1586" dirty="0">
                <a:latin typeface="Arial"/>
                <a:cs typeface="Arial"/>
              </a:rPr>
              <a:t>ect </a:t>
            </a:r>
            <a:r>
              <a:rPr sz="1586" spc="31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ada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ah </a:t>
            </a:r>
            <a:r>
              <a:rPr sz="1586" spc="31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ko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ponen </a:t>
            </a:r>
            <a:r>
              <a:rPr sz="1586" spc="31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spc="8" dirty="0">
                <a:latin typeface="Arial"/>
                <a:cs typeface="Arial"/>
              </a:rPr>
              <a:t>a</a:t>
            </a:r>
            <a:r>
              <a:rPr sz="1586" dirty="0">
                <a:latin typeface="Arial"/>
                <a:cs typeface="Arial"/>
              </a:rPr>
              <a:t>ng 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8" dirty="0">
                <a:latin typeface="Arial"/>
                <a:cs typeface="Arial"/>
              </a:rPr>
              <a:t>c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p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akan </a:t>
            </a:r>
            <a:r>
              <a:rPr sz="1586" spc="31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i </a:t>
            </a:r>
            <a:r>
              <a:rPr sz="1586" spc="17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c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8" dirty="0">
                <a:latin typeface="Arial"/>
                <a:cs typeface="Arial"/>
              </a:rPr>
              <a:t>s</a:t>
            </a:r>
            <a:r>
              <a:rPr sz="1586" dirty="0">
                <a:latin typeface="Arial"/>
                <a:cs typeface="Arial"/>
              </a:rPr>
              <a:t>s</a:t>
            </a:r>
            <a:endParaRPr sz="1586">
              <a:latin typeface="Arial"/>
              <a:cs typeface="Arial"/>
            </a:endParaRPr>
          </a:p>
          <a:p>
            <a:pPr marL="156483" marR="34731">
              <a:lnSpc>
                <a:spcPts val="1717"/>
              </a:lnSpc>
              <a:spcBef>
                <a:spcPts val="85"/>
              </a:spcBef>
            </a:pPr>
            <a:r>
              <a:rPr sz="1586" spc="4" dirty="0">
                <a:latin typeface="Arial"/>
                <a:cs typeface="Arial"/>
              </a:rPr>
              <a:t>(</a:t>
            </a:r>
            <a:r>
              <a:rPr sz="1586" i="1" spc="-4" dirty="0">
                <a:latin typeface="Arial"/>
                <a:cs typeface="Arial"/>
              </a:rPr>
              <a:t>i</a:t>
            </a:r>
            <a:r>
              <a:rPr sz="1586" i="1" dirty="0">
                <a:latin typeface="Arial"/>
                <a:cs typeface="Arial"/>
              </a:rPr>
              <a:t>ns</a:t>
            </a:r>
            <a:r>
              <a:rPr sz="1586" i="1" spc="4" dirty="0">
                <a:latin typeface="Arial"/>
                <a:cs typeface="Arial"/>
              </a:rPr>
              <a:t>t</a:t>
            </a:r>
            <a:r>
              <a:rPr sz="1586" i="1" dirty="0">
                <a:latin typeface="Arial"/>
                <a:cs typeface="Arial"/>
              </a:rPr>
              <a:t>ance</a:t>
            </a:r>
            <a:r>
              <a:rPr sz="1586" i="1" spc="4" dirty="0">
                <a:latin typeface="Arial"/>
                <a:cs typeface="Arial"/>
              </a:rPr>
              <a:t> </a:t>
            </a:r>
            <a:r>
              <a:rPr sz="1586" i="1" dirty="0">
                <a:latin typeface="Arial"/>
                <a:cs typeface="Arial"/>
              </a:rPr>
              <a:t>of</a:t>
            </a:r>
            <a:r>
              <a:rPr sz="1586" i="1" spc="-8" dirty="0">
                <a:latin typeface="Arial"/>
                <a:cs typeface="Arial"/>
              </a:rPr>
              <a:t> </a:t>
            </a:r>
            <a:r>
              <a:rPr sz="1586" i="1" dirty="0">
                <a:latin typeface="Arial"/>
                <a:cs typeface="Arial"/>
              </a:rPr>
              <a:t>c</a:t>
            </a:r>
            <a:r>
              <a:rPr sz="1586" i="1" spc="-4" dirty="0">
                <a:latin typeface="Arial"/>
                <a:cs typeface="Arial"/>
              </a:rPr>
              <a:t>l</a:t>
            </a:r>
            <a:r>
              <a:rPr sz="1586" i="1" dirty="0">
                <a:latin typeface="Arial"/>
                <a:cs typeface="Arial"/>
              </a:rPr>
              <a:t>ass)</a:t>
            </a:r>
            <a:endParaRPr sz="1586">
              <a:latin typeface="Arial"/>
              <a:cs typeface="Arial"/>
            </a:endParaRPr>
          </a:p>
          <a:p>
            <a:pPr marL="11506" marR="34731">
              <a:lnSpc>
                <a:spcPct val="95825"/>
              </a:lnSpc>
              <a:spcBef>
                <a:spcPts val="754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upakan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en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as pada saat </a:t>
            </a:r>
            <a:r>
              <a:rPr sz="1586" spc="-4" dirty="0">
                <a:latin typeface="Arial"/>
                <a:cs typeface="Arial"/>
              </a:rPr>
              <a:t>RU</a:t>
            </a:r>
            <a:r>
              <a:rPr sz="1586" dirty="0">
                <a:latin typeface="Arial"/>
                <a:cs typeface="Arial"/>
              </a:rPr>
              <a:t>N </a:t>
            </a:r>
            <a:r>
              <a:rPr sz="1586" spc="8" dirty="0">
                <a:latin typeface="Arial"/>
                <a:cs typeface="Arial"/>
              </a:rPr>
              <a:t>T</a:t>
            </a:r>
            <a:r>
              <a:rPr sz="1586" spc="4" dirty="0">
                <a:latin typeface="Arial"/>
                <a:cs typeface="Arial"/>
              </a:rPr>
              <a:t>IM</a:t>
            </a:r>
            <a:r>
              <a:rPr sz="1586" dirty="0">
                <a:latin typeface="Arial"/>
                <a:cs typeface="Arial"/>
              </a:rPr>
              <a:t>E</a:t>
            </a:r>
            <a:endParaRPr sz="1586">
              <a:latin typeface="Arial"/>
              <a:cs typeface="Arial"/>
            </a:endParaRPr>
          </a:p>
          <a:p>
            <a:pPr marL="11506" marR="34731">
              <a:lnSpc>
                <a:spcPct val="95825"/>
              </a:lnSpc>
              <a:spcBef>
                <a:spcPts val="851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spc="-4" dirty="0">
                <a:latin typeface="Arial"/>
                <a:cs typeface="Arial"/>
              </a:rPr>
              <a:t>ili</a:t>
            </a:r>
            <a:r>
              <a:rPr sz="1586" dirty="0">
                <a:latin typeface="Arial"/>
                <a:cs typeface="Arial"/>
              </a:rPr>
              <a:t>ki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us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i="1" dirty="0">
                <a:latin typeface="Arial"/>
                <a:cs typeface="Arial"/>
              </a:rPr>
              <a:t>c</a:t>
            </a:r>
            <a:r>
              <a:rPr sz="1586" i="1" spc="4" dirty="0">
                <a:latin typeface="Arial"/>
                <a:cs typeface="Arial"/>
              </a:rPr>
              <a:t>r</a:t>
            </a:r>
            <a:r>
              <a:rPr sz="1586" i="1" dirty="0">
                <a:latin typeface="Arial"/>
                <a:cs typeface="Arial"/>
              </a:rPr>
              <a:t>ea</a:t>
            </a:r>
            <a:r>
              <a:rPr sz="1586" i="1" spc="4" dirty="0">
                <a:latin typeface="Arial"/>
                <a:cs typeface="Arial"/>
              </a:rPr>
              <a:t>t</a:t>
            </a:r>
            <a:r>
              <a:rPr sz="1586" i="1" spc="-4" dirty="0">
                <a:latin typeface="Arial"/>
                <a:cs typeface="Arial"/>
              </a:rPr>
              <a:t>i</a:t>
            </a:r>
            <a:r>
              <a:rPr sz="1586" i="1" dirty="0">
                <a:latin typeface="Arial"/>
                <a:cs typeface="Arial"/>
              </a:rPr>
              <a:t>on, </a:t>
            </a:r>
            <a:r>
              <a:rPr sz="1586" i="1" spc="-4" dirty="0">
                <a:latin typeface="Arial"/>
                <a:cs typeface="Arial"/>
              </a:rPr>
              <a:t>m</a:t>
            </a:r>
            <a:r>
              <a:rPr sz="1586" i="1" dirty="0">
                <a:latin typeface="Arial"/>
                <a:cs typeface="Arial"/>
              </a:rPr>
              <a:t>an</a:t>
            </a:r>
            <a:r>
              <a:rPr sz="1586" i="1" spc="-4" dirty="0">
                <a:latin typeface="Arial"/>
                <a:cs typeface="Arial"/>
              </a:rPr>
              <a:t>i</a:t>
            </a:r>
            <a:r>
              <a:rPr sz="1586" i="1" dirty="0">
                <a:latin typeface="Arial"/>
                <a:cs typeface="Arial"/>
              </a:rPr>
              <a:t>pu</a:t>
            </a:r>
            <a:r>
              <a:rPr sz="1586" i="1" spc="-4" dirty="0">
                <a:latin typeface="Arial"/>
                <a:cs typeface="Arial"/>
              </a:rPr>
              <a:t>l</a:t>
            </a:r>
            <a:r>
              <a:rPr sz="1586" i="1" dirty="0">
                <a:latin typeface="Arial"/>
                <a:cs typeface="Arial"/>
              </a:rPr>
              <a:t>a</a:t>
            </a:r>
            <a:r>
              <a:rPr sz="1586" i="1" spc="4" dirty="0">
                <a:latin typeface="Arial"/>
                <a:cs typeface="Arial"/>
              </a:rPr>
              <a:t>t</a:t>
            </a:r>
            <a:r>
              <a:rPr sz="1586" i="1" spc="-4" dirty="0">
                <a:latin typeface="Arial"/>
                <a:cs typeface="Arial"/>
              </a:rPr>
              <a:t>i</a:t>
            </a:r>
            <a:r>
              <a:rPr sz="1586" i="1" dirty="0">
                <a:latin typeface="Arial"/>
                <a:cs typeface="Arial"/>
              </a:rPr>
              <a:t>on,</a:t>
            </a:r>
            <a:r>
              <a:rPr sz="1586" i="1" spc="40" dirty="0">
                <a:latin typeface="Arial"/>
                <a:cs typeface="Arial"/>
              </a:rPr>
              <a:t> </a:t>
            </a:r>
            <a:r>
              <a:rPr sz="1586" i="1" dirty="0">
                <a:latin typeface="Arial"/>
                <a:cs typeface="Arial"/>
              </a:rPr>
              <a:t>dan des</a:t>
            </a:r>
            <a:r>
              <a:rPr sz="1586" i="1" spc="4" dirty="0">
                <a:latin typeface="Arial"/>
                <a:cs typeface="Arial"/>
              </a:rPr>
              <a:t>tr</a:t>
            </a:r>
            <a:r>
              <a:rPr sz="1586" i="1" dirty="0">
                <a:latin typeface="Arial"/>
                <a:cs typeface="Arial"/>
              </a:rPr>
              <a:t>uc</a:t>
            </a:r>
            <a:r>
              <a:rPr sz="1586" i="1" spc="4" dirty="0">
                <a:latin typeface="Arial"/>
                <a:cs typeface="Arial"/>
              </a:rPr>
              <a:t>t</a:t>
            </a:r>
            <a:r>
              <a:rPr sz="1586" i="1" spc="-4" dirty="0">
                <a:latin typeface="Arial"/>
                <a:cs typeface="Arial"/>
              </a:rPr>
              <a:t>i</a:t>
            </a:r>
            <a:r>
              <a:rPr sz="1586" i="1" dirty="0">
                <a:latin typeface="Arial"/>
                <a:cs typeface="Arial"/>
              </a:rPr>
              <a:t>on</a:t>
            </a:r>
            <a:endParaRPr sz="1586">
              <a:latin typeface="Arial"/>
              <a:cs typeface="Arial"/>
            </a:endParaRPr>
          </a:p>
          <a:p>
            <a:pPr marL="11506" marR="34731">
              <a:lnSpc>
                <a:spcPct val="95825"/>
              </a:lnSpc>
              <a:spcBef>
                <a:spcPts val="840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S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c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ass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sa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enghas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l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ban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ak</a:t>
            </a:r>
            <a:r>
              <a:rPr sz="1586" spc="26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ob</a:t>
            </a:r>
            <a:r>
              <a:rPr sz="1586" spc="4" dirty="0">
                <a:latin typeface="Arial"/>
                <a:cs typeface="Arial"/>
              </a:rPr>
              <a:t>j</a:t>
            </a:r>
            <a:r>
              <a:rPr sz="1586" dirty="0">
                <a:latin typeface="Arial"/>
                <a:cs typeface="Arial"/>
              </a:rPr>
              <a:t>ect</a:t>
            </a:r>
            <a:endParaRPr sz="15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2207192" y="1507839"/>
            <a:ext cx="2452309" cy="359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4863860" y="1502316"/>
            <a:ext cx="695926" cy="364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5548741" y="1507839"/>
            <a:ext cx="1038365" cy="4584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6" y="2420798"/>
            <a:ext cx="7765783" cy="2363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483" marR="461482" indent="-144977">
              <a:lnSpc>
                <a:spcPts val="1703"/>
              </a:lnSpc>
              <a:spcBef>
                <a:spcPts val="99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S</a:t>
            </a:r>
            <a:r>
              <a:rPr sz="1586" dirty="0">
                <a:latin typeface="Arial"/>
                <a:cs typeface="Arial"/>
              </a:rPr>
              <a:t>aat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ende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kan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ke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as,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han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buat</a:t>
            </a:r>
            <a:r>
              <a:rPr sz="1586" spc="-8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pe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 ba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u, bukan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buat ob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ek</a:t>
            </a:r>
            <a:r>
              <a:rPr sz="1586" spc="26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u.</a:t>
            </a:r>
            <a:endParaRPr sz="1586">
              <a:latin typeface="Arial"/>
              <a:cs typeface="Arial"/>
            </a:endParaRPr>
          </a:p>
          <a:p>
            <a:pPr marL="11506" marR="19255">
              <a:lnSpc>
                <a:spcPct val="95825"/>
              </a:lnSpc>
              <a:spcBef>
                <a:spcPts val="761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U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uk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buat</a:t>
            </a:r>
            <a:r>
              <a:rPr sz="1586" spc="-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ob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ek</a:t>
            </a:r>
            <a:r>
              <a:rPr sz="1586" spc="26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i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pe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ke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as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de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kan</a:t>
            </a:r>
            <a:r>
              <a:rPr sz="1586" spc="45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:</a:t>
            </a:r>
            <a:endParaRPr sz="1586">
              <a:latin typeface="Arial"/>
              <a:cs typeface="Arial"/>
            </a:endParaRPr>
          </a:p>
          <a:p>
            <a:pPr marL="374641" marR="484647" indent="-144977">
              <a:lnSpc>
                <a:spcPts val="1540"/>
              </a:lnSpc>
              <a:spcBef>
                <a:spcPts val="399"/>
              </a:spcBef>
            </a:pPr>
            <a:r>
              <a:rPr sz="1223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223" spc="273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-4" dirty="0">
                <a:latin typeface="Arial"/>
                <a:cs typeface="Arial"/>
              </a:rPr>
              <a:t>ende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4" dirty="0">
                <a:latin typeface="Arial"/>
                <a:cs typeface="Arial"/>
              </a:rPr>
              <a:t>la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-4" dirty="0">
                <a:latin typeface="Arial"/>
                <a:cs typeface="Arial"/>
              </a:rPr>
              <a:t>i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n</a:t>
            </a:r>
            <a:r>
              <a:rPr sz="1404" spc="212" dirty="0">
                <a:latin typeface="Arial"/>
                <a:cs typeface="Arial"/>
              </a:rPr>
              <a:t> </a:t>
            </a:r>
            <a:r>
              <a:rPr sz="1404" spc="8" dirty="0">
                <a:latin typeface="Arial"/>
                <a:cs typeface="Arial"/>
              </a:rPr>
              <a:t>v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-4" dirty="0">
                <a:latin typeface="Arial"/>
                <a:cs typeface="Arial"/>
              </a:rPr>
              <a:t>iabe</a:t>
            </a:r>
            <a:r>
              <a:rPr sz="1404" dirty="0">
                <a:latin typeface="Arial"/>
                <a:cs typeface="Arial"/>
              </a:rPr>
              <a:t>l</a:t>
            </a:r>
            <a:r>
              <a:rPr sz="1404" spc="98" dirty="0">
                <a:latin typeface="Arial"/>
                <a:cs typeface="Arial"/>
              </a:rPr>
              <a:t> </a:t>
            </a:r>
            <a:r>
              <a:rPr sz="1404" spc="-31" dirty="0">
                <a:latin typeface="Arial"/>
                <a:cs typeface="Arial"/>
              </a:rPr>
              <a:t>y</a:t>
            </a:r>
            <a:r>
              <a:rPr sz="1404" spc="-4" dirty="0">
                <a:latin typeface="Arial"/>
                <a:cs typeface="Arial"/>
              </a:rPr>
              <a:t>an</a:t>
            </a:r>
            <a:r>
              <a:rPr sz="1404" dirty="0">
                <a:latin typeface="Arial"/>
                <a:cs typeface="Arial"/>
              </a:rPr>
              <a:t>g</a:t>
            </a:r>
            <a:r>
              <a:rPr sz="1404" spc="92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diguna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n</a:t>
            </a:r>
            <a:r>
              <a:rPr sz="1404" spc="138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-4" dirty="0">
                <a:latin typeface="Arial"/>
                <a:cs typeface="Arial"/>
              </a:rPr>
              <a:t>ebaga</a:t>
            </a:r>
            <a:r>
              <a:rPr sz="1404" dirty="0">
                <a:latin typeface="Arial"/>
                <a:cs typeface="Arial"/>
              </a:rPr>
              <a:t>i</a:t>
            </a:r>
            <a:r>
              <a:rPr sz="1404" spc="107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-4" dirty="0">
                <a:latin typeface="Arial"/>
                <a:cs typeface="Arial"/>
              </a:rPr>
              <a:t>e</a:t>
            </a:r>
            <a:r>
              <a:rPr sz="1404" spc="4" dirty="0">
                <a:latin typeface="Arial"/>
                <a:cs typeface="Arial"/>
              </a:rPr>
              <a:t>f</a:t>
            </a:r>
            <a:r>
              <a:rPr sz="1404" spc="-4" dirty="0">
                <a:latin typeface="Arial"/>
                <a:cs typeface="Arial"/>
              </a:rPr>
              <a:t>e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-4" dirty="0">
                <a:latin typeface="Arial"/>
                <a:cs typeface="Arial"/>
              </a:rPr>
              <a:t>en</a:t>
            </a:r>
            <a:r>
              <a:rPr sz="1404" dirty="0">
                <a:latin typeface="Arial"/>
                <a:cs typeface="Arial"/>
              </a:rPr>
              <a:t>si</a:t>
            </a:r>
            <a:r>
              <a:rPr sz="1404" spc="109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ke</a:t>
            </a:r>
            <a:r>
              <a:rPr sz="1404" spc="29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ob</a:t>
            </a:r>
            <a:r>
              <a:rPr sz="1404" spc="-31" dirty="0">
                <a:latin typeface="Arial"/>
                <a:cs typeface="Arial"/>
              </a:rPr>
              <a:t>y</a:t>
            </a:r>
            <a:r>
              <a:rPr sz="1404" spc="-4" dirty="0">
                <a:latin typeface="Arial"/>
                <a:cs typeface="Arial"/>
              </a:rPr>
              <a:t>e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111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da</a:t>
            </a:r>
            <a:r>
              <a:rPr sz="1404" dirty="0">
                <a:latin typeface="Arial"/>
                <a:cs typeface="Arial"/>
              </a:rPr>
              <a:t>ri</a:t>
            </a:r>
            <a:r>
              <a:rPr sz="1404" spc="55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4" dirty="0">
                <a:latin typeface="Arial"/>
                <a:cs typeface="Arial"/>
              </a:rPr>
              <a:t>ela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65" dirty="0">
                <a:latin typeface="Arial"/>
                <a:cs typeface="Arial"/>
              </a:rPr>
              <a:t> </a:t>
            </a:r>
            <a:r>
              <a:rPr sz="1404" spc="-31" dirty="0">
                <a:latin typeface="Arial"/>
                <a:cs typeface="Arial"/>
              </a:rPr>
              <a:t>y</a:t>
            </a:r>
            <a:r>
              <a:rPr sz="1404" spc="-4" dirty="0">
                <a:latin typeface="Arial"/>
                <a:cs typeface="Arial"/>
              </a:rPr>
              <a:t>an</a:t>
            </a:r>
            <a:r>
              <a:rPr sz="1404" dirty="0">
                <a:latin typeface="Arial"/>
                <a:cs typeface="Arial"/>
              </a:rPr>
              <a:t>g </a:t>
            </a:r>
            <a:r>
              <a:rPr sz="1404" spc="-5" dirty="0">
                <a:latin typeface="Arial"/>
                <a:cs typeface="Arial"/>
              </a:rPr>
              <a:t>be</a:t>
            </a:r>
            <a:r>
              <a:rPr sz="1404" dirty="0">
                <a:latin typeface="Arial"/>
                <a:cs typeface="Arial"/>
              </a:rPr>
              <a:t>rs</a:t>
            </a:r>
            <a:r>
              <a:rPr sz="1404" spc="-5" dirty="0">
                <a:latin typeface="Arial"/>
                <a:cs typeface="Arial"/>
              </a:rPr>
              <a:t>ang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5" dirty="0">
                <a:latin typeface="Arial"/>
                <a:cs typeface="Arial"/>
              </a:rPr>
              <a:t>u</a:t>
            </a:r>
            <a:r>
              <a:rPr sz="1404" spc="5" dirty="0">
                <a:latin typeface="Arial"/>
                <a:cs typeface="Arial"/>
              </a:rPr>
              <a:t>t</a:t>
            </a:r>
            <a:r>
              <a:rPr sz="1404" spc="-5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n</a:t>
            </a:r>
            <a:endParaRPr sz="1404">
              <a:latin typeface="Arial"/>
              <a:cs typeface="Arial"/>
            </a:endParaRPr>
          </a:p>
          <a:p>
            <a:pPr marL="374641" indent="-144977">
              <a:lnSpc>
                <a:spcPts val="1540"/>
              </a:lnSpc>
              <a:spcBef>
                <a:spcPts val="482"/>
              </a:spcBef>
            </a:pPr>
            <a:r>
              <a:rPr sz="1223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223" spc="273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-4" dirty="0">
                <a:latin typeface="Arial"/>
                <a:cs typeface="Arial"/>
              </a:rPr>
              <a:t>engin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4" dirty="0">
                <a:latin typeface="Arial"/>
                <a:cs typeface="Arial"/>
              </a:rPr>
              <a:t>t</a:t>
            </a:r>
            <a:r>
              <a:rPr sz="1404" spc="-4" dirty="0">
                <a:latin typeface="Arial"/>
                <a:cs typeface="Arial"/>
              </a:rPr>
              <a:t>an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-4" dirty="0">
                <a:latin typeface="Arial"/>
                <a:cs typeface="Arial"/>
              </a:rPr>
              <a:t>ia</a:t>
            </a:r>
            <a:r>
              <a:rPr sz="1404" dirty="0">
                <a:latin typeface="Arial"/>
                <a:cs typeface="Arial"/>
              </a:rPr>
              <a:t>si</a:t>
            </a:r>
            <a:r>
              <a:rPr sz="1404" spc="201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4" dirty="0">
                <a:latin typeface="Arial"/>
                <a:cs typeface="Arial"/>
              </a:rPr>
              <a:t>ela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65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denga</a:t>
            </a:r>
            <a:r>
              <a:rPr sz="1404" dirty="0">
                <a:latin typeface="Arial"/>
                <a:cs typeface="Arial"/>
              </a:rPr>
              <a:t>n</a:t>
            </a:r>
            <a:r>
              <a:rPr sz="1404" spc="102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-4" dirty="0">
                <a:latin typeface="Arial"/>
                <a:cs typeface="Arial"/>
              </a:rPr>
              <a:t>engguna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n</a:t>
            </a:r>
            <a:r>
              <a:rPr sz="1404" spc="187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ope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spc="4" dirty="0">
                <a:latin typeface="Arial"/>
                <a:cs typeface="Arial"/>
              </a:rPr>
              <a:t>t</a:t>
            </a:r>
            <a:r>
              <a:rPr sz="1404" spc="-4" dirty="0">
                <a:latin typeface="Arial"/>
                <a:cs typeface="Arial"/>
              </a:rPr>
              <a:t>o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109" dirty="0">
                <a:latin typeface="Arial"/>
                <a:cs typeface="Arial"/>
              </a:rPr>
              <a:t> </a:t>
            </a:r>
            <a:r>
              <a:rPr sz="1404" b="1" spc="4" dirty="0">
                <a:latin typeface="Arial"/>
                <a:cs typeface="Arial"/>
              </a:rPr>
              <a:t>n</a:t>
            </a:r>
            <a:r>
              <a:rPr sz="1404" b="1" spc="-4" dirty="0">
                <a:latin typeface="Arial"/>
                <a:cs typeface="Arial"/>
              </a:rPr>
              <a:t>e</a:t>
            </a:r>
            <a:r>
              <a:rPr sz="1404" b="1" dirty="0">
                <a:latin typeface="Arial"/>
                <a:cs typeface="Arial"/>
              </a:rPr>
              <a:t>w</a:t>
            </a:r>
            <a:r>
              <a:rPr sz="1404" b="1" spc="54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da</a:t>
            </a:r>
            <a:r>
              <a:rPr sz="1404" dirty="0">
                <a:latin typeface="Arial"/>
                <a:cs typeface="Arial"/>
              </a:rPr>
              <a:t>n </a:t>
            </a:r>
            <a:r>
              <a:rPr sz="1404" spc="60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-4" dirty="0">
                <a:latin typeface="Arial"/>
                <a:cs typeface="Arial"/>
              </a:rPr>
              <a:t>e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-4" dirty="0">
                <a:latin typeface="Arial"/>
                <a:cs typeface="Arial"/>
              </a:rPr>
              <a:t>u</a:t>
            </a:r>
            <a:r>
              <a:rPr sz="1404" dirty="0">
                <a:latin typeface="Arial"/>
                <a:cs typeface="Arial"/>
              </a:rPr>
              <a:t>kk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n</a:t>
            </a:r>
            <a:r>
              <a:rPr sz="1404" spc="153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in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4" dirty="0">
                <a:latin typeface="Arial"/>
                <a:cs typeface="Arial"/>
              </a:rPr>
              <a:t>t</a:t>
            </a:r>
            <a:r>
              <a:rPr sz="1404" spc="-4" dirty="0">
                <a:latin typeface="Arial"/>
                <a:cs typeface="Arial"/>
              </a:rPr>
              <a:t>an</a:t>
            </a:r>
            <a:r>
              <a:rPr sz="1404" dirty="0">
                <a:latin typeface="Arial"/>
                <a:cs typeface="Arial"/>
              </a:rPr>
              <a:t>ce</a:t>
            </a:r>
            <a:r>
              <a:rPr sz="1404" spc="104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n</a:t>
            </a:r>
            <a:r>
              <a:rPr sz="1404" spc="-31" dirty="0">
                <a:latin typeface="Arial"/>
                <a:cs typeface="Arial"/>
              </a:rPr>
              <a:t>y</a:t>
            </a:r>
            <a:r>
              <a:rPr sz="1404" dirty="0">
                <a:latin typeface="Arial"/>
                <a:cs typeface="Arial"/>
              </a:rPr>
              <a:t>a ke</a:t>
            </a:r>
            <a:r>
              <a:rPr sz="1404" spc="29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dala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90" dirty="0">
                <a:latin typeface="Arial"/>
                <a:cs typeface="Arial"/>
              </a:rPr>
              <a:t> </a:t>
            </a:r>
            <a:r>
              <a:rPr sz="1404" spc="8" dirty="0">
                <a:latin typeface="Arial"/>
                <a:cs typeface="Arial"/>
              </a:rPr>
              <a:t>v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-4" dirty="0">
                <a:latin typeface="Arial"/>
                <a:cs typeface="Arial"/>
              </a:rPr>
              <a:t>iabe</a:t>
            </a:r>
            <a:r>
              <a:rPr sz="1404" dirty="0">
                <a:latin typeface="Arial"/>
                <a:cs typeface="Arial"/>
              </a:rPr>
              <a:t>l</a:t>
            </a:r>
            <a:r>
              <a:rPr sz="1404" spc="98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-4" dirty="0">
                <a:latin typeface="Arial"/>
                <a:cs typeface="Arial"/>
              </a:rPr>
              <a:t>e</a:t>
            </a:r>
            <a:r>
              <a:rPr sz="1404" spc="4" dirty="0">
                <a:latin typeface="Arial"/>
                <a:cs typeface="Arial"/>
              </a:rPr>
              <a:t>f</a:t>
            </a:r>
            <a:r>
              <a:rPr sz="1404" spc="-4" dirty="0">
                <a:latin typeface="Arial"/>
                <a:cs typeface="Arial"/>
              </a:rPr>
              <a:t>e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-4" dirty="0">
                <a:latin typeface="Arial"/>
                <a:cs typeface="Arial"/>
              </a:rPr>
              <a:t>en</a:t>
            </a:r>
            <a:r>
              <a:rPr sz="1404" dirty="0">
                <a:latin typeface="Arial"/>
                <a:cs typeface="Arial"/>
              </a:rPr>
              <a:t>si</a:t>
            </a:r>
            <a:r>
              <a:rPr sz="1404" spc="109" dirty="0">
                <a:latin typeface="Arial"/>
                <a:cs typeface="Arial"/>
              </a:rPr>
              <a:t> </a:t>
            </a:r>
            <a:r>
              <a:rPr sz="1404" spc="-31" dirty="0">
                <a:latin typeface="Arial"/>
                <a:cs typeface="Arial"/>
              </a:rPr>
              <a:t>y</a:t>
            </a:r>
            <a:r>
              <a:rPr sz="1404" spc="-4" dirty="0">
                <a:latin typeface="Arial"/>
                <a:cs typeface="Arial"/>
              </a:rPr>
              <a:t>an</a:t>
            </a:r>
            <a:r>
              <a:rPr sz="1404" dirty="0">
                <a:latin typeface="Arial"/>
                <a:cs typeface="Arial"/>
              </a:rPr>
              <a:t>g</a:t>
            </a:r>
            <a:r>
              <a:rPr sz="1404" spc="92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ba</a:t>
            </a:r>
            <a:r>
              <a:rPr sz="1404" dirty="0">
                <a:latin typeface="Arial"/>
                <a:cs typeface="Arial"/>
              </a:rPr>
              <a:t>ru</a:t>
            </a:r>
            <a:r>
              <a:rPr sz="1404" spc="64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spc="8" dirty="0">
                <a:latin typeface="Arial"/>
                <a:cs typeface="Arial"/>
              </a:rPr>
              <a:t>j</a:t>
            </a:r>
            <a:r>
              <a:rPr sz="1404" dirty="0">
                <a:latin typeface="Arial"/>
                <a:cs typeface="Arial"/>
              </a:rPr>
              <a:t>a</a:t>
            </a:r>
            <a:r>
              <a:rPr sz="1404" spc="37" dirty="0">
                <a:latin typeface="Arial"/>
                <a:cs typeface="Arial"/>
              </a:rPr>
              <a:t> </a:t>
            </a:r>
            <a:r>
              <a:rPr sz="1404" spc="-5" dirty="0">
                <a:latin typeface="Arial"/>
                <a:cs typeface="Arial"/>
              </a:rPr>
              <a:t>dide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5" dirty="0">
                <a:latin typeface="Arial"/>
                <a:cs typeface="Arial"/>
              </a:rPr>
              <a:t>la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-5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-5" dirty="0">
                <a:latin typeface="Arial"/>
                <a:cs typeface="Arial"/>
              </a:rPr>
              <a:t>i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5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n</a:t>
            </a:r>
            <a:endParaRPr sz="1404">
              <a:latin typeface="Arial"/>
              <a:cs typeface="Arial"/>
            </a:endParaRPr>
          </a:p>
          <a:p>
            <a:pPr marL="11506" marR="19255">
              <a:lnSpc>
                <a:spcPct val="95825"/>
              </a:lnSpc>
              <a:spcBef>
                <a:spcPts val="921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S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ah</a:t>
            </a:r>
            <a:r>
              <a:rPr sz="1586" spc="17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 k; 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dek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kan</a:t>
            </a:r>
            <a:r>
              <a:rPr sz="1586" spc="31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</a:t>
            </a:r>
            <a:r>
              <a:rPr sz="1586" spc="4" dirty="0">
                <a:latin typeface="Arial"/>
                <a:cs typeface="Arial"/>
              </a:rPr>
              <a:t> m</a:t>
            </a:r>
            <a:r>
              <a:rPr sz="1586" dirty="0">
                <a:latin typeface="Arial"/>
                <a:cs typeface="Arial"/>
              </a:rPr>
              <a:t>as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h nu</a:t>
            </a:r>
            <a:r>
              <a:rPr sz="1586" spc="-4" dirty="0">
                <a:latin typeface="Arial"/>
                <a:cs typeface="Arial"/>
              </a:rPr>
              <a:t>ll</a:t>
            </a:r>
            <a:r>
              <a:rPr sz="1586" dirty="0">
                <a:latin typeface="Arial"/>
                <a:cs typeface="Arial"/>
              </a:rPr>
              <a:t>,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seh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ng</a:t>
            </a:r>
            <a:r>
              <a:rPr sz="1586" spc="-4" dirty="0">
                <a:latin typeface="Arial"/>
                <a:cs typeface="Arial"/>
              </a:rPr>
              <a:t>g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26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be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um</a:t>
            </a:r>
            <a:r>
              <a:rPr sz="1586" spc="17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sa 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gunaka</a:t>
            </a:r>
            <a:r>
              <a:rPr sz="1586" spc="-4" dirty="0">
                <a:latin typeface="Arial"/>
                <a:cs typeface="Arial"/>
              </a:rPr>
              <a:t>n</a:t>
            </a:r>
            <a:r>
              <a:rPr sz="1586" dirty="0">
                <a:latin typeface="Arial"/>
                <a:cs typeface="Arial"/>
              </a:rPr>
              <a:t>.</a:t>
            </a:r>
            <a:endParaRPr sz="1586">
              <a:latin typeface="Arial"/>
              <a:cs typeface="Arial"/>
            </a:endParaRPr>
          </a:p>
          <a:p>
            <a:pPr marL="11506" marR="19255">
              <a:lnSpc>
                <a:spcPct val="95825"/>
              </a:lnSpc>
              <a:spcBef>
                <a:spcPts val="840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C</a:t>
            </a:r>
            <a:r>
              <a:rPr sz="1586" dirty="0">
                <a:latin typeface="Arial"/>
                <a:cs typeface="Arial"/>
              </a:rPr>
              <a:t>on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oh : k =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new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ak();</a:t>
            </a:r>
            <a:r>
              <a:rPr sz="1586" spc="-2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au </a:t>
            </a: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 k =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new </a:t>
            </a: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ak();</a:t>
            </a:r>
            <a:endParaRPr sz="15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/>
          <p:nvPr/>
        </p:nvSpPr>
        <p:spPr>
          <a:xfrm>
            <a:off x="1329000" y="740112"/>
            <a:ext cx="773250" cy="154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 txBox="1"/>
          <p:nvPr/>
        </p:nvSpPr>
        <p:spPr>
          <a:xfrm>
            <a:off x="5647875" y="1065489"/>
            <a:ext cx="2335782" cy="11235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/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Meng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s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kan</a:t>
            </a:r>
            <a:r>
              <a:rPr sz="1087" spc="9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4" dirty="0">
                <a:latin typeface="Arial"/>
                <a:cs typeface="Arial"/>
              </a:rPr>
              <a:t>il</a:t>
            </a:r>
            <a:r>
              <a:rPr sz="1087" dirty="0">
                <a:latin typeface="Arial"/>
                <a:cs typeface="Arial"/>
              </a:rPr>
              <a:t>ai</a:t>
            </a:r>
            <a:r>
              <a:rPr sz="1087" spc="43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ke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da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am</a:t>
            </a:r>
            <a:r>
              <a:rPr sz="1087" spc="50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ob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ek</a:t>
            </a:r>
            <a:r>
              <a:rPr sz="1087" spc="43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endParaRPr sz="1087">
              <a:latin typeface="Arial"/>
              <a:cs typeface="Arial"/>
            </a:endParaRPr>
          </a:p>
          <a:p>
            <a:pPr marL="128869" marR="1217422">
              <a:lnSpc>
                <a:spcPts val="1249"/>
              </a:lnSpc>
              <a:spcBef>
                <a:spcPts val="580"/>
              </a:spcBef>
            </a:pP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pan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ang</a:t>
            </a:r>
            <a:r>
              <a:rPr sz="1087" spc="8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6; </a:t>
            </a:r>
            <a:endParaRPr sz="1087">
              <a:latin typeface="Arial"/>
              <a:cs typeface="Arial"/>
            </a:endParaRPr>
          </a:p>
          <a:p>
            <a:pPr marL="128869" marR="1217422">
              <a:lnSpc>
                <a:spcPts val="1249"/>
              </a:lnSpc>
              <a:spcBef>
                <a:spcPts val="636"/>
              </a:spcBef>
            </a:pP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ebar</a:t>
            </a:r>
            <a:r>
              <a:rPr sz="1087" spc="6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5; </a:t>
            </a:r>
            <a:endParaRPr sz="1087">
              <a:latin typeface="Arial"/>
              <a:cs typeface="Arial"/>
            </a:endParaRPr>
          </a:p>
          <a:p>
            <a:pPr marL="128869" marR="1217422">
              <a:lnSpc>
                <a:spcPts val="1249"/>
              </a:lnSpc>
              <a:spcBef>
                <a:spcPts val="636"/>
              </a:spcBef>
            </a:pP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.t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nggi</a:t>
            </a:r>
            <a:r>
              <a:rPr sz="1087" spc="7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4;</a:t>
            </a:r>
            <a:endParaRPr sz="1087">
              <a:latin typeface="Arial"/>
              <a:cs typeface="Arial"/>
            </a:endParaRPr>
          </a:p>
          <a:p>
            <a:pPr marL="117823" marR="21125">
              <a:lnSpc>
                <a:spcPct val="95825"/>
              </a:lnSpc>
              <a:spcBef>
                <a:spcPts val="659"/>
              </a:spcBef>
            </a:pPr>
            <a:r>
              <a:rPr sz="1087" spc="-5" dirty="0">
                <a:latin typeface="Arial"/>
                <a:cs typeface="Arial"/>
              </a:rPr>
              <a:t>//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5" dirty="0">
                <a:latin typeface="Arial"/>
                <a:cs typeface="Arial"/>
              </a:rPr>
              <a:t>=</a:t>
            </a:r>
            <a:r>
              <a:rPr sz="1087" dirty="0">
                <a:latin typeface="Arial"/>
                <a:cs typeface="Arial"/>
              </a:rPr>
              <a:t>k1;</a:t>
            </a:r>
            <a:endParaRPr sz="108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9524" y="1119275"/>
            <a:ext cx="1277059" cy="1210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6278">
              <a:lnSpc>
                <a:spcPts val="1391"/>
              </a:lnSpc>
              <a:spcBef>
                <a:spcPts val="69"/>
              </a:spcBef>
            </a:pPr>
            <a:r>
              <a:rPr sz="1268" spc="4" dirty="0">
                <a:latin typeface="Arial"/>
                <a:cs typeface="Arial"/>
              </a:rPr>
              <a:t>c</a:t>
            </a:r>
            <a:r>
              <a:rPr sz="1268" dirty="0">
                <a:latin typeface="Arial"/>
                <a:cs typeface="Arial"/>
              </a:rPr>
              <a:t>la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s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Ko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ak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{</a:t>
            </a:r>
            <a:endParaRPr sz="1268">
              <a:latin typeface="Arial"/>
              <a:cs typeface="Arial"/>
            </a:endParaRPr>
          </a:p>
          <a:p>
            <a:pPr marL="102634">
              <a:lnSpc>
                <a:spcPts val="1458"/>
              </a:lnSpc>
              <a:spcBef>
                <a:spcPts val="483"/>
              </a:spcBef>
            </a:pPr>
            <a:r>
              <a:rPr sz="1268" dirty="0">
                <a:latin typeface="Arial"/>
                <a:cs typeface="Arial"/>
              </a:rPr>
              <a:t>double</a:t>
            </a:r>
            <a:r>
              <a:rPr sz="1268" spc="-17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panjan</a:t>
            </a:r>
            <a:r>
              <a:rPr sz="1268" spc="-4" dirty="0">
                <a:latin typeface="Arial"/>
                <a:cs typeface="Arial"/>
              </a:rPr>
              <a:t>g</a:t>
            </a:r>
            <a:r>
              <a:rPr sz="1268" dirty="0">
                <a:latin typeface="Arial"/>
                <a:cs typeface="Arial"/>
              </a:rPr>
              <a:t>; </a:t>
            </a:r>
            <a:endParaRPr sz="1268">
              <a:latin typeface="Arial"/>
              <a:cs typeface="Arial"/>
            </a:endParaRPr>
          </a:p>
          <a:p>
            <a:pPr marL="102634">
              <a:lnSpc>
                <a:spcPts val="1458"/>
              </a:lnSpc>
              <a:spcBef>
                <a:spcPts val="563"/>
              </a:spcBef>
            </a:pPr>
            <a:r>
              <a:rPr sz="1268" dirty="0">
                <a:latin typeface="Arial"/>
                <a:cs typeface="Arial"/>
              </a:rPr>
              <a:t>double</a:t>
            </a:r>
            <a:r>
              <a:rPr sz="1268" spc="-17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lebar; </a:t>
            </a:r>
            <a:endParaRPr sz="1268">
              <a:latin typeface="Arial"/>
              <a:cs typeface="Arial"/>
            </a:endParaRPr>
          </a:p>
          <a:p>
            <a:pPr marL="102634">
              <a:lnSpc>
                <a:spcPts val="1458"/>
              </a:lnSpc>
              <a:spcBef>
                <a:spcPts val="563"/>
              </a:spcBef>
            </a:pPr>
            <a:r>
              <a:rPr sz="1268" dirty="0">
                <a:latin typeface="Arial"/>
                <a:cs typeface="Arial"/>
              </a:rPr>
              <a:t>double</a:t>
            </a:r>
            <a:r>
              <a:rPr sz="1268" spc="-17" dirty="0">
                <a:latin typeface="Arial"/>
                <a:cs typeface="Arial"/>
              </a:rPr>
              <a:t> 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inggi;</a:t>
            </a:r>
            <a:endParaRPr sz="1268">
              <a:latin typeface="Arial"/>
              <a:cs typeface="Arial"/>
            </a:endParaRPr>
          </a:p>
          <a:p>
            <a:pPr marL="11506" marR="16278">
              <a:lnSpc>
                <a:spcPct val="95825"/>
              </a:lnSpc>
              <a:spcBef>
                <a:spcPts val="576"/>
              </a:spcBef>
            </a:pPr>
            <a:r>
              <a:rPr sz="1268" dirty="0">
                <a:latin typeface="Arial"/>
                <a:cs typeface="Arial"/>
              </a:rPr>
              <a:t>}</a:t>
            </a:r>
            <a:endParaRPr sz="126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9524" y="2658871"/>
            <a:ext cx="2794771" cy="441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4232">
              <a:lnSpc>
                <a:spcPts val="1391"/>
              </a:lnSpc>
              <a:spcBef>
                <a:spcPts val="69"/>
              </a:spcBef>
            </a:pPr>
            <a:r>
              <a:rPr sz="1268" spc="4" dirty="0">
                <a:latin typeface="Arial"/>
                <a:cs typeface="Arial"/>
              </a:rPr>
              <a:t>c</a:t>
            </a:r>
            <a:r>
              <a:rPr sz="1268" dirty="0">
                <a:latin typeface="Arial"/>
                <a:cs typeface="Arial"/>
              </a:rPr>
              <a:t>la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s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D</a:t>
            </a:r>
            <a:r>
              <a:rPr sz="1268" dirty="0">
                <a:latin typeface="Arial"/>
                <a:cs typeface="Arial"/>
              </a:rPr>
              <a:t>e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oKo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a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2</a:t>
            </a:r>
            <a:r>
              <a:rPr sz="1268" spc="-13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{</a:t>
            </a:r>
            <a:endParaRPr sz="1268">
              <a:latin typeface="Arial"/>
              <a:cs typeface="Arial"/>
            </a:endParaRPr>
          </a:p>
          <a:p>
            <a:pPr marL="102634">
              <a:lnSpc>
                <a:spcPct val="95825"/>
              </a:lnSpc>
              <a:spcBef>
                <a:spcPts val="494"/>
              </a:spcBef>
            </a:pPr>
            <a:r>
              <a:rPr sz="1268" dirty="0">
                <a:latin typeface="Arial"/>
                <a:cs typeface="Arial"/>
              </a:rPr>
              <a:t>public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spc="4" dirty="0">
                <a:latin typeface="Arial"/>
                <a:cs typeface="Arial"/>
              </a:rPr>
              <a:t>st</a:t>
            </a:r>
            <a:r>
              <a:rPr sz="1268" dirty="0">
                <a:latin typeface="Arial"/>
                <a:cs typeface="Arial"/>
              </a:rPr>
              <a:t>a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ic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spc="-13" dirty="0">
                <a:latin typeface="Arial"/>
                <a:cs typeface="Arial"/>
              </a:rPr>
              <a:t>v</a:t>
            </a:r>
            <a:r>
              <a:rPr sz="1268" dirty="0">
                <a:latin typeface="Arial"/>
                <a:cs typeface="Arial"/>
              </a:rPr>
              <a:t>oid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ain(S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ring</a:t>
            </a:r>
            <a:r>
              <a:rPr sz="1268" spc="4" dirty="0">
                <a:latin typeface="Arial"/>
                <a:cs typeface="Arial"/>
              </a:rPr>
              <a:t>[</a:t>
            </a:r>
            <a:r>
              <a:rPr sz="1268" dirty="0">
                <a:latin typeface="Arial"/>
                <a:cs typeface="Arial"/>
              </a:rPr>
              <a:t>]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arg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)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{</a:t>
            </a:r>
            <a:endParaRPr sz="126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5243" y="2743166"/>
            <a:ext cx="2755069" cy="4041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1125">
              <a:lnSpc>
                <a:spcPts val="1219"/>
              </a:lnSpc>
              <a:spcBef>
                <a:spcPts val="61"/>
              </a:spcBef>
            </a:pP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/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Mengh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ung</a:t>
            </a:r>
            <a:r>
              <a:rPr sz="1087" spc="95" dirty="0">
                <a:latin typeface="Arial"/>
                <a:cs typeface="Arial"/>
              </a:rPr>
              <a:t> 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s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vo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</a:t>
            </a:r>
            <a:r>
              <a:rPr sz="1087" spc="9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dari</a:t>
            </a:r>
            <a:r>
              <a:rPr sz="1087" spc="3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ob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ek</a:t>
            </a:r>
            <a:r>
              <a:rPr sz="1087" spc="43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endParaRPr sz="1087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580"/>
              </a:spcBef>
            </a:pPr>
            <a:r>
              <a:rPr sz="1087" dirty="0">
                <a:latin typeface="Arial"/>
                <a:cs typeface="Arial"/>
              </a:rPr>
              <a:t>vo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ume1</a:t>
            </a:r>
            <a:r>
              <a:rPr sz="1087" spc="7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pan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ang</a:t>
            </a:r>
            <a:r>
              <a:rPr sz="1087" spc="7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.t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nggi</a:t>
            </a:r>
            <a:r>
              <a:rPr sz="1087" spc="7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-5" dirty="0">
                <a:latin typeface="Arial"/>
                <a:cs typeface="Arial"/>
              </a:rPr>
              <a:t>.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ebar;</a:t>
            </a:r>
            <a:endParaRPr sz="108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0409" y="3427980"/>
            <a:ext cx="1929353" cy="184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91"/>
              </a:lnSpc>
              <a:spcBef>
                <a:spcPts val="69"/>
              </a:spcBef>
            </a:pPr>
            <a:r>
              <a:rPr sz="1268" dirty="0">
                <a:latin typeface="Arial"/>
                <a:cs typeface="Arial"/>
              </a:rPr>
              <a:t>double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spc="-13" dirty="0">
                <a:latin typeface="Arial"/>
                <a:cs typeface="Arial"/>
              </a:rPr>
              <a:t>v</a:t>
            </a:r>
            <a:r>
              <a:rPr sz="1268" dirty="0">
                <a:latin typeface="Arial"/>
                <a:cs typeface="Arial"/>
              </a:rPr>
              <a:t>olu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e1,</a:t>
            </a:r>
            <a:r>
              <a:rPr sz="1268" spc="23" dirty="0">
                <a:latin typeface="Arial"/>
                <a:cs typeface="Arial"/>
              </a:rPr>
              <a:t> </a:t>
            </a:r>
            <a:r>
              <a:rPr sz="1268" spc="-13" dirty="0">
                <a:latin typeface="Arial"/>
                <a:cs typeface="Arial"/>
              </a:rPr>
              <a:t>v</a:t>
            </a:r>
            <a:r>
              <a:rPr sz="1268" dirty="0">
                <a:latin typeface="Arial"/>
                <a:cs typeface="Arial"/>
              </a:rPr>
              <a:t>olu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e2;</a:t>
            </a:r>
            <a:endParaRPr sz="126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5243" y="3462565"/>
            <a:ext cx="2755069" cy="404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1125">
              <a:lnSpc>
                <a:spcPts val="1219"/>
              </a:lnSpc>
              <a:spcBef>
                <a:spcPts val="61"/>
              </a:spcBef>
            </a:pP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/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Mengh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ung</a:t>
            </a:r>
            <a:r>
              <a:rPr sz="1087" spc="95" dirty="0">
                <a:latin typeface="Arial"/>
                <a:cs typeface="Arial"/>
              </a:rPr>
              <a:t> 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s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vo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</a:t>
            </a:r>
            <a:r>
              <a:rPr sz="1087" spc="9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dari</a:t>
            </a:r>
            <a:r>
              <a:rPr sz="1087" spc="3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ob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ek</a:t>
            </a:r>
            <a:r>
              <a:rPr sz="1087" spc="43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endParaRPr sz="1087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580"/>
              </a:spcBef>
            </a:pPr>
            <a:r>
              <a:rPr sz="1087" dirty="0">
                <a:latin typeface="Arial"/>
                <a:cs typeface="Arial"/>
              </a:rPr>
              <a:t>vo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ume2</a:t>
            </a:r>
            <a:r>
              <a:rPr sz="1087" spc="7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pan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ang</a:t>
            </a:r>
            <a:r>
              <a:rPr sz="1087" spc="7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.t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nggi</a:t>
            </a:r>
            <a:r>
              <a:rPr sz="1087" spc="7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-5" dirty="0">
                <a:latin typeface="Arial"/>
                <a:cs typeface="Arial"/>
              </a:rPr>
              <a:t>.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ebar;</a:t>
            </a:r>
            <a:endParaRPr sz="108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0409" y="3941640"/>
            <a:ext cx="3859677" cy="441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91"/>
              </a:lnSpc>
              <a:spcBef>
                <a:spcPts val="69"/>
              </a:spcBef>
            </a:pPr>
            <a:r>
              <a:rPr sz="1268" dirty="0">
                <a:latin typeface="Arial"/>
                <a:cs typeface="Arial"/>
              </a:rPr>
              <a:t>Ko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ak 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1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=</a:t>
            </a:r>
            <a:r>
              <a:rPr sz="1268" spc="13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new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Ko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a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(); </a:t>
            </a:r>
            <a:r>
              <a:rPr sz="1268" spc="8" dirty="0">
                <a:latin typeface="Arial"/>
                <a:cs typeface="Arial"/>
              </a:rPr>
              <a:t> </a:t>
            </a:r>
            <a:r>
              <a:rPr sz="1268" spc="4" dirty="0">
                <a:latin typeface="Arial"/>
                <a:cs typeface="Arial"/>
              </a:rPr>
              <a:t>/</a:t>
            </a:r>
            <a:r>
              <a:rPr sz="1268" dirty="0">
                <a:latin typeface="Arial"/>
                <a:cs typeface="Arial"/>
              </a:rPr>
              <a:t>/</a:t>
            </a:r>
            <a:r>
              <a:rPr sz="1268" spc="8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ende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lara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i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an</a:t>
            </a:r>
            <a:r>
              <a:rPr sz="1268" spc="-26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objek 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1</a:t>
            </a:r>
            <a:endParaRPr sz="1268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494"/>
              </a:spcBef>
            </a:pPr>
            <a:r>
              <a:rPr sz="1268" dirty="0">
                <a:latin typeface="Arial"/>
                <a:cs typeface="Arial"/>
              </a:rPr>
              <a:t>Ko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ak 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2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=</a:t>
            </a:r>
            <a:r>
              <a:rPr sz="1268" spc="13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new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Ko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a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(); </a:t>
            </a:r>
            <a:r>
              <a:rPr sz="1268" spc="8" dirty="0">
                <a:latin typeface="Arial"/>
                <a:cs typeface="Arial"/>
              </a:rPr>
              <a:t> </a:t>
            </a:r>
            <a:r>
              <a:rPr sz="1268" spc="4" dirty="0">
                <a:latin typeface="Arial"/>
                <a:cs typeface="Arial"/>
              </a:rPr>
              <a:t>/</a:t>
            </a:r>
            <a:r>
              <a:rPr sz="1268" dirty="0">
                <a:latin typeface="Arial"/>
                <a:cs typeface="Arial"/>
              </a:rPr>
              <a:t>/</a:t>
            </a:r>
            <a:r>
              <a:rPr sz="1268" spc="8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ende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lara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i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an</a:t>
            </a:r>
            <a:r>
              <a:rPr sz="1268" spc="-26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objek 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2</a:t>
            </a:r>
            <a:endParaRPr sz="126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5243" y="4181965"/>
            <a:ext cx="3469702" cy="642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/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Menamp</a:t>
            </a:r>
            <a:r>
              <a:rPr sz="1087" spc="4" dirty="0">
                <a:latin typeface="Arial"/>
                <a:cs typeface="Arial"/>
              </a:rPr>
              <a:t>il</a:t>
            </a:r>
            <a:r>
              <a:rPr sz="1087" dirty="0">
                <a:latin typeface="Arial"/>
                <a:cs typeface="Arial"/>
              </a:rPr>
              <a:t>kan</a:t>
            </a:r>
            <a:r>
              <a:rPr sz="1087" spc="11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4" dirty="0">
                <a:latin typeface="Arial"/>
                <a:cs typeface="Arial"/>
              </a:rPr>
              <a:t>il</a:t>
            </a:r>
            <a:r>
              <a:rPr sz="1087" dirty="0">
                <a:latin typeface="Arial"/>
                <a:cs typeface="Arial"/>
              </a:rPr>
              <a:t>ai</a:t>
            </a:r>
            <a:r>
              <a:rPr sz="1087" spc="34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vo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</a:t>
            </a:r>
            <a:r>
              <a:rPr sz="1087" spc="65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dan</a:t>
            </a:r>
            <a:r>
              <a:rPr sz="1087" spc="3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ke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a</a:t>
            </a:r>
            <a:r>
              <a:rPr sz="1087" spc="-23" dirty="0">
                <a:latin typeface="Arial"/>
                <a:cs typeface="Arial"/>
              </a:rPr>
              <a:t>y</a:t>
            </a:r>
            <a:r>
              <a:rPr sz="1087" dirty="0">
                <a:latin typeface="Arial"/>
                <a:cs typeface="Arial"/>
              </a:rPr>
              <a:t>ar</a:t>
            </a:r>
            <a:r>
              <a:rPr sz="1087" spc="6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mon</a:t>
            </a:r>
            <a:r>
              <a:rPr sz="1087" spc="5" dirty="0">
                <a:latin typeface="Arial"/>
                <a:cs typeface="Arial"/>
              </a:rPr>
              <a:t>i</a:t>
            </a:r>
            <a:r>
              <a:rPr sz="1087" spc="-5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or</a:t>
            </a:r>
            <a:endParaRPr sz="1087">
              <a:latin typeface="Arial"/>
              <a:cs typeface="Arial"/>
            </a:endParaRPr>
          </a:p>
          <a:p>
            <a:pPr marL="11506" marR="564413">
              <a:lnSpc>
                <a:spcPct val="142361"/>
              </a:lnSpc>
              <a:spcBef>
                <a:spcPts val="267"/>
              </a:spcBef>
            </a:pPr>
            <a:r>
              <a:rPr sz="1087" dirty="0">
                <a:latin typeface="Arial"/>
                <a:cs typeface="Arial"/>
              </a:rPr>
              <a:t>S</a:t>
            </a:r>
            <a:r>
              <a:rPr sz="1087" spc="-23" dirty="0">
                <a:latin typeface="Arial"/>
                <a:cs typeface="Arial"/>
              </a:rPr>
              <a:t>y</a:t>
            </a:r>
            <a:r>
              <a:rPr sz="1087" dirty="0">
                <a:latin typeface="Arial"/>
                <a:cs typeface="Arial"/>
              </a:rPr>
              <a:t>s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em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ou</a:t>
            </a:r>
            <a:r>
              <a:rPr sz="1087" spc="-4" dirty="0">
                <a:latin typeface="Arial"/>
                <a:cs typeface="Arial"/>
              </a:rPr>
              <a:t>t.</a:t>
            </a:r>
            <a:r>
              <a:rPr sz="1087" dirty="0">
                <a:latin typeface="Arial"/>
                <a:cs typeface="Arial"/>
              </a:rPr>
              <a:t>pr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n("</a:t>
            </a:r>
            <a:r>
              <a:rPr sz="1087" spc="-63" dirty="0">
                <a:latin typeface="Arial"/>
                <a:cs typeface="Arial"/>
              </a:rPr>
              <a:t>V</a:t>
            </a:r>
            <a:r>
              <a:rPr sz="1087" dirty="0">
                <a:latin typeface="Arial"/>
                <a:cs typeface="Arial"/>
              </a:rPr>
              <a:t>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</a:t>
            </a:r>
            <a:r>
              <a:rPr sz="1087" spc="28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"</a:t>
            </a:r>
            <a:r>
              <a:rPr sz="1087" spc="1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+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vo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ume1); S</a:t>
            </a:r>
            <a:r>
              <a:rPr sz="1087" spc="-23" dirty="0">
                <a:latin typeface="Arial"/>
                <a:cs typeface="Arial"/>
              </a:rPr>
              <a:t>y</a:t>
            </a:r>
            <a:r>
              <a:rPr sz="1087" dirty="0">
                <a:latin typeface="Arial"/>
                <a:cs typeface="Arial"/>
              </a:rPr>
              <a:t>s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em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ou</a:t>
            </a:r>
            <a:r>
              <a:rPr sz="1087" spc="-4" dirty="0">
                <a:latin typeface="Arial"/>
                <a:cs typeface="Arial"/>
              </a:rPr>
              <a:t>t.</a:t>
            </a:r>
            <a:r>
              <a:rPr sz="1087" dirty="0">
                <a:latin typeface="Arial"/>
                <a:cs typeface="Arial"/>
              </a:rPr>
              <a:t>pr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n("</a:t>
            </a:r>
            <a:r>
              <a:rPr sz="1087" spc="-63" dirty="0">
                <a:latin typeface="Arial"/>
                <a:cs typeface="Arial"/>
              </a:rPr>
              <a:t>V</a:t>
            </a:r>
            <a:r>
              <a:rPr sz="1087" dirty="0">
                <a:latin typeface="Arial"/>
                <a:cs typeface="Arial"/>
              </a:rPr>
              <a:t>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</a:t>
            </a:r>
            <a:r>
              <a:rPr sz="1087" spc="28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"</a:t>
            </a:r>
            <a:r>
              <a:rPr sz="1087" spc="1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+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vo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ume2);</a:t>
            </a:r>
            <a:endParaRPr sz="108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0409" y="4712130"/>
            <a:ext cx="2674946" cy="953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91"/>
              </a:lnSpc>
              <a:spcBef>
                <a:spcPts val="69"/>
              </a:spcBef>
            </a:pPr>
            <a:r>
              <a:rPr sz="1268" spc="4" dirty="0">
                <a:latin typeface="Arial"/>
                <a:cs typeface="Arial"/>
              </a:rPr>
              <a:t>/</a:t>
            </a:r>
            <a:r>
              <a:rPr sz="1268" dirty="0">
                <a:latin typeface="Arial"/>
                <a:cs typeface="Arial"/>
              </a:rPr>
              <a:t>/</a:t>
            </a:r>
            <a:r>
              <a:rPr sz="1268" spc="13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engi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i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an</a:t>
            </a:r>
            <a:r>
              <a:rPr sz="1268" spc="-17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nilai</a:t>
            </a:r>
            <a:r>
              <a:rPr sz="1268" spc="-13" dirty="0">
                <a:latin typeface="Arial"/>
                <a:cs typeface="Arial"/>
              </a:rPr>
              <a:t> 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e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dalam objek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1</a:t>
            </a:r>
            <a:endParaRPr sz="1268">
              <a:latin typeface="Arial"/>
              <a:cs typeface="Arial"/>
            </a:endParaRPr>
          </a:p>
          <a:p>
            <a:pPr marL="11506" marR="1527485">
              <a:lnSpc>
                <a:spcPts val="2020"/>
              </a:lnSpc>
              <a:spcBef>
                <a:spcPts val="158"/>
              </a:spcBef>
            </a:pP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1</a:t>
            </a:r>
            <a:r>
              <a:rPr sz="1268" spc="4" dirty="0">
                <a:latin typeface="Arial"/>
                <a:cs typeface="Arial"/>
              </a:rPr>
              <a:t>.</a:t>
            </a:r>
            <a:r>
              <a:rPr sz="1268" dirty="0">
                <a:latin typeface="Arial"/>
                <a:cs typeface="Arial"/>
              </a:rPr>
              <a:t>panjang</a:t>
            </a:r>
            <a:r>
              <a:rPr sz="1268" spc="-13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=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4; 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1</a:t>
            </a:r>
            <a:r>
              <a:rPr sz="1268" spc="4" dirty="0">
                <a:latin typeface="Arial"/>
                <a:cs typeface="Arial"/>
              </a:rPr>
              <a:t>.</a:t>
            </a:r>
            <a:r>
              <a:rPr sz="1268" dirty="0">
                <a:latin typeface="Arial"/>
                <a:cs typeface="Arial"/>
              </a:rPr>
              <a:t>lebar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=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3; 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1</a:t>
            </a:r>
            <a:r>
              <a:rPr sz="1268" spc="4" dirty="0">
                <a:latin typeface="Arial"/>
                <a:cs typeface="Arial"/>
              </a:rPr>
              <a:t>.t</a:t>
            </a:r>
            <a:r>
              <a:rPr sz="1268" dirty="0">
                <a:latin typeface="Arial"/>
                <a:cs typeface="Arial"/>
              </a:rPr>
              <a:t>inggi</a:t>
            </a:r>
            <a:r>
              <a:rPr sz="1268" spc="-13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=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2;</a:t>
            </a:r>
            <a:endParaRPr sz="1268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7918" y="4901364"/>
            <a:ext cx="91040" cy="163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dirty="0">
                <a:latin typeface="Arial"/>
                <a:cs typeface="Arial"/>
              </a:rPr>
              <a:t>}</a:t>
            </a:r>
            <a:endParaRPr sz="1087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09212" y="5140243"/>
            <a:ext cx="91040" cy="163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dirty="0">
                <a:latin typeface="Arial"/>
                <a:cs typeface="Arial"/>
              </a:rPr>
              <a:t>}</a:t>
            </a:r>
            <a:endParaRPr sz="108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" name="object 17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2207192" y="1248248"/>
            <a:ext cx="2792348" cy="452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/>
          <p:nvPr/>
        </p:nvSpPr>
        <p:spPr>
          <a:xfrm>
            <a:off x="5178684" y="1233971"/>
            <a:ext cx="4153462" cy="472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/>
          <p:nvPr/>
        </p:nvSpPr>
        <p:spPr>
          <a:xfrm>
            <a:off x="2207192" y="1758677"/>
            <a:ext cx="3496198" cy="472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 txBox="1"/>
          <p:nvPr/>
        </p:nvSpPr>
        <p:spPr>
          <a:xfrm>
            <a:off x="2164126" y="2420798"/>
            <a:ext cx="7889623" cy="659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483" indent="-144977">
              <a:lnSpc>
                <a:spcPts val="1703"/>
              </a:lnSpc>
              <a:spcBef>
                <a:spcPts val="99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4" dirty="0">
                <a:latin typeface="Arial"/>
                <a:cs typeface="Arial"/>
              </a:rPr>
              <a:t>O</a:t>
            </a:r>
            <a:r>
              <a:rPr sz="1586" dirty="0">
                <a:latin typeface="Arial"/>
                <a:cs typeface="Arial"/>
              </a:rPr>
              <a:t>b</a:t>
            </a:r>
            <a:r>
              <a:rPr sz="1586" spc="4" dirty="0">
                <a:latin typeface="Arial"/>
                <a:cs typeface="Arial"/>
              </a:rPr>
              <a:t>j</a:t>
            </a:r>
            <a:r>
              <a:rPr sz="1586" dirty="0">
                <a:latin typeface="Arial"/>
                <a:cs typeface="Arial"/>
              </a:rPr>
              <a:t>ect </a:t>
            </a:r>
            <a:r>
              <a:rPr sz="1586" spc="68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en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ed </a:t>
            </a:r>
            <a:r>
              <a:rPr sz="1586" spc="76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P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og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-4" dirty="0">
                <a:latin typeface="Arial"/>
                <a:cs typeface="Arial"/>
              </a:rPr>
              <a:t>m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ng </a:t>
            </a:r>
            <a:r>
              <a:rPr sz="1586" spc="67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(</a:t>
            </a:r>
            <a:r>
              <a:rPr sz="1586" spc="-4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O</a:t>
            </a:r>
            <a:r>
              <a:rPr sz="1586" spc="-4" dirty="0">
                <a:latin typeface="Arial"/>
                <a:cs typeface="Arial"/>
              </a:rPr>
              <a:t>P</a:t>
            </a:r>
            <a:r>
              <a:rPr sz="1586" dirty="0">
                <a:latin typeface="Arial"/>
                <a:cs typeface="Arial"/>
              </a:rPr>
              <a:t>) </a:t>
            </a:r>
            <a:r>
              <a:rPr sz="1586" spc="76" dirty="0">
                <a:latin typeface="Arial"/>
                <a:cs typeface="Arial"/>
              </a:rPr>
              <a:t> </a:t>
            </a:r>
            <a:r>
              <a:rPr sz="1586" b="1" spc="-4" dirty="0">
                <a:latin typeface="Arial"/>
                <a:cs typeface="Arial"/>
              </a:rPr>
              <a:t>BU</a:t>
            </a:r>
            <a:r>
              <a:rPr sz="1586" b="1" spc="4" dirty="0">
                <a:latin typeface="Arial"/>
                <a:cs typeface="Arial"/>
              </a:rPr>
              <a:t>K</a:t>
            </a:r>
            <a:r>
              <a:rPr sz="1586" b="1" spc="-26" dirty="0">
                <a:latin typeface="Arial"/>
                <a:cs typeface="Arial"/>
              </a:rPr>
              <a:t>A</a:t>
            </a:r>
            <a:r>
              <a:rPr sz="1586" b="1" dirty="0">
                <a:latin typeface="Arial"/>
                <a:cs typeface="Arial"/>
              </a:rPr>
              <a:t>N </a:t>
            </a:r>
            <a:r>
              <a:rPr sz="1586" b="1" spc="81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</a:t>
            </a:r>
            <a:r>
              <a:rPr sz="1586" spc="8" dirty="0">
                <a:latin typeface="Arial"/>
                <a:cs typeface="Arial"/>
              </a:rPr>
              <a:t>p</a:t>
            </a:r>
            <a:r>
              <a:rPr sz="1586" dirty="0">
                <a:latin typeface="Arial"/>
                <a:cs typeface="Arial"/>
              </a:rPr>
              <a:t>ak</a:t>
            </a:r>
            <a:r>
              <a:rPr sz="1586" spc="8" dirty="0">
                <a:latin typeface="Arial"/>
                <a:cs typeface="Arial"/>
              </a:rPr>
              <a:t>a</a:t>
            </a:r>
            <a:r>
              <a:rPr sz="1586" dirty="0">
                <a:latin typeface="Arial"/>
                <a:cs typeface="Arial"/>
              </a:rPr>
              <a:t>n </a:t>
            </a:r>
            <a:r>
              <a:rPr sz="1586" spc="81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bahasa </a:t>
            </a:r>
            <a:r>
              <a:rPr sz="1586" spc="76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pe</a:t>
            </a:r>
            <a:r>
              <a:rPr sz="1586" spc="-4" dirty="0">
                <a:latin typeface="Arial"/>
                <a:cs typeface="Arial"/>
              </a:rPr>
              <a:t>m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og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an,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api</a:t>
            </a:r>
            <a:r>
              <a:rPr sz="1586" spc="235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upakan</a:t>
            </a:r>
            <a:r>
              <a:rPr sz="1586" spc="24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sebuah</a:t>
            </a:r>
            <a:r>
              <a:rPr sz="1586" spc="24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ad</a:t>
            </a:r>
            <a:r>
              <a:rPr sz="1586" spc="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g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24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(c</a:t>
            </a:r>
            <a:r>
              <a:rPr sz="1586" spc="-13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248" dirty="0">
                <a:latin typeface="Arial"/>
                <a:cs typeface="Arial"/>
              </a:rPr>
              <a:t> </a:t>
            </a:r>
            <a:r>
              <a:rPr sz="1586" spc="-13" dirty="0">
                <a:latin typeface="Arial"/>
                <a:cs typeface="Arial"/>
              </a:rPr>
              <a:t>b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p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8" dirty="0">
                <a:latin typeface="Arial"/>
                <a:cs typeface="Arial"/>
              </a:rPr>
              <a:t>k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)</a:t>
            </a:r>
            <a:r>
              <a:rPr sz="1586" spc="239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</a:t>
            </a:r>
            <a:r>
              <a:rPr sz="1586" spc="244" dirty="0">
                <a:latin typeface="Arial"/>
                <a:cs typeface="Arial"/>
              </a:rPr>
              <a:t> </a:t>
            </a:r>
            <a:r>
              <a:rPr sz="1586" spc="-13" dirty="0">
                <a:latin typeface="Arial"/>
                <a:cs typeface="Arial"/>
              </a:rPr>
              <a:t>d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am</a:t>
            </a:r>
            <a:r>
              <a:rPr sz="1586" spc="24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bua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an</a:t>
            </a:r>
            <a:r>
              <a:rPr sz="1586" spc="24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sebuah</a:t>
            </a:r>
            <a:endParaRPr sz="1586">
              <a:latin typeface="Arial"/>
              <a:cs typeface="Arial"/>
            </a:endParaRPr>
          </a:p>
          <a:p>
            <a:pPr marL="156483" marR="23224">
              <a:lnSpc>
                <a:spcPts val="1711"/>
              </a:lnSpc>
            </a:pPr>
            <a:r>
              <a:rPr sz="1586" dirty="0">
                <a:latin typeface="Arial"/>
                <a:cs typeface="Arial"/>
              </a:rPr>
              <a:t>p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og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.</a:t>
            </a:r>
            <a:endParaRPr sz="158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4126" y="3195429"/>
            <a:ext cx="645582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O</a:t>
            </a:r>
            <a:r>
              <a:rPr sz="1586" dirty="0">
                <a:latin typeface="Arial"/>
                <a:cs typeface="Arial"/>
              </a:rPr>
              <a:t>P</a:t>
            </a:r>
            <a:endParaRPr sz="158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7334" y="3195429"/>
            <a:ext cx="1476531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en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</a:t>
            </a:r>
            <a:r>
              <a:rPr sz="1586" spc="8" dirty="0">
                <a:latin typeface="Arial"/>
                <a:cs typeface="Arial"/>
              </a:rPr>
              <a:t>b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kan</a:t>
            </a:r>
            <a:endParaRPr sz="158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5930" y="3195429"/>
            <a:ext cx="501000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dirty="0">
                <a:latin typeface="Arial"/>
                <a:cs typeface="Arial"/>
              </a:rPr>
              <a:t>pada</a:t>
            </a:r>
            <a:endParaRPr sz="158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6913" y="3195429"/>
            <a:ext cx="995117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8" dirty="0">
                <a:latin typeface="Arial"/>
                <a:cs typeface="Arial"/>
              </a:rPr>
              <a:t>e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ka</a:t>
            </a:r>
            <a:r>
              <a:rPr sz="1586" spc="8" dirty="0">
                <a:latin typeface="Arial"/>
                <a:cs typeface="Arial"/>
              </a:rPr>
              <a:t>s</a:t>
            </a:r>
            <a:r>
              <a:rPr sz="1586" dirty="0">
                <a:latin typeface="Arial"/>
                <a:cs typeface="Arial"/>
              </a:rPr>
              <a:t>i</a:t>
            </a:r>
            <a:endParaRPr sz="158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3607" y="3195429"/>
            <a:ext cx="1086012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dirty="0">
                <a:latin typeface="Arial"/>
                <a:cs typeface="Arial"/>
              </a:rPr>
              <a:t>ob</a:t>
            </a:r>
            <a:r>
              <a:rPr sz="1586" spc="17" dirty="0">
                <a:latin typeface="Arial"/>
                <a:cs typeface="Arial"/>
              </a:rPr>
              <a:t>j</a:t>
            </a:r>
            <a:r>
              <a:rPr sz="1586" dirty="0">
                <a:latin typeface="Arial"/>
                <a:cs typeface="Arial"/>
              </a:rPr>
              <a:t>ek</a:t>
            </a:r>
            <a:r>
              <a:rPr sz="1586" spc="4" dirty="0">
                <a:latin typeface="Arial"/>
                <a:cs typeface="Arial"/>
              </a:rPr>
              <a:t>-</a:t>
            </a:r>
            <a:r>
              <a:rPr sz="1586" dirty="0">
                <a:latin typeface="Arial"/>
                <a:cs typeface="Arial"/>
              </a:rPr>
              <a:t>ob</a:t>
            </a:r>
            <a:r>
              <a:rPr sz="1586" spc="4" dirty="0">
                <a:latin typeface="Arial"/>
                <a:cs typeface="Arial"/>
              </a:rPr>
              <a:t>j</a:t>
            </a:r>
            <a:r>
              <a:rPr sz="1586" dirty="0">
                <a:latin typeface="Arial"/>
                <a:cs typeface="Arial"/>
              </a:rPr>
              <a:t>ek</a:t>
            </a:r>
            <a:endParaRPr sz="158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2815" y="3195429"/>
            <a:ext cx="488502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8" dirty="0">
                <a:latin typeface="Arial"/>
                <a:cs typeface="Arial"/>
              </a:rPr>
              <a:t>n</a:t>
            </a:r>
            <a:r>
              <a:rPr sz="1586" dirty="0">
                <a:latin typeface="Arial"/>
                <a:cs typeface="Arial"/>
              </a:rPr>
              <a:t>g</a:t>
            </a:r>
            <a:endParaRPr sz="158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2753" y="3195429"/>
            <a:ext cx="657239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bat</a:t>
            </a:r>
            <a:endParaRPr sz="158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2531" y="3195429"/>
            <a:ext cx="602404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dirty="0">
                <a:latin typeface="Arial"/>
                <a:cs typeface="Arial"/>
              </a:rPr>
              <a:t>da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spc="8" dirty="0">
                <a:latin typeface="Arial"/>
                <a:cs typeface="Arial"/>
              </a:rPr>
              <a:t>a</a:t>
            </a:r>
            <a:r>
              <a:rPr sz="1586" dirty="0">
                <a:latin typeface="Arial"/>
                <a:cs typeface="Arial"/>
              </a:rPr>
              <a:t>m</a:t>
            </a:r>
            <a:endParaRPr sz="158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7076" y="3195429"/>
            <a:ext cx="713686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dirty="0">
                <a:latin typeface="Arial"/>
                <a:cs typeface="Arial"/>
              </a:rPr>
              <a:t>sebuah</a:t>
            </a:r>
            <a:endParaRPr sz="1586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09111" y="3412216"/>
            <a:ext cx="5217791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dirty="0">
                <a:latin typeface="Arial"/>
                <a:cs typeface="Arial"/>
              </a:rPr>
              <a:t>p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og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am dan baga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ana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ob</a:t>
            </a:r>
            <a:r>
              <a:rPr sz="1586" spc="4" dirty="0">
                <a:latin typeface="Arial"/>
                <a:cs typeface="Arial"/>
              </a:rPr>
              <a:t>j</a:t>
            </a:r>
            <a:r>
              <a:rPr sz="1586" dirty="0">
                <a:latin typeface="Arial"/>
                <a:cs typeface="Arial"/>
              </a:rPr>
              <a:t>ek</a:t>
            </a:r>
            <a:r>
              <a:rPr sz="1586" spc="4" dirty="0">
                <a:latin typeface="Arial"/>
                <a:cs typeface="Arial"/>
              </a:rPr>
              <a:t>-</a:t>
            </a:r>
            <a:r>
              <a:rPr sz="1586" dirty="0">
                <a:latin typeface="Arial"/>
                <a:cs typeface="Arial"/>
              </a:rPr>
              <a:t>ob</a:t>
            </a:r>
            <a:r>
              <a:rPr sz="1586" spc="4" dirty="0">
                <a:latin typeface="Arial"/>
                <a:cs typeface="Arial"/>
              </a:rPr>
              <a:t>j</a:t>
            </a:r>
            <a:r>
              <a:rPr sz="1586" dirty="0">
                <a:latin typeface="Arial"/>
                <a:cs typeface="Arial"/>
              </a:rPr>
              <a:t>ek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sebut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aksi</a:t>
            </a:r>
            <a:endParaRPr sz="15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/>
          <p:nvPr/>
        </p:nvSpPr>
        <p:spPr>
          <a:xfrm>
            <a:off x="2207192" y="1248247"/>
            <a:ext cx="1982836" cy="452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4405434" y="1248248"/>
            <a:ext cx="1077027" cy="359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5703391" y="1248248"/>
            <a:ext cx="1264817" cy="3590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7172567" y="1242724"/>
            <a:ext cx="2457833" cy="364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2196145" y="1761907"/>
            <a:ext cx="695926" cy="3700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2875501" y="1767430"/>
            <a:ext cx="1038365" cy="4584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64126" y="2420798"/>
            <a:ext cx="1519127" cy="901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4731">
              <a:lnSpc>
                <a:spcPts val="1711"/>
              </a:lnSpc>
              <a:spcBef>
                <a:spcPts val="85"/>
              </a:spcBef>
            </a:pP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 k1</a:t>
            </a:r>
            <a:r>
              <a:rPr sz="1586" spc="4" dirty="0">
                <a:latin typeface="Arial"/>
                <a:cs typeface="Arial"/>
              </a:rPr>
              <a:t>,</a:t>
            </a:r>
            <a:r>
              <a:rPr sz="1586" dirty="0">
                <a:latin typeface="Arial"/>
                <a:cs typeface="Arial"/>
              </a:rPr>
              <a:t>k2;</a:t>
            </a:r>
            <a:endParaRPr sz="1586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755"/>
              </a:spcBef>
            </a:pPr>
            <a:r>
              <a:rPr sz="1586" dirty="0">
                <a:latin typeface="Arial"/>
                <a:cs typeface="Arial"/>
              </a:rPr>
              <a:t>k1=new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ak();</a:t>
            </a:r>
            <a:endParaRPr sz="1586">
              <a:latin typeface="Arial"/>
              <a:cs typeface="Arial"/>
            </a:endParaRPr>
          </a:p>
          <a:p>
            <a:pPr marL="11506" marR="34731">
              <a:lnSpc>
                <a:spcPct val="95825"/>
              </a:lnSpc>
              <a:spcBef>
                <a:spcPts val="840"/>
              </a:spcBef>
            </a:pPr>
            <a:r>
              <a:rPr sz="1586" dirty="0">
                <a:latin typeface="Arial"/>
                <a:cs typeface="Arial"/>
              </a:rPr>
              <a:t>k2=k1;</a:t>
            </a:r>
            <a:endParaRPr sz="1586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4126" y="3775367"/>
            <a:ext cx="6484274" cy="564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dirty="0">
                <a:latin typeface="Arial"/>
                <a:cs typeface="Arial"/>
              </a:rPr>
              <a:t>J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ka 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si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i ob</a:t>
            </a:r>
            <a:r>
              <a:rPr sz="1586" spc="4" dirty="0">
                <a:latin typeface="Arial"/>
                <a:cs typeface="Arial"/>
              </a:rPr>
              <a:t>j</a:t>
            </a:r>
            <a:r>
              <a:rPr sz="1586" dirty="0">
                <a:latin typeface="Arial"/>
                <a:cs typeface="Arial"/>
              </a:rPr>
              <a:t>ek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k1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upda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e,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aka</a:t>
            </a:r>
            <a:r>
              <a:rPr sz="1586" spc="-4" dirty="0">
                <a:latin typeface="Arial"/>
                <a:cs typeface="Arial"/>
              </a:rPr>
              <a:t> i</a:t>
            </a:r>
            <a:r>
              <a:rPr sz="1586" dirty="0">
                <a:latin typeface="Arial"/>
                <a:cs typeface="Arial"/>
              </a:rPr>
              <a:t>si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i ob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ek</a:t>
            </a:r>
            <a:r>
              <a:rPr sz="1586" spc="26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k2</a:t>
            </a:r>
            <a:r>
              <a:rPr sz="1586" spc="4" dirty="0">
                <a:latin typeface="Arial"/>
                <a:cs typeface="Arial"/>
              </a:rPr>
              <a:t> j</a:t>
            </a:r>
            <a:r>
              <a:rPr sz="1586" dirty="0">
                <a:latin typeface="Arial"/>
                <a:cs typeface="Arial"/>
              </a:rPr>
              <a:t>uga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kut 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upda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e.</a:t>
            </a:r>
            <a:endParaRPr sz="1586">
              <a:latin typeface="Arial"/>
              <a:cs typeface="Arial"/>
            </a:endParaRPr>
          </a:p>
          <a:p>
            <a:pPr marL="11506" marR="30238">
              <a:lnSpc>
                <a:spcPct val="95825"/>
              </a:lnSpc>
              <a:spcBef>
                <a:spcPts val="766"/>
              </a:spcBef>
            </a:pPr>
            <a:r>
              <a:rPr sz="1586" dirty="0">
                <a:latin typeface="Arial"/>
                <a:cs typeface="Arial"/>
              </a:rPr>
              <a:t>J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ka k1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gan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i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ke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ai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sa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31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nu</a:t>
            </a:r>
            <a:r>
              <a:rPr sz="1586" spc="-4" dirty="0">
                <a:latin typeface="Arial"/>
                <a:cs typeface="Arial"/>
              </a:rPr>
              <a:t>ll</a:t>
            </a:r>
            <a:r>
              <a:rPr sz="1586" dirty="0">
                <a:latin typeface="Arial"/>
                <a:cs typeface="Arial"/>
              </a:rPr>
              <a:t>,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aka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k2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dak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akan be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uba</a:t>
            </a:r>
            <a:r>
              <a:rPr sz="1586" spc="-4" dirty="0">
                <a:latin typeface="Arial"/>
                <a:cs typeface="Arial"/>
              </a:rPr>
              <a:t>h</a:t>
            </a:r>
            <a:r>
              <a:rPr sz="1586" dirty="0">
                <a:latin typeface="Arial"/>
                <a:cs typeface="Arial"/>
              </a:rPr>
              <a:t>.</a:t>
            </a:r>
            <a:endParaRPr sz="15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/>
          <p:nvPr/>
        </p:nvSpPr>
        <p:spPr>
          <a:xfrm>
            <a:off x="1329000" y="740112"/>
            <a:ext cx="773250" cy="154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 txBox="1"/>
          <p:nvPr/>
        </p:nvSpPr>
        <p:spPr>
          <a:xfrm>
            <a:off x="1609328" y="932307"/>
            <a:ext cx="1277059" cy="1210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6278">
              <a:lnSpc>
                <a:spcPts val="1391"/>
              </a:lnSpc>
              <a:spcBef>
                <a:spcPts val="69"/>
              </a:spcBef>
            </a:pPr>
            <a:r>
              <a:rPr sz="1268" spc="4" dirty="0">
                <a:latin typeface="Arial"/>
                <a:cs typeface="Arial"/>
              </a:rPr>
              <a:t>c</a:t>
            </a:r>
            <a:r>
              <a:rPr sz="1268" dirty="0">
                <a:latin typeface="Arial"/>
                <a:cs typeface="Arial"/>
              </a:rPr>
              <a:t>la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s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Ko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ak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{</a:t>
            </a:r>
            <a:endParaRPr sz="1268">
              <a:latin typeface="Arial"/>
              <a:cs typeface="Arial"/>
            </a:endParaRPr>
          </a:p>
          <a:p>
            <a:pPr marL="102634">
              <a:lnSpc>
                <a:spcPts val="1458"/>
              </a:lnSpc>
              <a:spcBef>
                <a:spcPts val="483"/>
              </a:spcBef>
            </a:pPr>
            <a:r>
              <a:rPr sz="1268" dirty="0">
                <a:latin typeface="Arial"/>
                <a:cs typeface="Arial"/>
              </a:rPr>
              <a:t>double</a:t>
            </a:r>
            <a:r>
              <a:rPr sz="1268" spc="-17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panjan</a:t>
            </a:r>
            <a:r>
              <a:rPr sz="1268" spc="-4" dirty="0">
                <a:latin typeface="Arial"/>
                <a:cs typeface="Arial"/>
              </a:rPr>
              <a:t>g</a:t>
            </a:r>
            <a:r>
              <a:rPr sz="1268" dirty="0">
                <a:latin typeface="Arial"/>
                <a:cs typeface="Arial"/>
              </a:rPr>
              <a:t>; </a:t>
            </a:r>
            <a:endParaRPr sz="1268">
              <a:latin typeface="Arial"/>
              <a:cs typeface="Arial"/>
            </a:endParaRPr>
          </a:p>
          <a:p>
            <a:pPr marL="102634">
              <a:lnSpc>
                <a:spcPts val="1458"/>
              </a:lnSpc>
              <a:spcBef>
                <a:spcPts val="563"/>
              </a:spcBef>
            </a:pPr>
            <a:r>
              <a:rPr sz="1268" dirty="0">
                <a:latin typeface="Arial"/>
                <a:cs typeface="Arial"/>
              </a:rPr>
              <a:t>double</a:t>
            </a:r>
            <a:r>
              <a:rPr sz="1268" spc="-17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lebar; </a:t>
            </a:r>
            <a:endParaRPr sz="1268">
              <a:latin typeface="Arial"/>
              <a:cs typeface="Arial"/>
            </a:endParaRPr>
          </a:p>
          <a:p>
            <a:pPr marL="102634">
              <a:lnSpc>
                <a:spcPts val="1458"/>
              </a:lnSpc>
              <a:spcBef>
                <a:spcPts val="563"/>
              </a:spcBef>
            </a:pPr>
            <a:r>
              <a:rPr sz="1268" dirty="0">
                <a:latin typeface="Arial"/>
                <a:cs typeface="Arial"/>
              </a:rPr>
              <a:t>double</a:t>
            </a:r>
            <a:r>
              <a:rPr sz="1268" spc="-17" dirty="0">
                <a:latin typeface="Arial"/>
                <a:cs typeface="Arial"/>
              </a:rPr>
              <a:t> 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inggi;</a:t>
            </a:r>
            <a:endParaRPr sz="1268">
              <a:latin typeface="Arial"/>
              <a:cs typeface="Arial"/>
            </a:endParaRPr>
          </a:p>
          <a:p>
            <a:pPr marL="11506" marR="16278">
              <a:lnSpc>
                <a:spcPct val="95825"/>
              </a:lnSpc>
              <a:spcBef>
                <a:spcPts val="576"/>
              </a:spcBef>
            </a:pPr>
            <a:r>
              <a:rPr sz="1268" dirty="0">
                <a:latin typeface="Arial"/>
                <a:cs typeface="Arial"/>
              </a:rPr>
              <a:t>}</a:t>
            </a:r>
            <a:endParaRPr sz="126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8781" y="935281"/>
            <a:ext cx="2915375" cy="13623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548" marR="21125">
              <a:lnSpc>
                <a:spcPts val="1219"/>
              </a:lnSpc>
              <a:spcBef>
                <a:spcPts val="61"/>
              </a:spcBef>
            </a:pP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/</a:t>
            </a:r>
            <a:r>
              <a:rPr sz="1087" spc="5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Sebe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</a:t>
            </a:r>
            <a:r>
              <a:rPr sz="1087" spc="43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4" dirty="0">
                <a:latin typeface="Arial"/>
                <a:cs typeface="Arial"/>
              </a:rPr>
              <a:t>il</a:t>
            </a:r>
            <a:r>
              <a:rPr sz="1087" dirty="0">
                <a:latin typeface="Arial"/>
                <a:cs typeface="Arial"/>
              </a:rPr>
              <a:t>ai</a:t>
            </a:r>
            <a:r>
              <a:rPr sz="1087" spc="2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15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d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ubah</a:t>
            </a:r>
            <a:endParaRPr sz="1087">
              <a:latin typeface="Arial"/>
              <a:cs typeface="Arial"/>
            </a:endParaRPr>
          </a:p>
          <a:p>
            <a:pPr marL="11506" marR="8815">
              <a:lnSpc>
                <a:spcPts val="1249"/>
              </a:lnSpc>
              <a:spcBef>
                <a:spcPts val="580"/>
              </a:spcBef>
            </a:pPr>
            <a:r>
              <a:rPr sz="1087" dirty="0">
                <a:latin typeface="Arial"/>
                <a:cs typeface="Arial"/>
              </a:rPr>
              <a:t>vo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ume1</a:t>
            </a:r>
            <a:r>
              <a:rPr sz="1087" spc="7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pan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ang</a:t>
            </a:r>
            <a:r>
              <a:rPr sz="1087" spc="7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.t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nggi</a:t>
            </a:r>
            <a:r>
              <a:rPr sz="1087" spc="7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-5" dirty="0">
                <a:latin typeface="Arial"/>
                <a:cs typeface="Arial"/>
              </a:rPr>
              <a:t>.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ebar; </a:t>
            </a:r>
            <a:endParaRPr sz="1087">
              <a:latin typeface="Arial"/>
              <a:cs typeface="Arial"/>
            </a:endParaRPr>
          </a:p>
          <a:p>
            <a:pPr marL="11506" marR="8815">
              <a:lnSpc>
                <a:spcPts val="1249"/>
              </a:lnSpc>
              <a:spcBef>
                <a:spcPts val="637"/>
              </a:spcBef>
            </a:pPr>
            <a:r>
              <a:rPr sz="1087" dirty="0">
                <a:latin typeface="Arial"/>
                <a:cs typeface="Arial"/>
              </a:rPr>
              <a:t>vo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ume2</a:t>
            </a:r>
            <a:r>
              <a:rPr sz="1087" spc="7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pan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ang</a:t>
            </a:r>
            <a:r>
              <a:rPr sz="1087" spc="7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.t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nggi</a:t>
            </a:r>
            <a:r>
              <a:rPr sz="1087" spc="7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-5" dirty="0">
                <a:latin typeface="Arial"/>
                <a:cs typeface="Arial"/>
              </a:rPr>
              <a:t>.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ebar; </a:t>
            </a:r>
            <a:endParaRPr sz="1087">
              <a:latin typeface="Arial"/>
              <a:cs typeface="Arial"/>
            </a:endParaRPr>
          </a:p>
          <a:p>
            <a:pPr marL="11506" marR="8815">
              <a:lnSpc>
                <a:spcPts val="1249"/>
              </a:lnSpc>
              <a:spcBef>
                <a:spcPts val="637"/>
              </a:spcBef>
            </a:pPr>
            <a:r>
              <a:rPr sz="1087" dirty="0">
                <a:latin typeface="Arial"/>
                <a:cs typeface="Arial"/>
              </a:rPr>
              <a:t>S</a:t>
            </a:r>
            <a:r>
              <a:rPr sz="1087" spc="-23" dirty="0">
                <a:latin typeface="Arial"/>
                <a:cs typeface="Arial"/>
              </a:rPr>
              <a:t>y</a:t>
            </a:r>
            <a:r>
              <a:rPr sz="1087" dirty="0">
                <a:latin typeface="Arial"/>
                <a:cs typeface="Arial"/>
              </a:rPr>
              <a:t>s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em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ou</a:t>
            </a:r>
            <a:r>
              <a:rPr sz="1087" spc="-4" dirty="0">
                <a:latin typeface="Arial"/>
                <a:cs typeface="Arial"/>
              </a:rPr>
              <a:t>t.</a:t>
            </a:r>
            <a:r>
              <a:rPr sz="1087" dirty="0">
                <a:latin typeface="Arial"/>
                <a:cs typeface="Arial"/>
              </a:rPr>
              <a:t>pr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spc="13" dirty="0">
                <a:latin typeface="Arial"/>
                <a:cs typeface="Arial"/>
              </a:rPr>
              <a:t>n</a:t>
            </a:r>
            <a:r>
              <a:rPr sz="1087" dirty="0">
                <a:latin typeface="Arial"/>
                <a:cs typeface="Arial"/>
              </a:rPr>
              <a:t>("Sebe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</a:t>
            </a:r>
            <a:r>
              <a:rPr sz="1087" spc="29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d</a:t>
            </a:r>
            <a:r>
              <a:rPr sz="1087" spc="5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uba</a:t>
            </a:r>
            <a:r>
              <a:rPr sz="1087" spc="9" dirty="0">
                <a:latin typeface="Arial"/>
                <a:cs typeface="Arial"/>
              </a:rPr>
              <a:t>h</a:t>
            </a:r>
            <a:r>
              <a:rPr sz="1087" spc="-5" dirty="0">
                <a:latin typeface="Arial"/>
                <a:cs typeface="Arial"/>
              </a:rPr>
              <a:t>:</a:t>
            </a:r>
            <a:r>
              <a:rPr sz="1087" dirty="0">
                <a:latin typeface="Arial"/>
                <a:cs typeface="Arial"/>
              </a:rPr>
              <a:t>"); </a:t>
            </a:r>
            <a:endParaRPr sz="1087">
              <a:latin typeface="Arial"/>
              <a:cs typeface="Arial"/>
            </a:endParaRPr>
          </a:p>
          <a:p>
            <a:pPr marL="11506" marR="8815">
              <a:lnSpc>
                <a:spcPts val="1249"/>
              </a:lnSpc>
              <a:spcBef>
                <a:spcPts val="637"/>
              </a:spcBef>
            </a:pPr>
            <a:r>
              <a:rPr sz="1087" dirty="0">
                <a:latin typeface="Arial"/>
                <a:cs typeface="Arial"/>
              </a:rPr>
              <a:t>S</a:t>
            </a:r>
            <a:r>
              <a:rPr sz="1087" spc="-23" dirty="0">
                <a:latin typeface="Arial"/>
                <a:cs typeface="Arial"/>
              </a:rPr>
              <a:t>y</a:t>
            </a:r>
            <a:r>
              <a:rPr sz="1087" dirty="0">
                <a:latin typeface="Arial"/>
                <a:cs typeface="Arial"/>
              </a:rPr>
              <a:t>s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em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ou</a:t>
            </a:r>
            <a:r>
              <a:rPr sz="1087" spc="-4" dirty="0">
                <a:latin typeface="Arial"/>
                <a:cs typeface="Arial"/>
              </a:rPr>
              <a:t>t.</a:t>
            </a:r>
            <a:r>
              <a:rPr sz="1087" dirty="0">
                <a:latin typeface="Arial"/>
                <a:cs typeface="Arial"/>
              </a:rPr>
              <a:t>pr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spc="13" dirty="0">
                <a:latin typeface="Arial"/>
                <a:cs typeface="Arial"/>
              </a:rPr>
              <a:t>n</a:t>
            </a:r>
            <a:r>
              <a:rPr sz="1087" dirty="0">
                <a:latin typeface="Arial"/>
                <a:cs typeface="Arial"/>
              </a:rPr>
              <a:t>("</a:t>
            </a:r>
            <a:r>
              <a:rPr sz="1087" spc="-63" dirty="0">
                <a:latin typeface="Arial"/>
                <a:cs typeface="Arial"/>
              </a:rPr>
              <a:t>V</a:t>
            </a:r>
            <a:r>
              <a:rPr sz="1087" dirty="0">
                <a:latin typeface="Arial"/>
                <a:cs typeface="Arial"/>
              </a:rPr>
              <a:t>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</a:t>
            </a:r>
            <a:r>
              <a:rPr sz="1087" spc="28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"</a:t>
            </a:r>
            <a:r>
              <a:rPr sz="1087" spc="1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+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vo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ume1);</a:t>
            </a:r>
            <a:endParaRPr sz="1087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646"/>
              </a:spcBef>
            </a:pPr>
            <a:r>
              <a:rPr sz="1087" dirty="0">
                <a:latin typeface="Arial"/>
                <a:cs typeface="Arial"/>
              </a:rPr>
              <a:t>S</a:t>
            </a:r>
            <a:r>
              <a:rPr sz="1087" spc="-23" dirty="0">
                <a:latin typeface="Arial"/>
                <a:cs typeface="Arial"/>
              </a:rPr>
              <a:t>y</a:t>
            </a:r>
            <a:r>
              <a:rPr sz="1087" dirty="0">
                <a:latin typeface="Arial"/>
                <a:cs typeface="Arial"/>
              </a:rPr>
              <a:t>s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em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ou</a:t>
            </a:r>
            <a:r>
              <a:rPr sz="1087" spc="-4" dirty="0">
                <a:latin typeface="Arial"/>
                <a:cs typeface="Arial"/>
              </a:rPr>
              <a:t>t.</a:t>
            </a:r>
            <a:r>
              <a:rPr sz="1087" dirty="0">
                <a:latin typeface="Arial"/>
                <a:cs typeface="Arial"/>
              </a:rPr>
              <a:t>pr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spc="13" dirty="0">
                <a:latin typeface="Arial"/>
                <a:cs typeface="Arial"/>
              </a:rPr>
              <a:t>n</a:t>
            </a:r>
            <a:r>
              <a:rPr sz="1087" dirty="0">
                <a:latin typeface="Arial"/>
                <a:cs typeface="Arial"/>
              </a:rPr>
              <a:t>("</a:t>
            </a:r>
            <a:r>
              <a:rPr sz="1087" spc="-63" dirty="0">
                <a:latin typeface="Arial"/>
                <a:cs typeface="Arial"/>
              </a:rPr>
              <a:t>V</a:t>
            </a:r>
            <a:r>
              <a:rPr sz="1087" dirty="0">
                <a:latin typeface="Arial"/>
                <a:cs typeface="Arial"/>
              </a:rPr>
              <a:t>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</a:t>
            </a:r>
            <a:r>
              <a:rPr sz="1087" spc="28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"</a:t>
            </a:r>
            <a:r>
              <a:rPr sz="1087" spc="1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+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vo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ume2);</a:t>
            </a:r>
            <a:endParaRPr sz="108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9327" y="2471905"/>
            <a:ext cx="2794772" cy="441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4232">
              <a:lnSpc>
                <a:spcPts val="1391"/>
              </a:lnSpc>
              <a:spcBef>
                <a:spcPts val="69"/>
              </a:spcBef>
            </a:pPr>
            <a:r>
              <a:rPr sz="1268" spc="4" dirty="0">
                <a:latin typeface="Arial"/>
                <a:cs typeface="Arial"/>
              </a:rPr>
              <a:t>c</a:t>
            </a:r>
            <a:r>
              <a:rPr sz="1268" dirty="0">
                <a:latin typeface="Arial"/>
                <a:cs typeface="Arial"/>
              </a:rPr>
              <a:t>la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s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D</a:t>
            </a:r>
            <a:r>
              <a:rPr sz="1268" dirty="0">
                <a:latin typeface="Arial"/>
                <a:cs typeface="Arial"/>
              </a:rPr>
              <a:t>e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o</a:t>
            </a:r>
            <a:r>
              <a:rPr sz="1268" spc="-4" dirty="0">
                <a:latin typeface="Arial"/>
                <a:cs typeface="Arial"/>
              </a:rPr>
              <a:t>R</a:t>
            </a:r>
            <a:r>
              <a:rPr sz="1268" dirty="0">
                <a:latin typeface="Arial"/>
                <a:cs typeface="Arial"/>
              </a:rPr>
              <a:t>e</a:t>
            </a:r>
            <a:r>
              <a:rPr sz="1268" spc="4" dirty="0">
                <a:latin typeface="Arial"/>
                <a:cs typeface="Arial"/>
              </a:rPr>
              <a:t>f</a:t>
            </a:r>
            <a:r>
              <a:rPr sz="1268" dirty="0">
                <a:latin typeface="Arial"/>
                <a:cs typeface="Arial"/>
              </a:rPr>
              <a:t>eren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i2</a:t>
            </a:r>
            <a:r>
              <a:rPr sz="1268" spc="-13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{</a:t>
            </a:r>
            <a:endParaRPr sz="1268">
              <a:latin typeface="Arial"/>
              <a:cs typeface="Arial"/>
            </a:endParaRPr>
          </a:p>
          <a:p>
            <a:pPr marL="102634">
              <a:lnSpc>
                <a:spcPct val="95825"/>
              </a:lnSpc>
              <a:spcBef>
                <a:spcPts val="494"/>
              </a:spcBef>
            </a:pPr>
            <a:r>
              <a:rPr sz="1268" dirty="0">
                <a:latin typeface="Arial"/>
                <a:cs typeface="Arial"/>
              </a:rPr>
              <a:t>public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spc="4" dirty="0">
                <a:latin typeface="Arial"/>
                <a:cs typeface="Arial"/>
              </a:rPr>
              <a:t>st</a:t>
            </a:r>
            <a:r>
              <a:rPr sz="1268" dirty="0">
                <a:latin typeface="Arial"/>
                <a:cs typeface="Arial"/>
              </a:rPr>
              <a:t>a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ic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spc="-13" dirty="0">
                <a:latin typeface="Arial"/>
                <a:cs typeface="Arial"/>
              </a:rPr>
              <a:t>v</a:t>
            </a:r>
            <a:r>
              <a:rPr sz="1268" dirty="0">
                <a:latin typeface="Arial"/>
                <a:cs typeface="Arial"/>
              </a:rPr>
              <a:t>oid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ain(S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ring</a:t>
            </a:r>
            <a:r>
              <a:rPr sz="1268" spc="4" dirty="0">
                <a:latin typeface="Arial"/>
                <a:cs typeface="Arial"/>
              </a:rPr>
              <a:t>[</a:t>
            </a:r>
            <a:r>
              <a:rPr sz="1268" dirty="0">
                <a:latin typeface="Arial"/>
                <a:cs typeface="Arial"/>
              </a:rPr>
              <a:t>]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arg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)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{</a:t>
            </a:r>
            <a:endParaRPr sz="126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8781" y="2612960"/>
            <a:ext cx="1142286" cy="883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dirty="0">
                <a:latin typeface="Arial"/>
                <a:cs typeface="Arial"/>
              </a:rPr>
              <a:t>k1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new</a:t>
            </a:r>
            <a:r>
              <a:rPr sz="1087" spc="34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Ko</a:t>
            </a:r>
            <a:r>
              <a:rPr sz="1087" spc="-5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ak();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580"/>
              </a:spcBef>
            </a:pP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pan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ang</a:t>
            </a:r>
            <a:r>
              <a:rPr sz="1087" spc="8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6;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641"/>
              </a:spcBef>
            </a:pP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ebar</a:t>
            </a:r>
            <a:r>
              <a:rPr sz="1087" spc="6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5;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631"/>
              </a:spcBef>
            </a:pP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.t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nggi</a:t>
            </a:r>
            <a:r>
              <a:rPr sz="1087" spc="7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4;</a:t>
            </a:r>
            <a:endParaRPr sz="108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0213" y="3241013"/>
            <a:ext cx="1929353" cy="184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91"/>
              </a:lnSpc>
              <a:spcBef>
                <a:spcPts val="69"/>
              </a:spcBef>
            </a:pPr>
            <a:r>
              <a:rPr sz="1268" dirty="0">
                <a:latin typeface="Arial"/>
                <a:cs typeface="Arial"/>
              </a:rPr>
              <a:t>double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spc="-13" dirty="0">
                <a:latin typeface="Arial"/>
                <a:cs typeface="Arial"/>
              </a:rPr>
              <a:t>v</a:t>
            </a:r>
            <a:r>
              <a:rPr sz="1268" dirty="0">
                <a:latin typeface="Arial"/>
                <a:cs typeface="Arial"/>
              </a:rPr>
              <a:t>olu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e1,</a:t>
            </a:r>
            <a:r>
              <a:rPr sz="1268" spc="23" dirty="0">
                <a:latin typeface="Arial"/>
                <a:cs typeface="Arial"/>
              </a:rPr>
              <a:t> </a:t>
            </a:r>
            <a:r>
              <a:rPr sz="1268" spc="-13" dirty="0">
                <a:latin typeface="Arial"/>
                <a:cs typeface="Arial"/>
              </a:rPr>
              <a:t>v</a:t>
            </a:r>
            <a:r>
              <a:rPr sz="1268" dirty="0">
                <a:latin typeface="Arial"/>
                <a:cs typeface="Arial"/>
              </a:rPr>
              <a:t>olu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e2;</a:t>
            </a:r>
            <a:endParaRPr sz="126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0214" y="3754673"/>
            <a:ext cx="982420" cy="184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91"/>
              </a:lnSpc>
              <a:spcBef>
                <a:spcPts val="69"/>
              </a:spcBef>
            </a:pPr>
            <a:r>
              <a:rPr sz="1268" dirty="0">
                <a:latin typeface="Arial"/>
                <a:cs typeface="Arial"/>
              </a:rPr>
              <a:t>Ko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ak 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1, 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2;</a:t>
            </a:r>
            <a:endParaRPr sz="126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8781" y="3811498"/>
            <a:ext cx="2915375" cy="13623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1125">
              <a:lnSpc>
                <a:spcPts val="1219"/>
              </a:lnSpc>
              <a:spcBef>
                <a:spcPts val="61"/>
              </a:spcBef>
            </a:pP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/</a:t>
            </a:r>
            <a:r>
              <a:rPr sz="1087" spc="1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Se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e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ah</a:t>
            </a:r>
            <a:r>
              <a:rPr sz="1087" spc="45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4" dirty="0">
                <a:latin typeface="Arial"/>
                <a:cs typeface="Arial"/>
              </a:rPr>
              <a:t>il</a:t>
            </a:r>
            <a:r>
              <a:rPr sz="1087" dirty="0">
                <a:latin typeface="Arial"/>
                <a:cs typeface="Arial"/>
              </a:rPr>
              <a:t>ai</a:t>
            </a:r>
            <a:r>
              <a:rPr sz="1087" spc="1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15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d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ubah</a:t>
            </a:r>
            <a:endParaRPr sz="1087">
              <a:latin typeface="Arial"/>
              <a:cs typeface="Arial"/>
            </a:endParaRPr>
          </a:p>
          <a:p>
            <a:pPr marL="11506" marR="8815">
              <a:lnSpc>
                <a:spcPts val="1249"/>
              </a:lnSpc>
              <a:spcBef>
                <a:spcPts val="580"/>
              </a:spcBef>
            </a:pPr>
            <a:r>
              <a:rPr sz="1087" dirty="0">
                <a:latin typeface="Arial"/>
                <a:cs typeface="Arial"/>
              </a:rPr>
              <a:t>vo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ume1</a:t>
            </a:r>
            <a:r>
              <a:rPr sz="1087" spc="7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pan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ang</a:t>
            </a:r>
            <a:r>
              <a:rPr sz="1087" spc="7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.t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nggi</a:t>
            </a:r>
            <a:r>
              <a:rPr sz="1087" spc="7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-5" dirty="0">
                <a:latin typeface="Arial"/>
                <a:cs typeface="Arial"/>
              </a:rPr>
              <a:t>.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ebar; </a:t>
            </a:r>
            <a:endParaRPr sz="1087">
              <a:latin typeface="Arial"/>
              <a:cs typeface="Arial"/>
            </a:endParaRPr>
          </a:p>
          <a:p>
            <a:pPr marL="11506" marR="8815">
              <a:lnSpc>
                <a:spcPts val="1249"/>
              </a:lnSpc>
              <a:spcBef>
                <a:spcPts val="637"/>
              </a:spcBef>
            </a:pPr>
            <a:r>
              <a:rPr sz="1087" dirty="0">
                <a:latin typeface="Arial"/>
                <a:cs typeface="Arial"/>
              </a:rPr>
              <a:t>vo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ume2</a:t>
            </a:r>
            <a:r>
              <a:rPr sz="1087" spc="7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pan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ang</a:t>
            </a:r>
            <a:r>
              <a:rPr sz="1087" spc="7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.t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nggi</a:t>
            </a:r>
            <a:r>
              <a:rPr sz="1087" spc="7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-5" dirty="0">
                <a:latin typeface="Arial"/>
                <a:cs typeface="Arial"/>
              </a:rPr>
              <a:t>.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ebar; </a:t>
            </a:r>
            <a:endParaRPr sz="1087">
              <a:latin typeface="Arial"/>
              <a:cs typeface="Arial"/>
            </a:endParaRPr>
          </a:p>
          <a:p>
            <a:pPr marL="11506" marR="8815">
              <a:lnSpc>
                <a:spcPts val="1249"/>
              </a:lnSpc>
              <a:spcBef>
                <a:spcPts val="637"/>
              </a:spcBef>
            </a:pPr>
            <a:r>
              <a:rPr sz="1087" dirty="0">
                <a:latin typeface="Arial"/>
                <a:cs typeface="Arial"/>
              </a:rPr>
              <a:t>S</a:t>
            </a:r>
            <a:r>
              <a:rPr sz="1087" spc="-23" dirty="0">
                <a:latin typeface="Arial"/>
                <a:cs typeface="Arial"/>
              </a:rPr>
              <a:t>y</a:t>
            </a:r>
            <a:r>
              <a:rPr sz="1087" dirty="0">
                <a:latin typeface="Arial"/>
                <a:cs typeface="Arial"/>
              </a:rPr>
              <a:t>s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em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ou</a:t>
            </a:r>
            <a:r>
              <a:rPr sz="1087" spc="-4" dirty="0">
                <a:latin typeface="Arial"/>
                <a:cs typeface="Arial"/>
              </a:rPr>
              <a:t>t.</a:t>
            </a:r>
            <a:r>
              <a:rPr sz="1087" dirty="0">
                <a:latin typeface="Arial"/>
                <a:cs typeface="Arial"/>
              </a:rPr>
              <a:t>pr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spc="13" dirty="0">
                <a:latin typeface="Arial"/>
                <a:cs typeface="Arial"/>
              </a:rPr>
              <a:t>n</a:t>
            </a:r>
            <a:r>
              <a:rPr sz="1087" dirty="0">
                <a:latin typeface="Arial"/>
                <a:cs typeface="Arial"/>
              </a:rPr>
              <a:t>("</a:t>
            </a:r>
            <a:r>
              <a:rPr sz="1087" spc="-4" dirty="0">
                <a:latin typeface="Arial"/>
                <a:cs typeface="Arial"/>
              </a:rPr>
              <a:t>\</a:t>
            </a:r>
            <a:r>
              <a:rPr sz="1087" dirty="0">
                <a:latin typeface="Arial"/>
                <a:cs typeface="Arial"/>
              </a:rPr>
              <a:t>nSe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e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ah </a:t>
            </a:r>
            <a:r>
              <a:rPr sz="1087" spc="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d</a:t>
            </a:r>
            <a:r>
              <a:rPr sz="1087" spc="5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uba</a:t>
            </a:r>
            <a:r>
              <a:rPr sz="1087" spc="9" dirty="0">
                <a:latin typeface="Arial"/>
                <a:cs typeface="Arial"/>
              </a:rPr>
              <a:t>h</a:t>
            </a:r>
            <a:r>
              <a:rPr sz="1087" spc="-5" dirty="0">
                <a:latin typeface="Arial"/>
                <a:cs typeface="Arial"/>
              </a:rPr>
              <a:t>:</a:t>
            </a:r>
            <a:r>
              <a:rPr sz="1087" dirty="0">
                <a:latin typeface="Arial"/>
                <a:cs typeface="Arial"/>
              </a:rPr>
              <a:t>"); </a:t>
            </a:r>
            <a:endParaRPr sz="1087">
              <a:latin typeface="Arial"/>
              <a:cs typeface="Arial"/>
            </a:endParaRPr>
          </a:p>
          <a:p>
            <a:pPr marL="11506" marR="8815">
              <a:lnSpc>
                <a:spcPts val="1249"/>
              </a:lnSpc>
              <a:spcBef>
                <a:spcPts val="637"/>
              </a:spcBef>
            </a:pPr>
            <a:r>
              <a:rPr sz="1087" dirty="0">
                <a:latin typeface="Arial"/>
                <a:cs typeface="Arial"/>
              </a:rPr>
              <a:t>S</a:t>
            </a:r>
            <a:r>
              <a:rPr sz="1087" spc="-23" dirty="0">
                <a:latin typeface="Arial"/>
                <a:cs typeface="Arial"/>
              </a:rPr>
              <a:t>y</a:t>
            </a:r>
            <a:r>
              <a:rPr sz="1087" dirty="0">
                <a:latin typeface="Arial"/>
                <a:cs typeface="Arial"/>
              </a:rPr>
              <a:t>s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em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ou</a:t>
            </a:r>
            <a:r>
              <a:rPr sz="1087" spc="-4" dirty="0">
                <a:latin typeface="Arial"/>
                <a:cs typeface="Arial"/>
              </a:rPr>
              <a:t>t.</a:t>
            </a:r>
            <a:r>
              <a:rPr sz="1087" dirty="0">
                <a:latin typeface="Arial"/>
                <a:cs typeface="Arial"/>
              </a:rPr>
              <a:t>pr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spc="13" dirty="0">
                <a:latin typeface="Arial"/>
                <a:cs typeface="Arial"/>
              </a:rPr>
              <a:t>n</a:t>
            </a:r>
            <a:r>
              <a:rPr sz="1087" dirty="0">
                <a:latin typeface="Arial"/>
                <a:cs typeface="Arial"/>
              </a:rPr>
              <a:t>("</a:t>
            </a:r>
            <a:r>
              <a:rPr sz="1087" spc="-63" dirty="0">
                <a:latin typeface="Arial"/>
                <a:cs typeface="Arial"/>
              </a:rPr>
              <a:t>V</a:t>
            </a:r>
            <a:r>
              <a:rPr sz="1087" dirty="0">
                <a:latin typeface="Arial"/>
                <a:cs typeface="Arial"/>
              </a:rPr>
              <a:t>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</a:t>
            </a:r>
            <a:r>
              <a:rPr sz="1087" spc="28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"</a:t>
            </a:r>
            <a:r>
              <a:rPr sz="1087" spc="1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+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vo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ume1);</a:t>
            </a:r>
            <a:endParaRPr sz="1087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646"/>
              </a:spcBef>
            </a:pPr>
            <a:r>
              <a:rPr sz="1087" dirty="0">
                <a:latin typeface="Arial"/>
                <a:cs typeface="Arial"/>
              </a:rPr>
              <a:t>S</a:t>
            </a:r>
            <a:r>
              <a:rPr sz="1087" spc="-23" dirty="0">
                <a:latin typeface="Arial"/>
                <a:cs typeface="Arial"/>
              </a:rPr>
              <a:t>y</a:t>
            </a:r>
            <a:r>
              <a:rPr sz="1087" dirty="0">
                <a:latin typeface="Arial"/>
                <a:cs typeface="Arial"/>
              </a:rPr>
              <a:t>s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em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ou</a:t>
            </a:r>
            <a:r>
              <a:rPr sz="1087" spc="-4" dirty="0">
                <a:latin typeface="Arial"/>
                <a:cs typeface="Arial"/>
              </a:rPr>
              <a:t>t.</a:t>
            </a:r>
            <a:r>
              <a:rPr sz="1087" dirty="0">
                <a:latin typeface="Arial"/>
                <a:cs typeface="Arial"/>
              </a:rPr>
              <a:t>pr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spc="13" dirty="0">
                <a:latin typeface="Arial"/>
                <a:cs typeface="Arial"/>
              </a:rPr>
              <a:t>n</a:t>
            </a:r>
            <a:r>
              <a:rPr sz="1087" dirty="0">
                <a:latin typeface="Arial"/>
                <a:cs typeface="Arial"/>
              </a:rPr>
              <a:t>("</a:t>
            </a:r>
            <a:r>
              <a:rPr sz="1087" spc="-63" dirty="0">
                <a:latin typeface="Arial"/>
                <a:cs typeface="Arial"/>
              </a:rPr>
              <a:t>V</a:t>
            </a:r>
            <a:r>
              <a:rPr sz="1087" dirty="0">
                <a:latin typeface="Arial"/>
                <a:cs typeface="Arial"/>
              </a:rPr>
              <a:t>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</a:t>
            </a:r>
            <a:r>
              <a:rPr sz="1087" spc="28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"</a:t>
            </a:r>
            <a:r>
              <a:rPr sz="1087" spc="1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+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vo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ume2);</a:t>
            </a:r>
            <a:endParaRPr sz="108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0213" y="4268332"/>
            <a:ext cx="1311140" cy="441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91"/>
              </a:lnSpc>
              <a:spcBef>
                <a:spcPts val="69"/>
              </a:spcBef>
            </a:pP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1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=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new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Ko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a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();</a:t>
            </a:r>
            <a:endParaRPr sz="1268">
              <a:latin typeface="Arial"/>
              <a:cs typeface="Arial"/>
            </a:endParaRPr>
          </a:p>
          <a:p>
            <a:pPr marL="11506" marR="24232">
              <a:lnSpc>
                <a:spcPct val="95825"/>
              </a:lnSpc>
              <a:spcBef>
                <a:spcPts val="494"/>
              </a:spcBef>
            </a:pP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2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=</a:t>
            </a:r>
            <a:r>
              <a:rPr sz="1268" spc="4" dirty="0">
                <a:latin typeface="Arial"/>
                <a:cs typeface="Arial"/>
              </a:rPr>
              <a:t> k</a:t>
            </a:r>
            <a:r>
              <a:rPr sz="1268" dirty="0">
                <a:latin typeface="Arial"/>
                <a:cs typeface="Arial"/>
              </a:rPr>
              <a:t>1;</a:t>
            </a:r>
            <a:endParaRPr sz="126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0213" y="5037441"/>
            <a:ext cx="1155346" cy="698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91"/>
              </a:lnSpc>
              <a:spcBef>
                <a:spcPts val="69"/>
              </a:spcBef>
            </a:pP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1</a:t>
            </a:r>
            <a:r>
              <a:rPr sz="1268" spc="4" dirty="0">
                <a:latin typeface="Arial"/>
                <a:cs typeface="Arial"/>
              </a:rPr>
              <a:t>.</a:t>
            </a:r>
            <a:r>
              <a:rPr sz="1268" dirty="0">
                <a:latin typeface="Arial"/>
                <a:cs typeface="Arial"/>
              </a:rPr>
              <a:t>panjang</a:t>
            </a:r>
            <a:r>
              <a:rPr sz="1268" spc="-13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=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4;</a:t>
            </a:r>
            <a:endParaRPr sz="1268">
              <a:latin typeface="Arial"/>
              <a:cs typeface="Arial"/>
            </a:endParaRPr>
          </a:p>
          <a:p>
            <a:pPr marL="11506" marR="24232">
              <a:lnSpc>
                <a:spcPct val="95825"/>
              </a:lnSpc>
              <a:spcBef>
                <a:spcPts val="494"/>
              </a:spcBef>
            </a:pP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1</a:t>
            </a:r>
            <a:r>
              <a:rPr sz="1268" spc="4" dirty="0">
                <a:latin typeface="Arial"/>
                <a:cs typeface="Arial"/>
              </a:rPr>
              <a:t>.</a:t>
            </a:r>
            <a:r>
              <a:rPr sz="1268" dirty="0">
                <a:latin typeface="Arial"/>
                <a:cs typeface="Arial"/>
              </a:rPr>
              <a:t>lebar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=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3;</a:t>
            </a:r>
            <a:endParaRPr sz="1268">
              <a:latin typeface="Arial"/>
              <a:cs typeface="Arial"/>
            </a:endParaRPr>
          </a:p>
          <a:p>
            <a:pPr marL="11506" marR="24232">
              <a:lnSpc>
                <a:spcPct val="95825"/>
              </a:lnSpc>
              <a:spcBef>
                <a:spcPts val="564"/>
              </a:spcBef>
            </a:pP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1</a:t>
            </a:r>
            <a:r>
              <a:rPr sz="1268" spc="4" dirty="0">
                <a:latin typeface="Arial"/>
                <a:cs typeface="Arial"/>
              </a:rPr>
              <a:t>.t</a:t>
            </a:r>
            <a:r>
              <a:rPr sz="1268" dirty="0">
                <a:latin typeface="Arial"/>
                <a:cs typeface="Arial"/>
              </a:rPr>
              <a:t>inggi</a:t>
            </a:r>
            <a:r>
              <a:rPr sz="1268" spc="-13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=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2;</a:t>
            </a:r>
            <a:endParaRPr sz="1268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1456" y="5250298"/>
            <a:ext cx="91040" cy="163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dirty="0">
                <a:latin typeface="Arial"/>
                <a:cs typeface="Arial"/>
              </a:rPr>
              <a:t>}</a:t>
            </a:r>
            <a:endParaRPr sz="1087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32750" y="5489177"/>
            <a:ext cx="91040" cy="163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dirty="0">
                <a:latin typeface="Arial"/>
                <a:cs typeface="Arial"/>
              </a:rPr>
              <a:t>}</a:t>
            </a:r>
            <a:endParaRPr sz="108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2207192" y="1507839"/>
            <a:ext cx="1905511" cy="359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64126" y="2422443"/>
            <a:ext cx="6164066" cy="2732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7117">
              <a:lnSpc>
                <a:spcPts val="2369"/>
              </a:lnSpc>
              <a:spcBef>
                <a:spcPts val="118"/>
              </a:spcBef>
            </a:pPr>
            <a:r>
              <a:rPr sz="1857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857" spc="-177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2220" dirty="0">
                <a:latin typeface="Arial"/>
                <a:cs typeface="Arial"/>
              </a:rPr>
              <a:t>Merupa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an</a:t>
            </a:r>
            <a:r>
              <a:rPr sz="2220" spc="8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beha</a:t>
            </a:r>
            <a:r>
              <a:rPr sz="2220" spc="4" dirty="0">
                <a:latin typeface="Arial"/>
                <a:cs typeface="Arial"/>
              </a:rPr>
              <a:t>vi</a:t>
            </a:r>
            <a:r>
              <a:rPr sz="2220" dirty="0">
                <a:latin typeface="Arial"/>
                <a:cs typeface="Arial"/>
              </a:rPr>
              <a:t>or (per</a:t>
            </a:r>
            <a:r>
              <a:rPr sz="2220" spc="4" dirty="0">
                <a:latin typeface="Arial"/>
                <a:cs typeface="Arial"/>
              </a:rPr>
              <a:t>il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u) 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ebuah </a:t>
            </a:r>
            <a:r>
              <a:rPr sz="2220" spc="4" dirty="0">
                <a:latin typeface="Arial"/>
                <a:cs typeface="Arial"/>
              </a:rPr>
              <a:t>cl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s</a:t>
            </a:r>
            <a:endParaRPr sz="2220">
              <a:latin typeface="Arial"/>
              <a:cs typeface="Arial"/>
            </a:endParaRPr>
          </a:p>
          <a:p>
            <a:pPr marL="156483" indent="-144977">
              <a:lnSpc>
                <a:spcPts val="2401"/>
              </a:lnSpc>
              <a:spcBef>
                <a:spcPts val="969"/>
              </a:spcBef>
            </a:pPr>
            <a:r>
              <a:rPr sz="1857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857" spc="-177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2220" dirty="0">
                <a:latin typeface="Arial"/>
                <a:cs typeface="Arial"/>
              </a:rPr>
              <a:t>B</a:t>
            </a:r>
            <a:r>
              <a:rPr sz="2220" spc="4" dirty="0">
                <a:latin typeface="Arial"/>
                <a:cs typeface="Arial"/>
              </a:rPr>
              <a:t>is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-13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d</a:t>
            </a:r>
            <a:r>
              <a:rPr sz="2220" spc="4" dirty="0">
                <a:latin typeface="Arial"/>
                <a:cs typeface="Arial"/>
              </a:rPr>
              <a:t>ik</a:t>
            </a:r>
            <a:r>
              <a:rPr sz="2220" dirty="0">
                <a:latin typeface="Arial"/>
                <a:cs typeface="Arial"/>
              </a:rPr>
              <a:t>ata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an</a:t>
            </a:r>
            <a:r>
              <a:rPr sz="2220" spc="-17" dirty="0">
                <a:latin typeface="Arial"/>
                <a:cs typeface="Arial"/>
              </a:rPr>
              <a:t> 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ebagai a</a:t>
            </a:r>
            <a:r>
              <a:rPr sz="2220" spc="4" dirty="0">
                <a:latin typeface="Arial"/>
                <a:cs typeface="Arial"/>
              </a:rPr>
              <a:t>ks</a:t>
            </a:r>
            <a:r>
              <a:rPr sz="2220" dirty="0">
                <a:latin typeface="Arial"/>
                <a:cs typeface="Arial"/>
              </a:rPr>
              <a:t>i</a:t>
            </a:r>
            <a:r>
              <a:rPr sz="2220" spc="-13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atau t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nda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an</a:t>
            </a:r>
            <a:r>
              <a:rPr sz="2220" spc="-4" dirty="0">
                <a:latin typeface="Arial"/>
                <a:cs typeface="Arial"/>
              </a:rPr>
              <a:t> </a:t>
            </a:r>
            <a:r>
              <a:rPr sz="2220" spc="4" dirty="0">
                <a:latin typeface="Arial"/>
                <a:cs typeface="Arial"/>
              </a:rPr>
              <a:t>y</a:t>
            </a:r>
            <a:r>
              <a:rPr sz="2220" dirty="0">
                <a:latin typeface="Arial"/>
                <a:cs typeface="Arial"/>
              </a:rPr>
              <a:t>ang d</a:t>
            </a:r>
            <a:r>
              <a:rPr sz="2220" spc="4" dirty="0">
                <a:latin typeface="Arial"/>
                <a:cs typeface="Arial"/>
              </a:rPr>
              <a:t>il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u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an</a:t>
            </a:r>
            <a:r>
              <a:rPr sz="2220" spc="-13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o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eh 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uatu</a:t>
            </a:r>
            <a:r>
              <a:rPr sz="2220" spc="-4" dirty="0">
                <a:latin typeface="Arial"/>
                <a:cs typeface="Arial"/>
              </a:rPr>
              <a:t> </a:t>
            </a:r>
            <a:r>
              <a:rPr sz="2220" spc="4" dirty="0">
                <a:latin typeface="Arial"/>
                <a:cs typeface="Arial"/>
              </a:rPr>
              <a:t>cl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s</a:t>
            </a:r>
            <a:endParaRPr sz="2220">
              <a:latin typeface="Arial"/>
              <a:cs typeface="Arial"/>
            </a:endParaRPr>
          </a:p>
          <a:p>
            <a:pPr marL="11506" marR="37117">
              <a:lnSpc>
                <a:spcPct val="95825"/>
              </a:lnSpc>
              <a:spcBef>
                <a:spcPts val="666"/>
              </a:spcBef>
            </a:pPr>
            <a:r>
              <a:rPr sz="1857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857" spc="-177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2220" dirty="0">
                <a:latin typeface="Arial"/>
                <a:cs typeface="Arial"/>
              </a:rPr>
              <a:t>Contoh</a:t>
            </a:r>
            <a:r>
              <a:rPr sz="2220" spc="8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pada </a:t>
            </a:r>
            <a:r>
              <a:rPr sz="2220" spc="4" dirty="0">
                <a:latin typeface="Arial"/>
                <a:cs typeface="Arial"/>
              </a:rPr>
              <a:t>cl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s</a:t>
            </a:r>
            <a:r>
              <a:rPr sz="2220" spc="-23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Mob</a:t>
            </a:r>
            <a:r>
              <a:rPr sz="2220" spc="4" dirty="0">
                <a:latin typeface="Arial"/>
                <a:cs typeface="Arial"/>
              </a:rPr>
              <a:t>il</a:t>
            </a:r>
            <a:r>
              <a:rPr sz="2220" dirty="0">
                <a:latin typeface="Arial"/>
                <a:cs typeface="Arial"/>
              </a:rPr>
              <a:t>, mem</a:t>
            </a:r>
            <a:r>
              <a:rPr sz="2220" spc="4" dirty="0">
                <a:latin typeface="Arial"/>
                <a:cs typeface="Arial"/>
              </a:rPr>
              <a:t>ilik</a:t>
            </a:r>
            <a:r>
              <a:rPr sz="2220" dirty="0">
                <a:latin typeface="Arial"/>
                <a:cs typeface="Arial"/>
              </a:rPr>
              <a:t>i</a:t>
            </a:r>
            <a:r>
              <a:rPr sz="2220" spc="-17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metho</a:t>
            </a:r>
            <a:r>
              <a:rPr sz="2220" spc="4" dirty="0">
                <a:latin typeface="Arial"/>
                <a:cs typeface="Arial"/>
              </a:rPr>
              <a:t>d</a:t>
            </a:r>
            <a:r>
              <a:rPr sz="2220" dirty="0">
                <a:latin typeface="Arial"/>
                <a:cs typeface="Arial"/>
              </a:rPr>
              <a:t>:</a:t>
            </a:r>
            <a:endParaRPr sz="2220">
              <a:latin typeface="Arial"/>
              <a:cs typeface="Arial"/>
            </a:endParaRPr>
          </a:p>
          <a:p>
            <a:pPr marL="229664" marR="37117">
              <a:lnSpc>
                <a:spcPct val="95825"/>
              </a:lnSpc>
              <a:spcBef>
                <a:spcPts val="199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dirty="0">
                <a:latin typeface="Arial"/>
                <a:cs typeface="Arial"/>
              </a:rPr>
              <a:t>S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art</a:t>
            </a:r>
            <a:endParaRPr sz="1903">
              <a:latin typeface="Arial"/>
              <a:cs typeface="Arial"/>
            </a:endParaRPr>
          </a:p>
          <a:p>
            <a:pPr marL="229664" marR="37117">
              <a:lnSpc>
                <a:spcPct val="95825"/>
              </a:lnSpc>
              <a:spcBef>
                <a:spcPts val="344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dirty="0">
                <a:latin typeface="Arial"/>
                <a:cs typeface="Arial"/>
              </a:rPr>
              <a:t>S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op</a:t>
            </a:r>
            <a:endParaRPr sz="1903">
              <a:latin typeface="Arial"/>
              <a:cs typeface="Arial"/>
            </a:endParaRPr>
          </a:p>
          <a:p>
            <a:pPr marL="229664" marR="37117">
              <a:lnSpc>
                <a:spcPct val="95825"/>
              </a:lnSpc>
              <a:spcBef>
                <a:spcPts val="344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Arial"/>
                <a:cs typeface="Arial"/>
              </a:rPr>
              <a:t>C</a:t>
            </a:r>
            <a:r>
              <a:rPr sz="1903" dirty="0">
                <a:latin typeface="Arial"/>
                <a:cs typeface="Arial"/>
              </a:rPr>
              <a:t>hange</a:t>
            </a:r>
            <a:r>
              <a:rPr sz="1903" spc="40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Gear</a:t>
            </a:r>
            <a:endParaRPr sz="1903">
              <a:latin typeface="Arial"/>
              <a:cs typeface="Arial"/>
            </a:endParaRPr>
          </a:p>
          <a:p>
            <a:pPr marL="229664" marR="37117">
              <a:lnSpc>
                <a:spcPct val="95825"/>
              </a:lnSpc>
              <a:spcBef>
                <a:spcPts val="344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spc="-72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urn</a:t>
            </a:r>
            <a:endParaRPr sz="1903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45336" y="2849112"/>
            <a:ext cx="585746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b</a:t>
            </a:r>
            <a:r>
              <a:rPr sz="2220" spc="4" dirty="0">
                <a:latin typeface="Arial"/>
                <a:cs typeface="Arial"/>
              </a:rPr>
              <a:t>is</a:t>
            </a:r>
            <a:r>
              <a:rPr sz="2220" dirty="0">
                <a:latin typeface="Arial"/>
                <a:cs typeface="Arial"/>
              </a:rPr>
              <a:t>a</a:t>
            </a:r>
            <a:endParaRPr sz="222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6" y="1120980"/>
            <a:ext cx="7778796" cy="3735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3224">
              <a:lnSpc>
                <a:spcPts val="2034"/>
              </a:lnSpc>
              <a:spcBef>
                <a:spcPts val="101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dirty="0">
                <a:latin typeface="Arial"/>
                <a:cs typeface="Arial"/>
              </a:rPr>
              <a:t>Ben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uk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umum</a:t>
            </a:r>
            <a:r>
              <a:rPr sz="1903" spc="26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pembua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an</a:t>
            </a:r>
            <a:r>
              <a:rPr sz="1903" spc="26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me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hod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:</a:t>
            </a:r>
            <a:endParaRPr sz="1903">
              <a:latin typeface="Arial"/>
              <a:cs typeface="Arial"/>
            </a:endParaRPr>
          </a:p>
          <a:p>
            <a:pPr marL="156483" marR="23224">
              <a:lnSpc>
                <a:spcPct val="95825"/>
              </a:lnSpc>
              <a:spcBef>
                <a:spcPts val="721"/>
              </a:spcBef>
            </a:pP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ipe namaMe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ho</a:t>
            </a:r>
            <a:r>
              <a:rPr sz="1903" spc="4" dirty="0">
                <a:latin typeface="Arial"/>
                <a:cs typeface="Arial"/>
              </a:rPr>
              <a:t>d</a:t>
            </a:r>
            <a:r>
              <a:rPr sz="1903" spc="-4" dirty="0">
                <a:latin typeface="Arial"/>
                <a:cs typeface="Arial"/>
              </a:rPr>
              <a:t>(</a:t>
            </a:r>
            <a:r>
              <a:rPr sz="1903" spc="4" dirty="0">
                <a:latin typeface="Arial"/>
                <a:cs typeface="Arial"/>
              </a:rPr>
              <a:t>d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4" dirty="0">
                <a:latin typeface="Arial"/>
                <a:cs typeface="Arial"/>
              </a:rPr>
              <a:t>ft</a:t>
            </a:r>
            <a:r>
              <a:rPr sz="1903" dirty="0">
                <a:latin typeface="Arial"/>
                <a:cs typeface="Arial"/>
              </a:rPr>
              <a:t>ar</a:t>
            </a:r>
            <a:r>
              <a:rPr sz="1903" spc="8" dirty="0">
                <a:latin typeface="Arial"/>
                <a:cs typeface="Arial"/>
              </a:rPr>
              <a:t>-</a:t>
            </a:r>
            <a:r>
              <a:rPr sz="1903" spc="4" dirty="0">
                <a:latin typeface="Arial"/>
                <a:cs typeface="Arial"/>
              </a:rPr>
              <a:t>p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8" dirty="0">
                <a:latin typeface="Arial"/>
                <a:cs typeface="Arial"/>
              </a:rPr>
              <a:t>r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13" dirty="0">
                <a:latin typeface="Arial"/>
                <a:cs typeface="Arial"/>
              </a:rPr>
              <a:t>m</a:t>
            </a:r>
            <a:r>
              <a:rPr sz="1903" dirty="0">
                <a:latin typeface="Arial"/>
                <a:cs typeface="Arial"/>
              </a:rPr>
              <a:t>e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e</a:t>
            </a:r>
            <a:r>
              <a:rPr sz="1903" spc="8" dirty="0">
                <a:latin typeface="Arial"/>
                <a:cs typeface="Arial"/>
              </a:rPr>
              <a:t>r</a:t>
            </a:r>
            <a:r>
              <a:rPr sz="1903" dirty="0">
                <a:latin typeface="Arial"/>
                <a:cs typeface="Arial"/>
              </a:rPr>
              <a:t>){</a:t>
            </a:r>
            <a:endParaRPr sz="1903">
              <a:latin typeface="Arial"/>
              <a:cs typeface="Arial"/>
            </a:endParaRPr>
          </a:p>
          <a:p>
            <a:pPr marL="156483" marR="23224">
              <a:lnSpc>
                <a:spcPct val="95825"/>
              </a:lnSpc>
              <a:spcBef>
                <a:spcPts val="834"/>
              </a:spcBef>
            </a:pPr>
            <a:r>
              <a:rPr sz="1903" spc="4" dirty="0">
                <a:latin typeface="Arial"/>
                <a:cs typeface="Arial"/>
              </a:rPr>
              <a:t>/</a:t>
            </a:r>
            <a:r>
              <a:rPr sz="1903" spc="8" dirty="0">
                <a:latin typeface="Arial"/>
                <a:cs typeface="Arial"/>
              </a:rPr>
              <a:t>/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ode </a:t>
            </a:r>
            <a:r>
              <a:rPr sz="1903" spc="-4" dirty="0">
                <a:latin typeface="Arial"/>
                <a:cs typeface="Arial"/>
              </a:rPr>
              <a:t>y</a:t>
            </a:r>
            <a:r>
              <a:rPr sz="1903" dirty="0">
                <a:latin typeface="Arial"/>
                <a:cs typeface="Arial"/>
              </a:rPr>
              <a:t>ang</a:t>
            </a:r>
            <a:r>
              <a:rPr sz="1903" spc="17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an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di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uli</a:t>
            </a:r>
            <a:r>
              <a:rPr sz="1903" spc="4" dirty="0">
                <a:latin typeface="Arial"/>
                <a:cs typeface="Arial"/>
              </a:rPr>
              <a:t>sk</a:t>
            </a:r>
            <a:r>
              <a:rPr sz="1903" dirty="0">
                <a:latin typeface="Arial"/>
                <a:cs typeface="Arial"/>
              </a:rPr>
              <a:t>an</a:t>
            </a:r>
            <a:endParaRPr sz="1903">
              <a:latin typeface="Arial"/>
              <a:cs typeface="Arial"/>
            </a:endParaRPr>
          </a:p>
          <a:p>
            <a:pPr marL="156483" marR="23224">
              <a:lnSpc>
                <a:spcPct val="95825"/>
              </a:lnSpc>
              <a:spcBef>
                <a:spcPts val="824"/>
              </a:spcBef>
            </a:pPr>
            <a:r>
              <a:rPr sz="1903" dirty="0">
                <a:latin typeface="Arial"/>
                <a:cs typeface="Arial"/>
              </a:rPr>
              <a:t>}</a:t>
            </a:r>
            <a:endParaRPr sz="1903">
              <a:latin typeface="Arial"/>
              <a:cs typeface="Arial"/>
            </a:endParaRPr>
          </a:p>
          <a:p>
            <a:pPr marL="11506" marR="23224">
              <a:lnSpc>
                <a:spcPct val="95825"/>
              </a:lnSpc>
              <a:spcBef>
                <a:spcPts val="824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spc="-72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ipe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adalah</a:t>
            </a:r>
            <a:r>
              <a:rPr sz="1903" spc="40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ipe da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spc="-4" dirty="0">
                <a:latin typeface="Arial"/>
                <a:cs typeface="Arial"/>
              </a:rPr>
              <a:t>y</a:t>
            </a:r>
            <a:r>
              <a:rPr sz="1903" dirty="0">
                <a:latin typeface="Arial"/>
                <a:cs typeface="Arial"/>
              </a:rPr>
              <a:t>ang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an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di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embali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an</a:t>
            </a:r>
            <a:r>
              <a:rPr sz="1903" spc="49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oleh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me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hod </a:t>
            </a:r>
            <a:r>
              <a:rPr sz="1903" spc="17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:</a:t>
            </a:r>
            <a:endParaRPr sz="1903">
              <a:latin typeface="Arial"/>
              <a:cs typeface="Arial"/>
            </a:endParaRPr>
          </a:p>
          <a:p>
            <a:pPr marL="229664" marR="23224">
              <a:lnSpc>
                <a:spcPct val="95825"/>
              </a:lnSpc>
              <a:spcBef>
                <a:spcPts val="207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Arial"/>
                <a:cs typeface="Arial"/>
              </a:rPr>
              <a:t>vo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d 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dirty="0">
                <a:latin typeface="Wingdings"/>
                <a:cs typeface="Wingdings"/>
              </a:rPr>
              <a:t></a:t>
            </a:r>
            <a:r>
              <a:rPr sz="1586" spc="40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hod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6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dak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enge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ba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kan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-8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,</a:t>
            </a:r>
            <a:r>
              <a:rPr sz="1586" spc="26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di </a:t>
            </a:r>
            <a:r>
              <a:rPr sz="1586" spc="-4" dirty="0">
                <a:latin typeface="Arial"/>
                <a:cs typeface="Arial"/>
              </a:rPr>
              <a:t>P</a:t>
            </a:r>
            <a:r>
              <a:rPr sz="1586" dirty="0">
                <a:latin typeface="Arial"/>
                <a:cs typeface="Arial"/>
              </a:rPr>
              <a:t>ascal</a:t>
            </a:r>
            <a:r>
              <a:rPr sz="1586" spc="31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ni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ada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ah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osedur</a:t>
            </a:r>
            <a:endParaRPr sz="1586">
              <a:latin typeface="Arial"/>
              <a:cs typeface="Arial"/>
            </a:endParaRPr>
          </a:p>
          <a:p>
            <a:pPr marL="229664" marR="23224">
              <a:lnSpc>
                <a:spcPct val="95825"/>
              </a:lnSpc>
              <a:spcBef>
                <a:spcPts val="371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Arial"/>
                <a:cs typeface="Arial"/>
              </a:rPr>
              <a:t>non vo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Wingdings"/>
                <a:cs typeface="Wingdings"/>
              </a:rPr>
              <a:t></a:t>
            </a:r>
            <a:r>
              <a:rPr sz="1586" spc="40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hod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 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enge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ba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kan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-8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,</a:t>
            </a:r>
            <a:r>
              <a:rPr sz="1586" spc="26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 P</a:t>
            </a:r>
            <a:r>
              <a:rPr sz="1586" dirty="0">
                <a:latin typeface="Arial"/>
                <a:cs typeface="Arial"/>
              </a:rPr>
              <a:t>ascal</a:t>
            </a:r>
            <a:r>
              <a:rPr sz="1586" spc="26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ni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ada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ah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dirty="0">
                <a:latin typeface="Arial"/>
                <a:cs typeface="Arial"/>
              </a:rPr>
              <a:t>ungsi</a:t>
            </a:r>
            <a:endParaRPr sz="1586">
              <a:latin typeface="Arial"/>
              <a:cs typeface="Arial"/>
            </a:endParaRPr>
          </a:p>
          <a:p>
            <a:pPr marL="156483" marR="42635" indent="-144977">
              <a:lnSpc>
                <a:spcPts val="2187"/>
              </a:lnSpc>
              <a:spcBef>
                <a:spcPts val="1081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dirty="0">
                <a:latin typeface="Arial"/>
                <a:cs typeface="Arial"/>
              </a:rPr>
              <a:t>Apabila</a:t>
            </a:r>
            <a:r>
              <a:rPr sz="1903" spc="35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me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hod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spc="-4" dirty="0">
                <a:latin typeface="Arial"/>
                <a:cs typeface="Arial"/>
              </a:rPr>
              <a:t>y</a:t>
            </a:r>
            <a:r>
              <a:rPr sz="1903" dirty="0">
                <a:latin typeface="Arial"/>
                <a:cs typeface="Arial"/>
              </a:rPr>
              <a:t>ang</a:t>
            </a:r>
            <a:r>
              <a:rPr sz="1903" spc="31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i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a buat</a:t>
            </a:r>
            <a:r>
              <a:rPr sz="1903" spc="17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di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u</a:t>
            </a:r>
            <a:r>
              <a:rPr sz="1903" spc="-8" dirty="0">
                <a:latin typeface="Arial"/>
                <a:cs typeface="Arial"/>
              </a:rPr>
              <a:t>j</a:t>
            </a:r>
            <a:r>
              <a:rPr sz="1903" dirty="0">
                <a:latin typeface="Arial"/>
                <a:cs typeface="Arial"/>
              </a:rPr>
              <a:t>u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an</a:t>
            </a:r>
            <a:r>
              <a:rPr sz="1903" spc="45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un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uk</a:t>
            </a:r>
            <a:r>
              <a:rPr sz="1903" spc="8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mengembali</a:t>
            </a:r>
            <a:r>
              <a:rPr sz="1903" spc="13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an</a:t>
            </a:r>
            <a:r>
              <a:rPr sz="1903" spc="53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ua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u </a:t>
            </a:r>
            <a:endParaRPr sz="1903">
              <a:latin typeface="Arial"/>
              <a:cs typeface="Arial"/>
            </a:endParaRPr>
          </a:p>
          <a:p>
            <a:pPr marL="156483" marR="42635">
              <a:lnSpc>
                <a:spcPts val="2187"/>
              </a:lnSpc>
            </a:pPr>
            <a:r>
              <a:rPr sz="1903" dirty="0">
                <a:latin typeface="Arial"/>
                <a:cs typeface="Arial"/>
              </a:rPr>
              <a:t>nilai</a:t>
            </a:r>
            <a:r>
              <a:rPr sz="1903" spc="31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er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en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spc="-4" dirty="0">
                <a:latin typeface="Arial"/>
                <a:cs typeface="Arial"/>
              </a:rPr>
              <a:t>u</a:t>
            </a:r>
            <a:r>
              <a:rPr sz="1903" dirty="0">
                <a:latin typeface="Arial"/>
                <a:cs typeface="Arial"/>
              </a:rPr>
              <a:t>,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ma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di</a:t>
            </a:r>
            <a:r>
              <a:rPr sz="1903" spc="4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dalam</a:t>
            </a:r>
            <a:r>
              <a:rPr sz="1903" spc="26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me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hod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er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ebut</a:t>
            </a:r>
            <a:r>
              <a:rPr sz="1903" spc="17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harus</a:t>
            </a:r>
            <a:r>
              <a:rPr sz="1903" spc="17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erdapat</a:t>
            </a:r>
            <a:r>
              <a:rPr sz="1903" spc="35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st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emen </a:t>
            </a:r>
            <a:endParaRPr sz="1903">
              <a:latin typeface="Arial"/>
              <a:cs typeface="Arial"/>
            </a:endParaRPr>
          </a:p>
          <a:p>
            <a:pPr marL="156483" marR="42635">
              <a:lnSpc>
                <a:spcPts val="2187"/>
              </a:lnSpc>
            </a:pPr>
            <a:r>
              <a:rPr sz="1903" dirty="0">
                <a:latin typeface="Arial"/>
                <a:cs typeface="Arial"/>
              </a:rPr>
              <a:t>re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urn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:</a:t>
            </a:r>
            <a:endParaRPr sz="1903">
              <a:latin typeface="Arial"/>
              <a:cs typeface="Arial"/>
            </a:endParaRPr>
          </a:p>
          <a:p>
            <a:pPr marL="374641" indent="-144977">
              <a:lnSpc>
                <a:spcPts val="1721"/>
              </a:lnSpc>
              <a:spcBef>
                <a:spcPts val="298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-8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;</a:t>
            </a:r>
            <a:r>
              <a:rPr sz="1586" spc="35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//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ai dapat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upakan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kons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au va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abe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,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gunakan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un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uk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enandakan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ai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akan 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ba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kan</a:t>
            </a:r>
            <a:r>
              <a:rPr sz="1586" spc="35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eh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hod</a:t>
            </a:r>
            <a:endParaRPr sz="15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 txBox="1"/>
          <p:nvPr/>
        </p:nvSpPr>
        <p:spPr>
          <a:xfrm>
            <a:off x="6154119" y="880532"/>
            <a:ext cx="1906448" cy="883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/</a:t>
            </a:r>
            <a:r>
              <a:rPr sz="1087" spc="25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meng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si</a:t>
            </a:r>
            <a:r>
              <a:rPr sz="1087" spc="74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da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a</a:t>
            </a:r>
            <a:r>
              <a:rPr sz="1087" spc="4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un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uk</a:t>
            </a:r>
            <a:r>
              <a:rPr sz="1087" spc="5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ob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ek</a:t>
            </a:r>
            <a:r>
              <a:rPr sz="1087" spc="4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endParaRPr sz="1087">
              <a:latin typeface="Arial"/>
              <a:cs typeface="Arial"/>
            </a:endParaRPr>
          </a:p>
          <a:p>
            <a:pPr marL="167529" marR="21125">
              <a:lnSpc>
                <a:spcPct val="95825"/>
              </a:lnSpc>
              <a:spcBef>
                <a:spcPts val="580"/>
              </a:spcBef>
            </a:pP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pan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ang</a:t>
            </a:r>
            <a:r>
              <a:rPr sz="1087" spc="8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4;</a:t>
            </a:r>
            <a:endParaRPr sz="1087">
              <a:latin typeface="Arial"/>
              <a:cs typeface="Arial"/>
            </a:endParaRPr>
          </a:p>
          <a:p>
            <a:pPr marL="167529" marR="21125">
              <a:lnSpc>
                <a:spcPct val="95825"/>
              </a:lnSpc>
              <a:spcBef>
                <a:spcPts val="641"/>
              </a:spcBef>
            </a:pP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ebar</a:t>
            </a:r>
            <a:r>
              <a:rPr sz="1087" spc="6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3;</a:t>
            </a:r>
            <a:endParaRPr sz="1087">
              <a:latin typeface="Arial"/>
              <a:cs typeface="Arial"/>
            </a:endParaRPr>
          </a:p>
          <a:p>
            <a:pPr marL="167529" marR="21125">
              <a:lnSpc>
                <a:spcPct val="95825"/>
              </a:lnSpc>
              <a:spcBef>
                <a:spcPts val="631"/>
              </a:spcBef>
            </a:pP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.t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nggi</a:t>
            </a:r>
            <a:r>
              <a:rPr sz="1087" spc="7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2;</a:t>
            </a:r>
            <a:endParaRPr sz="108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4340" y="887197"/>
            <a:ext cx="1330028" cy="989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978"/>
              </a:lnSpc>
              <a:spcBef>
                <a:spcPts val="49"/>
              </a:spcBef>
            </a:pPr>
            <a:r>
              <a:rPr sz="861" b="1" dirty="0">
                <a:latin typeface="Arial"/>
                <a:cs typeface="Arial"/>
              </a:rPr>
              <a:t>//</a:t>
            </a:r>
            <a:r>
              <a:rPr sz="861" b="1" spc="4" dirty="0">
                <a:latin typeface="Arial"/>
                <a:cs typeface="Arial"/>
              </a:rPr>
              <a:t>M</a:t>
            </a:r>
            <a:r>
              <a:rPr sz="861" b="1" spc="-4" dirty="0">
                <a:latin typeface="Arial"/>
                <a:cs typeface="Arial"/>
              </a:rPr>
              <a:t>e</a:t>
            </a:r>
            <a:r>
              <a:rPr sz="861" b="1" dirty="0">
                <a:latin typeface="Arial"/>
                <a:cs typeface="Arial"/>
              </a:rPr>
              <a:t>nd</a:t>
            </a:r>
            <a:r>
              <a:rPr sz="861" b="1" spc="-4" dirty="0">
                <a:latin typeface="Arial"/>
                <a:cs typeface="Arial"/>
              </a:rPr>
              <a:t>e</a:t>
            </a:r>
            <a:r>
              <a:rPr sz="861" b="1" spc="4" dirty="0">
                <a:latin typeface="Arial"/>
                <a:cs typeface="Arial"/>
              </a:rPr>
              <a:t>f</a:t>
            </a:r>
            <a:r>
              <a:rPr sz="861" b="1" dirty="0">
                <a:latin typeface="Arial"/>
                <a:cs typeface="Arial"/>
              </a:rPr>
              <a:t>ini</a:t>
            </a:r>
            <a:r>
              <a:rPr sz="861" b="1" spc="-4" dirty="0">
                <a:latin typeface="Arial"/>
                <a:cs typeface="Arial"/>
              </a:rPr>
              <a:t>s</a:t>
            </a:r>
            <a:r>
              <a:rPr sz="861" b="1" dirty="0">
                <a:latin typeface="Arial"/>
                <a:cs typeface="Arial"/>
              </a:rPr>
              <a:t>i</a:t>
            </a:r>
            <a:r>
              <a:rPr sz="861" b="1" spc="-4" dirty="0">
                <a:latin typeface="Arial"/>
                <a:cs typeface="Arial"/>
              </a:rPr>
              <a:t>ka</a:t>
            </a:r>
            <a:r>
              <a:rPr sz="861" b="1" dirty="0">
                <a:latin typeface="Arial"/>
                <a:cs typeface="Arial"/>
              </a:rPr>
              <a:t>n</a:t>
            </a:r>
            <a:r>
              <a:rPr sz="861" b="1" spc="116" dirty="0">
                <a:latin typeface="Arial"/>
                <a:cs typeface="Arial"/>
              </a:rPr>
              <a:t> </a:t>
            </a:r>
            <a:r>
              <a:rPr sz="861" b="1" dirty="0">
                <a:latin typeface="Arial"/>
                <a:cs typeface="Arial"/>
              </a:rPr>
              <a:t>m</a:t>
            </a:r>
            <a:r>
              <a:rPr sz="861" b="1" spc="-4" dirty="0">
                <a:latin typeface="Arial"/>
                <a:cs typeface="Arial"/>
              </a:rPr>
              <a:t>e</a:t>
            </a:r>
            <a:r>
              <a:rPr sz="861" b="1" spc="4" dirty="0">
                <a:latin typeface="Arial"/>
                <a:cs typeface="Arial"/>
              </a:rPr>
              <a:t>t</a:t>
            </a:r>
            <a:r>
              <a:rPr sz="861" b="1" dirty="0">
                <a:latin typeface="Arial"/>
                <a:cs typeface="Arial"/>
              </a:rPr>
              <a:t>hod</a:t>
            </a:r>
            <a:endParaRPr sz="861">
              <a:latin typeface="Arial"/>
              <a:cs typeface="Arial"/>
            </a:endParaRPr>
          </a:p>
          <a:p>
            <a:pPr marL="72258" marR="455753" indent="-60752">
              <a:lnSpc>
                <a:spcPct val="162280"/>
              </a:lnSpc>
              <a:spcBef>
                <a:spcPts val="195"/>
              </a:spcBef>
            </a:pPr>
            <a:r>
              <a:rPr sz="861" dirty="0">
                <a:latin typeface="Arial"/>
                <a:cs typeface="Arial"/>
              </a:rPr>
              <a:t>cl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ss</a:t>
            </a:r>
            <a:r>
              <a:rPr sz="861" spc="28" dirty="0">
                <a:latin typeface="Arial"/>
                <a:cs typeface="Arial"/>
              </a:rPr>
              <a:t> </a:t>
            </a:r>
            <a:r>
              <a:rPr sz="861" spc="-4" dirty="0">
                <a:latin typeface="Arial"/>
                <a:cs typeface="Arial"/>
              </a:rPr>
              <a:t>Ko</a:t>
            </a:r>
            <a:r>
              <a:rPr sz="861" dirty="0">
                <a:latin typeface="Arial"/>
                <a:cs typeface="Arial"/>
              </a:rPr>
              <a:t>t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k</a:t>
            </a:r>
            <a:r>
              <a:rPr sz="861" spc="53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{ </a:t>
            </a:r>
            <a:r>
              <a:rPr sz="861" spc="-4" dirty="0">
                <a:latin typeface="Arial"/>
                <a:cs typeface="Arial"/>
              </a:rPr>
              <a:t>doub</a:t>
            </a:r>
            <a:r>
              <a:rPr sz="861" dirty="0">
                <a:latin typeface="Arial"/>
                <a:cs typeface="Arial"/>
              </a:rPr>
              <a:t>le</a:t>
            </a:r>
            <a:r>
              <a:rPr sz="861" spc="66" dirty="0">
                <a:latin typeface="Arial"/>
                <a:cs typeface="Arial"/>
              </a:rPr>
              <a:t> </a:t>
            </a:r>
            <a:r>
              <a:rPr sz="861" spc="-4" dirty="0">
                <a:latin typeface="Arial"/>
                <a:cs typeface="Arial"/>
              </a:rPr>
              <a:t>pan</a:t>
            </a:r>
            <a:r>
              <a:rPr sz="861" spc="-8" dirty="0">
                <a:latin typeface="Arial"/>
                <a:cs typeface="Arial"/>
              </a:rPr>
              <a:t>j</a:t>
            </a:r>
            <a:r>
              <a:rPr sz="861" spc="-4" dirty="0">
                <a:latin typeface="Arial"/>
                <a:cs typeface="Arial"/>
              </a:rPr>
              <a:t>ang</a:t>
            </a:r>
            <a:r>
              <a:rPr sz="861" dirty="0">
                <a:latin typeface="Arial"/>
                <a:cs typeface="Arial"/>
              </a:rPr>
              <a:t>; </a:t>
            </a:r>
            <a:r>
              <a:rPr sz="861" spc="-4" dirty="0">
                <a:latin typeface="Arial"/>
                <a:cs typeface="Arial"/>
              </a:rPr>
              <a:t>doub</a:t>
            </a:r>
            <a:r>
              <a:rPr sz="861" dirty="0">
                <a:latin typeface="Arial"/>
                <a:cs typeface="Arial"/>
              </a:rPr>
              <a:t>le</a:t>
            </a:r>
            <a:r>
              <a:rPr sz="861" spc="66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l</a:t>
            </a:r>
            <a:r>
              <a:rPr sz="861" spc="-4" dirty="0">
                <a:latin typeface="Arial"/>
                <a:cs typeface="Arial"/>
              </a:rPr>
              <a:t>eba</a:t>
            </a:r>
            <a:r>
              <a:rPr sz="861" spc="4" dirty="0">
                <a:latin typeface="Arial"/>
                <a:cs typeface="Arial"/>
              </a:rPr>
              <a:t>r</a:t>
            </a:r>
            <a:r>
              <a:rPr sz="861" dirty="0">
                <a:latin typeface="Arial"/>
                <a:cs typeface="Arial"/>
              </a:rPr>
              <a:t>; </a:t>
            </a:r>
            <a:r>
              <a:rPr sz="861" spc="-4" dirty="0">
                <a:latin typeface="Arial"/>
                <a:cs typeface="Arial"/>
              </a:rPr>
              <a:t>doub</a:t>
            </a:r>
            <a:r>
              <a:rPr sz="861" dirty="0">
                <a:latin typeface="Arial"/>
                <a:cs typeface="Arial"/>
              </a:rPr>
              <a:t>le</a:t>
            </a:r>
            <a:r>
              <a:rPr sz="861" spc="66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ti</a:t>
            </a:r>
            <a:r>
              <a:rPr sz="861" spc="-4" dirty="0">
                <a:latin typeface="Arial"/>
                <a:cs typeface="Arial"/>
              </a:rPr>
              <a:t>ngg</a:t>
            </a:r>
            <a:r>
              <a:rPr sz="861" spc="4" dirty="0">
                <a:latin typeface="Arial"/>
                <a:cs typeface="Arial"/>
              </a:rPr>
              <a:t>i</a:t>
            </a:r>
            <a:r>
              <a:rPr sz="861" dirty="0">
                <a:latin typeface="Arial"/>
                <a:cs typeface="Arial"/>
              </a:rPr>
              <a:t>;</a:t>
            </a:r>
            <a:endParaRPr sz="86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0150" y="2079071"/>
            <a:ext cx="1906448" cy="883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/</a:t>
            </a:r>
            <a:r>
              <a:rPr sz="1087" spc="25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meng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si</a:t>
            </a:r>
            <a:r>
              <a:rPr sz="1087" spc="74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da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a</a:t>
            </a:r>
            <a:r>
              <a:rPr sz="1087" spc="5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un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uk</a:t>
            </a:r>
            <a:r>
              <a:rPr sz="1087" spc="4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ob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ek</a:t>
            </a:r>
            <a:r>
              <a:rPr sz="1087" spc="4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580"/>
              </a:spcBef>
            </a:pP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pan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ang</a:t>
            </a:r>
            <a:r>
              <a:rPr sz="1087" spc="8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6;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631"/>
              </a:spcBef>
            </a:pP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ebar</a:t>
            </a:r>
            <a:r>
              <a:rPr sz="1087" spc="6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5;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641"/>
              </a:spcBef>
            </a:pP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.t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nggi</a:t>
            </a:r>
            <a:r>
              <a:rPr sz="1087" spc="7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4;</a:t>
            </a:r>
            <a:endParaRPr sz="108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5095" y="2172727"/>
            <a:ext cx="2884926" cy="1203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978"/>
              </a:lnSpc>
              <a:spcBef>
                <a:spcPts val="49"/>
              </a:spcBef>
            </a:pPr>
            <a:r>
              <a:rPr sz="861" dirty="0">
                <a:latin typeface="Arial"/>
                <a:cs typeface="Arial"/>
              </a:rPr>
              <a:t>//</a:t>
            </a:r>
            <a:r>
              <a:rPr sz="861" spc="5" dirty="0">
                <a:latin typeface="Arial"/>
                <a:cs typeface="Arial"/>
              </a:rPr>
              <a:t> 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spc="-4" dirty="0">
                <a:latin typeface="Arial"/>
                <a:cs typeface="Arial"/>
              </a:rPr>
              <a:t>ende</a:t>
            </a:r>
            <a:r>
              <a:rPr sz="861" spc="8" dirty="0">
                <a:latin typeface="Arial"/>
                <a:cs typeface="Arial"/>
              </a:rPr>
              <a:t>f</a:t>
            </a:r>
            <a:r>
              <a:rPr sz="861" dirty="0">
                <a:latin typeface="Arial"/>
                <a:cs typeface="Arial"/>
              </a:rPr>
              <a:t>i</a:t>
            </a:r>
            <a:r>
              <a:rPr sz="861" spc="-4" dirty="0">
                <a:latin typeface="Arial"/>
                <a:cs typeface="Arial"/>
              </a:rPr>
              <a:t>n</a:t>
            </a:r>
            <a:r>
              <a:rPr sz="861" dirty="0">
                <a:latin typeface="Arial"/>
                <a:cs typeface="Arial"/>
              </a:rPr>
              <a:t>isik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n</a:t>
            </a:r>
            <a:r>
              <a:rPr sz="861" spc="102" dirty="0">
                <a:latin typeface="Arial"/>
                <a:cs typeface="Arial"/>
              </a:rPr>
              <a:t> 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spc="-4" dirty="0">
                <a:latin typeface="Arial"/>
                <a:cs typeface="Arial"/>
              </a:rPr>
              <a:t>e</a:t>
            </a:r>
            <a:r>
              <a:rPr sz="861" dirty="0">
                <a:latin typeface="Arial"/>
                <a:cs typeface="Arial"/>
              </a:rPr>
              <a:t>t</a:t>
            </a:r>
            <a:r>
              <a:rPr sz="861" spc="-4" dirty="0">
                <a:latin typeface="Arial"/>
                <a:cs typeface="Arial"/>
              </a:rPr>
              <a:t>ho</a:t>
            </a:r>
            <a:r>
              <a:rPr sz="861" dirty="0">
                <a:latin typeface="Arial"/>
                <a:cs typeface="Arial"/>
              </a:rPr>
              <a:t>d</a:t>
            </a:r>
            <a:r>
              <a:rPr sz="861" spc="55" dirty="0">
                <a:latin typeface="Arial"/>
                <a:cs typeface="Arial"/>
              </a:rPr>
              <a:t> </a:t>
            </a:r>
            <a:r>
              <a:rPr sz="861" spc="8" dirty="0">
                <a:latin typeface="Arial"/>
                <a:cs typeface="Arial"/>
              </a:rPr>
              <a:t>v</a:t>
            </a:r>
            <a:r>
              <a:rPr sz="861" spc="-4" dirty="0">
                <a:latin typeface="Arial"/>
                <a:cs typeface="Arial"/>
              </a:rPr>
              <a:t>o</a:t>
            </a:r>
            <a:r>
              <a:rPr sz="861" dirty="0">
                <a:latin typeface="Arial"/>
                <a:cs typeface="Arial"/>
              </a:rPr>
              <a:t>id</a:t>
            </a:r>
            <a:r>
              <a:rPr sz="861" spc="20" dirty="0">
                <a:latin typeface="Arial"/>
                <a:cs typeface="Arial"/>
              </a:rPr>
              <a:t> </a:t>
            </a:r>
            <a:r>
              <a:rPr sz="861" spc="8" dirty="0">
                <a:latin typeface="Arial"/>
                <a:cs typeface="Arial"/>
              </a:rPr>
              <a:t>(</a:t>
            </a:r>
            <a:r>
              <a:rPr sz="861" dirty="0">
                <a:latin typeface="Arial"/>
                <a:cs typeface="Arial"/>
              </a:rPr>
              <a:t>ti</a:t>
            </a:r>
            <a:r>
              <a:rPr sz="861" spc="-4" dirty="0">
                <a:latin typeface="Arial"/>
                <a:cs typeface="Arial"/>
              </a:rPr>
              <a:t>da</a:t>
            </a:r>
            <a:r>
              <a:rPr sz="861" dirty="0">
                <a:latin typeface="Arial"/>
                <a:cs typeface="Arial"/>
              </a:rPr>
              <a:t>k</a:t>
            </a:r>
            <a:r>
              <a:rPr sz="861" spc="34" dirty="0">
                <a:latin typeface="Arial"/>
                <a:cs typeface="Arial"/>
              </a:rPr>
              <a:t> 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spc="-4" dirty="0">
                <a:latin typeface="Arial"/>
                <a:cs typeface="Arial"/>
              </a:rPr>
              <a:t>enge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spc="-4" dirty="0">
                <a:latin typeface="Arial"/>
                <a:cs typeface="Arial"/>
              </a:rPr>
              <a:t>ba</a:t>
            </a:r>
            <a:r>
              <a:rPr sz="861" dirty="0">
                <a:latin typeface="Arial"/>
                <a:cs typeface="Arial"/>
              </a:rPr>
              <a:t>lik</a:t>
            </a:r>
            <a:r>
              <a:rPr sz="861" spc="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n</a:t>
            </a:r>
            <a:r>
              <a:rPr sz="861" spc="114" dirty="0">
                <a:latin typeface="Arial"/>
                <a:cs typeface="Arial"/>
              </a:rPr>
              <a:t> </a:t>
            </a:r>
            <a:r>
              <a:rPr sz="861" spc="-4" dirty="0">
                <a:latin typeface="Arial"/>
                <a:cs typeface="Arial"/>
              </a:rPr>
              <a:t>n</a:t>
            </a:r>
            <a:r>
              <a:rPr sz="861" dirty="0">
                <a:latin typeface="Arial"/>
                <a:cs typeface="Arial"/>
              </a:rPr>
              <a:t>il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spc="4" dirty="0">
                <a:latin typeface="Arial"/>
                <a:cs typeface="Arial"/>
              </a:rPr>
              <a:t>i</a:t>
            </a:r>
            <a:r>
              <a:rPr sz="861" dirty="0">
                <a:latin typeface="Arial"/>
                <a:cs typeface="Arial"/>
              </a:rPr>
              <a:t>)</a:t>
            </a:r>
            <a:endParaRPr sz="861">
              <a:latin typeface="Arial"/>
              <a:cs typeface="Arial"/>
            </a:endParaRPr>
          </a:p>
          <a:p>
            <a:pPr marL="11506" marR="16568">
              <a:lnSpc>
                <a:spcPct val="95825"/>
              </a:lnSpc>
              <a:spcBef>
                <a:spcPts val="646"/>
              </a:spcBef>
            </a:pPr>
            <a:r>
              <a:rPr sz="861" spc="8" dirty="0">
                <a:latin typeface="Arial"/>
                <a:cs typeface="Arial"/>
              </a:rPr>
              <a:t>v</a:t>
            </a:r>
            <a:r>
              <a:rPr sz="861" spc="-4" dirty="0">
                <a:latin typeface="Arial"/>
                <a:cs typeface="Arial"/>
              </a:rPr>
              <a:t>o</a:t>
            </a:r>
            <a:r>
              <a:rPr sz="861" dirty="0">
                <a:latin typeface="Arial"/>
                <a:cs typeface="Arial"/>
              </a:rPr>
              <a:t>id</a:t>
            </a:r>
            <a:r>
              <a:rPr sz="861" spc="24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c</a:t>
            </a:r>
            <a:r>
              <a:rPr sz="861" spc="-4" dirty="0">
                <a:latin typeface="Arial"/>
                <a:cs typeface="Arial"/>
              </a:rPr>
              <a:t>e</a:t>
            </a:r>
            <a:r>
              <a:rPr sz="861" dirty="0">
                <a:latin typeface="Arial"/>
                <a:cs typeface="Arial"/>
              </a:rPr>
              <a:t>t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k</a:t>
            </a:r>
            <a:r>
              <a:rPr sz="861" spc="-4" dirty="0">
                <a:latin typeface="Arial"/>
                <a:cs typeface="Arial"/>
              </a:rPr>
              <a:t>Vo</a:t>
            </a:r>
            <a:r>
              <a:rPr sz="861" dirty="0">
                <a:latin typeface="Arial"/>
                <a:cs typeface="Arial"/>
              </a:rPr>
              <a:t>l</a:t>
            </a:r>
            <a:r>
              <a:rPr sz="861" spc="-4" dirty="0">
                <a:latin typeface="Arial"/>
                <a:cs typeface="Arial"/>
              </a:rPr>
              <a:t>u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spc="-4" dirty="0">
                <a:latin typeface="Arial"/>
                <a:cs typeface="Arial"/>
              </a:rPr>
              <a:t>e</a:t>
            </a:r>
            <a:r>
              <a:rPr sz="861" dirty="0">
                <a:latin typeface="Arial"/>
                <a:cs typeface="Arial"/>
              </a:rPr>
              <a:t>()</a:t>
            </a:r>
            <a:r>
              <a:rPr sz="861" spc="87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{</a:t>
            </a:r>
            <a:endParaRPr sz="861">
              <a:latin typeface="Arial"/>
              <a:cs typeface="Arial"/>
            </a:endParaRPr>
          </a:p>
          <a:p>
            <a:pPr marL="72259" marR="544010" indent="23472">
              <a:lnSpc>
                <a:spcPts val="989"/>
              </a:lnSpc>
              <a:spcBef>
                <a:spcPts val="695"/>
              </a:spcBef>
            </a:pPr>
            <a:r>
              <a:rPr sz="861" spc="-4" dirty="0">
                <a:latin typeface="Arial"/>
                <a:cs typeface="Arial"/>
              </a:rPr>
              <a:t>doub</a:t>
            </a:r>
            <a:r>
              <a:rPr sz="861" dirty="0">
                <a:latin typeface="Arial"/>
                <a:cs typeface="Arial"/>
              </a:rPr>
              <a:t>le</a:t>
            </a:r>
            <a:r>
              <a:rPr sz="861" spc="62" dirty="0">
                <a:latin typeface="Arial"/>
                <a:cs typeface="Arial"/>
              </a:rPr>
              <a:t> </a:t>
            </a:r>
            <a:r>
              <a:rPr sz="861" spc="8" dirty="0">
                <a:latin typeface="Arial"/>
                <a:cs typeface="Arial"/>
              </a:rPr>
              <a:t>v</a:t>
            </a:r>
            <a:r>
              <a:rPr sz="861" spc="-4" dirty="0">
                <a:latin typeface="Arial"/>
                <a:cs typeface="Arial"/>
              </a:rPr>
              <a:t>o</a:t>
            </a:r>
            <a:r>
              <a:rPr sz="861" dirty="0">
                <a:latin typeface="Arial"/>
                <a:cs typeface="Arial"/>
              </a:rPr>
              <a:t>l</a:t>
            </a:r>
            <a:r>
              <a:rPr sz="861" spc="-4" dirty="0">
                <a:latin typeface="Arial"/>
                <a:cs typeface="Arial"/>
              </a:rPr>
              <a:t>u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dirty="0">
                <a:latin typeface="Arial"/>
                <a:cs typeface="Arial"/>
              </a:rPr>
              <a:t>e</a:t>
            </a:r>
            <a:r>
              <a:rPr sz="861" spc="32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=</a:t>
            </a:r>
            <a:r>
              <a:rPr sz="861" spc="14" dirty="0">
                <a:latin typeface="Arial"/>
                <a:cs typeface="Arial"/>
              </a:rPr>
              <a:t> </a:t>
            </a:r>
            <a:r>
              <a:rPr sz="861" spc="-4" dirty="0">
                <a:latin typeface="Arial"/>
                <a:cs typeface="Arial"/>
              </a:rPr>
              <a:t>pan</a:t>
            </a:r>
            <a:r>
              <a:rPr sz="861" spc="-8" dirty="0">
                <a:latin typeface="Arial"/>
                <a:cs typeface="Arial"/>
              </a:rPr>
              <a:t>j</a:t>
            </a:r>
            <a:r>
              <a:rPr sz="861" spc="-4" dirty="0">
                <a:latin typeface="Arial"/>
                <a:cs typeface="Arial"/>
              </a:rPr>
              <a:t>an</a:t>
            </a:r>
            <a:r>
              <a:rPr sz="861" dirty="0">
                <a:latin typeface="Arial"/>
                <a:cs typeface="Arial"/>
              </a:rPr>
              <a:t>g</a:t>
            </a:r>
            <a:r>
              <a:rPr sz="861" spc="80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*</a:t>
            </a:r>
            <a:r>
              <a:rPr sz="861" spc="3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l</a:t>
            </a:r>
            <a:r>
              <a:rPr sz="861" spc="-4" dirty="0">
                <a:latin typeface="Arial"/>
                <a:cs typeface="Arial"/>
              </a:rPr>
              <a:t>eba</a:t>
            </a:r>
            <a:r>
              <a:rPr sz="861" dirty="0">
                <a:latin typeface="Arial"/>
                <a:cs typeface="Arial"/>
              </a:rPr>
              <a:t>r</a:t>
            </a:r>
            <a:r>
              <a:rPr sz="861" spc="46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*ti</a:t>
            </a:r>
            <a:r>
              <a:rPr sz="861" spc="-4" dirty="0">
                <a:latin typeface="Arial"/>
                <a:cs typeface="Arial"/>
              </a:rPr>
              <a:t>ngg</a:t>
            </a:r>
            <a:r>
              <a:rPr sz="861" spc="4" dirty="0">
                <a:latin typeface="Arial"/>
                <a:cs typeface="Arial"/>
              </a:rPr>
              <a:t>i</a:t>
            </a:r>
            <a:r>
              <a:rPr sz="861" dirty="0">
                <a:latin typeface="Arial"/>
                <a:cs typeface="Arial"/>
              </a:rPr>
              <a:t>; </a:t>
            </a:r>
            <a:endParaRPr sz="861">
              <a:latin typeface="Arial"/>
              <a:cs typeface="Arial"/>
            </a:endParaRPr>
          </a:p>
          <a:p>
            <a:pPr marL="72259" marR="544010">
              <a:lnSpc>
                <a:spcPts val="989"/>
              </a:lnSpc>
              <a:spcBef>
                <a:spcPts val="695"/>
              </a:spcBef>
            </a:pPr>
            <a:r>
              <a:rPr sz="861" spc="-4" dirty="0">
                <a:latin typeface="Arial"/>
                <a:cs typeface="Arial"/>
              </a:rPr>
              <a:t>S</a:t>
            </a:r>
            <a:r>
              <a:rPr sz="861" spc="-8" dirty="0">
                <a:latin typeface="Arial"/>
                <a:cs typeface="Arial"/>
              </a:rPr>
              <a:t>y</a:t>
            </a:r>
            <a:r>
              <a:rPr sz="861" dirty="0">
                <a:latin typeface="Arial"/>
                <a:cs typeface="Arial"/>
              </a:rPr>
              <a:t>st</a:t>
            </a:r>
            <a:r>
              <a:rPr sz="861" spc="-4" dirty="0">
                <a:latin typeface="Arial"/>
                <a:cs typeface="Arial"/>
              </a:rPr>
              <a:t>e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dirty="0">
                <a:latin typeface="Arial"/>
                <a:cs typeface="Arial"/>
              </a:rPr>
              <a:t>.</a:t>
            </a:r>
            <a:r>
              <a:rPr sz="861" spc="-4" dirty="0">
                <a:latin typeface="Arial"/>
                <a:cs typeface="Arial"/>
              </a:rPr>
              <a:t>ou</a:t>
            </a:r>
            <a:r>
              <a:rPr sz="861" dirty="0">
                <a:latin typeface="Arial"/>
                <a:cs typeface="Arial"/>
              </a:rPr>
              <a:t>t.</a:t>
            </a:r>
            <a:r>
              <a:rPr sz="861" spc="-4" dirty="0">
                <a:latin typeface="Arial"/>
                <a:cs typeface="Arial"/>
              </a:rPr>
              <a:t>p</a:t>
            </a:r>
            <a:r>
              <a:rPr sz="861" spc="4" dirty="0">
                <a:latin typeface="Arial"/>
                <a:cs typeface="Arial"/>
              </a:rPr>
              <a:t>r</a:t>
            </a:r>
            <a:r>
              <a:rPr sz="861" dirty="0">
                <a:latin typeface="Arial"/>
                <a:cs typeface="Arial"/>
              </a:rPr>
              <a:t>i</a:t>
            </a:r>
            <a:r>
              <a:rPr sz="861" spc="-4" dirty="0">
                <a:latin typeface="Arial"/>
                <a:cs typeface="Arial"/>
              </a:rPr>
              <a:t>n</a:t>
            </a:r>
            <a:r>
              <a:rPr sz="861" dirty="0">
                <a:latin typeface="Arial"/>
                <a:cs typeface="Arial"/>
              </a:rPr>
              <a:t>t</a:t>
            </a:r>
            <a:r>
              <a:rPr sz="861" spc="13" dirty="0">
                <a:latin typeface="Arial"/>
                <a:cs typeface="Arial"/>
              </a:rPr>
              <a:t>l</a:t>
            </a:r>
            <a:r>
              <a:rPr sz="861" spc="-4" dirty="0">
                <a:latin typeface="Arial"/>
                <a:cs typeface="Arial"/>
              </a:rPr>
              <a:t>n</a:t>
            </a:r>
            <a:r>
              <a:rPr sz="861" dirty="0">
                <a:latin typeface="Arial"/>
                <a:cs typeface="Arial"/>
              </a:rPr>
              <a:t>(</a:t>
            </a:r>
            <a:r>
              <a:rPr sz="861" spc="-4" dirty="0">
                <a:latin typeface="Arial"/>
                <a:cs typeface="Arial"/>
              </a:rPr>
              <a:t>"</a:t>
            </a:r>
            <a:r>
              <a:rPr sz="861" spc="8" dirty="0">
                <a:latin typeface="Arial"/>
                <a:cs typeface="Arial"/>
              </a:rPr>
              <a:t>V</a:t>
            </a:r>
            <a:r>
              <a:rPr sz="861" spc="-4" dirty="0">
                <a:latin typeface="Arial"/>
                <a:cs typeface="Arial"/>
              </a:rPr>
              <a:t>o</a:t>
            </a:r>
            <a:r>
              <a:rPr sz="861" spc="13" dirty="0">
                <a:latin typeface="Arial"/>
                <a:cs typeface="Arial"/>
              </a:rPr>
              <a:t>l</a:t>
            </a:r>
            <a:r>
              <a:rPr sz="861" spc="-4" dirty="0">
                <a:latin typeface="Arial"/>
                <a:cs typeface="Arial"/>
              </a:rPr>
              <a:t>u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dirty="0">
                <a:latin typeface="Arial"/>
                <a:cs typeface="Arial"/>
              </a:rPr>
              <a:t>e</a:t>
            </a:r>
            <a:r>
              <a:rPr sz="861" spc="158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k</a:t>
            </a:r>
            <a:r>
              <a:rPr sz="861" spc="-4" dirty="0">
                <a:latin typeface="Arial"/>
                <a:cs typeface="Arial"/>
              </a:rPr>
              <a:t>o</a:t>
            </a:r>
            <a:r>
              <a:rPr sz="861" dirty="0">
                <a:latin typeface="Arial"/>
                <a:cs typeface="Arial"/>
              </a:rPr>
              <a:t>t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k</a:t>
            </a:r>
            <a:r>
              <a:rPr sz="861" spc="43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=</a:t>
            </a:r>
            <a:r>
              <a:rPr sz="861" spc="9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"</a:t>
            </a:r>
            <a:r>
              <a:rPr sz="861" spc="-1" dirty="0">
                <a:latin typeface="Arial"/>
                <a:cs typeface="Arial"/>
              </a:rPr>
              <a:t> </a:t>
            </a:r>
            <a:r>
              <a:rPr sz="861" spc="4" dirty="0">
                <a:latin typeface="Arial"/>
                <a:cs typeface="Arial"/>
              </a:rPr>
              <a:t>+</a:t>
            </a:r>
            <a:r>
              <a:rPr sz="861" spc="9" dirty="0">
                <a:latin typeface="Arial"/>
                <a:cs typeface="Arial"/>
              </a:rPr>
              <a:t>v</a:t>
            </a:r>
            <a:r>
              <a:rPr sz="861" spc="-4" dirty="0">
                <a:latin typeface="Arial"/>
                <a:cs typeface="Arial"/>
              </a:rPr>
              <a:t>o</a:t>
            </a:r>
            <a:r>
              <a:rPr sz="861" dirty="0">
                <a:latin typeface="Arial"/>
                <a:cs typeface="Arial"/>
              </a:rPr>
              <a:t>l</a:t>
            </a:r>
            <a:r>
              <a:rPr sz="861" spc="-4" dirty="0">
                <a:latin typeface="Arial"/>
                <a:cs typeface="Arial"/>
              </a:rPr>
              <a:t>u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dirty="0">
                <a:latin typeface="Arial"/>
                <a:cs typeface="Arial"/>
              </a:rPr>
              <a:t>e </a:t>
            </a:r>
            <a:endParaRPr sz="861">
              <a:latin typeface="Arial"/>
              <a:cs typeface="Arial"/>
            </a:endParaRPr>
          </a:p>
          <a:p>
            <a:pPr marL="72259" marR="544010">
              <a:lnSpc>
                <a:spcPts val="989"/>
              </a:lnSpc>
              <a:spcBef>
                <a:spcPts val="695"/>
              </a:spcBef>
            </a:pPr>
            <a:r>
              <a:rPr sz="861" dirty="0">
                <a:latin typeface="Arial"/>
                <a:cs typeface="Arial"/>
              </a:rPr>
              <a:t>());</a:t>
            </a:r>
            <a:endParaRPr sz="861">
              <a:latin typeface="Arial"/>
              <a:cs typeface="Arial"/>
            </a:endParaRPr>
          </a:p>
          <a:p>
            <a:pPr marL="11506" marR="16568">
              <a:lnSpc>
                <a:spcPct val="95825"/>
              </a:lnSpc>
              <a:spcBef>
                <a:spcPts val="713"/>
              </a:spcBef>
            </a:pPr>
            <a:r>
              <a:rPr sz="861" dirty="0">
                <a:latin typeface="Arial"/>
                <a:cs typeface="Arial"/>
              </a:rPr>
              <a:t>}</a:t>
            </a:r>
            <a:endParaRPr sz="86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0150" y="3277610"/>
            <a:ext cx="1906448" cy="883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/</a:t>
            </a:r>
            <a:r>
              <a:rPr sz="1087" spc="25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meng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si</a:t>
            </a:r>
            <a:r>
              <a:rPr sz="1087" spc="74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da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a</a:t>
            </a:r>
            <a:r>
              <a:rPr sz="1087" spc="5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un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uk</a:t>
            </a:r>
            <a:r>
              <a:rPr sz="1087" spc="4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ob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ek</a:t>
            </a:r>
            <a:r>
              <a:rPr sz="1087" spc="4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k3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580"/>
              </a:spcBef>
            </a:pPr>
            <a:r>
              <a:rPr sz="1087" dirty="0">
                <a:latin typeface="Arial"/>
                <a:cs typeface="Arial"/>
              </a:rPr>
              <a:t>k3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pan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ang</a:t>
            </a:r>
            <a:r>
              <a:rPr sz="1087" spc="8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8;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631"/>
              </a:spcBef>
            </a:pPr>
            <a:r>
              <a:rPr sz="1087" dirty="0">
                <a:latin typeface="Arial"/>
                <a:cs typeface="Arial"/>
              </a:rPr>
              <a:t>k3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ebar</a:t>
            </a:r>
            <a:r>
              <a:rPr sz="1087" spc="6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7;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641"/>
              </a:spcBef>
            </a:pPr>
            <a:r>
              <a:rPr sz="1087" dirty="0">
                <a:latin typeface="Arial"/>
                <a:cs typeface="Arial"/>
              </a:rPr>
              <a:t>k3</a:t>
            </a:r>
            <a:r>
              <a:rPr sz="1087" spc="-4" dirty="0">
                <a:latin typeface="Arial"/>
                <a:cs typeface="Arial"/>
              </a:rPr>
              <a:t>.t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nggi</a:t>
            </a:r>
            <a:r>
              <a:rPr sz="1087" spc="7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6;</a:t>
            </a:r>
            <a:endParaRPr sz="108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4339" y="3458256"/>
            <a:ext cx="1912620" cy="775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7348">
              <a:lnSpc>
                <a:spcPts val="978"/>
              </a:lnSpc>
              <a:spcBef>
                <a:spcPts val="49"/>
              </a:spcBef>
            </a:pPr>
            <a:r>
              <a:rPr sz="861" dirty="0">
                <a:latin typeface="Arial"/>
                <a:cs typeface="Arial"/>
              </a:rPr>
              <a:t>}</a:t>
            </a:r>
            <a:endParaRPr sz="861">
              <a:latin typeface="Arial"/>
              <a:cs typeface="Arial"/>
            </a:endParaRPr>
          </a:p>
          <a:p>
            <a:pPr marL="11506" marR="7348">
              <a:lnSpc>
                <a:spcPct val="95825"/>
              </a:lnSpc>
              <a:spcBef>
                <a:spcPts val="646"/>
              </a:spcBef>
            </a:pPr>
            <a:r>
              <a:rPr sz="861" dirty="0">
                <a:latin typeface="Arial"/>
                <a:cs typeface="Arial"/>
              </a:rPr>
              <a:t>cl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ss</a:t>
            </a:r>
            <a:r>
              <a:rPr sz="861" spc="28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D</a:t>
            </a:r>
            <a:r>
              <a:rPr sz="861" spc="-4" dirty="0">
                <a:latin typeface="Arial"/>
                <a:cs typeface="Arial"/>
              </a:rPr>
              <a:t>e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spc="-4" dirty="0">
                <a:latin typeface="Arial"/>
                <a:cs typeface="Arial"/>
              </a:rPr>
              <a:t>o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spc="-4" dirty="0">
                <a:latin typeface="Arial"/>
                <a:cs typeface="Arial"/>
              </a:rPr>
              <a:t>e</a:t>
            </a:r>
            <a:r>
              <a:rPr sz="861" dirty="0">
                <a:latin typeface="Arial"/>
                <a:cs typeface="Arial"/>
              </a:rPr>
              <a:t>t</a:t>
            </a:r>
            <a:r>
              <a:rPr sz="861" spc="-4" dirty="0">
                <a:latin typeface="Arial"/>
                <a:cs typeface="Arial"/>
              </a:rPr>
              <a:t>hod</a:t>
            </a:r>
            <a:r>
              <a:rPr sz="861" dirty="0">
                <a:latin typeface="Arial"/>
                <a:cs typeface="Arial"/>
              </a:rPr>
              <a:t>1</a:t>
            </a:r>
            <a:r>
              <a:rPr sz="861" spc="106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{</a:t>
            </a:r>
            <a:endParaRPr sz="861">
              <a:latin typeface="Arial"/>
              <a:cs typeface="Arial"/>
            </a:endParaRPr>
          </a:p>
          <a:p>
            <a:pPr marL="133011" indent="-60753">
              <a:lnSpc>
                <a:spcPct val="162280"/>
              </a:lnSpc>
              <a:spcBef>
                <a:spcPts val="244"/>
              </a:spcBef>
            </a:pPr>
            <a:r>
              <a:rPr sz="861" spc="-4" dirty="0">
                <a:latin typeface="Arial"/>
                <a:cs typeface="Arial"/>
              </a:rPr>
              <a:t>pub</a:t>
            </a:r>
            <a:r>
              <a:rPr sz="861" dirty="0">
                <a:latin typeface="Arial"/>
                <a:cs typeface="Arial"/>
              </a:rPr>
              <a:t>lic</a:t>
            </a:r>
            <a:r>
              <a:rPr sz="861" spc="53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st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tic</a:t>
            </a:r>
            <a:r>
              <a:rPr sz="861" spc="29" dirty="0">
                <a:latin typeface="Arial"/>
                <a:cs typeface="Arial"/>
              </a:rPr>
              <a:t> </a:t>
            </a:r>
            <a:r>
              <a:rPr sz="861" spc="8" dirty="0">
                <a:latin typeface="Arial"/>
                <a:cs typeface="Arial"/>
              </a:rPr>
              <a:t>v</a:t>
            </a:r>
            <a:r>
              <a:rPr sz="861" spc="-4" dirty="0">
                <a:latin typeface="Arial"/>
                <a:cs typeface="Arial"/>
              </a:rPr>
              <a:t>o</a:t>
            </a:r>
            <a:r>
              <a:rPr sz="861" dirty="0">
                <a:latin typeface="Arial"/>
                <a:cs typeface="Arial"/>
              </a:rPr>
              <a:t>id</a:t>
            </a:r>
            <a:r>
              <a:rPr sz="861" spc="20" dirty="0">
                <a:latin typeface="Arial"/>
                <a:cs typeface="Arial"/>
              </a:rPr>
              <a:t> 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i</a:t>
            </a:r>
            <a:r>
              <a:rPr sz="861" spc="-4" dirty="0">
                <a:latin typeface="Arial"/>
                <a:cs typeface="Arial"/>
              </a:rPr>
              <a:t>n</a:t>
            </a:r>
            <a:r>
              <a:rPr sz="861" dirty="0">
                <a:latin typeface="Arial"/>
                <a:cs typeface="Arial"/>
              </a:rPr>
              <a:t>(</a:t>
            </a:r>
            <a:r>
              <a:rPr sz="861" spc="-4" dirty="0">
                <a:latin typeface="Arial"/>
                <a:cs typeface="Arial"/>
              </a:rPr>
              <a:t>S</a:t>
            </a:r>
            <a:r>
              <a:rPr sz="861" dirty="0">
                <a:latin typeface="Arial"/>
                <a:cs typeface="Arial"/>
              </a:rPr>
              <a:t>t</a:t>
            </a:r>
            <a:r>
              <a:rPr sz="861" spc="4" dirty="0">
                <a:latin typeface="Arial"/>
                <a:cs typeface="Arial"/>
              </a:rPr>
              <a:t>r</a:t>
            </a:r>
            <a:r>
              <a:rPr sz="861" dirty="0">
                <a:latin typeface="Arial"/>
                <a:cs typeface="Arial"/>
              </a:rPr>
              <a:t>i</a:t>
            </a:r>
            <a:r>
              <a:rPr sz="861" spc="-4" dirty="0">
                <a:latin typeface="Arial"/>
                <a:cs typeface="Arial"/>
              </a:rPr>
              <a:t>ng</a:t>
            </a:r>
            <a:r>
              <a:rPr sz="861" dirty="0">
                <a:latin typeface="Arial"/>
                <a:cs typeface="Arial"/>
              </a:rPr>
              <a:t>[]</a:t>
            </a:r>
            <a:r>
              <a:rPr sz="861" spc="84" dirty="0">
                <a:latin typeface="Arial"/>
                <a:cs typeface="Arial"/>
              </a:rPr>
              <a:t> 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spc="4" dirty="0">
                <a:latin typeface="Arial"/>
                <a:cs typeface="Arial"/>
              </a:rPr>
              <a:t>r</a:t>
            </a:r>
            <a:r>
              <a:rPr sz="861" spc="-4" dirty="0">
                <a:latin typeface="Arial"/>
                <a:cs typeface="Arial"/>
              </a:rPr>
              <a:t>g</a:t>
            </a:r>
            <a:r>
              <a:rPr sz="861" dirty="0">
                <a:latin typeface="Arial"/>
                <a:cs typeface="Arial"/>
              </a:rPr>
              <a:t>s)</a:t>
            </a:r>
            <a:r>
              <a:rPr sz="861" spc="28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{ </a:t>
            </a:r>
            <a:r>
              <a:rPr sz="861" spc="-4" dirty="0">
                <a:latin typeface="Arial"/>
                <a:cs typeface="Arial"/>
              </a:rPr>
              <a:t>Ko</a:t>
            </a:r>
            <a:r>
              <a:rPr sz="861" dirty="0">
                <a:latin typeface="Arial"/>
                <a:cs typeface="Arial"/>
              </a:rPr>
              <a:t>t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k</a:t>
            </a:r>
            <a:r>
              <a:rPr sz="861" spc="44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k</a:t>
            </a:r>
            <a:r>
              <a:rPr sz="861" spc="-4" dirty="0">
                <a:latin typeface="Arial"/>
                <a:cs typeface="Arial"/>
              </a:rPr>
              <a:t>1</a:t>
            </a:r>
            <a:r>
              <a:rPr sz="861" dirty="0">
                <a:latin typeface="Arial"/>
                <a:cs typeface="Arial"/>
              </a:rPr>
              <a:t>,</a:t>
            </a:r>
            <a:r>
              <a:rPr sz="861" spc="20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k</a:t>
            </a:r>
            <a:r>
              <a:rPr sz="861" spc="-4" dirty="0">
                <a:latin typeface="Arial"/>
                <a:cs typeface="Arial"/>
              </a:rPr>
              <a:t>2</a:t>
            </a:r>
            <a:r>
              <a:rPr sz="861" dirty="0">
                <a:latin typeface="Arial"/>
                <a:cs typeface="Arial"/>
              </a:rPr>
              <a:t>,</a:t>
            </a:r>
            <a:r>
              <a:rPr sz="861" spc="20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k</a:t>
            </a:r>
            <a:r>
              <a:rPr sz="861" spc="-4" dirty="0">
                <a:latin typeface="Arial"/>
                <a:cs typeface="Arial"/>
              </a:rPr>
              <a:t>3</a:t>
            </a:r>
            <a:r>
              <a:rPr sz="861" dirty="0">
                <a:latin typeface="Arial"/>
                <a:cs typeface="Arial"/>
              </a:rPr>
              <a:t>;</a:t>
            </a:r>
            <a:endParaRPr sz="86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0150" y="4476149"/>
            <a:ext cx="4050819" cy="883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/</a:t>
            </a:r>
            <a:r>
              <a:rPr sz="1087" spc="25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memangg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l</a:t>
            </a:r>
            <a:r>
              <a:rPr sz="1087" spc="9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me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hod</a:t>
            </a:r>
            <a:r>
              <a:rPr sz="1087" spc="7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ce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ak</a:t>
            </a:r>
            <a:r>
              <a:rPr sz="1087" spc="-63" dirty="0">
                <a:latin typeface="Arial"/>
                <a:cs typeface="Arial"/>
              </a:rPr>
              <a:t>V</a:t>
            </a:r>
            <a:r>
              <a:rPr sz="1087" dirty="0">
                <a:latin typeface="Arial"/>
                <a:cs typeface="Arial"/>
              </a:rPr>
              <a:t>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</a:t>
            </a:r>
            <a:r>
              <a:rPr sz="1087" spc="8" dirty="0">
                <a:latin typeface="Arial"/>
                <a:cs typeface="Arial"/>
              </a:rPr>
              <a:t>e</a:t>
            </a:r>
            <a:r>
              <a:rPr sz="1087" dirty="0">
                <a:latin typeface="Arial"/>
                <a:cs typeface="Arial"/>
              </a:rPr>
              <a:t>()</a:t>
            </a:r>
            <a:r>
              <a:rPr sz="1087" spc="130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un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uk</a:t>
            </a:r>
            <a:r>
              <a:rPr sz="1087" spc="5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mas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4" dirty="0">
                <a:latin typeface="Arial"/>
                <a:cs typeface="Arial"/>
              </a:rPr>
              <a:t>g</a:t>
            </a:r>
            <a:r>
              <a:rPr sz="1087" dirty="0">
                <a:latin typeface="Arial"/>
                <a:cs typeface="Arial"/>
              </a:rPr>
              <a:t>-mas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</a:t>
            </a:r>
            <a:r>
              <a:rPr sz="1087" spc="124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ob</a:t>
            </a:r>
            <a:r>
              <a:rPr sz="1087" spc="5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ek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580"/>
              </a:spcBef>
            </a:pP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ce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ak</a:t>
            </a:r>
            <a:r>
              <a:rPr sz="1087" spc="-63" dirty="0">
                <a:latin typeface="Arial"/>
                <a:cs typeface="Arial"/>
              </a:rPr>
              <a:t>V</a:t>
            </a:r>
            <a:r>
              <a:rPr sz="1087" dirty="0">
                <a:latin typeface="Arial"/>
                <a:cs typeface="Arial"/>
              </a:rPr>
              <a:t>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ume();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631"/>
              </a:spcBef>
            </a:pP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ce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ak</a:t>
            </a:r>
            <a:r>
              <a:rPr sz="1087" spc="-63" dirty="0">
                <a:latin typeface="Arial"/>
                <a:cs typeface="Arial"/>
              </a:rPr>
              <a:t>V</a:t>
            </a:r>
            <a:r>
              <a:rPr sz="1087" dirty="0">
                <a:latin typeface="Arial"/>
                <a:cs typeface="Arial"/>
              </a:rPr>
              <a:t>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ume();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641"/>
              </a:spcBef>
            </a:pPr>
            <a:r>
              <a:rPr sz="1087" dirty="0">
                <a:latin typeface="Arial"/>
                <a:cs typeface="Arial"/>
              </a:rPr>
              <a:t>k3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ce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ak</a:t>
            </a:r>
            <a:r>
              <a:rPr sz="1087" spc="-63" dirty="0">
                <a:latin typeface="Arial"/>
                <a:cs typeface="Arial"/>
              </a:rPr>
              <a:t>V</a:t>
            </a:r>
            <a:r>
              <a:rPr sz="1087" dirty="0">
                <a:latin typeface="Arial"/>
                <a:cs typeface="Arial"/>
              </a:rPr>
              <a:t>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ume();</a:t>
            </a:r>
            <a:endParaRPr sz="108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5850" y="4529761"/>
            <a:ext cx="929797" cy="775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algn="just">
              <a:lnSpc>
                <a:spcPts val="978"/>
              </a:lnSpc>
              <a:spcBef>
                <a:spcPts val="49"/>
              </a:spcBef>
            </a:pPr>
            <a:r>
              <a:rPr sz="861" dirty="0">
                <a:latin typeface="Arial"/>
                <a:cs typeface="Arial"/>
              </a:rPr>
              <a:t>//</a:t>
            </a:r>
            <a:r>
              <a:rPr sz="861" spc="-8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i</a:t>
            </a:r>
            <a:r>
              <a:rPr sz="861" spc="-4" dirty="0">
                <a:latin typeface="Arial"/>
                <a:cs typeface="Arial"/>
              </a:rPr>
              <a:t>n</a:t>
            </a:r>
            <a:r>
              <a:rPr sz="861" dirty="0">
                <a:latin typeface="Arial"/>
                <a:cs typeface="Arial"/>
              </a:rPr>
              <a:t>st</a:t>
            </a:r>
            <a:r>
              <a:rPr sz="861" spc="-4" dirty="0">
                <a:latin typeface="Arial"/>
                <a:cs typeface="Arial"/>
              </a:rPr>
              <a:t>an</a:t>
            </a:r>
            <a:r>
              <a:rPr sz="861" dirty="0">
                <a:latin typeface="Arial"/>
                <a:cs typeface="Arial"/>
              </a:rPr>
              <a:t>si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si</a:t>
            </a:r>
            <a:r>
              <a:rPr sz="861" spc="99" dirty="0">
                <a:latin typeface="Arial"/>
                <a:cs typeface="Arial"/>
              </a:rPr>
              <a:t> </a:t>
            </a:r>
            <a:r>
              <a:rPr sz="861" spc="-4" dirty="0">
                <a:latin typeface="Arial"/>
                <a:cs typeface="Arial"/>
              </a:rPr>
              <a:t>ob</a:t>
            </a:r>
            <a:r>
              <a:rPr sz="861" spc="-8" dirty="0">
                <a:latin typeface="Arial"/>
                <a:cs typeface="Arial"/>
              </a:rPr>
              <a:t>j</a:t>
            </a:r>
            <a:r>
              <a:rPr sz="861" spc="-4" dirty="0">
                <a:latin typeface="Arial"/>
                <a:cs typeface="Arial"/>
              </a:rPr>
              <a:t>e</a:t>
            </a:r>
            <a:r>
              <a:rPr sz="861" dirty="0">
                <a:latin typeface="Arial"/>
                <a:cs typeface="Arial"/>
              </a:rPr>
              <a:t>k</a:t>
            </a:r>
            <a:endParaRPr sz="861">
              <a:latin typeface="Arial"/>
              <a:cs typeface="Arial"/>
            </a:endParaRPr>
          </a:p>
          <a:p>
            <a:pPr marL="11506" marR="38585" algn="just">
              <a:lnSpc>
                <a:spcPct val="162280"/>
              </a:lnSpc>
              <a:spcBef>
                <a:spcPts val="195"/>
              </a:spcBef>
            </a:pPr>
            <a:r>
              <a:rPr sz="861" dirty="0">
                <a:latin typeface="Arial"/>
                <a:cs typeface="Arial"/>
              </a:rPr>
              <a:t>k1</a:t>
            </a:r>
            <a:r>
              <a:rPr sz="861" spc="13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=</a:t>
            </a:r>
            <a:r>
              <a:rPr sz="861" spc="-4" dirty="0">
                <a:latin typeface="Arial"/>
                <a:cs typeface="Arial"/>
              </a:rPr>
              <a:t> ne</a:t>
            </a:r>
            <a:r>
              <a:rPr sz="861" dirty="0">
                <a:latin typeface="Arial"/>
                <a:cs typeface="Arial"/>
              </a:rPr>
              <a:t>w</a:t>
            </a:r>
            <a:r>
              <a:rPr sz="861" spc="43" dirty="0">
                <a:latin typeface="Arial"/>
                <a:cs typeface="Arial"/>
              </a:rPr>
              <a:t> </a:t>
            </a:r>
            <a:r>
              <a:rPr sz="861" spc="-4" dirty="0">
                <a:latin typeface="Arial"/>
                <a:cs typeface="Arial"/>
              </a:rPr>
              <a:t>Ko</a:t>
            </a:r>
            <a:r>
              <a:rPr sz="861" dirty="0">
                <a:latin typeface="Arial"/>
                <a:cs typeface="Arial"/>
              </a:rPr>
              <a:t>t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k(); k2</a:t>
            </a:r>
            <a:r>
              <a:rPr sz="861" spc="13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=</a:t>
            </a:r>
            <a:r>
              <a:rPr sz="861" spc="-4" dirty="0">
                <a:latin typeface="Arial"/>
                <a:cs typeface="Arial"/>
              </a:rPr>
              <a:t> ne</a:t>
            </a:r>
            <a:r>
              <a:rPr sz="861" dirty="0">
                <a:latin typeface="Arial"/>
                <a:cs typeface="Arial"/>
              </a:rPr>
              <a:t>w</a:t>
            </a:r>
            <a:r>
              <a:rPr sz="861" spc="43" dirty="0">
                <a:latin typeface="Arial"/>
                <a:cs typeface="Arial"/>
              </a:rPr>
              <a:t> </a:t>
            </a:r>
            <a:r>
              <a:rPr sz="861" spc="-4" dirty="0">
                <a:latin typeface="Arial"/>
                <a:cs typeface="Arial"/>
              </a:rPr>
              <a:t>Ko</a:t>
            </a:r>
            <a:r>
              <a:rPr sz="861" dirty="0">
                <a:latin typeface="Arial"/>
                <a:cs typeface="Arial"/>
              </a:rPr>
              <a:t>t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k(); k3</a:t>
            </a:r>
            <a:r>
              <a:rPr sz="861" spc="13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=</a:t>
            </a:r>
            <a:r>
              <a:rPr sz="861" spc="-4" dirty="0">
                <a:latin typeface="Arial"/>
                <a:cs typeface="Arial"/>
              </a:rPr>
              <a:t> ne</a:t>
            </a:r>
            <a:r>
              <a:rPr sz="861" dirty="0">
                <a:latin typeface="Arial"/>
                <a:cs typeface="Arial"/>
              </a:rPr>
              <a:t>w</a:t>
            </a:r>
            <a:r>
              <a:rPr sz="861" spc="43" dirty="0">
                <a:latin typeface="Arial"/>
                <a:cs typeface="Arial"/>
              </a:rPr>
              <a:t> </a:t>
            </a:r>
            <a:r>
              <a:rPr sz="861" spc="-4" dirty="0">
                <a:latin typeface="Arial"/>
                <a:cs typeface="Arial"/>
              </a:rPr>
              <a:t>Ko</a:t>
            </a:r>
            <a:r>
              <a:rPr sz="861" dirty="0">
                <a:latin typeface="Arial"/>
                <a:cs typeface="Arial"/>
              </a:rPr>
              <a:t>t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k();</a:t>
            </a:r>
            <a:endParaRPr sz="861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2825" y="5434428"/>
            <a:ext cx="91040" cy="163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dirty="0">
                <a:latin typeface="Arial"/>
                <a:cs typeface="Arial"/>
              </a:rPr>
              <a:t>}</a:t>
            </a:r>
            <a:endParaRPr sz="1087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4119" y="5674688"/>
            <a:ext cx="91040" cy="163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dirty="0">
                <a:latin typeface="Arial"/>
                <a:cs typeface="Arial"/>
              </a:rPr>
              <a:t>}</a:t>
            </a:r>
            <a:endParaRPr sz="108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 txBox="1"/>
          <p:nvPr/>
        </p:nvSpPr>
        <p:spPr>
          <a:xfrm>
            <a:off x="1645291" y="871192"/>
            <a:ext cx="2735944" cy="184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91"/>
              </a:lnSpc>
              <a:spcBef>
                <a:spcPts val="69"/>
              </a:spcBef>
            </a:pPr>
            <a:r>
              <a:rPr sz="1268" spc="4" dirty="0">
                <a:latin typeface="Arial"/>
                <a:cs typeface="Arial"/>
              </a:rPr>
              <a:t>/</a:t>
            </a:r>
            <a:r>
              <a:rPr sz="1268" spc="8" dirty="0">
                <a:latin typeface="Arial"/>
                <a:cs typeface="Arial"/>
              </a:rPr>
              <a:t>/</a:t>
            </a:r>
            <a:r>
              <a:rPr sz="1268" dirty="0">
                <a:latin typeface="Arial"/>
                <a:cs typeface="Arial"/>
              </a:rPr>
              <a:t>Penge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balian</a:t>
            </a:r>
            <a:r>
              <a:rPr sz="1268" spc="-13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nilai</a:t>
            </a:r>
            <a:r>
              <a:rPr sz="1268" spc="-13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di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dalam 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hod</a:t>
            </a:r>
            <a:endParaRPr sz="126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2458" y="926905"/>
            <a:ext cx="2267764" cy="1309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57998" algn="ctr">
              <a:lnSpc>
                <a:spcPts val="1137"/>
              </a:lnSpc>
              <a:spcBef>
                <a:spcPts val="56"/>
              </a:spcBef>
            </a:pPr>
            <a:r>
              <a:rPr sz="997" spc="4" dirty="0">
                <a:latin typeface="Arial"/>
                <a:cs typeface="Arial"/>
              </a:rPr>
              <a:t>c</a:t>
            </a:r>
            <a:r>
              <a:rPr sz="997" dirty="0">
                <a:latin typeface="Arial"/>
                <a:cs typeface="Arial"/>
              </a:rPr>
              <a:t>la</a:t>
            </a:r>
            <a:r>
              <a:rPr sz="997" spc="4" dirty="0">
                <a:latin typeface="Arial"/>
                <a:cs typeface="Arial"/>
              </a:rPr>
              <a:t>s</a:t>
            </a:r>
            <a:r>
              <a:rPr sz="997" dirty="0">
                <a:latin typeface="Arial"/>
                <a:cs typeface="Arial"/>
              </a:rPr>
              <a:t>s</a:t>
            </a:r>
            <a:r>
              <a:rPr sz="997" spc="68" dirty="0">
                <a:latin typeface="Arial"/>
                <a:cs typeface="Arial"/>
              </a:rPr>
              <a:t> </a:t>
            </a:r>
            <a:r>
              <a:rPr sz="997" spc="4" dirty="0">
                <a:latin typeface="Arial"/>
                <a:cs typeface="Arial"/>
              </a:rPr>
              <a:t>D</a:t>
            </a:r>
            <a:r>
              <a:rPr sz="997" dirty="0">
                <a:latin typeface="Arial"/>
                <a:cs typeface="Arial"/>
              </a:rPr>
              <a:t>emoMe</a:t>
            </a:r>
            <a:r>
              <a:rPr sz="997" spc="-4" dirty="0">
                <a:latin typeface="Arial"/>
                <a:cs typeface="Arial"/>
              </a:rPr>
              <a:t>t</a:t>
            </a:r>
            <a:r>
              <a:rPr sz="997" dirty="0">
                <a:latin typeface="Arial"/>
                <a:cs typeface="Arial"/>
              </a:rPr>
              <a:t>hod2</a:t>
            </a:r>
            <a:r>
              <a:rPr sz="997" spc="214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{</a:t>
            </a:r>
            <a:endParaRPr sz="997">
              <a:latin typeface="Arial"/>
              <a:cs typeface="Arial"/>
            </a:endParaRPr>
          </a:p>
          <a:p>
            <a:pPr marL="157865" indent="-73179">
              <a:lnSpc>
                <a:spcPts val="1145"/>
              </a:lnSpc>
              <a:spcBef>
                <a:spcPts val="612"/>
              </a:spcBef>
            </a:pPr>
            <a:r>
              <a:rPr sz="997" dirty="0">
                <a:latin typeface="Arial"/>
                <a:cs typeface="Arial"/>
              </a:rPr>
              <a:t>public</a:t>
            </a:r>
            <a:r>
              <a:rPr sz="997" spc="87" dirty="0">
                <a:latin typeface="Arial"/>
                <a:cs typeface="Arial"/>
              </a:rPr>
              <a:t> </a:t>
            </a:r>
            <a:r>
              <a:rPr sz="997" spc="4" dirty="0">
                <a:latin typeface="Arial"/>
                <a:cs typeface="Arial"/>
              </a:rPr>
              <a:t>s</a:t>
            </a:r>
            <a:r>
              <a:rPr sz="997" spc="-4" dirty="0">
                <a:latin typeface="Arial"/>
                <a:cs typeface="Arial"/>
              </a:rPr>
              <a:t>t</a:t>
            </a:r>
            <a:r>
              <a:rPr sz="997" dirty="0">
                <a:latin typeface="Arial"/>
                <a:cs typeface="Arial"/>
              </a:rPr>
              <a:t>a</a:t>
            </a:r>
            <a:r>
              <a:rPr sz="997" spc="-4" dirty="0">
                <a:latin typeface="Arial"/>
                <a:cs typeface="Arial"/>
              </a:rPr>
              <a:t>t</a:t>
            </a:r>
            <a:r>
              <a:rPr sz="997" dirty="0">
                <a:latin typeface="Arial"/>
                <a:cs typeface="Arial"/>
              </a:rPr>
              <a:t>ic</a:t>
            </a:r>
            <a:r>
              <a:rPr sz="997" spc="78" dirty="0">
                <a:latin typeface="Arial"/>
                <a:cs typeface="Arial"/>
              </a:rPr>
              <a:t> </a:t>
            </a:r>
            <a:r>
              <a:rPr sz="997" spc="-4" dirty="0">
                <a:latin typeface="Arial"/>
                <a:cs typeface="Arial"/>
              </a:rPr>
              <a:t>v</a:t>
            </a:r>
            <a:r>
              <a:rPr sz="997" dirty="0">
                <a:latin typeface="Arial"/>
                <a:cs typeface="Arial"/>
              </a:rPr>
              <a:t>oid</a:t>
            </a:r>
            <a:r>
              <a:rPr sz="997" spc="72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main(</a:t>
            </a:r>
            <a:r>
              <a:rPr sz="997" spc="-4" dirty="0">
                <a:latin typeface="Arial"/>
                <a:cs typeface="Arial"/>
              </a:rPr>
              <a:t>St</a:t>
            </a:r>
            <a:r>
              <a:rPr sz="997" spc="4" dirty="0">
                <a:latin typeface="Arial"/>
                <a:cs typeface="Arial"/>
              </a:rPr>
              <a:t>r</a:t>
            </a:r>
            <a:r>
              <a:rPr sz="997" dirty="0">
                <a:latin typeface="Arial"/>
                <a:cs typeface="Arial"/>
              </a:rPr>
              <a:t>ing</a:t>
            </a:r>
            <a:r>
              <a:rPr sz="997" spc="-4" dirty="0">
                <a:latin typeface="Arial"/>
                <a:cs typeface="Arial"/>
              </a:rPr>
              <a:t>[</a:t>
            </a:r>
            <a:r>
              <a:rPr sz="997" dirty="0">
                <a:latin typeface="Arial"/>
                <a:cs typeface="Arial"/>
              </a:rPr>
              <a:t>]</a:t>
            </a:r>
            <a:r>
              <a:rPr sz="997" spc="214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a</a:t>
            </a:r>
            <a:r>
              <a:rPr sz="997" spc="4" dirty="0">
                <a:latin typeface="Arial"/>
                <a:cs typeface="Arial"/>
              </a:rPr>
              <a:t>r</a:t>
            </a:r>
            <a:r>
              <a:rPr sz="997" dirty="0">
                <a:latin typeface="Arial"/>
                <a:cs typeface="Arial"/>
              </a:rPr>
              <a:t>g</a:t>
            </a:r>
            <a:r>
              <a:rPr sz="997" spc="8" dirty="0">
                <a:latin typeface="Arial"/>
                <a:cs typeface="Arial"/>
              </a:rPr>
              <a:t>s</a:t>
            </a:r>
            <a:r>
              <a:rPr sz="997" dirty="0">
                <a:latin typeface="Arial"/>
                <a:cs typeface="Arial"/>
              </a:rPr>
              <a:t>)</a:t>
            </a:r>
            <a:r>
              <a:rPr sz="997" spc="72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{ </a:t>
            </a:r>
            <a:endParaRPr sz="997">
              <a:latin typeface="Arial"/>
              <a:cs typeface="Arial"/>
            </a:endParaRPr>
          </a:p>
          <a:p>
            <a:pPr marL="157865">
              <a:lnSpc>
                <a:spcPts val="1145"/>
              </a:lnSpc>
              <a:spcBef>
                <a:spcPts val="680"/>
              </a:spcBef>
            </a:pPr>
            <a:r>
              <a:rPr sz="997" spc="-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o</a:t>
            </a:r>
            <a:r>
              <a:rPr sz="997" spc="-4" dirty="0">
                <a:latin typeface="Arial"/>
                <a:cs typeface="Arial"/>
              </a:rPr>
              <a:t>t</a:t>
            </a:r>
            <a:r>
              <a:rPr sz="997" dirty="0">
                <a:latin typeface="Arial"/>
                <a:cs typeface="Arial"/>
              </a:rPr>
              <a:t>ak</a:t>
            </a:r>
            <a:r>
              <a:rPr sz="997" spc="85" dirty="0">
                <a:latin typeface="Arial"/>
                <a:cs typeface="Arial"/>
              </a:rPr>
              <a:t> </a:t>
            </a: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1,</a:t>
            </a:r>
            <a:r>
              <a:rPr sz="997" spc="53" dirty="0">
                <a:latin typeface="Arial"/>
                <a:cs typeface="Arial"/>
              </a:rPr>
              <a:t> </a:t>
            </a: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2,</a:t>
            </a:r>
            <a:r>
              <a:rPr sz="997" spc="39" dirty="0">
                <a:latin typeface="Arial"/>
                <a:cs typeface="Arial"/>
              </a:rPr>
              <a:t> </a:t>
            </a: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3;</a:t>
            </a:r>
            <a:endParaRPr sz="997">
              <a:latin typeface="Arial"/>
              <a:cs typeface="Arial"/>
            </a:endParaRPr>
          </a:p>
          <a:p>
            <a:pPr marL="135442" marR="1063328" algn="ctr">
              <a:lnSpc>
                <a:spcPct val="95825"/>
              </a:lnSpc>
              <a:spcBef>
                <a:spcPts val="689"/>
              </a:spcBef>
            </a:pP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1</a:t>
            </a:r>
            <a:r>
              <a:rPr sz="997" spc="40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=</a:t>
            </a:r>
            <a:r>
              <a:rPr sz="997" spc="26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new</a:t>
            </a:r>
            <a:r>
              <a:rPr sz="997" spc="63" dirty="0">
                <a:latin typeface="Arial"/>
                <a:cs typeface="Arial"/>
              </a:rPr>
              <a:t> </a:t>
            </a:r>
            <a:r>
              <a:rPr sz="997" spc="-5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o</a:t>
            </a:r>
            <a:r>
              <a:rPr sz="997" spc="-5" dirty="0">
                <a:latin typeface="Arial"/>
                <a:cs typeface="Arial"/>
              </a:rPr>
              <a:t>t</a:t>
            </a:r>
            <a:r>
              <a:rPr sz="997" dirty="0">
                <a:latin typeface="Arial"/>
                <a:cs typeface="Arial"/>
              </a:rPr>
              <a:t>a</a:t>
            </a:r>
            <a:r>
              <a:rPr sz="997" spc="5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();</a:t>
            </a:r>
            <a:endParaRPr sz="997">
              <a:latin typeface="Arial"/>
              <a:cs typeface="Arial"/>
            </a:endParaRPr>
          </a:p>
          <a:p>
            <a:pPr marL="135442" marR="1063328" algn="ctr">
              <a:lnSpc>
                <a:spcPct val="95825"/>
              </a:lnSpc>
              <a:spcBef>
                <a:spcPts val="680"/>
              </a:spcBef>
            </a:pP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2</a:t>
            </a:r>
            <a:r>
              <a:rPr sz="997" spc="40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=</a:t>
            </a:r>
            <a:r>
              <a:rPr sz="997" spc="26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new</a:t>
            </a:r>
            <a:r>
              <a:rPr sz="997" spc="63" dirty="0">
                <a:latin typeface="Arial"/>
                <a:cs typeface="Arial"/>
              </a:rPr>
              <a:t> </a:t>
            </a:r>
            <a:r>
              <a:rPr sz="997" spc="-5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o</a:t>
            </a:r>
            <a:r>
              <a:rPr sz="997" spc="-5" dirty="0">
                <a:latin typeface="Arial"/>
                <a:cs typeface="Arial"/>
              </a:rPr>
              <a:t>t</a:t>
            </a:r>
            <a:r>
              <a:rPr sz="997" dirty="0">
                <a:latin typeface="Arial"/>
                <a:cs typeface="Arial"/>
              </a:rPr>
              <a:t>a</a:t>
            </a:r>
            <a:r>
              <a:rPr sz="997" spc="5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();</a:t>
            </a:r>
            <a:endParaRPr sz="997">
              <a:latin typeface="Arial"/>
              <a:cs typeface="Arial"/>
            </a:endParaRPr>
          </a:p>
          <a:p>
            <a:pPr marL="136521" marR="1064405" algn="ctr">
              <a:lnSpc>
                <a:spcPct val="95825"/>
              </a:lnSpc>
              <a:spcBef>
                <a:spcPts val="670"/>
              </a:spcBef>
            </a:pP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3</a:t>
            </a:r>
            <a:r>
              <a:rPr sz="997" spc="40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=</a:t>
            </a:r>
            <a:r>
              <a:rPr sz="997" spc="26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new</a:t>
            </a:r>
            <a:r>
              <a:rPr sz="997" spc="63" dirty="0">
                <a:latin typeface="Arial"/>
                <a:cs typeface="Arial"/>
              </a:rPr>
              <a:t> </a:t>
            </a:r>
            <a:r>
              <a:rPr sz="997" spc="-5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o</a:t>
            </a:r>
            <a:r>
              <a:rPr sz="997" spc="-5" dirty="0">
                <a:latin typeface="Arial"/>
                <a:cs typeface="Arial"/>
              </a:rPr>
              <a:t>t</a:t>
            </a:r>
            <a:r>
              <a:rPr sz="997" dirty="0">
                <a:latin typeface="Arial"/>
                <a:cs typeface="Arial"/>
              </a:rPr>
              <a:t>a</a:t>
            </a:r>
            <a:r>
              <a:rPr sz="997" spc="5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();</a:t>
            </a:r>
            <a:endParaRPr sz="99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5292" y="1460796"/>
            <a:ext cx="1277059" cy="1071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6278">
              <a:lnSpc>
                <a:spcPts val="1391"/>
              </a:lnSpc>
              <a:spcBef>
                <a:spcPts val="69"/>
              </a:spcBef>
            </a:pPr>
            <a:r>
              <a:rPr sz="1268" spc="4" dirty="0">
                <a:latin typeface="Arial"/>
                <a:cs typeface="Arial"/>
              </a:rPr>
              <a:t>c</a:t>
            </a:r>
            <a:r>
              <a:rPr sz="1268" dirty="0">
                <a:latin typeface="Arial"/>
                <a:cs typeface="Arial"/>
              </a:rPr>
              <a:t>la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s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Ko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ak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{</a:t>
            </a:r>
            <a:endParaRPr sz="1268">
              <a:latin typeface="Arial"/>
              <a:cs typeface="Arial"/>
            </a:endParaRPr>
          </a:p>
          <a:p>
            <a:pPr marL="102635">
              <a:lnSpc>
                <a:spcPct val="151785"/>
              </a:lnSpc>
              <a:spcBef>
                <a:spcPts val="290"/>
              </a:spcBef>
            </a:pPr>
            <a:r>
              <a:rPr sz="1268" dirty="0">
                <a:latin typeface="Arial"/>
                <a:cs typeface="Arial"/>
              </a:rPr>
              <a:t>double</a:t>
            </a:r>
            <a:r>
              <a:rPr sz="1268" spc="-17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panjan</a:t>
            </a:r>
            <a:r>
              <a:rPr sz="1268" spc="-4" dirty="0">
                <a:latin typeface="Arial"/>
                <a:cs typeface="Arial"/>
              </a:rPr>
              <a:t>g</a:t>
            </a:r>
            <a:r>
              <a:rPr sz="1268" dirty="0">
                <a:latin typeface="Arial"/>
                <a:cs typeface="Arial"/>
              </a:rPr>
              <a:t>; double</a:t>
            </a:r>
            <a:r>
              <a:rPr sz="1268" spc="-17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lebar; double</a:t>
            </a:r>
            <a:r>
              <a:rPr sz="1268" spc="-17" dirty="0">
                <a:latin typeface="Arial"/>
                <a:cs typeface="Arial"/>
              </a:rPr>
              <a:t> 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inggi;</a:t>
            </a:r>
            <a:endParaRPr sz="126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7443" y="2545210"/>
            <a:ext cx="943347" cy="2003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137"/>
              </a:lnSpc>
              <a:spcBef>
                <a:spcPts val="56"/>
              </a:spcBef>
            </a:pP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1</a:t>
            </a:r>
            <a:r>
              <a:rPr sz="997" spc="-4" dirty="0">
                <a:latin typeface="Arial"/>
                <a:cs typeface="Arial"/>
              </a:rPr>
              <a:t>.</a:t>
            </a:r>
            <a:r>
              <a:rPr sz="997" dirty="0">
                <a:latin typeface="Arial"/>
                <a:cs typeface="Arial"/>
              </a:rPr>
              <a:t>panjang</a:t>
            </a:r>
            <a:r>
              <a:rPr sz="997" spc="155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=</a:t>
            </a:r>
            <a:r>
              <a:rPr sz="997" spc="26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4;</a:t>
            </a:r>
            <a:endParaRPr sz="997">
              <a:latin typeface="Arial"/>
              <a:cs typeface="Arial"/>
            </a:endParaRPr>
          </a:p>
          <a:p>
            <a:pPr marL="12886" marR="6977">
              <a:lnSpc>
                <a:spcPts val="1145"/>
              </a:lnSpc>
              <a:spcBef>
                <a:spcPts val="612"/>
              </a:spcBef>
            </a:pP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1</a:t>
            </a:r>
            <a:r>
              <a:rPr sz="997" spc="-4" dirty="0">
                <a:latin typeface="Arial"/>
                <a:cs typeface="Arial"/>
              </a:rPr>
              <a:t>.</a:t>
            </a:r>
            <a:r>
              <a:rPr sz="997" dirty="0">
                <a:latin typeface="Arial"/>
                <a:cs typeface="Arial"/>
              </a:rPr>
              <a:t>lebar</a:t>
            </a:r>
            <a:r>
              <a:rPr sz="997" spc="115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=</a:t>
            </a:r>
            <a:r>
              <a:rPr sz="997" spc="26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3; </a:t>
            </a:r>
            <a:endParaRPr sz="997">
              <a:latin typeface="Arial"/>
              <a:cs typeface="Arial"/>
            </a:endParaRPr>
          </a:p>
          <a:p>
            <a:pPr marL="12886" marR="6977">
              <a:lnSpc>
                <a:spcPts val="1145"/>
              </a:lnSpc>
              <a:spcBef>
                <a:spcPts val="654"/>
              </a:spcBef>
            </a:pP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1</a:t>
            </a:r>
            <a:r>
              <a:rPr sz="997" spc="-4" dirty="0">
                <a:latin typeface="Arial"/>
                <a:cs typeface="Arial"/>
              </a:rPr>
              <a:t>.t</a:t>
            </a:r>
            <a:r>
              <a:rPr sz="997" dirty="0">
                <a:latin typeface="Arial"/>
                <a:cs typeface="Arial"/>
              </a:rPr>
              <a:t>inggi</a:t>
            </a:r>
            <a:r>
              <a:rPr sz="997" spc="124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=</a:t>
            </a:r>
            <a:r>
              <a:rPr sz="997" spc="26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2; </a:t>
            </a:r>
            <a:endParaRPr sz="997">
              <a:latin typeface="Arial"/>
              <a:cs typeface="Arial"/>
            </a:endParaRPr>
          </a:p>
          <a:p>
            <a:pPr marL="12886" marR="6977">
              <a:lnSpc>
                <a:spcPts val="1145"/>
              </a:lnSpc>
              <a:spcBef>
                <a:spcPts val="654"/>
              </a:spcBef>
            </a:pP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2</a:t>
            </a:r>
            <a:r>
              <a:rPr sz="997" spc="-4" dirty="0">
                <a:latin typeface="Arial"/>
                <a:cs typeface="Arial"/>
              </a:rPr>
              <a:t>.</a:t>
            </a:r>
            <a:r>
              <a:rPr sz="997" dirty="0">
                <a:latin typeface="Arial"/>
                <a:cs typeface="Arial"/>
              </a:rPr>
              <a:t>panjang</a:t>
            </a:r>
            <a:r>
              <a:rPr sz="997" spc="155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=</a:t>
            </a:r>
            <a:r>
              <a:rPr sz="997" spc="26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6; </a:t>
            </a:r>
            <a:endParaRPr sz="997">
              <a:latin typeface="Arial"/>
              <a:cs typeface="Arial"/>
            </a:endParaRPr>
          </a:p>
          <a:p>
            <a:pPr marL="12886" marR="6977">
              <a:lnSpc>
                <a:spcPts val="1145"/>
              </a:lnSpc>
              <a:spcBef>
                <a:spcPts val="654"/>
              </a:spcBef>
            </a:pP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2</a:t>
            </a:r>
            <a:r>
              <a:rPr sz="997" spc="-4" dirty="0">
                <a:latin typeface="Arial"/>
                <a:cs typeface="Arial"/>
              </a:rPr>
              <a:t>.</a:t>
            </a:r>
            <a:r>
              <a:rPr sz="997" dirty="0">
                <a:latin typeface="Arial"/>
                <a:cs typeface="Arial"/>
              </a:rPr>
              <a:t>lebar</a:t>
            </a:r>
            <a:r>
              <a:rPr sz="997" spc="115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=</a:t>
            </a:r>
            <a:r>
              <a:rPr sz="997" spc="26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5; </a:t>
            </a:r>
            <a:endParaRPr sz="997">
              <a:latin typeface="Arial"/>
              <a:cs typeface="Arial"/>
            </a:endParaRPr>
          </a:p>
          <a:p>
            <a:pPr marL="12886" marR="6977">
              <a:lnSpc>
                <a:spcPts val="1145"/>
              </a:lnSpc>
              <a:spcBef>
                <a:spcPts val="654"/>
              </a:spcBef>
            </a:pP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2</a:t>
            </a:r>
            <a:r>
              <a:rPr sz="997" spc="-4" dirty="0">
                <a:latin typeface="Arial"/>
                <a:cs typeface="Arial"/>
              </a:rPr>
              <a:t>.t</a:t>
            </a:r>
            <a:r>
              <a:rPr sz="997" dirty="0">
                <a:latin typeface="Arial"/>
                <a:cs typeface="Arial"/>
              </a:rPr>
              <a:t>inggi</a:t>
            </a:r>
            <a:r>
              <a:rPr sz="997" spc="124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=</a:t>
            </a:r>
            <a:r>
              <a:rPr sz="997" spc="26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4; </a:t>
            </a:r>
            <a:endParaRPr sz="1042">
              <a:latin typeface="Arial"/>
              <a:cs typeface="Arial"/>
            </a:endParaRPr>
          </a:p>
          <a:p>
            <a:pPr marL="12886" marR="6977">
              <a:lnSpc>
                <a:spcPts val="1198"/>
              </a:lnSpc>
              <a:spcBef>
                <a:spcPts val="654"/>
              </a:spcBef>
            </a:pPr>
            <a:r>
              <a:rPr sz="1042" spc="4" dirty="0">
                <a:latin typeface="Arial"/>
                <a:cs typeface="Arial"/>
              </a:rPr>
              <a:t>k</a:t>
            </a:r>
            <a:r>
              <a:rPr sz="1042" dirty="0">
                <a:latin typeface="Arial"/>
                <a:cs typeface="Arial"/>
              </a:rPr>
              <a:t>3</a:t>
            </a:r>
            <a:r>
              <a:rPr sz="1042" spc="-4" dirty="0">
                <a:latin typeface="Arial"/>
                <a:cs typeface="Arial"/>
              </a:rPr>
              <a:t>.</a:t>
            </a:r>
            <a:r>
              <a:rPr sz="1042" dirty="0">
                <a:latin typeface="Arial"/>
                <a:cs typeface="Arial"/>
              </a:rPr>
              <a:t>panjang</a:t>
            </a:r>
            <a:r>
              <a:rPr sz="1042" spc="-55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=</a:t>
            </a:r>
            <a:r>
              <a:rPr sz="1042" spc="-5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8; </a:t>
            </a:r>
            <a:endParaRPr sz="1042">
              <a:latin typeface="Arial"/>
              <a:cs typeface="Arial"/>
            </a:endParaRPr>
          </a:p>
          <a:p>
            <a:pPr marL="12886" marR="6977">
              <a:lnSpc>
                <a:spcPts val="1198"/>
              </a:lnSpc>
              <a:spcBef>
                <a:spcPts val="684"/>
              </a:spcBef>
            </a:pPr>
            <a:r>
              <a:rPr sz="1042" spc="4" dirty="0">
                <a:latin typeface="Arial"/>
                <a:cs typeface="Arial"/>
              </a:rPr>
              <a:t>k</a:t>
            </a:r>
            <a:r>
              <a:rPr sz="1042" dirty="0">
                <a:latin typeface="Arial"/>
                <a:cs typeface="Arial"/>
              </a:rPr>
              <a:t>3</a:t>
            </a:r>
            <a:r>
              <a:rPr sz="1042" spc="-4" dirty="0">
                <a:latin typeface="Arial"/>
                <a:cs typeface="Arial"/>
              </a:rPr>
              <a:t>.</a:t>
            </a:r>
            <a:r>
              <a:rPr sz="1042" dirty="0">
                <a:latin typeface="Arial"/>
                <a:cs typeface="Arial"/>
              </a:rPr>
              <a:t>lebar</a:t>
            </a:r>
            <a:r>
              <a:rPr sz="1042" spc="-41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=</a:t>
            </a:r>
            <a:r>
              <a:rPr sz="1042" spc="-5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7;</a:t>
            </a:r>
            <a:endParaRPr sz="1042">
              <a:latin typeface="Arial"/>
              <a:cs typeface="Arial"/>
            </a:endParaRPr>
          </a:p>
          <a:p>
            <a:pPr marL="12886" marR="18295">
              <a:lnSpc>
                <a:spcPts val="1151"/>
              </a:lnSpc>
              <a:spcBef>
                <a:spcPts val="741"/>
              </a:spcBef>
            </a:pPr>
            <a:r>
              <a:rPr sz="1042" spc="4" dirty="0">
                <a:latin typeface="Arial"/>
                <a:cs typeface="Arial"/>
              </a:rPr>
              <a:t>k</a:t>
            </a:r>
            <a:r>
              <a:rPr sz="1042" dirty="0">
                <a:latin typeface="Arial"/>
                <a:cs typeface="Arial"/>
              </a:rPr>
              <a:t>3</a:t>
            </a:r>
            <a:r>
              <a:rPr sz="1042" spc="-4" dirty="0">
                <a:latin typeface="Arial"/>
                <a:cs typeface="Arial"/>
              </a:rPr>
              <a:t>.t</a:t>
            </a:r>
            <a:r>
              <a:rPr sz="1042" dirty="0">
                <a:latin typeface="Arial"/>
                <a:cs typeface="Arial"/>
              </a:rPr>
              <a:t>inggi</a:t>
            </a:r>
            <a:r>
              <a:rPr sz="1042" spc="-38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=</a:t>
            </a:r>
            <a:r>
              <a:rPr sz="1042" spc="-5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6;</a:t>
            </a:r>
            <a:endParaRPr sz="104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5291" y="2938258"/>
            <a:ext cx="4346016" cy="2251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635">
              <a:lnSpc>
                <a:spcPts val="1391"/>
              </a:lnSpc>
              <a:spcBef>
                <a:spcPts val="69"/>
              </a:spcBef>
            </a:pPr>
            <a:r>
              <a:rPr sz="1268" spc="4" dirty="0">
                <a:latin typeface="Arial"/>
                <a:cs typeface="Arial"/>
              </a:rPr>
              <a:t>/</a:t>
            </a:r>
            <a:r>
              <a:rPr sz="1268" dirty="0">
                <a:latin typeface="Arial"/>
                <a:cs typeface="Arial"/>
              </a:rPr>
              <a:t>/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ende</a:t>
            </a:r>
            <a:r>
              <a:rPr sz="1268" spc="4" dirty="0">
                <a:latin typeface="Arial"/>
                <a:cs typeface="Arial"/>
              </a:rPr>
              <a:t>f</a:t>
            </a:r>
            <a:r>
              <a:rPr sz="1268" dirty="0">
                <a:latin typeface="Arial"/>
                <a:cs typeface="Arial"/>
              </a:rPr>
              <a:t>ini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i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an</a:t>
            </a:r>
            <a:r>
              <a:rPr sz="1268" spc="-26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hod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spc="-13" dirty="0">
                <a:latin typeface="Arial"/>
                <a:cs typeface="Arial"/>
              </a:rPr>
              <a:t>y</a:t>
            </a:r>
            <a:r>
              <a:rPr sz="1268" dirty="0">
                <a:latin typeface="Arial"/>
                <a:cs typeface="Arial"/>
              </a:rPr>
              <a:t>ang</a:t>
            </a:r>
            <a:r>
              <a:rPr sz="1268" spc="13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enge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bali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an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ipe double</a:t>
            </a:r>
            <a:endParaRPr sz="1268">
              <a:latin typeface="Arial"/>
              <a:cs typeface="Arial"/>
            </a:endParaRPr>
          </a:p>
          <a:p>
            <a:pPr marL="11506" marR="24232">
              <a:lnSpc>
                <a:spcPct val="95825"/>
              </a:lnSpc>
              <a:spcBef>
                <a:spcPts val="798"/>
              </a:spcBef>
            </a:pPr>
            <a:r>
              <a:rPr sz="1268" dirty="0">
                <a:latin typeface="Arial"/>
                <a:cs typeface="Arial"/>
              </a:rPr>
              <a:t>double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hi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ung</a:t>
            </a:r>
            <a:r>
              <a:rPr sz="1268" spc="-63" dirty="0">
                <a:latin typeface="Arial"/>
                <a:cs typeface="Arial"/>
              </a:rPr>
              <a:t>V</a:t>
            </a:r>
            <a:r>
              <a:rPr sz="1268" dirty="0">
                <a:latin typeface="Arial"/>
                <a:cs typeface="Arial"/>
              </a:rPr>
              <a:t>olu</a:t>
            </a:r>
            <a:r>
              <a:rPr sz="1268" spc="-4" dirty="0">
                <a:latin typeface="Arial"/>
                <a:cs typeface="Arial"/>
              </a:rPr>
              <a:t>me</a:t>
            </a:r>
            <a:r>
              <a:rPr sz="1268" dirty="0">
                <a:latin typeface="Arial"/>
                <a:cs typeface="Arial"/>
              </a:rPr>
              <a:t>()</a:t>
            </a:r>
            <a:r>
              <a:rPr sz="1268" spc="-13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{</a:t>
            </a:r>
            <a:endParaRPr sz="1268">
              <a:latin typeface="Arial"/>
              <a:cs typeface="Arial"/>
            </a:endParaRPr>
          </a:p>
          <a:p>
            <a:pPr marL="192384" marR="24232">
              <a:lnSpc>
                <a:spcPct val="95825"/>
              </a:lnSpc>
              <a:spcBef>
                <a:spcPts val="868"/>
              </a:spcBef>
            </a:pPr>
            <a:r>
              <a:rPr sz="1268" spc="4" dirty="0">
                <a:latin typeface="Arial"/>
                <a:cs typeface="Arial"/>
              </a:rPr>
              <a:t>/</a:t>
            </a:r>
            <a:r>
              <a:rPr sz="1268" dirty="0">
                <a:latin typeface="Arial"/>
                <a:cs typeface="Arial"/>
              </a:rPr>
              <a:t>/</a:t>
            </a:r>
            <a:r>
              <a:rPr sz="1268" spc="13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enghi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ung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spc="-13" dirty="0">
                <a:latin typeface="Arial"/>
                <a:cs typeface="Arial"/>
              </a:rPr>
              <a:t>v</a:t>
            </a:r>
            <a:r>
              <a:rPr sz="1268" dirty="0">
                <a:latin typeface="Arial"/>
                <a:cs typeface="Arial"/>
              </a:rPr>
              <a:t>olu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</a:t>
            </a:r>
            <a:endParaRPr sz="1268">
              <a:latin typeface="Arial"/>
              <a:cs typeface="Arial"/>
            </a:endParaRPr>
          </a:p>
          <a:p>
            <a:pPr marL="192384" marR="24232">
              <a:lnSpc>
                <a:spcPct val="95825"/>
              </a:lnSpc>
              <a:spcBef>
                <a:spcPts val="868"/>
              </a:spcBef>
            </a:pPr>
            <a:r>
              <a:rPr sz="1268" dirty="0">
                <a:latin typeface="Arial"/>
                <a:cs typeface="Arial"/>
              </a:rPr>
              <a:t>double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spc="-13" dirty="0">
                <a:latin typeface="Arial"/>
                <a:cs typeface="Arial"/>
              </a:rPr>
              <a:t>v</a:t>
            </a:r>
            <a:r>
              <a:rPr sz="1268" dirty="0">
                <a:latin typeface="Arial"/>
                <a:cs typeface="Arial"/>
              </a:rPr>
              <a:t>ol</a:t>
            </a:r>
            <a:r>
              <a:rPr sz="1268" spc="17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=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panjang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* lebar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*</a:t>
            </a:r>
            <a:r>
              <a:rPr sz="1268" spc="13" dirty="0">
                <a:latin typeface="Arial"/>
                <a:cs typeface="Arial"/>
              </a:rPr>
              <a:t> 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inggi;</a:t>
            </a:r>
            <a:endParaRPr sz="1268">
              <a:latin typeface="Arial"/>
              <a:cs typeface="Arial"/>
            </a:endParaRPr>
          </a:p>
          <a:p>
            <a:pPr marL="192384" marR="2518433">
              <a:lnSpc>
                <a:spcPts val="1458"/>
              </a:lnSpc>
              <a:spcBef>
                <a:spcPts val="868"/>
              </a:spcBef>
            </a:pPr>
            <a:r>
              <a:rPr sz="1268" spc="4" dirty="0">
                <a:latin typeface="Arial"/>
                <a:cs typeface="Arial"/>
              </a:rPr>
              <a:t>/</a:t>
            </a:r>
            <a:r>
              <a:rPr sz="1268" dirty="0">
                <a:latin typeface="Arial"/>
                <a:cs typeface="Arial"/>
              </a:rPr>
              <a:t>/</a:t>
            </a:r>
            <a:r>
              <a:rPr sz="1268" spc="13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enge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bali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an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nilai </a:t>
            </a:r>
            <a:endParaRPr sz="1268">
              <a:latin typeface="Arial"/>
              <a:cs typeface="Arial"/>
            </a:endParaRPr>
          </a:p>
          <a:p>
            <a:pPr marL="192384" marR="2518433">
              <a:lnSpc>
                <a:spcPts val="1458"/>
              </a:lnSpc>
              <a:spcBef>
                <a:spcPts val="867"/>
              </a:spcBef>
            </a:pPr>
            <a:r>
              <a:rPr sz="1268" dirty="0">
                <a:latin typeface="Arial"/>
                <a:cs typeface="Arial"/>
              </a:rPr>
              <a:t>re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urn</a:t>
            </a:r>
            <a:r>
              <a:rPr sz="1268" spc="8" dirty="0">
                <a:latin typeface="Arial"/>
                <a:cs typeface="Arial"/>
              </a:rPr>
              <a:t> </a:t>
            </a:r>
            <a:r>
              <a:rPr sz="1268" spc="-13" dirty="0">
                <a:latin typeface="Arial"/>
                <a:cs typeface="Arial"/>
              </a:rPr>
              <a:t>v</a:t>
            </a:r>
            <a:r>
              <a:rPr sz="1268" dirty="0">
                <a:latin typeface="Arial"/>
                <a:cs typeface="Arial"/>
              </a:rPr>
              <a:t>ol;</a:t>
            </a:r>
            <a:endParaRPr sz="1268">
              <a:latin typeface="Arial"/>
              <a:cs typeface="Arial"/>
            </a:endParaRPr>
          </a:p>
          <a:p>
            <a:pPr marL="102635" marR="24232">
              <a:lnSpc>
                <a:spcPct val="95825"/>
              </a:lnSpc>
              <a:spcBef>
                <a:spcPts val="881"/>
              </a:spcBef>
            </a:pPr>
            <a:r>
              <a:rPr sz="1268" dirty="0">
                <a:latin typeface="Arial"/>
                <a:cs typeface="Arial"/>
              </a:rPr>
              <a:t>}</a:t>
            </a:r>
            <a:endParaRPr sz="1268">
              <a:latin typeface="Arial"/>
              <a:cs typeface="Arial"/>
            </a:endParaRPr>
          </a:p>
          <a:p>
            <a:pPr marL="11506" marR="24232">
              <a:lnSpc>
                <a:spcPct val="95825"/>
              </a:lnSpc>
              <a:spcBef>
                <a:spcPts val="868"/>
              </a:spcBef>
            </a:pPr>
            <a:r>
              <a:rPr sz="1268" dirty="0">
                <a:latin typeface="Arial"/>
                <a:cs typeface="Arial"/>
              </a:rPr>
              <a:t>}</a:t>
            </a:r>
            <a:endParaRPr sz="126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8823" y="4856677"/>
            <a:ext cx="3278739" cy="616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146"/>
              </a:lnSpc>
              <a:spcBef>
                <a:spcPts val="57"/>
              </a:spcBef>
            </a:pPr>
            <a:r>
              <a:rPr sz="1042" spc="-4" dirty="0">
                <a:latin typeface="Arial"/>
                <a:cs typeface="Arial"/>
              </a:rPr>
              <a:t>S</a:t>
            </a:r>
            <a:r>
              <a:rPr sz="1042" spc="-26" dirty="0">
                <a:latin typeface="Arial"/>
                <a:cs typeface="Arial"/>
              </a:rPr>
              <a:t>y</a:t>
            </a:r>
            <a:r>
              <a:rPr sz="1042" spc="4" dirty="0">
                <a:latin typeface="Arial"/>
                <a:cs typeface="Arial"/>
              </a:rPr>
              <a:t>s</a:t>
            </a:r>
            <a:r>
              <a:rPr sz="1042" spc="-4" dirty="0">
                <a:latin typeface="Arial"/>
                <a:cs typeface="Arial"/>
              </a:rPr>
              <a:t>t</a:t>
            </a:r>
            <a:r>
              <a:rPr sz="1042" dirty="0">
                <a:latin typeface="Arial"/>
                <a:cs typeface="Arial"/>
              </a:rPr>
              <a:t>em</a:t>
            </a:r>
            <a:r>
              <a:rPr sz="1042" spc="-4" dirty="0">
                <a:latin typeface="Arial"/>
                <a:cs typeface="Arial"/>
              </a:rPr>
              <a:t>.</a:t>
            </a:r>
            <a:r>
              <a:rPr sz="1042" dirty="0">
                <a:latin typeface="Arial"/>
                <a:cs typeface="Arial"/>
              </a:rPr>
              <a:t>ou</a:t>
            </a:r>
            <a:r>
              <a:rPr sz="1042" spc="-4" dirty="0">
                <a:latin typeface="Arial"/>
                <a:cs typeface="Arial"/>
              </a:rPr>
              <a:t>t.</a:t>
            </a:r>
            <a:r>
              <a:rPr sz="1042" dirty="0">
                <a:latin typeface="Arial"/>
                <a:cs typeface="Arial"/>
              </a:rPr>
              <a:t>p</a:t>
            </a:r>
            <a:r>
              <a:rPr sz="1042" spc="4" dirty="0">
                <a:latin typeface="Arial"/>
                <a:cs typeface="Arial"/>
              </a:rPr>
              <a:t>r</a:t>
            </a:r>
            <a:r>
              <a:rPr sz="1042" dirty="0">
                <a:latin typeface="Arial"/>
                <a:cs typeface="Arial"/>
              </a:rPr>
              <a:t>in</a:t>
            </a:r>
            <a:r>
              <a:rPr sz="1042" spc="-4" dirty="0">
                <a:latin typeface="Arial"/>
                <a:cs typeface="Arial"/>
              </a:rPr>
              <a:t>t</a:t>
            </a:r>
            <a:r>
              <a:rPr sz="1042" dirty="0">
                <a:latin typeface="Arial"/>
                <a:cs typeface="Arial"/>
              </a:rPr>
              <a:t>l</a:t>
            </a:r>
            <a:r>
              <a:rPr sz="1042" spc="8" dirty="0">
                <a:latin typeface="Arial"/>
                <a:cs typeface="Arial"/>
              </a:rPr>
              <a:t>n</a:t>
            </a:r>
            <a:r>
              <a:rPr sz="1042" dirty="0">
                <a:latin typeface="Arial"/>
                <a:cs typeface="Arial"/>
              </a:rPr>
              <a:t>("</a:t>
            </a:r>
            <a:r>
              <a:rPr sz="1042" spc="-58" dirty="0">
                <a:latin typeface="Arial"/>
                <a:cs typeface="Arial"/>
              </a:rPr>
              <a:t>V</a:t>
            </a:r>
            <a:r>
              <a:rPr sz="1042" dirty="0">
                <a:latin typeface="Arial"/>
                <a:cs typeface="Arial"/>
              </a:rPr>
              <a:t>olume</a:t>
            </a:r>
            <a:r>
              <a:rPr sz="1042" spc="-75" dirty="0">
                <a:latin typeface="Arial"/>
                <a:cs typeface="Arial"/>
              </a:rPr>
              <a:t> </a:t>
            </a:r>
            <a:r>
              <a:rPr sz="1042" spc="4" dirty="0">
                <a:latin typeface="Arial"/>
                <a:cs typeface="Arial"/>
              </a:rPr>
              <a:t>k</a:t>
            </a:r>
            <a:r>
              <a:rPr sz="1042" dirty="0">
                <a:latin typeface="Arial"/>
                <a:cs typeface="Arial"/>
              </a:rPr>
              <a:t>1</a:t>
            </a:r>
            <a:r>
              <a:rPr sz="1042" spc="-15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=</a:t>
            </a:r>
            <a:r>
              <a:rPr sz="1042" spc="-5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"</a:t>
            </a:r>
            <a:r>
              <a:rPr sz="1042" spc="-7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+</a:t>
            </a:r>
            <a:r>
              <a:rPr sz="1042" spc="-5" dirty="0">
                <a:latin typeface="Arial"/>
                <a:cs typeface="Arial"/>
              </a:rPr>
              <a:t> </a:t>
            </a:r>
            <a:r>
              <a:rPr sz="1042" spc="4" dirty="0">
                <a:latin typeface="Arial"/>
                <a:cs typeface="Arial"/>
              </a:rPr>
              <a:t>k</a:t>
            </a:r>
            <a:r>
              <a:rPr sz="1042" dirty="0">
                <a:latin typeface="Arial"/>
                <a:cs typeface="Arial"/>
              </a:rPr>
              <a:t>1</a:t>
            </a:r>
            <a:r>
              <a:rPr sz="1042" spc="-4" dirty="0">
                <a:latin typeface="Arial"/>
                <a:cs typeface="Arial"/>
              </a:rPr>
              <a:t>.</a:t>
            </a:r>
            <a:r>
              <a:rPr sz="1042" dirty="0">
                <a:latin typeface="Arial"/>
                <a:cs typeface="Arial"/>
              </a:rPr>
              <a:t>hi</a:t>
            </a:r>
            <a:r>
              <a:rPr sz="1042" spc="-4" dirty="0">
                <a:latin typeface="Arial"/>
                <a:cs typeface="Arial"/>
              </a:rPr>
              <a:t>t</a:t>
            </a:r>
            <a:r>
              <a:rPr sz="1042" dirty="0">
                <a:latin typeface="Arial"/>
                <a:cs typeface="Arial"/>
              </a:rPr>
              <a:t>ung</a:t>
            </a:r>
            <a:r>
              <a:rPr sz="1042" spc="-58" dirty="0">
                <a:latin typeface="Arial"/>
                <a:cs typeface="Arial"/>
              </a:rPr>
              <a:t>V</a:t>
            </a:r>
            <a:r>
              <a:rPr sz="1042" dirty="0">
                <a:latin typeface="Arial"/>
                <a:cs typeface="Arial"/>
              </a:rPr>
              <a:t>olume());</a:t>
            </a:r>
            <a:endParaRPr sz="1042">
              <a:latin typeface="Arial"/>
              <a:cs typeface="Arial"/>
            </a:endParaRPr>
          </a:p>
          <a:p>
            <a:pPr marL="11506" marR="8358">
              <a:lnSpc>
                <a:spcPct val="144927"/>
              </a:lnSpc>
              <a:spcBef>
                <a:spcPts val="241"/>
              </a:spcBef>
            </a:pPr>
            <a:r>
              <a:rPr sz="1042" spc="-4" dirty="0">
                <a:latin typeface="Arial"/>
                <a:cs typeface="Arial"/>
              </a:rPr>
              <a:t>S</a:t>
            </a:r>
            <a:r>
              <a:rPr sz="1042" spc="-26" dirty="0">
                <a:latin typeface="Arial"/>
                <a:cs typeface="Arial"/>
              </a:rPr>
              <a:t>y</a:t>
            </a:r>
            <a:r>
              <a:rPr sz="1042" spc="4" dirty="0">
                <a:latin typeface="Arial"/>
                <a:cs typeface="Arial"/>
              </a:rPr>
              <a:t>s</a:t>
            </a:r>
            <a:r>
              <a:rPr sz="1042" spc="-4" dirty="0">
                <a:latin typeface="Arial"/>
                <a:cs typeface="Arial"/>
              </a:rPr>
              <a:t>t</a:t>
            </a:r>
            <a:r>
              <a:rPr sz="1042" dirty="0">
                <a:latin typeface="Arial"/>
                <a:cs typeface="Arial"/>
              </a:rPr>
              <a:t>em</a:t>
            </a:r>
            <a:r>
              <a:rPr sz="1042" spc="-4" dirty="0">
                <a:latin typeface="Arial"/>
                <a:cs typeface="Arial"/>
              </a:rPr>
              <a:t>.</a:t>
            </a:r>
            <a:r>
              <a:rPr sz="1042" dirty="0">
                <a:latin typeface="Arial"/>
                <a:cs typeface="Arial"/>
              </a:rPr>
              <a:t>ou</a:t>
            </a:r>
            <a:r>
              <a:rPr sz="1042" spc="-4" dirty="0">
                <a:latin typeface="Arial"/>
                <a:cs typeface="Arial"/>
              </a:rPr>
              <a:t>t.</a:t>
            </a:r>
            <a:r>
              <a:rPr sz="1042" dirty="0">
                <a:latin typeface="Arial"/>
                <a:cs typeface="Arial"/>
              </a:rPr>
              <a:t>p</a:t>
            </a:r>
            <a:r>
              <a:rPr sz="1042" spc="4" dirty="0">
                <a:latin typeface="Arial"/>
                <a:cs typeface="Arial"/>
              </a:rPr>
              <a:t>r</a:t>
            </a:r>
            <a:r>
              <a:rPr sz="1042" dirty="0">
                <a:latin typeface="Arial"/>
                <a:cs typeface="Arial"/>
              </a:rPr>
              <a:t>in</a:t>
            </a:r>
            <a:r>
              <a:rPr sz="1042" spc="-4" dirty="0">
                <a:latin typeface="Arial"/>
                <a:cs typeface="Arial"/>
              </a:rPr>
              <a:t>t</a:t>
            </a:r>
            <a:r>
              <a:rPr sz="1042" dirty="0">
                <a:latin typeface="Arial"/>
                <a:cs typeface="Arial"/>
              </a:rPr>
              <a:t>l</a:t>
            </a:r>
            <a:r>
              <a:rPr sz="1042" spc="8" dirty="0">
                <a:latin typeface="Arial"/>
                <a:cs typeface="Arial"/>
              </a:rPr>
              <a:t>n</a:t>
            </a:r>
            <a:r>
              <a:rPr sz="1042" dirty="0">
                <a:latin typeface="Arial"/>
                <a:cs typeface="Arial"/>
              </a:rPr>
              <a:t>("</a:t>
            </a:r>
            <a:r>
              <a:rPr sz="1042" spc="-58" dirty="0">
                <a:latin typeface="Arial"/>
                <a:cs typeface="Arial"/>
              </a:rPr>
              <a:t>V</a:t>
            </a:r>
            <a:r>
              <a:rPr sz="1042" dirty="0">
                <a:latin typeface="Arial"/>
                <a:cs typeface="Arial"/>
              </a:rPr>
              <a:t>olume</a:t>
            </a:r>
            <a:r>
              <a:rPr sz="1042" spc="-75" dirty="0">
                <a:latin typeface="Arial"/>
                <a:cs typeface="Arial"/>
              </a:rPr>
              <a:t> </a:t>
            </a:r>
            <a:r>
              <a:rPr sz="1042" spc="4" dirty="0">
                <a:latin typeface="Arial"/>
                <a:cs typeface="Arial"/>
              </a:rPr>
              <a:t>k</a:t>
            </a:r>
            <a:r>
              <a:rPr sz="1042" dirty="0">
                <a:latin typeface="Arial"/>
                <a:cs typeface="Arial"/>
              </a:rPr>
              <a:t>2</a:t>
            </a:r>
            <a:r>
              <a:rPr sz="1042" spc="-15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=</a:t>
            </a:r>
            <a:r>
              <a:rPr sz="1042" spc="-5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"</a:t>
            </a:r>
            <a:r>
              <a:rPr sz="1042" spc="-7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+</a:t>
            </a:r>
            <a:r>
              <a:rPr sz="1042" spc="-5" dirty="0">
                <a:latin typeface="Arial"/>
                <a:cs typeface="Arial"/>
              </a:rPr>
              <a:t> </a:t>
            </a:r>
            <a:r>
              <a:rPr sz="1042" spc="4" dirty="0">
                <a:latin typeface="Arial"/>
                <a:cs typeface="Arial"/>
              </a:rPr>
              <a:t>k</a:t>
            </a:r>
            <a:r>
              <a:rPr sz="1042" dirty="0">
                <a:latin typeface="Arial"/>
                <a:cs typeface="Arial"/>
              </a:rPr>
              <a:t>2</a:t>
            </a:r>
            <a:r>
              <a:rPr sz="1042" spc="-4" dirty="0">
                <a:latin typeface="Arial"/>
                <a:cs typeface="Arial"/>
              </a:rPr>
              <a:t>.</a:t>
            </a:r>
            <a:r>
              <a:rPr sz="1042" dirty="0">
                <a:latin typeface="Arial"/>
                <a:cs typeface="Arial"/>
              </a:rPr>
              <a:t>hi</a:t>
            </a:r>
            <a:r>
              <a:rPr sz="1042" spc="-4" dirty="0">
                <a:latin typeface="Arial"/>
                <a:cs typeface="Arial"/>
              </a:rPr>
              <a:t>t</a:t>
            </a:r>
            <a:r>
              <a:rPr sz="1042" dirty="0">
                <a:latin typeface="Arial"/>
                <a:cs typeface="Arial"/>
              </a:rPr>
              <a:t>ung</a:t>
            </a:r>
            <a:r>
              <a:rPr sz="1042" spc="-58" dirty="0">
                <a:latin typeface="Arial"/>
                <a:cs typeface="Arial"/>
              </a:rPr>
              <a:t>V</a:t>
            </a:r>
            <a:r>
              <a:rPr sz="1042" dirty="0">
                <a:latin typeface="Arial"/>
                <a:cs typeface="Arial"/>
              </a:rPr>
              <a:t>olume()); </a:t>
            </a:r>
            <a:r>
              <a:rPr sz="1042" spc="-4" dirty="0">
                <a:latin typeface="Arial"/>
                <a:cs typeface="Arial"/>
              </a:rPr>
              <a:t>S</a:t>
            </a:r>
            <a:r>
              <a:rPr sz="1042" spc="-26" dirty="0">
                <a:latin typeface="Arial"/>
                <a:cs typeface="Arial"/>
              </a:rPr>
              <a:t>y</a:t>
            </a:r>
            <a:r>
              <a:rPr sz="1042" spc="4" dirty="0">
                <a:latin typeface="Arial"/>
                <a:cs typeface="Arial"/>
              </a:rPr>
              <a:t>s</a:t>
            </a:r>
            <a:r>
              <a:rPr sz="1042" spc="-4" dirty="0">
                <a:latin typeface="Arial"/>
                <a:cs typeface="Arial"/>
              </a:rPr>
              <a:t>t</a:t>
            </a:r>
            <a:r>
              <a:rPr sz="1042" dirty="0">
                <a:latin typeface="Arial"/>
                <a:cs typeface="Arial"/>
              </a:rPr>
              <a:t>em</a:t>
            </a:r>
            <a:r>
              <a:rPr sz="1042" spc="-4" dirty="0">
                <a:latin typeface="Arial"/>
                <a:cs typeface="Arial"/>
              </a:rPr>
              <a:t>.</a:t>
            </a:r>
            <a:r>
              <a:rPr sz="1042" dirty="0">
                <a:latin typeface="Arial"/>
                <a:cs typeface="Arial"/>
              </a:rPr>
              <a:t>ou</a:t>
            </a:r>
            <a:r>
              <a:rPr sz="1042" spc="-4" dirty="0">
                <a:latin typeface="Arial"/>
                <a:cs typeface="Arial"/>
              </a:rPr>
              <a:t>t.</a:t>
            </a:r>
            <a:r>
              <a:rPr sz="1042" dirty="0">
                <a:latin typeface="Arial"/>
                <a:cs typeface="Arial"/>
              </a:rPr>
              <a:t>p</a:t>
            </a:r>
            <a:r>
              <a:rPr sz="1042" spc="4" dirty="0">
                <a:latin typeface="Arial"/>
                <a:cs typeface="Arial"/>
              </a:rPr>
              <a:t>r</a:t>
            </a:r>
            <a:r>
              <a:rPr sz="1042" dirty="0">
                <a:latin typeface="Arial"/>
                <a:cs typeface="Arial"/>
              </a:rPr>
              <a:t>in</a:t>
            </a:r>
            <a:r>
              <a:rPr sz="1042" spc="-4" dirty="0">
                <a:latin typeface="Arial"/>
                <a:cs typeface="Arial"/>
              </a:rPr>
              <a:t>t</a:t>
            </a:r>
            <a:r>
              <a:rPr sz="1042" dirty="0">
                <a:latin typeface="Arial"/>
                <a:cs typeface="Arial"/>
              </a:rPr>
              <a:t>l</a:t>
            </a:r>
            <a:r>
              <a:rPr sz="1042" spc="8" dirty="0">
                <a:latin typeface="Arial"/>
                <a:cs typeface="Arial"/>
              </a:rPr>
              <a:t>n</a:t>
            </a:r>
            <a:r>
              <a:rPr sz="1042" dirty="0">
                <a:latin typeface="Arial"/>
                <a:cs typeface="Arial"/>
              </a:rPr>
              <a:t>("</a:t>
            </a:r>
            <a:r>
              <a:rPr sz="1042" spc="-58" dirty="0">
                <a:latin typeface="Arial"/>
                <a:cs typeface="Arial"/>
              </a:rPr>
              <a:t>V</a:t>
            </a:r>
            <a:r>
              <a:rPr sz="1042" dirty="0">
                <a:latin typeface="Arial"/>
                <a:cs typeface="Arial"/>
              </a:rPr>
              <a:t>olume</a:t>
            </a:r>
            <a:r>
              <a:rPr sz="1042" spc="-75" dirty="0">
                <a:latin typeface="Arial"/>
                <a:cs typeface="Arial"/>
              </a:rPr>
              <a:t> </a:t>
            </a:r>
            <a:r>
              <a:rPr sz="1042" spc="4" dirty="0">
                <a:latin typeface="Arial"/>
                <a:cs typeface="Arial"/>
              </a:rPr>
              <a:t>k</a:t>
            </a:r>
            <a:r>
              <a:rPr sz="1042" dirty="0">
                <a:latin typeface="Arial"/>
                <a:cs typeface="Arial"/>
              </a:rPr>
              <a:t>3</a:t>
            </a:r>
            <a:r>
              <a:rPr sz="1042" spc="-15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=</a:t>
            </a:r>
            <a:r>
              <a:rPr sz="1042" spc="-5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"</a:t>
            </a:r>
            <a:r>
              <a:rPr sz="1042" spc="-7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+</a:t>
            </a:r>
            <a:r>
              <a:rPr sz="1042" spc="-5" dirty="0">
                <a:latin typeface="Arial"/>
                <a:cs typeface="Arial"/>
              </a:rPr>
              <a:t> </a:t>
            </a:r>
            <a:r>
              <a:rPr sz="1042" spc="4" dirty="0">
                <a:latin typeface="Arial"/>
                <a:cs typeface="Arial"/>
              </a:rPr>
              <a:t>k</a:t>
            </a:r>
            <a:r>
              <a:rPr sz="1042" dirty="0">
                <a:latin typeface="Arial"/>
                <a:cs typeface="Arial"/>
              </a:rPr>
              <a:t>3</a:t>
            </a:r>
            <a:r>
              <a:rPr sz="1042" spc="-4" dirty="0">
                <a:latin typeface="Arial"/>
                <a:cs typeface="Arial"/>
              </a:rPr>
              <a:t>.</a:t>
            </a:r>
            <a:r>
              <a:rPr sz="1042" dirty="0">
                <a:latin typeface="Arial"/>
                <a:cs typeface="Arial"/>
              </a:rPr>
              <a:t>hi</a:t>
            </a:r>
            <a:r>
              <a:rPr sz="1042" spc="-4" dirty="0">
                <a:latin typeface="Arial"/>
                <a:cs typeface="Arial"/>
              </a:rPr>
              <a:t>t</a:t>
            </a:r>
            <a:r>
              <a:rPr sz="1042" dirty="0">
                <a:latin typeface="Arial"/>
                <a:cs typeface="Arial"/>
              </a:rPr>
              <a:t>ung</a:t>
            </a:r>
            <a:r>
              <a:rPr sz="1042" spc="-58" dirty="0">
                <a:latin typeface="Arial"/>
                <a:cs typeface="Arial"/>
              </a:rPr>
              <a:t>V</a:t>
            </a:r>
            <a:r>
              <a:rPr sz="1042" dirty="0">
                <a:latin typeface="Arial"/>
                <a:cs typeface="Arial"/>
              </a:rPr>
              <a:t>olume());</a:t>
            </a:r>
            <a:endParaRPr sz="104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5641" y="5551223"/>
            <a:ext cx="86371" cy="154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146"/>
              </a:lnSpc>
              <a:spcBef>
                <a:spcPts val="57"/>
              </a:spcBef>
            </a:pPr>
            <a:r>
              <a:rPr sz="1042" dirty="0">
                <a:latin typeface="Arial"/>
                <a:cs typeface="Arial"/>
              </a:rPr>
              <a:t>}</a:t>
            </a:r>
            <a:endParaRPr sz="1042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92458" y="5781817"/>
            <a:ext cx="86371" cy="154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146"/>
              </a:lnSpc>
              <a:spcBef>
                <a:spcPts val="57"/>
              </a:spcBef>
            </a:pPr>
            <a:r>
              <a:rPr sz="1042" dirty="0">
                <a:latin typeface="Arial"/>
                <a:cs typeface="Arial"/>
              </a:rPr>
              <a:t>}</a:t>
            </a:r>
            <a:endParaRPr sz="104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2201668" y="1289212"/>
            <a:ext cx="7633091" cy="428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2196146" y="1767432"/>
            <a:ext cx="4197647" cy="4087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7" y="2420797"/>
            <a:ext cx="7692266" cy="1216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483" marR="483611" indent="-144977">
              <a:lnSpc>
                <a:spcPts val="1703"/>
              </a:lnSpc>
              <a:spcBef>
                <a:spcPts val="99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5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pe da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ba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kan</a:t>
            </a:r>
            <a:r>
              <a:rPr sz="1586" spc="35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hod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ha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us ko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pa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bel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au cocok dengan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pe ke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ba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an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de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kan</a:t>
            </a:r>
            <a:r>
              <a:rPr sz="1586" spc="35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pada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saat pe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bua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an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hod</a:t>
            </a:r>
            <a:endParaRPr sz="1586">
              <a:latin typeface="Arial"/>
              <a:cs typeface="Arial"/>
            </a:endParaRPr>
          </a:p>
          <a:p>
            <a:pPr marL="156483" indent="-144977">
              <a:lnSpc>
                <a:spcPts val="1823"/>
              </a:lnSpc>
              <a:spcBef>
                <a:spcPts val="852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Bil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anda 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ng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en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pan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ai</a:t>
            </a:r>
            <a:r>
              <a:rPr sz="1586" spc="31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ba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an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hod</a:t>
            </a:r>
            <a:r>
              <a:rPr sz="1586" spc="-17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ke da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am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sebuah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va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abe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,</a:t>
            </a:r>
            <a:r>
              <a:rPr sz="1586" spc="17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aka </a:t>
            </a:r>
            <a:endParaRPr sz="1586">
              <a:latin typeface="Arial"/>
              <a:cs typeface="Arial"/>
            </a:endParaRPr>
          </a:p>
          <a:p>
            <a:pPr marL="156483">
              <a:lnSpc>
                <a:spcPts val="1823"/>
              </a:lnSpc>
            </a:pP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pe da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i va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abel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sebut ha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us ko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pa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bel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au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cocok dengan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pe ke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ba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an </a:t>
            </a:r>
            <a:endParaRPr sz="1586">
              <a:latin typeface="Arial"/>
              <a:cs typeface="Arial"/>
            </a:endParaRPr>
          </a:p>
          <a:p>
            <a:pPr marL="156483">
              <a:lnSpc>
                <a:spcPts val="1823"/>
              </a:lnSpc>
            </a:pP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de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kan</a:t>
            </a:r>
            <a:r>
              <a:rPr sz="1586" spc="4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am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hod</a:t>
            </a:r>
            <a:endParaRPr sz="15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2196146" y="1502317"/>
            <a:ext cx="3968796" cy="364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6" y="2420798"/>
            <a:ext cx="2327072" cy="2596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dirty="0">
                <a:latin typeface="Arial"/>
                <a:cs typeface="Arial"/>
              </a:rPr>
              <a:t>boo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ean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cek</a:t>
            </a:r>
            <a:r>
              <a:rPr sz="1586" spc="4" dirty="0">
                <a:latin typeface="Arial"/>
                <a:cs typeface="Arial"/>
              </a:rPr>
              <a:t>G</a:t>
            </a:r>
            <a:r>
              <a:rPr sz="1586" dirty="0">
                <a:latin typeface="Arial"/>
                <a:cs typeface="Arial"/>
              </a:rPr>
              <a:t>enap(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nt a){</a:t>
            </a:r>
            <a:endParaRPr sz="1586">
              <a:latin typeface="Arial"/>
              <a:cs typeface="Arial"/>
            </a:endParaRPr>
          </a:p>
          <a:p>
            <a:pPr marL="156483" marR="30238">
              <a:lnSpc>
                <a:spcPct val="95825"/>
              </a:lnSpc>
              <a:spcBef>
                <a:spcPts val="755"/>
              </a:spcBef>
            </a:pP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f (a% 2==0){</a:t>
            </a:r>
            <a:endParaRPr sz="1586">
              <a:latin typeface="Arial"/>
              <a:cs typeface="Arial"/>
            </a:endParaRPr>
          </a:p>
          <a:p>
            <a:pPr marL="156483" marR="30238">
              <a:lnSpc>
                <a:spcPct val="95825"/>
              </a:lnSpc>
              <a:spcBef>
                <a:spcPts val="840"/>
              </a:spcBef>
            </a:pP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1;</a:t>
            </a:r>
            <a:endParaRPr sz="1586">
              <a:latin typeface="Arial"/>
              <a:cs typeface="Arial"/>
            </a:endParaRPr>
          </a:p>
          <a:p>
            <a:pPr marL="156483" marR="30238">
              <a:lnSpc>
                <a:spcPct val="95825"/>
              </a:lnSpc>
              <a:spcBef>
                <a:spcPts val="851"/>
              </a:spcBef>
            </a:pPr>
            <a:r>
              <a:rPr sz="1586" dirty="0">
                <a:latin typeface="Arial"/>
                <a:cs typeface="Arial"/>
              </a:rPr>
              <a:t>}</a:t>
            </a:r>
            <a:endParaRPr sz="1586">
              <a:latin typeface="Arial"/>
              <a:cs typeface="Arial"/>
            </a:endParaRPr>
          </a:p>
          <a:p>
            <a:pPr marL="156483" marR="30238">
              <a:lnSpc>
                <a:spcPct val="95825"/>
              </a:lnSpc>
              <a:spcBef>
                <a:spcPts val="840"/>
              </a:spcBef>
            </a:pPr>
            <a:r>
              <a:rPr sz="1586" dirty="0">
                <a:latin typeface="Arial"/>
                <a:cs typeface="Arial"/>
              </a:rPr>
              <a:t>e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se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{</a:t>
            </a:r>
            <a:endParaRPr sz="1586">
              <a:latin typeface="Arial"/>
              <a:cs typeface="Arial"/>
            </a:endParaRPr>
          </a:p>
          <a:p>
            <a:pPr marL="156483" marR="30238">
              <a:lnSpc>
                <a:spcPct val="95825"/>
              </a:lnSpc>
              <a:spcBef>
                <a:spcPts val="851"/>
              </a:spcBef>
            </a:pP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0;</a:t>
            </a:r>
            <a:endParaRPr sz="1586">
              <a:latin typeface="Arial"/>
              <a:cs typeface="Arial"/>
            </a:endParaRPr>
          </a:p>
          <a:p>
            <a:pPr marL="156483" marR="30238">
              <a:lnSpc>
                <a:spcPct val="95825"/>
              </a:lnSpc>
              <a:spcBef>
                <a:spcPts val="840"/>
              </a:spcBef>
            </a:pPr>
            <a:r>
              <a:rPr sz="1586" dirty="0">
                <a:latin typeface="Arial"/>
                <a:cs typeface="Arial"/>
              </a:rPr>
              <a:t>}</a:t>
            </a:r>
            <a:endParaRPr sz="1586">
              <a:latin typeface="Arial"/>
              <a:cs typeface="Arial"/>
            </a:endParaRPr>
          </a:p>
          <a:p>
            <a:pPr marL="11506" marR="30238">
              <a:lnSpc>
                <a:spcPct val="95825"/>
              </a:lnSpc>
              <a:spcBef>
                <a:spcPts val="851"/>
              </a:spcBef>
            </a:pPr>
            <a:r>
              <a:rPr sz="1586" dirty="0">
                <a:latin typeface="Arial"/>
                <a:cs typeface="Arial"/>
              </a:rPr>
              <a:t>}</a:t>
            </a:r>
            <a:endParaRPr sz="15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1345570" y="983133"/>
            <a:ext cx="1275863" cy="2430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2765038" y="983133"/>
            <a:ext cx="2452309" cy="303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 txBox="1"/>
          <p:nvPr/>
        </p:nvSpPr>
        <p:spPr>
          <a:xfrm>
            <a:off x="1482758" y="1396725"/>
            <a:ext cx="3466258" cy="1773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134934">
              <a:lnSpc>
                <a:spcPts val="1714"/>
              </a:lnSpc>
              <a:spcBef>
                <a:spcPts val="86"/>
              </a:spcBef>
            </a:pPr>
            <a:r>
              <a:rPr sz="1404" spc="-4" dirty="0">
                <a:latin typeface="Corbel"/>
                <a:cs typeface="Corbel"/>
              </a:rPr>
              <a:t>//P</a:t>
            </a:r>
            <a:r>
              <a:rPr sz="1404" dirty="0">
                <a:latin typeface="Corbel"/>
                <a:cs typeface="Corbel"/>
              </a:rPr>
              <a:t>R</a:t>
            </a:r>
            <a:r>
              <a:rPr sz="1404" spc="-4" dirty="0">
                <a:latin typeface="Corbel"/>
                <a:cs typeface="Corbel"/>
              </a:rPr>
              <a:t>O</a:t>
            </a:r>
            <a:r>
              <a:rPr sz="1404" dirty="0">
                <a:latin typeface="Corbel"/>
                <a:cs typeface="Corbel"/>
              </a:rPr>
              <a:t>GRAM</a:t>
            </a:r>
            <a:r>
              <a:rPr sz="1404" spc="130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5-7 </a:t>
            </a:r>
            <a:endParaRPr sz="1404">
              <a:latin typeface="Corbel"/>
              <a:cs typeface="Corbel"/>
            </a:endParaRPr>
          </a:p>
          <a:p>
            <a:pPr marL="11506" marR="2134934">
              <a:lnSpc>
                <a:spcPts val="1714"/>
              </a:lnSpc>
            </a:pPr>
            <a:r>
              <a:rPr sz="1404" dirty="0">
                <a:latin typeface="Corbel"/>
                <a:cs typeface="Corbel"/>
              </a:rPr>
              <a:t>c</a:t>
            </a:r>
            <a:r>
              <a:rPr sz="1404" spc="4" dirty="0">
                <a:latin typeface="Corbel"/>
                <a:cs typeface="Corbel"/>
              </a:rPr>
              <a:t>la</a:t>
            </a:r>
            <a:r>
              <a:rPr sz="1404" spc="-4" dirty="0">
                <a:latin typeface="Corbel"/>
                <a:cs typeface="Corbel"/>
              </a:rPr>
              <a:t>s</a:t>
            </a:r>
            <a:r>
              <a:rPr sz="1404" dirty="0">
                <a:latin typeface="Corbel"/>
                <a:cs typeface="Corbel"/>
              </a:rPr>
              <a:t>s</a:t>
            </a:r>
            <a:r>
              <a:rPr sz="1404" spc="45" dirty="0">
                <a:latin typeface="Corbel"/>
                <a:cs typeface="Corbel"/>
              </a:rPr>
              <a:t> </a:t>
            </a:r>
            <a:r>
              <a:rPr sz="1404" spc="-31" dirty="0">
                <a:latin typeface="Corbel"/>
                <a:cs typeface="Corbel"/>
              </a:rPr>
              <a:t>K</a:t>
            </a:r>
            <a:r>
              <a:rPr sz="1404" spc="-4" dirty="0">
                <a:latin typeface="Corbel"/>
                <a:cs typeface="Corbel"/>
              </a:rPr>
              <a:t>o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4" dirty="0">
                <a:latin typeface="Corbel"/>
                <a:cs typeface="Corbel"/>
              </a:rPr>
              <a:t>a</a:t>
            </a:r>
            <a:r>
              <a:rPr sz="1404" dirty="0">
                <a:latin typeface="Corbel"/>
                <a:cs typeface="Corbel"/>
              </a:rPr>
              <a:t>k</a:t>
            </a:r>
            <a:r>
              <a:rPr sz="1404" spc="69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{ </a:t>
            </a:r>
            <a:endParaRPr sz="1404">
              <a:latin typeface="Corbel"/>
              <a:cs typeface="Corbel"/>
            </a:endParaRPr>
          </a:p>
          <a:p>
            <a:pPr marL="11506" marR="2134934">
              <a:lnSpc>
                <a:spcPts val="1714"/>
              </a:lnSpc>
            </a:pPr>
            <a:r>
              <a:rPr sz="1404" spc="4" dirty="0">
                <a:latin typeface="Corbel"/>
                <a:cs typeface="Corbel"/>
              </a:rPr>
              <a:t>d</a:t>
            </a:r>
            <a:r>
              <a:rPr sz="1404" spc="-4" dirty="0">
                <a:latin typeface="Corbel"/>
                <a:cs typeface="Corbel"/>
              </a:rPr>
              <a:t>ou</a:t>
            </a:r>
            <a:r>
              <a:rPr sz="1404" spc="4" dirty="0">
                <a:latin typeface="Corbel"/>
                <a:cs typeface="Corbel"/>
              </a:rPr>
              <a:t>bl</a:t>
            </a:r>
            <a:r>
              <a:rPr sz="1404" dirty="0">
                <a:latin typeface="Corbel"/>
                <a:cs typeface="Corbel"/>
              </a:rPr>
              <a:t>e</a:t>
            </a:r>
            <a:r>
              <a:rPr sz="1404" spc="80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p</a:t>
            </a:r>
            <a:r>
              <a:rPr sz="1404" spc="4" dirty="0">
                <a:latin typeface="Corbel"/>
                <a:cs typeface="Corbel"/>
              </a:rPr>
              <a:t>an</a:t>
            </a:r>
            <a:r>
              <a:rPr sz="1404" dirty="0">
                <a:latin typeface="Corbel"/>
                <a:cs typeface="Corbel"/>
              </a:rPr>
              <a:t>j</a:t>
            </a:r>
            <a:r>
              <a:rPr sz="1404" spc="4" dirty="0">
                <a:latin typeface="Corbel"/>
                <a:cs typeface="Corbel"/>
              </a:rPr>
              <a:t>an</a:t>
            </a:r>
            <a:r>
              <a:rPr sz="1404" spc="8" dirty="0">
                <a:latin typeface="Corbel"/>
                <a:cs typeface="Corbel"/>
              </a:rPr>
              <a:t>g</a:t>
            </a:r>
            <a:r>
              <a:rPr sz="1404" dirty="0">
                <a:latin typeface="Corbel"/>
                <a:cs typeface="Corbel"/>
              </a:rPr>
              <a:t>; </a:t>
            </a:r>
            <a:endParaRPr sz="1404">
              <a:latin typeface="Corbel"/>
              <a:cs typeface="Corbel"/>
            </a:endParaRPr>
          </a:p>
          <a:p>
            <a:pPr marL="11506" marR="2134934">
              <a:lnSpc>
                <a:spcPts val="1714"/>
              </a:lnSpc>
            </a:pPr>
            <a:r>
              <a:rPr sz="1404" spc="4" dirty="0">
                <a:latin typeface="Corbel"/>
                <a:cs typeface="Corbel"/>
              </a:rPr>
              <a:t>d</a:t>
            </a:r>
            <a:r>
              <a:rPr sz="1404" spc="-4" dirty="0">
                <a:latin typeface="Corbel"/>
                <a:cs typeface="Corbel"/>
              </a:rPr>
              <a:t>ou</a:t>
            </a:r>
            <a:r>
              <a:rPr sz="1404" spc="4" dirty="0">
                <a:latin typeface="Corbel"/>
                <a:cs typeface="Corbel"/>
              </a:rPr>
              <a:t>bl</a:t>
            </a:r>
            <a:r>
              <a:rPr sz="1404" dirty="0">
                <a:latin typeface="Corbel"/>
                <a:cs typeface="Corbel"/>
              </a:rPr>
              <a:t>e</a:t>
            </a:r>
            <a:r>
              <a:rPr sz="1404" spc="80" dirty="0">
                <a:latin typeface="Corbel"/>
                <a:cs typeface="Corbel"/>
              </a:rPr>
              <a:t> </a:t>
            </a:r>
            <a:r>
              <a:rPr sz="1404" spc="4" dirty="0">
                <a:latin typeface="Corbel"/>
                <a:cs typeface="Corbel"/>
              </a:rPr>
              <a:t>lebar</a:t>
            </a:r>
            <a:r>
              <a:rPr sz="1404" dirty="0">
                <a:latin typeface="Corbel"/>
                <a:cs typeface="Corbel"/>
              </a:rPr>
              <a:t>; </a:t>
            </a:r>
            <a:endParaRPr sz="1404">
              <a:latin typeface="Corbel"/>
              <a:cs typeface="Corbel"/>
            </a:endParaRPr>
          </a:p>
          <a:p>
            <a:pPr marL="11506" marR="2134934">
              <a:lnSpc>
                <a:spcPts val="1714"/>
              </a:lnSpc>
            </a:pPr>
            <a:r>
              <a:rPr sz="1404" spc="4" dirty="0">
                <a:latin typeface="Corbel"/>
                <a:cs typeface="Corbel"/>
              </a:rPr>
              <a:t>d</a:t>
            </a:r>
            <a:r>
              <a:rPr sz="1404" spc="-4" dirty="0">
                <a:latin typeface="Corbel"/>
                <a:cs typeface="Corbel"/>
              </a:rPr>
              <a:t>ou</a:t>
            </a:r>
            <a:r>
              <a:rPr sz="1404" spc="4" dirty="0">
                <a:latin typeface="Corbel"/>
                <a:cs typeface="Corbel"/>
              </a:rPr>
              <a:t>bl</a:t>
            </a:r>
            <a:r>
              <a:rPr sz="1404" dirty="0">
                <a:latin typeface="Corbel"/>
                <a:cs typeface="Corbel"/>
              </a:rPr>
              <a:t>e</a:t>
            </a:r>
            <a:r>
              <a:rPr sz="1404" spc="80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5" dirty="0">
                <a:latin typeface="Corbel"/>
                <a:cs typeface="Corbel"/>
              </a:rPr>
              <a:t>in</a:t>
            </a:r>
            <a:r>
              <a:rPr sz="1404" dirty="0">
                <a:latin typeface="Corbel"/>
                <a:cs typeface="Corbel"/>
              </a:rPr>
              <a:t>ggi;</a:t>
            </a:r>
            <a:endParaRPr sz="1404">
              <a:latin typeface="Corbel"/>
              <a:cs typeface="Corbel"/>
            </a:endParaRPr>
          </a:p>
          <a:p>
            <a:pPr marL="84685">
              <a:lnSpc>
                <a:spcPts val="1714"/>
              </a:lnSpc>
            </a:pPr>
            <a:r>
              <a:rPr sz="1404" spc="-4" dirty="0">
                <a:latin typeface="Corbel"/>
                <a:cs typeface="Corbel"/>
              </a:rPr>
              <a:t>/</a:t>
            </a:r>
            <a:r>
              <a:rPr sz="1404" dirty="0">
                <a:latin typeface="Corbel"/>
                <a:cs typeface="Corbel"/>
              </a:rPr>
              <a:t>/</a:t>
            </a:r>
            <a:r>
              <a:rPr sz="1404" spc="37" dirty="0">
                <a:latin typeface="Corbel"/>
                <a:cs typeface="Corbel"/>
              </a:rPr>
              <a:t> </a:t>
            </a:r>
            <a:r>
              <a:rPr sz="1404" spc="-4" dirty="0">
                <a:latin typeface="Corbel"/>
                <a:cs typeface="Corbel"/>
              </a:rPr>
              <a:t>M</a:t>
            </a:r>
            <a:r>
              <a:rPr sz="1404" spc="4" dirty="0">
                <a:latin typeface="Corbel"/>
                <a:cs typeface="Corbel"/>
              </a:rPr>
              <a:t>ende</a:t>
            </a:r>
            <a:r>
              <a:rPr sz="1404" dirty="0">
                <a:latin typeface="Corbel"/>
                <a:cs typeface="Corbel"/>
              </a:rPr>
              <a:t>f</a:t>
            </a:r>
            <a:r>
              <a:rPr sz="1404" spc="4" dirty="0">
                <a:latin typeface="Corbel"/>
                <a:cs typeface="Corbel"/>
              </a:rPr>
              <a:t>i</a:t>
            </a:r>
            <a:r>
              <a:rPr sz="1404" spc="-4" dirty="0">
                <a:latin typeface="Corbel"/>
                <a:cs typeface="Corbel"/>
              </a:rPr>
              <a:t>nisi</a:t>
            </a:r>
            <a:r>
              <a:rPr sz="1404" dirty="0">
                <a:latin typeface="Corbel"/>
                <a:cs typeface="Corbel"/>
              </a:rPr>
              <a:t>k</a:t>
            </a:r>
            <a:r>
              <a:rPr sz="1404" spc="4" dirty="0">
                <a:latin typeface="Corbel"/>
                <a:cs typeface="Corbel"/>
              </a:rPr>
              <a:t>a</a:t>
            </a:r>
            <a:r>
              <a:rPr sz="1404" dirty="0">
                <a:latin typeface="Corbel"/>
                <a:cs typeface="Corbel"/>
              </a:rPr>
              <a:t>n</a:t>
            </a:r>
            <a:r>
              <a:rPr sz="1404" spc="186" dirty="0">
                <a:latin typeface="Corbel"/>
                <a:cs typeface="Corbel"/>
              </a:rPr>
              <a:t> </a:t>
            </a:r>
            <a:r>
              <a:rPr sz="1404" spc="-4" dirty="0">
                <a:latin typeface="Corbel"/>
                <a:cs typeface="Corbel"/>
              </a:rPr>
              <a:t>m</a:t>
            </a:r>
            <a:r>
              <a:rPr sz="1404" spc="4" dirty="0">
                <a:latin typeface="Corbel"/>
                <a:cs typeface="Corbel"/>
              </a:rPr>
              <a:t>e</a:t>
            </a:r>
            <a:r>
              <a:rPr sz="1404" dirty="0">
                <a:latin typeface="Corbel"/>
                <a:cs typeface="Corbel"/>
              </a:rPr>
              <a:t>th</a:t>
            </a:r>
            <a:r>
              <a:rPr sz="1404" spc="-4" dirty="0">
                <a:latin typeface="Corbel"/>
                <a:cs typeface="Corbel"/>
              </a:rPr>
              <a:t>o</a:t>
            </a:r>
            <a:r>
              <a:rPr sz="1404" dirty="0">
                <a:latin typeface="Corbel"/>
                <a:cs typeface="Corbel"/>
              </a:rPr>
              <a:t>d</a:t>
            </a:r>
            <a:r>
              <a:rPr sz="1404" spc="64" dirty="0">
                <a:latin typeface="Corbel"/>
                <a:cs typeface="Corbel"/>
              </a:rPr>
              <a:t> </a:t>
            </a:r>
            <a:r>
              <a:rPr sz="1404" spc="4" dirty="0">
                <a:latin typeface="Corbel"/>
                <a:cs typeface="Corbel"/>
              </a:rPr>
              <a:t>den</a:t>
            </a:r>
            <a:r>
              <a:rPr sz="1404" dirty="0">
                <a:latin typeface="Corbel"/>
                <a:cs typeface="Corbel"/>
              </a:rPr>
              <a:t>g</a:t>
            </a:r>
            <a:r>
              <a:rPr sz="1404" spc="4" dirty="0">
                <a:latin typeface="Corbel"/>
                <a:cs typeface="Corbel"/>
              </a:rPr>
              <a:t>a</a:t>
            </a:r>
            <a:r>
              <a:rPr sz="1404" dirty="0">
                <a:latin typeface="Corbel"/>
                <a:cs typeface="Corbel"/>
              </a:rPr>
              <a:t>n</a:t>
            </a:r>
            <a:r>
              <a:rPr sz="1404" spc="78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p</a:t>
            </a:r>
            <a:r>
              <a:rPr sz="1404" spc="5" dirty="0">
                <a:latin typeface="Corbel"/>
                <a:cs typeface="Corbel"/>
              </a:rPr>
              <a:t>a</a:t>
            </a:r>
            <a:r>
              <a:rPr sz="1404" dirty="0">
                <a:latin typeface="Corbel"/>
                <a:cs typeface="Corbel"/>
              </a:rPr>
              <a:t>r</a:t>
            </a:r>
            <a:r>
              <a:rPr sz="1404" spc="5" dirty="0">
                <a:latin typeface="Corbel"/>
                <a:cs typeface="Corbel"/>
              </a:rPr>
              <a:t>a</a:t>
            </a:r>
            <a:r>
              <a:rPr sz="1404" spc="-5" dirty="0">
                <a:latin typeface="Corbel"/>
                <a:cs typeface="Corbel"/>
              </a:rPr>
              <a:t>m</a:t>
            </a:r>
            <a:r>
              <a:rPr sz="1404" spc="5" dirty="0">
                <a:latin typeface="Corbel"/>
                <a:cs typeface="Corbel"/>
              </a:rPr>
              <a:t>e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5" dirty="0">
                <a:latin typeface="Corbel"/>
                <a:cs typeface="Corbel"/>
              </a:rPr>
              <a:t>e</a:t>
            </a:r>
            <a:r>
              <a:rPr sz="1404" dirty="0">
                <a:latin typeface="Corbel"/>
                <a:cs typeface="Corbel"/>
              </a:rPr>
              <a:t>r </a:t>
            </a:r>
            <a:endParaRPr sz="1404">
              <a:latin typeface="Corbel"/>
              <a:cs typeface="Corbel"/>
            </a:endParaRPr>
          </a:p>
          <a:p>
            <a:pPr marL="84685">
              <a:lnSpc>
                <a:spcPts val="1714"/>
              </a:lnSpc>
            </a:pPr>
            <a:r>
              <a:rPr sz="1404" dirty="0">
                <a:latin typeface="Corbel"/>
                <a:cs typeface="Corbel"/>
              </a:rPr>
              <a:t>v</a:t>
            </a:r>
            <a:r>
              <a:rPr sz="1404" spc="-4" dirty="0">
                <a:latin typeface="Corbel"/>
                <a:cs typeface="Corbel"/>
              </a:rPr>
              <a:t>o</a:t>
            </a:r>
            <a:r>
              <a:rPr sz="1404" spc="4" dirty="0">
                <a:latin typeface="Corbel"/>
                <a:cs typeface="Corbel"/>
              </a:rPr>
              <a:t>i</a:t>
            </a:r>
            <a:r>
              <a:rPr sz="1404" dirty="0">
                <a:latin typeface="Corbel"/>
                <a:cs typeface="Corbel"/>
              </a:rPr>
              <a:t>d</a:t>
            </a:r>
            <a:r>
              <a:rPr sz="1404" spc="49" dirty="0">
                <a:latin typeface="Corbel"/>
                <a:cs typeface="Corbel"/>
              </a:rPr>
              <a:t> </a:t>
            </a:r>
            <a:r>
              <a:rPr sz="1404" spc="4" dirty="0">
                <a:latin typeface="Corbel"/>
                <a:cs typeface="Corbel"/>
              </a:rPr>
              <a:t>i</a:t>
            </a:r>
            <a:r>
              <a:rPr sz="1404" spc="-4" dirty="0">
                <a:latin typeface="Corbel"/>
                <a:cs typeface="Corbel"/>
              </a:rPr>
              <a:t>s</a:t>
            </a:r>
            <a:r>
              <a:rPr sz="1404" spc="4" dirty="0">
                <a:latin typeface="Corbel"/>
                <a:cs typeface="Corbel"/>
              </a:rPr>
              <a:t>iDa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13" dirty="0">
                <a:latin typeface="Corbel"/>
                <a:cs typeface="Corbel"/>
              </a:rPr>
              <a:t>a</a:t>
            </a:r>
            <a:r>
              <a:rPr sz="1404" dirty="0">
                <a:latin typeface="Corbel"/>
                <a:cs typeface="Corbel"/>
              </a:rPr>
              <a:t>(</a:t>
            </a:r>
            <a:r>
              <a:rPr sz="1404" spc="4" dirty="0">
                <a:latin typeface="Corbel"/>
                <a:cs typeface="Corbel"/>
              </a:rPr>
              <a:t>d</a:t>
            </a:r>
            <a:r>
              <a:rPr sz="1404" spc="-4" dirty="0">
                <a:latin typeface="Corbel"/>
                <a:cs typeface="Corbel"/>
              </a:rPr>
              <a:t>ou</a:t>
            </a:r>
            <a:r>
              <a:rPr sz="1404" spc="4" dirty="0">
                <a:latin typeface="Corbel"/>
                <a:cs typeface="Corbel"/>
              </a:rPr>
              <a:t>b</a:t>
            </a:r>
            <a:r>
              <a:rPr sz="1404" spc="-4" dirty="0">
                <a:latin typeface="Corbel"/>
                <a:cs typeface="Corbel"/>
              </a:rPr>
              <a:t>l</a:t>
            </a:r>
            <a:r>
              <a:rPr sz="1404" dirty="0">
                <a:latin typeface="Corbel"/>
                <a:cs typeface="Corbel"/>
              </a:rPr>
              <a:t>e</a:t>
            </a:r>
            <a:r>
              <a:rPr sz="1404" spc="141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p,</a:t>
            </a:r>
            <a:r>
              <a:rPr sz="1404" spc="26" dirty="0">
                <a:latin typeface="Corbel"/>
                <a:cs typeface="Corbel"/>
              </a:rPr>
              <a:t> </a:t>
            </a:r>
            <a:r>
              <a:rPr sz="1404" spc="4" dirty="0">
                <a:latin typeface="Corbel"/>
                <a:cs typeface="Corbel"/>
              </a:rPr>
              <a:t>d</a:t>
            </a:r>
            <a:r>
              <a:rPr sz="1404" spc="-4" dirty="0">
                <a:latin typeface="Corbel"/>
                <a:cs typeface="Corbel"/>
              </a:rPr>
              <a:t>ou</a:t>
            </a:r>
            <a:r>
              <a:rPr sz="1404" spc="4" dirty="0">
                <a:latin typeface="Corbel"/>
                <a:cs typeface="Corbel"/>
              </a:rPr>
              <a:t>bl</a:t>
            </a:r>
            <a:r>
              <a:rPr sz="1404" dirty="0">
                <a:latin typeface="Corbel"/>
                <a:cs typeface="Corbel"/>
              </a:rPr>
              <a:t>e</a:t>
            </a:r>
            <a:r>
              <a:rPr sz="1404" spc="62" dirty="0">
                <a:latin typeface="Corbel"/>
                <a:cs typeface="Corbel"/>
              </a:rPr>
              <a:t> </a:t>
            </a:r>
            <a:r>
              <a:rPr sz="1404" spc="4" dirty="0">
                <a:latin typeface="Corbel"/>
                <a:cs typeface="Corbel"/>
              </a:rPr>
              <a:t>l</a:t>
            </a:r>
            <a:r>
              <a:rPr sz="1404" dirty="0">
                <a:latin typeface="Corbel"/>
                <a:cs typeface="Corbel"/>
              </a:rPr>
              <a:t>,</a:t>
            </a:r>
            <a:r>
              <a:rPr sz="1404" spc="18" dirty="0">
                <a:latin typeface="Corbel"/>
                <a:cs typeface="Corbel"/>
              </a:rPr>
              <a:t> </a:t>
            </a:r>
            <a:r>
              <a:rPr sz="1404" spc="4" dirty="0">
                <a:latin typeface="Corbel"/>
                <a:cs typeface="Corbel"/>
              </a:rPr>
              <a:t>d</a:t>
            </a:r>
            <a:r>
              <a:rPr sz="1404" spc="-4" dirty="0">
                <a:latin typeface="Corbel"/>
                <a:cs typeface="Corbel"/>
              </a:rPr>
              <a:t>ou</a:t>
            </a:r>
            <a:r>
              <a:rPr sz="1404" spc="4" dirty="0">
                <a:latin typeface="Corbel"/>
                <a:cs typeface="Corbel"/>
              </a:rPr>
              <a:t>bl</a:t>
            </a:r>
            <a:r>
              <a:rPr sz="1404" dirty="0">
                <a:latin typeface="Corbel"/>
                <a:cs typeface="Corbel"/>
              </a:rPr>
              <a:t>e</a:t>
            </a:r>
            <a:r>
              <a:rPr sz="1404" spc="75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t)</a:t>
            </a:r>
            <a:r>
              <a:rPr sz="1404" spc="9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{ </a:t>
            </a:r>
            <a:endParaRPr sz="1404">
              <a:latin typeface="Corbel"/>
              <a:cs typeface="Corbel"/>
            </a:endParaRPr>
          </a:p>
          <a:p>
            <a:pPr marL="84685">
              <a:lnSpc>
                <a:spcPts val="1714"/>
              </a:lnSpc>
            </a:pPr>
            <a:r>
              <a:rPr sz="1404" dirty="0">
                <a:latin typeface="Corbel"/>
                <a:cs typeface="Corbel"/>
              </a:rPr>
              <a:t>p</a:t>
            </a:r>
            <a:r>
              <a:rPr sz="1404" spc="4" dirty="0">
                <a:latin typeface="Corbel"/>
                <a:cs typeface="Corbel"/>
              </a:rPr>
              <a:t>an</a:t>
            </a:r>
            <a:r>
              <a:rPr sz="1404" dirty="0">
                <a:latin typeface="Corbel"/>
                <a:cs typeface="Corbel"/>
              </a:rPr>
              <a:t>j</a:t>
            </a:r>
            <a:r>
              <a:rPr sz="1404" spc="4" dirty="0">
                <a:latin typeface="Corbel"/>
                <a:cs typeface="Corbel"/>
              </a:rPr>
              <a:t>an</a:t>
            </a:r>
            <a:r>
              <a:rPr sz="1404" dirty="0">
                <a:latin typeface="Corbel"/>
                <a:cs typeface="Corbel"/>
              </a:rPr>
              <a:t>g</a:t>
            </a:r>
            <a:r>
              <a:rPr sz="1404" spc="84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=</a:t>
            </a:r>
            <a:r>
              <a:rPr sz="1404" spc="18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p;</a:t>
            </a:r>
            <a:endParaRPr sz="1404">
              <a:latin typeface="Corbel"/>
              <a:cs typeface="Corbel"/>
            </a:endParaRPr>
          </a:p>
          <a:p>
            <a:pPr marL="157864" marR="21150">
              <a:lnSpc>
                <a:spcPts val="1418"/>
              </a:lnSpc>
            </a:pPr>
            <a:r>
              <a:rPr sz="2106" spc="4" baseline="1761" dirty="0">
                <a:latin typeface="Corbel"/>
                <a:cs typeface="Corbel"/>
              </a:rPr>
              <a:t>leba</a:t>
            </a:r>
            <a:r>
              <a:rPr sz="2106" baseline="1761" dirty="0">
                <a:latin typeface="Corbel"/>
                <a:cs typeface="Corbel"/>
              </a:rPr>
              <a:t>r</a:t>
            </a:r>
            <a:r>
              <a:rPr sz="2106" spc="44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=</a:t>
            </a:r>
            <a:r>
              <a:rPr sz="2106" spc="18" baseline="1761" dirty="0">
                <a:latin typeface="Corbel"/>
                <a:cs typeface="Corbel"/>
              </a:rPr>
              <a:t> </a:t>
            </a:r>
            <a:r>
              <a:rPr sz="2106" spc="4" baseline="1761" dirty="0">
                <a:latin typeface="Corbel"/>
                <a:cs typeface="Corbel"/>
              </a:rPr>
              <a:t>l</a:t>
            </a:r>
            <a:r>
              <a:rPr sz="2106" baseline="1761" dirty="0">
                <a:latin typeface="Corbel"/>
                <a:cs typeface="Corbel"/>
              </a:rPr>
              <a:t>;</a:t>
            </a:r>
            <a:endParaRPr sz="1404">
              <a:latin typeface="Corbel"/>
              <a:cs typeface="Corbel"/>
            </a:endParaRPr>
          </a:p>
          <a:p>
            <a:pPr marL="157864" marR="21150">
              <a:lnSpc>
                <a:spcPts val="1409"/>
              </a:lnSpc>
            </a:pPr>
            <a:r>
              <a:rPr sz="2106" baseline="3523" dirty="0">
                <a:latin typeface="Corbel"/>
                <a:cs typeface="Corbel"/>
              </a:rPr>
              <a:t>t</a:t>
            </a:r>
            <a:r>
              <a:rPr sz="2106" spc="4" baseline="3523" dirty="0">
                <a:latin typeface="Corbel"/>
                <a:cs typeface="Corbel"/>
              </a:rPr>
              <a:t>in</a:t>
            </a:r>
            <a:r>
              <a:rPr sz="2106" baseline="3523" dirty="0">
                <a:latin typeface="Corbel"/>
                <a:cs typeface="Corbel"/>
              </a:rPr>
              <a:t>ggi</a:t>
            </a:r>
            <a:r>
              <a:rPr sz="2106" spc="67" baseline="3523" dirty="0">
                <a:latin typeface="Corbel"/>
                <a:cs typeface="Corbel"/>
              </a:rPr>
              <a:t> </a:t>
            </a:r>
            <a:r>
              <a:rPr sz="2106" baseline="3523" dirty="0">
                <a:latin typeface="Corbel"/>
                <a:cs typeface="Corbel"/>
              </a:rPr>
              <a:t>=</a:t>
            </a:r>
            <a:r>
              <a:rPr sz="2106" spc="-4" baseline="3523" dirty="0">
                <a:latin typeface="Corbel"/>
                <a:cs typeface="Corbel"/>
              </a:rPr>
              <a:t> </a:t>
            </a:r>
            <a:r>
              <a:rPr sz="2106" baseline="3523" dirty="0">
                <a:latin typeface="Corbel"/>
                <a:cs typeface="Corbel"/>
              </a:rPr>
              <a:t>t;</a:t>
            </a:r>
            <a:endParaRPr sz="1404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8489" y="1410662"/>
            <a:ext cx="2338361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spc="-4" dirty="0">
                <a:latin typeface="Arial"/>
                <a:cs typeface="Arial"/>
              </a:rPr>
              <a:t>D</a:t>
            </a:r>
            <a:r>
              <a:rPr sz="1586" dirty="0">
                <a:latin typeface="Arial"/>
                <a:cs typeface="Arial"/>
              </a:rPr>
              <a:t>ua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ah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pada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hod</a:t>
            </a:r>
            <a:r>
              <a:rPr sz="1586" spc="-17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:</a:t>
            </a:r>
            <a:endParaRPr sz="158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3473" y="2087257"/>
            <a:ext cx="3518363" cy="1895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88707">
              <a:lnSpc>
                <a:spcPts val="1721"/>
              </a:lnSpc>
              <a:spcBef>
                <a:spcPts val="86"/>
              </a:spcBef>
            </a:pPr>
            <a:r>
              <a:rPr sz="1586" spc="-4" dirty="0">
                <a:latin typeface="Arial"/>
                <a:cs typeface="Arial"/>
              </a:rPr>
              <a:t>P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er</a:t>
            </a:r>
            <a:r>
              <a:rPr sz="1586" spc="-8" dirty="0">
                <a:latin typeface="Arial"/>
                <a:cs typeface="Arial"/>
              </a:rPr>
              <a:t> </a:t>
            </a:r>
            <a:r>
              <a:rPr sz="1586" dirty="0">
                <a:latin typeface="Wingdings"/>
                <a:cs typeface="Wingdings"/>
              </a:rPr>
              <a:t></a:t>
            </a:r>
            <a:r>
              <a:rPr sz="1586" spc="49" dirty="0">
                <a:latin typeface="Times New Roman"/>
                <a:cs typeface="Times New Roman"/>
              </a:rPr>
              <a:t> </a:t>
            </a:r>
            <a:r>
              <a:rPr sz="1586" spc="-121" dirty="0">
                <a:latin typeface="Arial"/>
                <a:cs typeface="Arial"/>
              </a:rPr>
              <a:t>V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abel </a:t>
            </a:r>
            <a:r>
              <a:rPr sz="1586" spc="17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 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de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kan</a:t>
            </a:r>
            <a:r>
              <a:rPr sz="1586" spc="4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pada saat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hod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buat</a:t>
            </a:r>
            <a:endParaRPr sz="1586">
              <a:latin typeface="Arial"/>
              <a:cs typeface="Arial"/>
            </a:endParaRPr>
          </a:p>
          <a:p>
            <a:pPr marL="11506">
              <a:lnSpc>
                <a:spcPts val="1721"/>
              </a:lnSpc>
              <a:spcBef>
                <a:spcPts val="953"/>
              </a:spcBef>
            </a:pPr>
            <a:r>
              <a:rPr sz="1586" spc="-4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gu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en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Wingdings"/>
                <a:cs typeface="Wingdings"/>
              </a:rPr>
              <a:t></a:t>
            </a:r>
            <a:r>
              <a:rPr sz="1586" spc="40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ai</a:t>
            </a:r>
            <a:r>
              <a:rPr sz="1586" spc="31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gunakan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pada saat pe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angg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an</a:t>
            </a:r>
            <a:r>
              <a:rPr sz="1586" spc="35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hod</a:t>
            </a:r>
            <a:endParaRPr sz="1586">
              <a:latin typeface="Arial"/>
              <a:cs typeface="Arial"/>
            </a:endParaRPr>
          </a:p>
          <a:p>
            <a:pPr marL="11506" marR="360852">
              <a:lnSpc>
                <a:spcPts val="1721"/>
              </a:lnSpc>
              <a:spcBef>
                <a:spcPts val="941"/>
              </a:spcBef>
            </a:pPr>
            <a:r>
              <a:rPr sz="1586" spc="-4" dirty="0">
                <a:latin typeface="Arial"/>
                <a:cs typeface="Arial"/>
              </a:rPr>
              <a:t>C</a:t>
            </a:r>
            <a:r>
              <a:rPr sz="1586" dirty="0">
                <a:latin typeface="Arial"/>
                <a:cs typeface="Arial"/>
              </a:rPr>
              <a:t>on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oh pa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er</a:t>
            </a:r>
            <a:r>
              <a:rPr sz="1586" spc="-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: pan</a:t>
            </a:r>
            <a:r>
              <a:rPr sz="1586" spc="4" dirty="0">
                <a:latin typeface="Arial"/>
                <a:cs typeface="Arial"/>
              </a:rPr>
              <a:t>j</a:t>
            </a:r>
            <a:r>
              <a:rPr sz="1586" dirty="0">
                <a:latin typeface="Arial"/>
                <a:cs typeface="Arial"/>
              </a:rPr>
              <a:t>ang,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eba</a:t>
            </a:r>
            <a:r>
              <a:rPr sz="1586" spc="-81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,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nggi</a:t>
            </a:r>
            <a:endParaRPr sz="1586">
              <a:latin typeface="Arial"/>
              <a:cs typeface="Arial"/>
            </a:endParaRPr>
          </a:p>
          <a:p>
            <a:pPr marL="11506" marR="23224">
              <a:lnSpc>
                <a:spcPct val="95825"/>
              </a:lnSpc>
              <a:spcBef>
                <a:spcPts val="746"/>
              </a:spcBef>
            </a:pPr>
            <a:r>
              <a:rPr sz="1586" spc="-4" dirty="0">
                <a:latin typeface="Arial"/>
                <a:cs typeface="Arial"/>
              </a:rPr>
              <a:t>C</a:t>
            </a:r>
            <a:r>
              <a:rPr sz="1586" dirty="0">
                <a:latin typeface="Arial"/>
                <a:cs typeface="Arial"/>
              </a:rPr>
              <a:t>on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oh 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gu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en :</a:t>
            </a:r>
            <a:r>
              <a:rPr sz="1586" spc="-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4</a:t>
            </a:r>
            <a:r>
              <a:rPr sz="1586" spc="4" dirty="0">
                <a:latin typeface="Arial"/>
                <a:cs typeface="Arial"/>
              </a:rPr>
              <a:t>,</a:t>
            </a:r>
            <a:r>
              <a:rPr sz="1586" dirty="0">
                <a:latin typeface="Arial"/>
                <a:cs typeface="Arial"/>
              </a:rPr>
              <a:t>3,</a:t>
            </a:r>
            <a:r>
              <a:rPr sz="1586" spc="-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2</a:t>
            </a:r>
            <a:endParaRPr sz="158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8489" y="2111937"/>
            <a:ext cx="126943" cy="194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ct val="92488"/>
              </a:lnSpc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endParaRPr sz="1314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8489" y="2669782"/>
            <a:ext cx="126943" cy="194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ct val="92488"/>
              </a:lnSpc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endParaRPr sz="1314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5941" y="3139302"/>
            <a:ext cx="105033" cy="20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536"/>
              </a:lnSpc>
              <a:spcBef>
                <a:spcPts val="76"/>
              </a:spcBef>
            </a:pPr>
            <a:r>
              <a:rPr sz="2106" baseline="3523" dirty="0">
                <a:latin typeface="Corbel"/>
                <a:cs typeface="Corbel"/>
              </a:rPr>
              <a:t>}</a:t>
            </a:r>
            <a:endParaRPr sz="1404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8489" y="3226247"/>
            <a:ext cx="126943" cy="194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ct val="92488"/>
              </a:lnSpc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endParaRPr sz="1314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5942" y="3313284"/>
            <a:ext cx="2546269" cy="380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7339">
              <a:lnSpc>
                <a:spcPts val="1504"/>
              </a:lnSpc>
              <a:spcBef>
                <a:spcPts val="75"/>
              </a:spcBef>
            </a:pPr>
            <a:r>
              <a:rPr sz="2106" spc="4" baseline="1761" dirty="0">
                <a:latin typeface="Corbel"/>
                <a:cs typeface="Corbel"/>
              </a:rPr>
              <a:t>d</a:t>
            </a:r>
            <a:r>
              <a:rPr sz="2106" spc="-4" baseline="1761" dirty="0">
                <a:latin typeface="Corbel"/>
                <a:cs typeface="Corbel"/>
              </a:rPr>
              <a:t>ou</a:t>
            </a:r>
            <a:r>
              <a:rPr sz="2106" spc="4" baseline="1761" dirty="0">
                <a:latin typeface="Corbel"/>
                <a:cs typeface="Corbel"/>
              </a:rPr>
              <a:t>bl</a:t>
            </a:r>
            <a:r>
              <a:rPr sz="2106" baseline="1761" dirty="0">
                <a:latin typeface="Corbel"/>
                <a:cs typeface="Corbel"/>
              </a:rPr>
              <a:t>e</a:t>
            </a:r>
            <a:r>
              <a:rPr sz="2106" spc="80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h</a:t>
            </a:r>
            <a:r>
              <a:rPr sz="2106" spc="4" baseline="1761" dirty="0">
                <a:latin typeface="Corbel"/>
                <a:cs typeface="Corbel"/>
              </a:rPr>
              <a:t>i</a:t>
            </a:r>
            <a:r>
              <a:rPr sz="2106" baseline="1761" dirty="0">
                <a:latin typeface="Corbel"/>
                <a:cs typeface="Corbel"/>
              </a:rPr>
              <a:t>t</a:t>
            </a:r>
            <a:r>
              <a:rPr sz="2106" spc="-4" baseline="1761" dirty="0">
                <a:latin typeface="Corbel"/>
                <a:cs typeface="Corbel"/>
              </a:rPr>
              <a:t>u</a:t>
            </a:r>
            <a:r>
              <a:rPr sz="2106" spc="4" baseline="1761" dirty="0">
                <a:latin typeface="Corbel"/>
                <a:cs typeface="Corbel"/>
              </a:rPr>
              <a:t>n</a:t>
            </a:r>
            <a:r>
              <a:rPr sz="2106" baseline="1761" dirty="0">
                <a:latin typeface="Corbel"/>
                <a:cs typeface="Corbel"/>
              </a:rPr>
              <a:t>g</a:t>
            </a:r>
            <a:r>
              <a:rPr sz="2106" spc="-53" baseline="1761" dirty="0">
                <a:latin typeface="Corbel"/>
                <a:cs typeface="Corbel"/>
              </a:rPr>
              <a:t>V</a:t>
            </a:r>
            <a:r>
              <a:rPr sz="2106" spc="-4" baseline="1761" dirty="0">
                <a:latin typeface="Corbel"/>
                <a:cs typeface="Corbel"/>
              </a:rPr>
              <a:t>o</a:t>
            </a:r>
            <a:r>
              <a:rPr sz="2106" spc="4" baseline="1761" dirty="0">
                <a:latin typeface="Corbel"/>
                <a:cs typeface="Corbel"/>
              </a:rPr>
              <a:t>l</a:t>
            </a:r>
            <a:r>
              <a:rPr sz="2106" spc="-4" baseline="1761" dirty="0">
                <a:latin typeface="Corbel"/>
                <a:cs typeface="Corbel"/>
              </a:rPr>
              <a:t>um</a:t>
            </a:r>
            <a:r>
              <a:rPr sz="2106" spc="8" baseline="1761" dirty="0">
                <a:latin typeface="Corbel"/>
                <a:cs typeface="Corbel"/>
              </a:rPr>
              <a:t>e</a:t>
            </a:r>
            <a:r>
              <a:rPr sz="2106" baseline="1761" dirty="0">
                <a:latin typeface="Corbel"/>
                <a:cs typeface="Corbel"/>
              </a:rPr>
              <a:t>()</a:t>
            </a:r>
            <a:r>
              <a:rPr sz="2106" spc="182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{</a:t>
            </a:r>
            <a:endParaRPr sz="1404">
              <a:latin typeface="Corbel"/>
              <a:cs typeface="Corbel"/>
            </a:endParaRPr>
          </a:p>
          <a:p>
            <a:pPr marL="84685">
              <a:lnSpc>
                <a:spcPts val="1413"/>
              </a:lnSpc>
            </a:pPr>
            <a:r>
              <a:rPr sz="2106" baseline="3523" dirty="0">
                <a:latin typeface="Corbel"/>
                <a:cs typeface="Corbel"/>
              </a:rPr>
              <a:t>r</a:t>
            </a:r>
            <a:r>
              <a:rPr sz="2106" spc="4" baseline="3523" dirty="0">
                <a:latin typeface="Corbel"/>
                <a:cs typeface="Corbel"/>
              </a:rPr>
              <a:t>e</a:t>
            </a:r>
            <a:r>
              <a:rPr sz="2106" baseline="3523" dirty="0">
                <a:latin typeface="Corbel"/>
                <a:cs typeface="Corbel"/>
              </a:rPr>
              <a:t>t</a:t>
            </a:r>
            <a:r>
              <a:rPr sz="2106" spc="-4" baseline="3523" dirty="0">
                <a:latin typeface="Corbel"/>
                <a:cs typeface="Corbel"/>
              </a:rPr>
              <a:t>u</a:t>
            </a:r>
            <a:r>
              <a:rPr sz="2106" baseline="3523" dirty="0">
                <a:latin typeface="Corbel"/>
                <a:cs typeface="Corbel"/>
              </a:rPr>
              <a:t>rn</a:t>
            </a:r>
            <a:r>
              <a:rPr sz="2106" spc="67" baseline="3523" dirty="0">
                <a:latin typeface="Corbel"/>
                <a:cs typeface="Corbel"/>
              </a:rPr>
              <a:t> </a:t>
            </a:r>
            <a:r>
              <a:rPr sz="2106" spc="8" baseline="3523" dirty="0">
                <a:latin typeface="Corbel"/>
                <a:cs typeface="Corbel"/>
              </a:rPr>
              <a:t>(</a:t>
            </a:r>
            <a:r>
              <a:rPr sz="2106" baseline="3523" dirty="0">
                <a:latin typeface="Corbel"/>
                <a:cs typeface="Corbel"/>
              </a:rPr>
              <a:t>p</a:t>
            </a:r>
            <a:r>
              <a:rPr sz="2106" spc="4" baseline="3523" dirty="0">
                <a:latin typeface="Corbel"/>
                <a:cs typeface="Corbel"/>
              </a:rPr>
              <a:t>an</a:t>
            </a:r>
            <a:r>
              <a:rPr sz="2106" baseline="3523" dirty="0">
                <a:latin typeface="Corbel"/>
                <a:cs typeface="Corbel"/>
              </a:rPr>
              <a:t>j</a:t>
            </a:r>
            <a:r>
              <a:rPr sz="2106" spc="4" baseline="3523" dirty="0">
                <a:latin typeface="Corbel"/>
                <a:cs typeface="Corbel"/>
              </a:rPr>
              <a:t>an</a:t>
            </a:r>
            <a:r>
              <a:rPr sz="2106" baseline="3523" dirty="0">
                <a:latin typeface="Corbel"/>
                <a:cs typeface="Corbel"/>
              </a:rPr>
              <a:t>g</a:t>
            </a:r>
            <a:r>
              <a:rPr sz="2106" spc="79" baseline="3523" dirty="0">
                <a:latin typeface="Corbel"/>
                <a:cs typeface="Corbel"/>
              </a:rPr>
              <a:t> </a:t>
            </a:r>
            <a:r>
              <a:rPr sz="2106" baseline="3523" dirty="0">
                <a:latin typeface="Corbel"/>
                <a:cs typeface="Corbel"/>
              </a:rPr>
              <a:t>*</a:t>
            </a:r>
            <a:r>
              <a:rPr sz="2106" spc="19" baseline="3523" dirty="0">
                <a:latin typeface="Corbel"/>
                <a:cs typeface="Corbel"/>
              </a:rPr>
              <a:t> </a:t>
            </a:r>
            <a:r>
              <a:rPr sz="2106" spc="4" baseline="3523" dirty="0">
                <a:latin typeface="Corbel"/>
                <a:cs typeface="Corbel"/>
              </a:rPr>
              <a:t>leba</a:t>
            </a:r>
            <a:r>
              <a:rPr sz="2106" baseline="3523" dirty="0">
                <a:latin typeface="Corbel"/>
                <a:cs typeface="Corbel"/>
              </a:rPr>
              <a:t>r</a:t>
            </a:r>
            <a:r>
              <a:rPr sz="2106" spc="58" baseline="3523" dirty="0">
                <a:latin typeface="Corbel"/>
                <a:cs typeface="Corbel"/>
              </a:rPr>
              <a:t> </a:t>
            </a:r>
            <a:r>
              <a:rPr sz="2106" baseline="3523" dirty="0">
                <a:latin typeface="Corbel"/>
                <a:cs typeface="Corbel"/>
              </a:rPr>
              <a:t>*</a:t>
            </a:r>
            <a:r>
              <a:rPr sz="2106" spc="5" baseline="3523" dirty="0">
                <a:latin typeface="Corbel"/>
                <a:cs typeface="Corbel"/>
              </a:rPr>
              <a:t> </a:t>
            </a:r>
            <a:r>
              <a:rPr sz="2106" baseline="3523" dirty="0">
                <a:latin typeface="Corbel"/>
                <a:cs typeface="Corbel"/>
              </a:rPr>
              <a:t>t</a:t>
            </a:r>
            <a:r>
              <a:rPr sz="2106" spc="5" baseline="3523" dirty="0">
                <a:latin typeface="Corbel"/>
                <a:cs typeface="Corbel"/>
              </a:rPr>
              <a:t>in</a:t>
            </a:r>
            <a:r>
              <a:rPr sz="2106" baseline="3523" dirty="0">
                <a:latin typeface="Corbel"/>
                <a:cs typeface="Corbel"/>
              </a:rPr>
              <a:t>ggi);</a:t>
            </a:r>
            <a:endParaRPr sz="1404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5941" y="3662627"/>
            <a:ext cx="105033" cy="20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536"/>
              </a:lnSpc>
              <a:spcBef>
                <a:spcPts val="76"/>
              </a:spcBef>
            </a:pPr>
            <a:r>
              <a:rPr sz="2106" baseline="3523" dirty="0">
                <a:latin typeface="Corbel"/>
                <a:cs typeface="Corbel"/>
              </a:rPr>
              <a:t>}</a:t>
            </a:r>
            <a:endParaRPr sz="1404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489" y="3782712"/>
            <a:ext cx="126943" cy="194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ct val="92488"/>
              </a:lnSpc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endParaRPr sz="1314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2759" y="3836609"/>
            <a:ext cx="105033" cy="20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536"/>
              </a:lnSpc>
              <a:spcBef>
                <a:spcPts val="76"/>
              </a:spcBef>
            </a:pPr>
            <a:r>
              <a:rPr sz="2106" baseline="3523" dirty="0">
                <a:latin typeface="Corbel"/>
                <a:cs typeface="Corbel"/>
              </a:rPr>
              <a:t>}</a:t>
            </a:r>
            <a:endParaRPr sz="1404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2759" y="4010591"/>
            <a:ext cx="4429599" cy="1599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7339">
              <a:lnSpc>
                <a:spcPts val="1504"/>
              </a:lnSpc>
              <a:spcBef>
                <a:spcPts val="75"/>
              </a:spcBef>
            </a:pPr>
            <a:r>
              <a:rPr sz="2106" baseline="1761" dirty="0">
                <a:latin typeface="Corbel"/>
                <a:cs typeface="Corbel"/>
              </a:rPr>
              <a:t>c</a:t>
            </a:r>
            <a:r>
              <a:rPr sz="2106" spc="4" baseline="1761" dirty="0">
                <a:latin typeface="Corbel"/>
                <a:cs typeface="Corbel"/>
              </a:rPr>
              <a:t>la</a:t>
            </a:r>
            <a:r>
              <a:rPr sz="2106" spc="-4" baseline="1761" dirty="0">
                <a:latin typeface="Corbel"/>
                <a:cs typeface="Corbel"/>
              </a:rPr>
              <a:t>s</a:t>
            </a:r>
            <a:r>
              <a:rPr sz="2106" baseline="1761" dirty="0">
                <a:latin typeface="Corbel"/>
                <a:cs typeface="Corbel"/>
              </a:rPr>
              <a:t>s</a:t>
            </a:r>
            <a:r>
              <a:rPr sz="2106" spc="45" baseline="1761" dirty="0">
                <a:latin typeface="Corbel"/>
                <a:cs typeface="Corbel"/>
              </a:rPr>
              <a:t> </a:t>
            </a:r>
            <a:r>
              <a:rPr sz="2106" spc="4" baseline="1761" dirty="0">
                <a:latin typeface="Corbel"/>
                <a:cs typeface="Corbel"/>
              </a:rPr>
              <a:t>De</a:t>
            </a:r>
            <a:r>
              <a:rPr sz="2106" spc="-4" baseline="1761" dirty="0">
                <a:latin typeface="Corbel"/>
                <a:cs typeface="Corbel"/>
              </a:rPr>
              <a:t>moM</a:t>
            </a:r>
            <a:r>
              <a:rPr sz="2106" spc="4" baseline="1761" dirty="0">
                <a:latin typeface="Corbel"/>
                <a:cs typeface="Corbel"/>
              </a:rPr>
              <a:t>e</a:t>
            </a:r>
            <a:r>
              <a:rPr sz="2106" baseline="1761" dirty="0">
                <a:latin typeface="Corbel"/>
                <a:cs typeface="Corbel"/>
              </a:rPr>
              <a:t>th</a:t>
            </a:r>
            <a:r>
              <a:rPr sz="2106" spc="-4" baseline="1761" dirty="0">
                <a:latin typeface="Corbel"/>
                <a:cs typeface="Corbel"/>
              </a:rPr>
              <a:t>o</a:t>
            </a:r>
            <a:r>
              <a:rPr sz="2106" spc="4" baseline="1761" dirty="0">
                <a:latin typeface="Corbel"/>
                <a:cs typeface="Corbel"/>
              </a:rPr>
              <a:t>d</a:t>
            </a:r>
            <a:r>
              <a:rPr sz="2106" baseline="1761" dirty="0">
                <a:latin typeface="Corbel"/>
                <a:cs typeface="Corbel"/>
              </a:rPr>
              <a:t>3</a:t>
            </a:r>
            <a:r>
              <a:rPr sz="2106" spc="157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{</a:t>
            </a:r>
            <a:endParaRPr sz="1404">
              <a:latin typeface="Corbel"/>
              <a:cs typeface="Corbel"/>
            </a:endParaRPr>
          </a:p>
          <a:p>
            <a:pPr marL="84685" marR="27339">
              <a:lnSpc>
                <a:spcPts val="1377"/>
              </a:lnSpc>
            </a:pPr>
            <a:r>
              <a:rPr sz="2106" baseline="1761" dirty="0">
                <a:latin typeface="Corbel"/>
                <a:cs typeface="Corbel"/>
              </a:rPr>
              <a:t>p</a:t>
            </a:r>
            <a:r>
              <a:rPr sz="2106" spc="-4" baseline="1761" dirty="0">
                <a:latin typeface="Corbel"/>
                <a:cs typeface="Corbel"/>
              </a:rPr>
              <a:t>u</a:t>
            </a:r>
            <a:r>
              <a:rPr sz="2106" spc="4" baseline="1761" dirty="0">
                <a:latin typeface="Corbel"/>
                <a:cs typeface="Corbel"/>
              </a:rPr>
              <a:t>bli</a:t>
            </a:r>
            <a:r>
              <a:rPr sz="2106" baseline="1761" dirty="0">
                <a:latin typeface="Corbel"/>
                <a:cs typeface="Corbel"/>
              </a:rPr>
              <a:t>c</a:t>
            </a:r>
            <a:r>
              <a:rPr sz="2106" spc="37" baseline="1761" dirty="0">
                <a:latin typeface="Corbel"/>
                <a:cs typeface="Corbel"/>
              </a:rPr>
              <a:t> </a:t>
            </a:r>
            <a:r>
              <a:rPr sz="2106" spc="-4" baseline="1761" dirty="0">
                <a:latin typeface="Corbel"/>
                <a:cs typeface="Corbel"/>
              </a:rPr>
              <a:t>s</a:t>
            </a:r>
            <a:r>
              <a:rPr sz="2106" baseline="1761" dirty="0">
                <a:latin typeface="Corbel"/>
                <a:cs typeface="Corbel"/>
              </a:rPr>
              <a:t>t</a:t>
            </a:r>
            <a:r>
              <a:rPr sz="2106" spc="4" baseline="1761" dirty="0">
                <a:latin typeface="Corbel"/>
                <a:cs typeface="Corbel"/>
              </a:rPr>
              <a:t>a</a:t>
            </a:r>
            <a:r>
              <a:rPr sz="2106" baseline="1761" dirty="0">
                <a:latin typeface="Corbel"/>
                <a:cs typeface="Corbel"/>
              </a:rPr>
              <a:t>t</a:t>
            </a:r>
            <a:r>
              <a:rPr sz="2106" spc="4" baseline="1761" dirty="0">
                <a:latin typeface="Corbel"/>
                <a:cs typeface="Corbel"/>
              </a:rPr>
              <a:t>i</a:t>
            </a:r>
            <a:r>
              <a:rPr sz="2106" baseline="1761" dirty="0">
                <a:latin typeface="Corbel"/>
                <a:cs typeface="Corbel"/>
              </a:rPr>
              <a:t>c</a:t>
            </a:r>
            <a:r>
              <a:rPr sz="2106" spc="53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v</a:t>
            </a:r>
            <a:r>
              <a:rPr sz="2106" spc="-4" baseline="1761" dirty="0">
                <a:latin typeface="Corbel"/>
                <a:cs typeface="Corbel"/>
              </a:rPr>
              <a:t>o</a:t>
            </a:r>
            <a:r>
              <a:rPr sz="2106" spc="4" baseline="1761" dirty="0">
                <a:latin typeface="Corbel"/>
                <a:cs typeface="Corbel"/>
              </a:rPr>
              <a:t>i</a:t>
            </a:r>
            <a:r>
              <a:rPr sz="2106" baseline="1761" dirty="0">
                <a:latin typeface="Corbel"/>
                <a:cs typeface="Corbel"/>
              </a:rPr>
              <a:t>d</a:t>
            </a:r>
            <a:r>
              <a:rPr sz="2106" spc="44" baseline="1761" dirty="0">
                <a:latin typeface="Corbel"/>
                <a:cs typeface="Corbel"/>
              </a:rPr>
              <a:t> </a:t>
            </a:r>
            <a:r>
              <a:rPr sz="2106" spc="-4" baseline="1761" dirty="0">
                <a:latin typeface="Corbel"/>
                <a:cs typeface="Corbel"/>
              </a:rPr>
              <a:t>m</a:t>
            </a:r>
            <a:r>
              <a:rPr sz="2106" spc="4" baseline="1761" dirty="0">
                <a:latin typeface="Corbel"/>
                <a:cs typeface="Corbel"/>
              </a:rPr>
              <a:t>ain</a:t>
            </a:r>
            <a:r>
              <a:rPr sz="2106" baseline="1761" dirty="0">
                <a:latin typeface="Corbel"/>
                <a:cs typeface="Corbel"/>
              </a:rPr>
              <a:t>(S</a:t>
            </a:r>
            <a:r>
              <a:rPr sz="2106" spc="-8" baseline="1761" dirty="0">
                <a:latin typeface="Corbel"/>
                <a:cs typeface="Corbel"/>
              </a:rPr>
              <a:t>t</a:t>
            </a:r>
            <a:r>
              <a:rPr sz="2106" baseline="1761" dirty="0">
                <a:latin typeface="Corbel"/>
                <a:cs typeface="Corbel"/>
              </a:rPr>
              <a:t>r</a:t>
            </a:r>
            <a:r>
              <a:rPr sz="2106" spc="-4" baseline="1761" dirty="0">
                <a:latin typeface="Corbel"/>
                <a:cs typeface="Corbel"/>
              </a:rPr>
              <a:t>i</a:t>
            </a:r>
            <a:r>
              <a:rPr sz="2106" spc="4" baseline="1761" dirty="0">
                <a:latin typeface="Corbel"/>
                <a:cs typeface="Corbel"/>
              </a:rPr>
              <a:t>n</a:t>
            </a:r>
            <a:r>
              <a:rPr sz="2106" spc="-13" baseline="1761" dirty="0">
                <a:latin typeface="Corbel"/>
                <a:cs typeface="Corbel"/>
              </a:rPr>
              <a:t>g</a:t>
            </a:r>
            <a:r>
              <a:rPr sz="2106" spc="-4" baseline="1761" dirty="0">
                <a:latin typeface="Corbel"/>
                <a:cs typeface="Corbel"/>
              </a:rPr>
              <a:t>[</a:t>
            </a:r>
            <a:r>
              <a:rPr sz="2106" baseline="1761" dirty="0">
                <a:latin typeface="Corbel"/>
                <a:cs typeface="Corbel"/>
              </a:rPr>
              <a:t>]</a:t>
            </a:r>
            <a:r>
              <a:rPr sz="2106" spc="164" baseline="1761" dirty="0">
                <a:latin typeface="Corbel"/>
                <a:cs typeface="Corbel"/>
              </a:rPr>
              <a:t> </a:t>
            </a:r>
            <a:r>
              <a:rPr sz="2106" spc="4" baseline="1761" dirty="0">
                <a:latin typeface="Corbel"/>
                <a:cs typeface="Corbel"/>
              </a:rPr>
              <a:t>a</a:t>
            </a:r>
            <a:r>
              <a:rPr sz="2106" baseline="1761" dirty="0">
                <a:latin typeface="Corbel"/>
                <a:cs typeface="Corbel"/>
              </a:rPr>
              <a:t>rgs)</a:t>
            </a:r>
            <a:r>
              <a:rPr sz="2106" spc="57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{</a:t>
            </a:r>
            <a:endParaRPr sz="1404">
              <a:latin typeface="Corbel"/>
              <a:cs typeface="Corbel"/>
            </a:endParaRPr>
          </a:p>
          <a:p>
            <a:pPr marL="157864" marR="27339">
              <a:lnSpc>
                <a:spcPts val="1368"/>
              </a:lnSpc>
            </a:pPr>
            <a:r>
              <a:rPr sz="2106" spc="-31" baseline="1761" dirty="0">
                <a:latin typeface="Corbel"/>
                <a:cs typeface="Corbel"/>
              </a:rPr>
              <a:t>K</a:t>
            </a:r>
            <a:r>
              <a:rPr sz="2106" spc="-4" baseline="1761" dirty="0">
                <a:latin typeface="Corbel"/>
                <a:cs typeface="Corbel"/>
              </a:rPr>
              <a:t>o</a:t>
            </a:r>
            <a:r>
              <a:rPr sz="2106" baseline="1761" dirty="0">
                <a:latin typeface="Corbel"/>
                <a:cs typeface="Corbel"/>
              </a:rPr>
              <a:t>t</a:t>
            </a:r>
            <a:r>
              <a:rPr sz="2106" spc="4" baseline="1761" dirty="0">
                <a:latin typeface="Corbel"/>
                <a:cs typeface="Corbel"/>
              </a:rPr>
              <a:t>a</a:t>
            </a:r>
            <a:r>
              <a:rPr sz="2106" baseline="1761" dirty="0">
                <a:latin typeface="Corbel"/>
                <a:cs typeface="Corbel"/>
              </a:rPr>
              <a:t>k</a:t>
            </a:r>
            <a:r>
              <a:rPr sz="2106" spc="69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k;</a:t>
            </a:r>
            <a:endParaRPr sz="1404">
              <a:latin typeface="Corbel"/>
              <a:cs typeface="Corbel"/>
            </a:endParaRPr>
          </a:p>
          <a:p>
            <a:pPr marL="11506" marR="27339">
              <a:lnSpc>
                <a:spcPts val="1368"/>
              </a:lnSpc>
            </a:pPr>
            <a:r>
              <a:rPr sz="2106" spc="-4" baseline="1761" dirty="0">
                <a:latin typeface="Corbel"/>
                <a:cs typeface="Corbel"/>
              </a:rPr>
              <a:t>/</a:t>
            </a:r>
            <a:r>
              <a:rPr sz="2106" baseline="1761" dirty="0">
                <a:latin typeface="Corbel"/>
                <a:cs typeface="Corbel"/>
              </a:rPr>
              <a:t>/</a:t>
            </a:r>
            <a:r>
              <a:rPr sz="2106" spc="37" baseline="1761" dirty="0">
                <a:latin typeface="Corbel"/>
                <a:cs typeface="Corbel"/>
              </a:rPr>
              <a:t> </a:t>
            </a:r>
            <a:r>
              <a:rPr sz="2106" spc="-4" baseline="1761" dirty="0">
                <a:latin typeface="Corbel"/>
                <a:cs typeface="Corbel"/>
              </a:rPr>
              <a:t>I</a:t>
            </a:r>
            <a:r>
              <a:rPr sz="2106" spc="4" baseline="1761" dirty="0">
                <a:latin typeface="Corbel"/>
                <a:cs typeface="Corbel"/>
              </a:rPr>
              <a:t>n</a:t>
            </a:r>
            <a:r>
              <a:rPr sz="2106" spc="-4" baseline="1761" dirty="0">
                <a:latin typeface="Corbel"/>
                <a:cs typeface="Corbel"/>
              </a:rPr>
              <a:t>s</a:t>
            </a:r>
            <a:r>
              <a:rPr sz="2106" baseline="1761" dirty="0">
                <a:latin typeface="Corbel"/>
                <a:cs typeface="Corbel"/>
              </a:rPr>
              <a:t>t</a:t>
            </a:r>
            <a:r>
              <a:rPr sz="2106" spc="4" baseline="1761" dirty="0">
                <a:latin typeface="Corbel"/>
                <a:cs typeface="Corbel"/>
              </a:rPr>
              <a:t>an</a:t>
            </a:r>
            <a:r>
              <a:rPr sz="2106" spc="-4" baseline="1761" dirty="0">
                <a:latin typeface="Corbel"/>
                <a:cs typeface="Corbel"/>
              </a:rPr>
              <a:t>s</a:t>
            </a:r>
            <a:r>
              <a:rPr sz="2106" spc="4" baseline="1761" dirty="0">
                <a:latin typeface="Corbel"/>
                <a:cs typeface="Corbel"/>
              </a:rPr>
              <a:t>ia</a:t>
            </a:r>
            <a:r>
              <a:rPr sz="2106" spc="-4" baseline="1761" dirty="0">
                <a:latin typeface="Corbel"/>
                <a:cs typeface="Corbel"/>
              </a:rPr>
              <a:t>s</a:t>
            </a:r>
            <a:r>
              <a:rPr sz="2106" baseline="1761" dirty="0">
                <a:latin typeface="Corbel"/>
                <a:cs typeface="Corbel"/>
              </a:rPr>
              <a:t>i</a:t>
            </a:r>
            <a:r>
              <a:rPr sz="2106" spc="93" baseline="1761" dirty="0">
                <a:latin typeface="Corbel"/>
                <a:cs typeface="Corbel"/>
              </a:rPr>
              <a:t> </a:t>
            </a:r>
            <a:r>
              <a:rPr sz="2106" spc="-5" baseline="1761" dirty="0">
                <a:latin typeface="Corbel"/>
                <a:cs typeface="Corbel"/>
              </a:rPr>
              <a:t>o</a:t>
            </a:r>
            <a:r>
              <a:rPr sz="2106" spc="5" baseline="1761" dirty="0">
                <a:latin typeface="Corbel"/>
                <a:cs typeface="Corbel"/>
              </a:rPr>
              <a:t>b</a:t>
            </a:r>
            <a:r>
              <a:rPr sz="2106" baseline="1761" dirty="0">
                <a:latin typeface="Corbel"/>
                <a:cs typeface="Corbel"/>
              </a:rPr>
              <a:t>j</a:t>
            </a:r>
            <a:r>
              <a:rPr sz="2106" spc="5" baseline="1761" dirty="0">
                <a:latin typeface="Corbel"/>
                <a:cs typeface="Corbel"/>
              </a:rPr>
              <a:t>e</a:t>
            </a:r>
            <a:r>
              <a:rPr sz="2106" baseline="1761" dirty="0">
                <a:latin typeface="Corbel"/>
                <a:cs typeface="Corbel"/>
              </a:rPr>
              <a:t>k</a:t>
            </a:r>
            <a:endParaRPr sz="1404">
              <a:latin typeface="Corbel"/>
              <a:cs typeface="Corbel"/>
            </a:endParaRPr>
          </a:p>
          <a:p>
            <a:pPr marL="157864" marR="27339">
              <a:lnSpc>
                <a:spcPts val="1368"/>
              </a:lnSpc>
            </a:pPr>
            <a:r>
              <a:rPr sz="2106" baseline="1761" dirty="0">
                <a:latin typeface="Corbel"/>
                <a:cs typeface="Corbel"/>
              </a:rPr>
              <a:t>k</a:t>
            </a:r>
            <a:r>
              <a:rPr sz="2106" spc="14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=</a:t>
            </a:r>
            <a:r>
              <a:rPr sz="2106" spc="18" baseline="1761" dirty="0">
                <a:latin typeface="Corbel"/>
                <a:cs typeface="Corbel"/>
              </a:rPr>
              <a:t> </a:t>
            </a:r>
            <a:r>
              <a:rPr sz="2106" spc="4" baseline="1761" dirty="0">
                <a:latin typeface="Corbel"/>
                <a:cs typeface="Corbel"/>
              </a:rPr>
              <a:t>ne</a:t>
            </a:r>
            <a:r>
              <a:rPr sz="2106" baseline="1761" dirty="0">
                <a:latin typeface="Corbel"/>
                <a:cs typeface="Corbel"/>
              </a:rPr>
              <a:t>w</a:t>
            </a:r>
            <a:r>
              <a:rPr sz="2106" spc="48" baseline="1761" dirty="0">
                <a:latin typeface="Corbel"/>
                <a:cs typeface="Corbel"/>
              </a:rPr>
              <a:t> </a:t>
            </a:r>
            <a:r>
              <a:rPr sz="2106" spc="-31" baseline="1761" dirty="0">
                <a:latin typeface="Corbel"/>
                <a:cs typeface="Corbel"/>
              </a:rPr>
              <a:t>K</a:t>
            </a:r>
            <a:r>
              <a:rPr sz="2106" spc="-4" baseline="1761" dirty="0">
                <a:latin typeface="Corbel"/>
                <a:cs typeface="Corbel"/>
              </a:rPr>
              <a:t>o</a:t>
            </a:r>
            <a:r>
              <a:rPr sz="2106" baseline="1761" dirty="0">
                <a:latin typeface="Corbel"/>
                <a:cs typeface="Corbel"/>
              </a:rPr>
              <a:t>t</a:t>
            </a:r>
            <a:r>
              <a:rPr sz="2106" spc="4" baseline="1761" dirty="0">
                <a:latin typeface="Corbel"/>
                <a:cs typeface="Corbel"/>
              </a:rPr>
              <a:t>a</a:t>
            </a:r>
            <a:r>
              <a:rPr sz="2106" baseline="1761" dirty="0">
                <a:latin typeface="Corbel"/>
                <a:cs typeface="Corbel"/>
              </a:rPr>
              <a:t>k();</a:t>
            </a:r>
            <a:endParaRPr sz="1404">
              <a:latin typeface="Corbel"/>
              <a:cs typeface="Corbel"/>
            </a:endParaRPr>
          </a:p>
          <a:p>
            <a:pPr marL="11506" marR="27339">
              <a:lnSpc>
                <a:spcPts val="1377"/>
              </a:lnSpc>
            </a:pPr>
            <a:r>
              <a:rPr sz="2106" spc="-4" baseline="3523" dirty="0">
                <a:latin typeface="Corbel"/>
                <a:cs typeface="Corbel"/>
              </a:rPr>
              <a:t>/</a:t>
            </a:r>
            <a:r>
              <a:rPr sz="2106" baseline="3523" dirty="0">
                <a:latin typeface="Corbel"/>
                <a:cs typeface="Corbel"/>
              </a:rPr>
              <a:t>/</a:t>
            </a:r>
            <a:r>
              <a:rPr sz="2106" spc="37" baseline="3523" dirty="0">
                <a:latin typeface="Corbel"/>
                <a:cs typeface="Corbel"/>
              </a:rPr>
              <a:t> </a:t>
            </a:r>
            <a:r>
              <a:rPr sz="2106" spc="-4" baseline="3523" dirty="0">
                <a:latin typeface="Corbel"/>
                <a:cs typeface="Corbel"/>
              </a:rPr>
              <a:t>M</a:t>
            </a:r>
            <a:r>
              <a:rPr sz="2106" spc="4" baseline="3523" dirty="0">
                <a:latin typeface="Corbel"/>
                <a:cs typeface="Corbel"/>
              </a:rPr>
              <a:t>e</a:t>
            </a:r>
            <a:r>
              <a:rPr sz="2106" spc="-4" baseline="3523" dirty="0">
                <a:latin typeface="Corbel"/>
                <a:cs typeface="Corbel"/>
              </a:rPr>
              <a:t>m</a:t>
            </a:r>
            <a:r>
              <a:rPr sz="2106" spc="4" baseline="3523" dirty="0">
                <a:latin typeface="Corbel"/>
                <a:cs typeface="Corbel"/>
              </a:rPr>
              <a:t>an</a:t>
            </a:r>
            <a:r>
              <a:rPr sz="2106" baseline="3523" dirty="0">
                <a:latin typeface="Corbel"/>
                <a:cs typeface="Corbel"/>
              </a:rPr>
              <a:t>gg</a:t>
            </a:r>
            <a:r>
              <a:rPr sz="2106" spc="-4" baseline="3523" dirty="0">
                <a:latin typeface="Corbel"/>
                <a:cs typeface="Corbel"/>
              </a:rPr>
              <a:t>i</a:t>
            </a:r>
            <a:r>
              <a:rPr sz="2106" baseline="3523" dirty="0">
                <a:latin typeface="Corbel"/>
                <a:cs typeface="Corbel"/>
              </a:rPr>
              <a:t>l</a:t>
            </a:r>
            <a:r>
              <a:rPr sz="2106" spc="136" baseline="3523" dirty="0">
                <a:latin typeface="Corbel"/>
                <a:cs typeface="Corbel"/>
              </a:rPr>
              <a:t> </a:t>
            </a:r>
            <a:r>
              <a:rPr sz="2106" spc="-4" baseline="3523" dirty="0">
                <a:latin typeface="Corbel"/>
                <a:cs typeface="Corbel"/>
              </a:rPr>
              <a:t>m</a:t>
            </a:r>
            <a:r>
              <a:rPr sz="2106" spc="4" baseline="3523" dirty="0">
                <a:latin typeface="Corbel"/>
                <a:cs typeface="Corbel"/>
              </a:rPr>
              <a:t>e</a:t>
            </a:r>
            <a:r>
              <a:rPr sz="2106" baseline="3523" dirty="0">
                <a:latin typeface="Corbel"/>
                <a:cs typeface="Corbel"/>
              </a:rPr>
              <a:t>th</a:t>
            </a:r>
            <a:r>
              <a:rPr sz="2106" spc="-4" baseline="3523" dirty="0">
                <a:latin typeface="Corbel"/>
                <a:cs typeface="Corbel"/>
              </a:rPr>
              <a:t>o</a:t>
            </a:r>
            <a:r>
              <a:rPr sz="2106" baseline="3523" dirty="0">
                <a:latin typeface="Corbel"/>
                <a:cs typeface="Corbel"/>
              </a:rPr>
              <a:t>d</a:t>
            </a:r>
            <a:r>
              <a:rPr sz="2106" spc="64" baseline="3523" dirty="0">
                <a:latin typeface="Corbel"/>
                <a:cs typeface="Corbel"/>
              </a:rPr>
              <a:t> </a:t>
            </a:r>
            <a:r>
              <a:rPr sz="2106" spc="4" baseline="3523" dirty="0">
                <a:latin typeface="Corbel"/>
                <a:cs typeface="Corbel"/>
              </a:rPr>
              <a:t>i</a:t>
            </a:r>
            <a:r>
              <a:rPr sz="2106" spc="-4" baseline="3523" dirty="0">
                <a:latin typeface="Corbel"/>
                <a:cs typeface="Corbel"/>
              </a:rPr>
              <a:t>s</a:t>
            </a:r>
            <a:r>
              <a:rPr sz="2106" spc="4" baseline="3523" dirty="0">
                <a:latin typeface="Corbel"/>
                <a:cs typeface="Corbel"/>
              </a:rPr>
              <a:t>iDa</a:t>
            </a:r>
            <a:r>
              <a:rPr sz="2106" baseline="3523" dirty="0">
                <a:latin typeface="Corbel"/>
                <a:cs typeface="Corbel"/>
              </a:rPr>
              <a:t>t</a:t>
            </a:r>
            <a:r>
              <a:rPr sz="2106" spc="13" baseline="3523" dirty="0">
                <a:latin typeface="Corbel"/>
                <a:cs typeface="Corbel"/>
              </a:rPr>
              <a:t>a</a:t>
            </a:r>
            <a:r>
              <a:rPr sz="2106" baseline="3523" dirty="0">
                <a:latin typeface="Corbel"/>
                <a:cs typeface="Corbel"/>
              </a:rPr>
              <a:t>()</a:t>
            </a:r>
            <a:endParaRPr sz="1404">
              <a:latin typeface="Corbel"/>
              <a:cs typeface="Corbel"/>
            </a:endParaRPr>
          </a:p>
          <a:p>
            <a:pPr marL="157864" marR="27339">
              <a:lnSpc>
                <a:spcPts val="1377"/>
              </a:lnSpc>
            </a:pPr>
            <a:r>
              <a:rPr sz="2106" baseline="1761" dirty="0">
                <a:latin typeface="Corbel"/>
                <a:cs typeface="Corbel"/>
              </a:rPr>
              <a:t>k.</a:t>
            </a:r>
            <a:r>
              <a:rPr sz="2106" spc="5" baseline="1761" dirty="0">
                <a:latin typeface="Corbel"/>
                <a:cs typeface="Corbel"/>
              </a:rPr>
              <a:t>i</a:t>
            </a:r>
            <a:r>
              <a:rPr sz="2106" spc="-5" baseline="1761" dirty="0">
                <a:latin typeface="Corbel"/>
                <a:cs typeface="Corbel"/>
              </a:rPr>
              <a:t>s</a:t>
            </a:r>
            <a:r>
              <a:rPr sz="2106" spc="5" baseline="1761" dirty="0">
                <a:latin typeface="Corbel"/>
                <a:cs typeface="Corbel"/>
              </a:rPr>
              <a:t>iDa</a:t>
            </a:r>
            <a:r>
              <a:rPr sz="2106" baseline="1761" dirty="0">
                <a:latin typeface="Corbel"/>
                <a:cs typeface="Corbel"/>
              </a:rPr>
              <a:t>t</a:t>
            </a:r>
            <a:r>
              <a:rPr sz="2106" spc="14" baseline="1761" dirty="0">
                <a:latin typeface="Corbel"/>
                <a:cs typeface="Corbel"/>
              </a:rPr>
              <a:t>a</a:t>
            </a:r>
            <a:r>
              <a:rPr sz="2106" baseline="1761" dirty="0">
                <a:latin typeface="Corbel"/>
                <a:cs typeface="Corbel"/>
              </a:rPr>
              <a:t>(4</a:t>
            </a:r>
            <a:r>
              <a:rPr sz="2106" spc="-9" baseline="1761" dirty="0">
                <a:latin typeface="Corbel"/>
                <a:cs typeface="Corbel"/>
              </a:rPr>
              <a:t>,</a:t>
            </a:r>
            <a:r>
              <a:rPr sz="2106" baseline="1761" dirty="0">
                <a:latin typeface="Corbel"/>
                <a:cs typeface="Corbel"/>
              </a:rPr>
              <a:t>3</a:t>
            </a:r>
            <a:r>
              <a:rPr sz="2106" spc="-9" baseline="1761" dirty="0">
                <a:latin typeface="Corbel"/>
                <a:cs typeface="Corbel"/>
              </a:rPr>
              <a:t>,</a:t>
            </a:r>
            <a:r>
              <a:rPr sz="2106" spc="-5" baseline="1761" dirty="0">
                <a:latin typeface="Corbel"/>
                <a:cs typeface="Corbel"/>
              </a:rPr>
              <a:t>2</a:t>
            </a:r>
            <a:r>
              <a:rPr sz="2106" baseline="1761" dirty="0">
                <a:latin typeface="Corbel"/>
                <a:cs typeface="Corbel"/>
              </a:rPr>
              <a:t>);</a:t>
            </a:r>
            <a:endParaRPr sz="1404">
              <a:latin typeface="Corbel"/>
              <a:cs typeface="Corbel"/>
            </a:endParaRPr>
          </a:p>
          <a:p>
            <a:pPr marL="11506">
              <a:lnSpc>
                <a:spcPts val="1368"/>
              </a:lnSpc>
            </a:pPr>
            <a:r>
              <a:rPr sz="2106" baseline="1761" dirty="0">
                <a:latin typeface="Corbel"/>
                <a:cs typeface="Corbel"/>
              </a:rPr>
              <a:t>S</a:t>
            </a:r>
            <a:r>
              <a:rPr sz="2106" spc="-4" baseline="1761" dirty="0">
                <a:latin typeface="Corbel"/>
                <a:cs typeface="Corbel"/>
              </a:rPr>
              <a:t>ys</a:t>
            </a:r>
            <a:r>
              <a:rPr sz="2106" baseline="1761" dirty="0">
                <a:latin typeface="Corbel"/>
                <a:cs typeface="Corbel"/>
              </a:rPr>
              <a:t>t</a:t>
            </a:r>
            <a:r>
              <a:rPr sz="2106" spc="4" baseline="1761" dirty="0">
                <a:latin typeface="Corbel"/>
                <a:cs typeface="Corbel"/>
              </a:rPr>
              <a:t>e</a:t>
            </a:r>
            <a:r>
              <a:rPr sz="2106" spc="-4" baseline="1761" dirty="0">
                <a:latin typeface="Corbel"/>
                <a:cs typeface="Corbel"/>
              </a:rPr>
              <a:t>m</a:t>
            </a:r>
            <a:r>
              <a:rPr sz="2106" baseline="1761" dirty="0">
                <a:latin typeface="Corbel"/>
                <a:cs typeface="Corbel"/>
              </a:rPr>
              <a:t>.</a:t>
            </a:r>
            <a:r>
              <a:rPr sz="2106" spc="-4" baseline="1761" dirty="0">
                <a:latin typeface="Corbel"/>
                <a:cs typeface="Corbel"/>
              </a:rPr>
              <a:t>ou</a:t>
            </a:r>
            <a:r>
              <a:rPr sz="2106" baseline="1761" dirty="0">
                <a:latin typeface="Corbel"/>
                <a:cs typeface="Corbel"/>
              </a:rPr>
              <a:t>t.pr</a:t>
            </a:r>
            <a:r>
              <a:rPr sz="2106" spc="-4" baseline="1761" dirty="0">
                <a:latin typeface="Corbel"/>
                <a:cs typeface="Corbel"/>
              </a:rPr>
              <a:t>i</a:t>
            </a:r>
            <a:r>
              <a:rPr sz="2106" spc="4" baseline="1761" dirty="0">
                <a:latin typeface="Corbel"/>
                <a:cs typeface="Corbel"/>
              </a:rPr>
              <a:t>n</a:t>
            </a:r>
            <a:r>
              <a:rPr sz="2106" spc="-8" baseline="1761" dirty="0">
                <a:latin typeface="Corbel"/>
                <a:cs typeface="Corbel"/>
              </a:rPr>
              <a:t>t</a:t>
            </a:r>
            <a:r>
              <a:rPr sz="2106" spc="4" baseline="1761" dirty="0">
                <a:latin typeface="Corbel"/>
                <a:cs typeface="Corbel"/>
              </a:rPr>
              <a:t>ln</a:t>
            </a:r>
            <a:r>
              <a:rPr sz="2106" baseline="1761" dirty="0">
                <a:latin typeface="Corbel"/>
                <a:cs typeface="Corbel"/>
              </a:rPr>
              <a:t>("</a:t>
            </a:r>
            <a:r>
              <a:rPr sz="2106" spc="-68" baseline="1761" dirty="0">
                <a:latin typeface="Corbel"/>
                <a:cs typeface="Corbel"/>
              </a:rPr>
              <a:t>V</a:t>
            </a:r>
            <a:r>
              <a:rPr sz="2106" spc="-4" baseline="1761" dirty="0">
                <a:latin typeface="Corbel"/>
                <a:cs typeface="Corbel"/>
              </a:rPr>
              <a:t>o</a:t>
            </a:r>
            <a:r>
              <a:rPr sz="2106" spc="4" baseline="1761" dirty="0">
                <a:latin typeface="Corbel"/>
                <a:cs typeface="Corbel"/>
              </a:rPr>
              <a:t>l</a:t>
            </a:r>
            <a:r>
              <a:rPr sz="2106" spc="-4" baseline="1761" dirty="0">
                <a:latin typeface="Corbel"/>
                <a:cs typeface="Corbel"/>
              </a:rPr>
              <a:t>um</a:t>
            </a:r>
            <a:r>
              <a:rPr sz="2106" baseline="1761" dirty="0">
                <a:latin typeface="Corbel"/>
                <a:cs typeface="Corbel"/>
              </a:rPr>
              <a:t>e </a:t>
            </a:r>
            <a:r>
              <a:rPr sz="2106" spc="41" baseline="1761" dirty="0">
                <a:latin typeface="Corbel"/>
                <a:cs typeface="Corbel"/>
              </a:rPr>
              <a:t> </a:t>
            </a:r>
            <a:r>
              <a:rPr sz="2106" spc="-35" baseline="1761" dirty="0">
                <a:latin typeface="Corbel"/>
                <a:cs typeface="Corbel"/>
              </a:rPr>
              <a:t>k</a:t>
            </a:r>
            <a:r>
              <a:rPr sz="2106" spc="-4" baseline="1761" dirty="0">
                <a:latin typeface="Corbel"/>
                <a:cs typeface="Corbel"/>
              </a:rPr>
              <a:t>o</a:t>
            </a:r>
            <a:r>
              <a:rPr sz="2106" baseline="1761" dirty="0">
                <a:latin typeface="Corbel"/>
                <a:cs typeface="Corbel"/>
              </a:rPr>
              <a:t>t</a:t>
            </a:r>
            <a:r>
              <a:rPr sz="2106" spc="4" baseline="1761" dirty="0">
                <a:latin typeface="Corbel"/>
                <a:cs typeface="Corbel"/>
              </a:rPr>
              <a:t>a</a:t>
            </a:r>
            <a:r>
              <a:rPr sz="2106" baseline="1761" dirty="0">
                <a:latin typeface="Corbel"/>
                <a:cs typeface="Corbel"/>
              </a:rPr>
              <a:t>k</a:t>
            </a:r>
            <a:r>
              <a:rPr sz="2106" spc="56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=</a:t>
            </a:r>
            <a:r>
              <a:rPr sz="2106" spc="18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"</a:t>
            </a:r>
            <a:r>
              <a:rPr sz="2106" spc="14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+</a:t>
            </a:r>
            <a:r>
              <a:rPr sz="2106" spc="23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k.h</a:t>
            </a:r>
            <a:r>
              <a:rPr sz="2106" spc="4" baseline="1761" dirty="0">
                <a:latin typeface="Corbel"/>
                <a:cs typeface="Corbel"/>
              </a:rPr>
              <a:t>i</a:t>
            </a:r>
            <a:r>
              <a:rPr sz="2106" baseline="1761" dirty="0">
                <a:latin typeface="Corbel"/>
                <a:cs typeface="Corbel"/>
              </a:rPr>
              <a:t>t</a:t>
            </a:r>
            <a:r>
              <a:rPr sz="2106" spc="-4" baseline="1761" dirty="0">
                <a:latin typeface="Corbel"/>
                <a:cs typeface="Corbel"/>
              </a:rPr>
              <a:t>u</a:t>
            </a:r>
            <a:r>
              <a:rPr sz="2106" spc="4" baseline="1761" dirty="0">
                <a:latin typeface="Corbel"/>
                <a:cs typeface="Corbel"/>
              </a:rPr>
              <a:t>n</a:t>
            </a:r>
            <a:r>
              <a:rPr sz="2106" baseline="1761" dirty="0">
                <a:latin typeface="Corbel"/>
                <a:cs typeface="Corbel"/>
              </a:rPr>
              <a:t>g</a:t>
            </a:r>
            <a:r>
              <a:rPr sz="2106" spc="-53" baseline="1761" dirty="0">
                <a:latin typeface="Corbel"/>
                <a:cs typeface="Corbel"/>
              </a:rPr>
              <a:t>V</a:t>
            </a:r>
            <a:r>
              <a:rPr sz="2106" spc="-4" baseline="1761" dirty="0">
                <a:latin typeface="Corbel"/>
                <a:cs typeface="Corbel"/>
              </a:rPr>
              <a:t>olum</a:t>
            </a:r>
            <a:r>
              <a:rPr sz="2106" spc="8" baseline="1761" dirty="0">
                <a:latin typeface="Corbel"/>
                <a:cs typeface="Corbel"/>
              </a:rPr>
              <a:t>e</a:t>
            </a:r>
            <a:r>
              <a:rPr sz="2106" baseline="1761" dirty="0">
                <a:latin typeface="Corbel"/>
                <a:cs typeface="Corbel"/>
              </a:rPr>
              <a:t>());</a:t>
            </a:r>
            <a:endParaRPr sz="1404">
              <a:latin typeface="Corbel"/>
              <a:cs typeface="Corbel"/>
            </a:endParaRPr>
          </a:p>
          <a:p>
            <a:pPr marL="84685" marR="27339">
              <a:lnSpc>
                <a:spcPts val="1409"/>
              </a:lnSpc>
              <a:spcBef>
                <a:spcPts val="2"/>
              </a:spcBef>
            </a:pPr>
            <a:r>
              <a:rPr sz="2106" baseline="3523" dirty="0">
                <a:latin typeface="Corbel"/>
                <a:cs typeface="Corbel"/>
              </a:rPr>
              <a:t>}</a:t>
            </a:r>
            <a:endParaRPr sz="1404">
              <a:latin typeface="Corbel"/>
              <a:cs typeface="Corbe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82759" y="5579185"/>
            <a:ext cx="105033" cy="20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536"/>
              </a:lnSpc>
              <a:spcBef>
                <a:spcPts val="76"/>
              </a:spcBef>
            </a:pPr>
            <a:r>
              <a:rPr sz="2106" baseline="3523" dirty="0">
                <a:latin typeface="Corbel"/>
                <a:cs typeface="Corbel"/>
              </a:rPr>
              <a:t>}</a:t>
            </a:r>
            <a:endParaRPr sz="1404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6" y="2422443"/>
            <a:ext cx="7042166" cy="2568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0171">
              <a:lnSpc>
                <a:spcPts val="2369"/>
              </a:lnSpc>
              <a:spcBef>
                <a:spcPts val="118"/>
              </a:spcBef>
            </a:pPr>
            <a:r>
              <a:rPr sz="1857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857" spc="-177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2220" dirty="0">
                <a:latin typeface="Arial"/>
                <a:cs typeface="Arial"/>
              </a:rPr>
              <a:t>Pada </a:t>
            </a:r>
            <a:r>
              <a:rPr sz="2220" spc="-4" dirty="0">
                <a:latin typeface="Arial"/>
                <a:cs typeface="Arial"/>
              </a:rPr>
              <a:t>OO</a:t>
            </a:r>
            <a:r>
              <a:rPr sz="2220" spc="-280" dirty="0">
                <a:latin typeface="Arial"/>
                <a:cs typeface="Arial"/>
              </a:rPr>
              <a:t>P</a:t>
            </a:r>
            <a:r>
              <a:rPr sz="2220" dirty="0">
                <a:latin typeface="Arial"/>
                <a:cs typeface="Arial"/>
              </a:rPr>
              <a:t>,</a:t>
            </a:r>
            <a:r>
              <a:rPr sz="2220" spc="-8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program</a:t>
            </a:r>
            <a:r>
              <a:rPr sz="2220" spc="17" dirty="0">
                <a:latin typeface="Arial"/>
                <a:cs typeface="Arial"/>
              </a:rPr>
              <a:t> </a:t>
            </a:r>
            <a:r>
              <a:rPr sz="2220" spc="4" dirty="0">
                <a:latin typeface="Arial"/>
                <a:cs typeface="Arial"/>
              </a:rPr>
              <a:t>y</a:t>
            </a:r>
            <a:r>
              <a:rPr sz="2220" dirty="0">
                <a:latin typeface="Arial"/>
                <a:cs typeface="Arial"/>
              </a:rPr>
              <a:t>ang</a:t>
            </a:r>
            <a:r>
              <a:rPr sz="2220" spc="-4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d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bangun a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an d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bag</a:t>
            </a:r>
            <a:r>
              <a:rPr sz="2220" spc="17" dirty="0">
                <a:latin typeface="Arial"/>
                <a:cs typeface="Arial"/>
              </a:rPr>
              <a:t>i</a:t>
            </a:r>
            <a:r>
              <a:rPr sz="2220" spc="-4" dirty="0">
                <a:latin typeface="Arial"/>
                <a:cs typeface="Arial"/>
              </a:rPr>
              <a:t>-</a:t>
            </a:r>
            <a:r>
              <a:rPr sz="2220" dirty="0">
                <a:latin typeface="Arial"/>
                <a:cs typeface="Arial"/>
              </a:rPr>
              <a:t>bagi</a:t>
            </a:r>
            <a:endParaRPr sz="2220">
              <a:latin typeface="Arial"/>
              <a:cs typeface="Arial"/>
            </a:endParaRPr>
          </a:p>
          <a:p>
            <a:pPr marL="156483" marR="30171">
              <a:lnSpc>
                <a:spcPts val="2401"/>
              </a:lnSpc>
              <a:spcBef>
                <a:spcPts val="1"/>
              </a:spcBef>
            </a:pPr>
            <a:r>
              <a:rPr sz="2220" dirty="0">
                <a:latin typeface="Arial"/>
                <a:cs typeface="Arial"/>
              </a:rPr>
              <a:t>men</a:t>
            </a:r>
            <a:r>
              <a:rPr sz="2220" spc="-4" dirty="0">
                <a:latin typeface="Arial"/>
                <a:cs typeface="Arial"/>
              </a:rPr>
              <a:t>j</a:t>
            </a:r>
            <a:r>
              <a:rPr sz="2220" dirty="0">
                <a:latin typeface="Arial"/>
                <a:cs typeface="Arial"/>
              </a:rPr>
              <a:t>adi</a:t>
            </a:r>
            <a:r>
              <a:rPr sz="2220" spc="8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ob</a:t>
            </a:r>
            <a:r>
              <a:rPr sz="2220" spc="-4" dirty="0">
                <a:latin typeface="Arial"/>
                <a:cs typeface="Arial"/>
              </a:rPr>
              <a:t>j</a:t>
            </a:r>
            <a:r>
              <a:rPr sz="2220" dirty="0">
                <a:latin typeface="Arial"/>
                <a:cs typeface="Arial"/>
              </a:rPr>
              <a:t>e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spc="-4" dirty="0">
                <a:latin typeface="Arial"/>
                <a:cs typeface="Arial"/>
              </a:rPr>
              <a:t>-</a:t>
            </a:r>
            <a:r>
              <a:rPr sz="2220" dirty="0">
                <a:latin typeface="Arial"/>
                <a:cs typeface="Arial"/>
              </a:rPr>
              <a:t>ob</a:t>
            </a:r>
            <a:r>
              <a:rPr sz="2220" spc="-4" dirty="0">
                <a:latin typeface="Arial"/>
                <a:cs typeface="Arial"/>
              </a:rPr>
              <a:t>j</a:t>
            </a:r>
            <a:r>
              <a:rPr sz="2220" dirty="0">
                <a:latin typeface="Arial"/>
                <a:cs typeface="Arial"/>
              </a:rPr>
              <a:t>e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.</a:t>
            </a:r>
            <a:endParaRPr sz="2220">
              <a:latin typeface="Arial"/>
              <a:cs typeface="Arial"/>
            </a:endParaRPr>
          </a:p>
          <a:p>
            <a:pPr marL="11506" marR="30171">
              <a:lnSpc>
                <a:spcPct val="95825"/>
              </a:lnSpc>
              <a:spcBef>
                <a:spcPts val="687"/>
              </a:spcBef>
            </a:pPr>
            <a:r>
              <a:rPr sz="1857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857" spc="-177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2220" dirty="0">
                <a:latin typeface="Arial"/>
                <a:cs typeface="Arial"/>
              </a:rPr>
              <a:t>Per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u</a:t>
            </a:r>
            <a:r>
              <a:rPr sz="2220" spc="-4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d</a:t>
            </a:r>
            <a:r>
              <a:rPr sz="2220" spc="4" dirty="0">
                <a:latin typeface="Arial"/>
                <a:cs typeface="Arial"/>
              </a:rPr>
              <a:t>ii</a:t>
            </a:r>
            <a:r>
              <a:rPr sz="2220" dirty="0">
                <a:latin typeface="Arial"/>
                <a:cs typeface="Arial"/>
              </a:rPr>
              <a:t>dent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f</a:t>
            </a:r>
            <a:r>
              <a:rPr sz="2220" spc="4" dirty="0">
                <a:latin typeface="Arial"/>
                <a:cs typeface="Arial"/>
              </a:rPr>
              <a:t>ik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i</a:t>
            </a:r>
            <a:r>
              <a:rPr sz="2220" spc="-23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tentang:</a:t>
            </a:r>
            <a:endParaRPr sz="2220">
              <a:latin typeface="Arial"/>
              <a:cs typeface="Arial"/>
            </a:endParaRPr>
          </a:p>
          <a:p>
            <a:pPr marL="229664" marR="30171">
              <a:lnSpc>
                <a:spcPct val="95825"/>
              </a:lnSpc>
              <a:spcBef>
                <a:spcPts val="190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dirty="0">
                <a:latin typeface="Arial"/>
                <a:cs typeface="Arial"/>
              </a:rPr>
              <a:t>Ob</a:t>
            </a:r>
            <a:r>
              <a:rPr sz="1903" spc="-8" dirty="0">
                <a:latin typeface="Arial"/>
                <a:cs typeface="Arial"/>
              </a:rPr>
              <a:t>j</a:t>
            </a:r>
            <a:r>
              <a:rPr sz="1903" dirty="0">
                <a:latin typeface="Arial"/>
                <a:cs typeface="Arial"/>
              </a:rPr>
              <a:t>ek</a:t>
            </a:r>
            <a:r>
              <a:rPr sz="1903" spc="26" dirty="0">
                <a:latin typeface="Arial"/>
                <a:cs typeface="Arial"/>
              </a:rPr>
              <a:t> </a:t>
            </a:r>
            <a:r>
              <a:rPr sz="1903" spc="-4" dirty="0">
                <a:latin typeface="Arial"/>
                <a:cs typeface="Arial"/>
              </a:rPr>
              <a:t>y</a:t>
            </a:r>
            <a:r>
              <a:rPr sz="1903" dirty="0">
                <a:latin typeface="Arial"/>
                <a:cs typeface="Arial"/>
              </a:rPr>
              <a:t>ang</a:t>
            </a:r>
            <a:r>
              <a:rPr sz="1903" spc="22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apa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spc="-4" dirty="0">
                <a:latin typeface="Arial"/>
                <a:cs typeface="Arial"/>
              </a:rPr>
              <a:t>y</a:t>
            </a:r>
            <a:r>
              <a:rPr sz="1903" dirty="0">
                <a:latin typeface="Arial"/>
                <a:cs typeface="Arial"/>
              </a:rPr>
              <a:t>ang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an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diguna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an,</a:t>
            </a:r>
            <a:endParaRPr sz="1903">
              <a:latin typeface="Arial"/>
              <a:cs typeface="Arial"/>
            </a:endParaRPr>
          </a:p>
          <a:p>
            <a:pPr marL="229664" marR="30171">
              <a:lnSpc>
                <a:spcPct val="95825"/>
              </a:lnSpc>
              <a:spcBef>
                <a:spcPts val="344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Arial"/>
                <a:cs typeface="Arial"/>
              </a:rPr>
              <a:t>D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apa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-8" dirty="0">
                <a:latin typeface="Arial"/>
                <a:cs typeface="Arial"/>
              </a:rPr>
              <a:t>j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spc="-4" dirty="0">
                <a:latin typeface="Arial"/>
                <a:cs typeface="Arial"/>
              </a:rPr>
              <a:t>y</a:t>
            </a:r>
            <a:r>
              <a:rPr sz="1903" dirty="0">
                <a:latin typeface="Arial"/>
                <a:cs typeface="Arial"/>
              </a:rPr>
              <a:t>ang</a:t>
            </a:r>
            <a:r>
              <a:rPr sz="1903" spc="35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dibu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uh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an</a:t>
            </a:r>
            <a:r>
              <a:rPr sz="1903" spc="35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oleh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ob</a:t>
            </a:r>
            <a:r>
              <a:rPr sz="1903" spc="-8" dirty="0">
                <a:latin typeface="Arial"/>
                <a:cs typeface="Arial"/>
              </a:rPr>
              <a:t>j</a:t>
            </a:r>
            <a:r>
              <a:rPr sz="1903" dirty="0">
                <a:latin typeface="Arial"/>
                <a:cs typeface="Arial"/>
              </a:rPr>
              <a:t>ek</a:t>
            </a:r>
            <a:r>
              <a:rPr sz="1903" spc="40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er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ebu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,</a:t>
            </a:r>
            <a:endParaRPr sz="1903">
              <a:latin typeface="Arial"/>
              <a:cs typeface="Arial"/>
            </a:endParaRPr>
          </a:p>
          <a:p>
            <a:pPr marL="229664" marR="30171">
              <a:lnSpc>
                <a:spcPct val="95825"/>
              </a:lnSpc>
              <a:spcBef>
                <a:spcPts val="353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dirty="0">
                <a:latin typeface="Arial"/>
                <a:cs typeface="Arial"/>
              </a:rPr>
              <a:t>Bagaimana</a:t>
            </a:r>
            <a:r>
              <a:rPr sz="1903" spc="45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perila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u</a:t>
            </a:r>
            <a:r>
              <a:rPr sz="1903" spc="35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dari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ob</a:t>
            </a:r>
            <a:r>
              <a:rPr sz="1903" spc="-8" dirty="0">
                <a:latin typeface="Arial"/>
                <a:cs typeface="Arial"/>
              </a:rPr>
              <a:t>j</a:t>
            </a:r>
            <a:r>
              <a:rPr sz="1903" dirty="0">
                <a:latin typeface="Arial"/>
                <a:cs typeface="Arial"/>
              </a:rPr>
              <a:t>ek</a:t>
            </a:r>
            <a:r>
              <a:rPr sz="1903" spc="40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er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ebu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,</a:t>
            </a:r>
            <a:endParaRPr sz="1903">
              <a:latin typeface="Arial"/>
              <a:cs typeface="Arial"/>
            </a:endParaRPr>
          </a:p>
          <a:p>
            <a:pPr marL="374641" indent="-144977">
              <a:lnSpc>
                <a:spcPts val="2057"/>
              </a:lnSpc>
              <a:spcBef>
                <a:spcPts val="587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dirty="0">
                <a:latin typeface="Arial"/>
                <a:cs typeface="Arial"/>
              </a:rPr>
              <a:t>Bagaimana</a:t>
            </a:r>
            <a:r>
              <a:rPr sz="1903" spc="45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omuni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i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ob</a:t>
            </a:r>
            <a:r>
              <a:rPr sz="1903" spc="-8" dirty="0">
                <a:latin typeface="Arial"/>
                <a:cs typeface="Arial"/>
              </a:rPr>
              <a:t>j</a:t>
            </a:r>
            <a:r>
              <a:rPr sz="1903" dirty="0">
                <a:latin typeface="Arial"/>
                <a:cs typeface="Arial"/>
              </a:rPr>
              <a:t>ek</a:t>
            </a:r>
            <a:r>
              <a:rPr sz="1903" spc="26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u dengan</a:t>
            </a:r>
            <a:r>
              <a:rPr sz="1903" spc="45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ob</a:t>
            </a:r>
            <a:r>
              <a:rPr sz="1903" spc="-8" dirty="0">
                <a:latin typeface="Arial"/>
                <a:cs typeface="Arial"/>
              </a:rPr>
              <a:t>j</a:t>
            </a:r>
            <a:r>
              <a:rPr sz="1903" dirty="0">
                <a:latin typeface="Arial"/>
                <a:cs typeface="Arial"/>
              </a:rPr>
              <a:t>ek</a:t>
            </a:r>
            <a:r>
              <a:rPr sz="1903" spc="26" dirty="0">
                <a:latin typeface="Arial"/>
                <a:cs typeface="Arial"/>
              </a:rPr>
              <a:t> </a:t>
            </a:r>
            <a:r>
              <a:rPr sz="1903" spc="-4" dirty="0">
                <a:latin typeface="Arial"/>
                <a:cs typeface="Arial"/>
              </a:rPr>
              <a:t>y</a:t>
            </a:r>
            <a:r>
              <a:rPr sz="1903" dirty="0">
                <a:latin typeface="Arial"/>
                <a:cs typeface="Arial"/>
              </a:rPr>
              <a:t>ang</a:t>
            </a:r>
            <a:r>
              <a:rPr sz="1903" spc="31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lainn</a:t>
            </a:r>
            <a:r>
              <a:rPr sz="1903" spc="-4" dirty="0">
                <a:latin typeface="Arial"/>
                <a:cs typeface="Arial"/>
              </a:rPr>
              <a:t>y</a:t>
            </a:r>
            <a:r>
              <a:rPr sz="1903" dirty="0">
                <a:latin typeface="Arial"/>
                <a:cs typeface="Arial"/>
              </a:rPr>
              <a:t>a 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ehingga</a:t>
            </a:r>
            <a:r>
              <a:rPr sz="1903" spc="44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bi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a meme</a:t>
            </a:r>
            <a:r>
              <a:rPr sz="1903" spc="4" dirty="0">
                <a:latin typeface="Arial"/>
                <a:cs typeface="Arial"/>
              </a:rPr>
              <a:t>c</a:t>
            </a:r>
            <a:r>
              <a:rPr sz="1903" dirty="0">
                <a:latin typeface="Arial"/>
                <a:cs typeface="Arial"/>
              </a:rPr>
              <a:t>ah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an</a:t>
            </a:r>
            <a:r>
              <a:rPr sz="1903" spc="45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ma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alah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spc="-4" dirty="0">
                <a:latin typeface="Arial"/>
                <a:cs typeface="Arial"/>
              </a:rPr>
              <a:t>y</a:t>
            </a:r>
            <a:r>
              <a:rPr sz="1903" dirty="0">
                <a:latin typeface="Arial"/>
                <a:cs typeface="Arial"/>
              </a:rPr>
              <a:t>ang</a:t>
            </a:r>
            <a:r>
              <a:rPr sz="1903" spc="17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diingin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an</a:t>
            </a:r>
            <a:endParaRPr sz="190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2207192" y="1502316"/>
            <a:ext cx="1933128" cy="364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" name="object 17"/>
          <p:cNvSpPr/>
          <p:nvPr/>
        </p:nvSpPr>
        <p:spPr>
          <a:xfrm>
            <a:off x="4344678" y="1502316"/>
            <a:ext cx="1817139" cy="463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 txBox="1"/>
          <p:nvPr/>
        </p:nvSpPr>
        <p:spPr>
          <a:xfrm>
            <a:off x="2164126" y="2422443"/>
            <a:ext cx="1482545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b="1" dirty="0">
                <a:latin typeface="Arial"/>
                <a:cs typeface="Arial"/>
              </a:rPr>
              <a:t>[M</a:t>
            </a:r>
            <a:r>
              <a:rPr sz="2220" b="1" spc="8" dirty="0">
                <a:latin typeface="Arial"/>
                <a:cs typeface="Arial"/>
              </a:rPr>
              <a:t>e</a:t>
            </a:r>
            <a:r>
              <a:rPr sz="2220" b="1" spc="-8" dirty="0">
                <a:latin typeface="Arial"/>
                <a:cs typeface="Arial"/>
              </a:rPr>
              <a:t>y</a:t>
            </a:r>
            <a:r>
              <a:rPr sz="2220" b="1" dirty="0">
                <a:latin typeface="Arial"/>
                <a:cs typeface="Arial"/>
              </a:rPr>
              <a:t>e</a:t>
            </a:r>
            <a:r>
              <a:rPr sz="2220" b="1" spc="4" dirty="0">
                <a:latin typeface="Arial"/>
                <a:cs typeface="Arial"/>
              </a:rPr>
              <a:t>r</a:t>
            </a:r>
            <a:r>
              <a:rPr sz="2220" b="1" dirty="0">
                <a:latin typeface="Arial"/>
                <a:cs typeface="Arial"/>
              </a:rPr>
              <a:t>98</a:t>
            </a:r>
            <a:r>
              <a:rPr sz="2220" b="1" spc="8" dirty="0">
                <a:latin typeface="Arial"/>
                <a:cs typeface="Arial"/>
              </a:rPr>
              <a:t>]</a:t>
            </a:r>
            <a:r>
              <a:rPr sz="2220" b="1" dirty="0">
                <a:latin typeface="Arial"/>
                <a:cs typeface="Arial"/>
              </a:rPr>
              <a:t>:</a:t>
            </a:r>
            <a:endParaRPr sz="222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6281" y="2422443"/>
            <a:ext cx="1041198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Sebuah</a:t>
            </a:r>
            <a:endParaRPr sz="222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7960" y="2422443"/>
            <a:ext cx="883531" cy="611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spc="4" dirty="0">
                <a:latin typeface="Arial"/>
                <a:cs typeface="Arial"/>
              </a:rPr>
              <a:t>s</a:t>
            </a:r>
            <a:r>
              <a:rPr sz="2220" spc="-4" dirty="0">
                <a:latin typeface="Arial"/>
                <a:cs typeface="Arial"/>
              </a:rPr>
              <a:t>i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tem</a:t>
            </a:r>
            <a:endParaRPr sz="2220">
              <a:latin typeface="Arial"/>
              <a:cs typeface="Arial"/>
            </a:endParaRPr>
          </a:p>
          <a:p>
            <a:pPr marL="43262" marR="42457">
              <a:lnSpc>
                <a:spcPts val="2401"/>
              </a:lnSpc>
              <a:spcBef>
                <a:spcPts val="1"/>
              </a:spcBef>
            </a:pPr>
            <a:r>
              <a:rPr sz="2220" dirty="0">
                <a:latin typeface="Arial"/>
                <a:cs typeface="Arial"/>
              </a:rPr>
              <a:t>ob</a:t>
            </a:r>
            <a:r>
              <a:rPr sz="2220" spc="-4" dirty="0">
                <a:latin typeface="Arial"/>
                <a:cs typeface="Arial"/>
              </a:rPr>
              <a:t>j</a:t>
            </a:r>
            <a:r>
              <a:rPr sz="2220" dirty="0">
                <a:latin typeface="Arial"/>
                <a:cs typeface="Arial"/>
              </a:rPr>
              <a:t>ek</a:t>
            </a:r>
            <a:endParaRPr sz="222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0846" y="2422443"/>
            <a:ext cx="2100476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spc="4" dirty="0">
                <a:latin typeface="Arial"/>
                <a:cs typeface="Arial"/>
              </a:rPr>
              <a:t>y</a:t>
            </a:r>
            <a:r>
              <a:rPr sz="2220" dirty="0">
                <a:latin typeface="Arial"/>
                <a:cs typeface="Arial"/>
              </a:rPr>
              <a:t>ang  </a:t>
            </a:r>
            <a:r>
              <a:rPr sz="2220" spc="167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d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bangun</a:t>
            </a:r>
            <a:endParaRPr sz="222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21137" y="2422443"/>
            <a:ext cx="1731380" cy="611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30" marR="1697" algn="ctr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be</a:t>
            </a:r>
            <a:r>
              <a:rPr sz="2220" spc="4" dirty="0">
                <a:latin typeface="Arial"/>
                <a:cs typeface="Arial"/>
              </a:rPr>
              <a:t>r</a:t>
            </a:r>
            <a:r>
              <a:rPr sz="2220" dirty="0">
                <a:latin typeface="Arial"/>
                <a:cs typeface="Arial"/>
              </a:rPr>
              <a:t>da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ar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an</a:t>
            </a:r>
            <a:endParaRPr sz="2220">
              <a:latin typeface="Arial"/>
              <a:cs typeface="Arial"/>
            </a:endParaRPr>
          </a:p>
          <a:p>
            <a:pPr algn="ctr">
              <a:lnSpc>
                <a:spcPts val="2401"/>
              </a:lnSpc>
              <a:spcBef>
                <a:spcPts val="1"/>
              </a:spcBef>
            </a:pPr>
            <a:r>
              <a:rPr sz="2220" spc="4" dirty="0">
                <a:latin typeface="Arial"/>
                <a:cs typeface="Arial"/>
              </a:rPr>
              <a:t>s</a:t>
            </a:r>
            <a:r>
              <a:rPr sz="2220" spc="-4" dirty="0">
                <a:latin typeface="Arial"/>
                <a:cs typeface="Arial"/>
              </a:rPr>
              <a:t>i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t</a:t>
            </a:r>
            <a:r>
              <a:rPr sz="2220" spc="-8" dirty="0">
                <a:latin typeface="Arial"/>
                <a:cs typeface="Arial"/>
              </a:rPr>
              <a:t>e</a:t>
            </a:r>
            <a:r>
              <a:rPr sz="2220" dirty="0">
                <a:latin typeface="Arial"/>
                <a:cs typeface="Arial"/>
              </a:rPr>
              <a:t>m  </a:t>
            </a:r>
            <a:r>
              <a:rPr sz="2220" spc="171" dirty="0">
                <a:latin typeface="Arial"/>
                <a:cs typeface="Arial"/>
              </a:rPr>
              <a:t> </a:t>
            </a:r>
            <a:r>
              <a:rPr sz="2220" spc="4" dirty="0">
                <a:latin typeface="Arial"/>
                <a:cs typeface="Arial"/>
              </a:rPr>
              <a:t>y</a:t>
            </a:r>
            <a:r>
              <a:rPr sz="2220" dirty="0">
                <a:latin typeface="Arial"/>
                <a:cs typeface="Arial"/>
              </a:rPr>
              <a:t>ang</a:t>
            </a:r>
            <a:endParaRPr sz="222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4126" y="2727601"/>
            <a:ext cx="1009495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metoda</a:t>
            </a:r>
            <a:endParaRPr sz="222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4046" y="2727601"/>
            <a:ext cx="1544488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beror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enta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i</a:t>
            </a:r>
            <a:endParaRPr sz="222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1762" y="2727601"/>
            <a:ext cx="915800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ada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ah</a:t>
            </a:r>
            <a:endParaRPr sz="222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37788" y="2727601"/>
            <a:ext cx="993360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e</a:t>
            </a:r>
            <a:r>
              <a:rPr sz="2220" spc="-8" dirty="0">
                <a:latin typeface="Arial"/>
                <a:cs typeface="Arial"/>
              </a:rPr>
              <a:t>b</a:t>
            </a:r>
            <a:r>
              <a:rPr sz="2220" dirty="0">
                <a:latin typeface="Arial"/>
                <a:cs typeface="Arial"/>
              </a:rPr>
              <a:t>uah</a:t>
            </a:r>
            <a:endParaRPr sz="222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4127" y="3032758"/>
            <a:ext cx="1844820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omponenn</a:t>
            </a:r>
            <a:r>
              <a:rPr sz="2220" spc="4" dirty="0">
                <a:latin typeface="Arial"/>
                <a:cs typeface="Arial"/>
              </a:rPr>
              <a:t>y</a:t>
            </a:r>
            <a:r>
              <a:rPr sz="2220" dirty="0">
                <a:latin typeface="Arial"/>
                <a:cs typeface="Arial"/>
              </a:rPr>
              <a:t>a</a:t>
            </a:r>
            <a:endParaRPr sz="222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9724" y="3032758"/>
            <a:ext cx="1876013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d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spc="-4" dirty="0">
                <a:latin typeface="Arial"/>
                <a:cs typeface="Arial"/>
              </a:rPr>
              <a:t>-</a:t>
            </a:r>
            <a:r>
              <a:rPr sz="2220" dirty="0">
                <a:latin typeface="Arial"/>
                <a:cs typeface="Arial"/>
              </a:rPr>
              <a:t>en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ap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u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spc="-8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i</a:t>
            </a:r>
            <a:endParaRPr sz="222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4320" y="3032758"/>
            <a:ext cx="1056201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men</a:t>
            </a:r>
            <a:r>
              <a:rPr sz="2220" spc="-4" dirty="0">
                <a:latin typeface="Arial"/>
                <a:cs typeface="Arial"/>
              </a:rPr>
              <a:t>j</a:t>
            </a:r>
            <a:r>
              <a:rPr sz="2220" dirty="0">
                <a:latin typeface="Arial"/>
                <a:cs typeface="Arial"/>
              </a:rPr>
              <a:t>adi</a:t>
            </a:r>
            <a:endParaRPr sz="222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1479" y="3032758"/>
            <a:ext cx="2032740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spc="-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e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ompok </a:t>
            </a:r>
            <a:r>
              <a:rPr sz="2220" spc="383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data</a:t>
            </a:r>
            <a:endParaRPr sz="222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4866" y="3032758"/>
            <a:ext cx="537625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dan</a:t>
            </a:r>
            <a:endParaRPr sz="222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4126" y="3337917"/>
            <a:ext cx="7906984" cy="916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fung</a:t>
            </a:r>
            <a:r>
              <a:rPr sz="2220" spc="4" dirty="0">
                <a:latin typeface="Arial"/>
                <a:cs typeface="Arial"/>
              </a:rPr>
              <a:t>si</a:t>
            </a:r>
            <a:r>
              <a:rPr sz="2220" dirty="0">
                <a:latin typeface="Arial"/>
                <a:cs typeface="Arial"/>
              </a:rPr>
              <a:t>,</a:t>
            </a:r>
            <a:r>
              <a:rPr sz="2220" spc="361" dirty="0">
                <a:latin typeface="Arial"/>
                <a:cs typeface="Arial"/>
              </a:rPr>
              <a:t> </a:t>
            </a:r>
            <a:r>
              <a:rPr sz="2220" spc="4" dirty="0">
                <a:latin typeface="Arial"/>
                <a:cs typeface="Arial"/>
              </a:rPr>
              <a:t>y</a:t>
            </a:r>
            <a:r>
              <a:rPr sz="2220" spc="-8" dirty="0">
                <a:latin typeface="Arial"/>
                <a:cs typeface="Arial"/>
              </a:rPr>
              <a:t>a</a:t>
            </a:r>
            <a:r>
              <a:rPr sz="2220" dirty="0">
                <a:latin typeface="Arial"/>
                <a:cs typeface="Arial"/>
              </a:rPr>
              <a:t>ng</a:t>
            </a:r>
            <a:r>
              <a:rPr sz="2220" spc="374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dapat</a:t>
            </a:r>
            <a:r>
              <a:rPr sz="2220" spc="365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mewar</a:t>
            </a:r>
            <a:r>
              <a:rPr sz="2220" spc="4" dirty="0">
                <a:latin typeface="Arial"/>
                <a:cs typeface="Arial"/>
              </a:rPr>
              <a:t>is</a:t>
            </a:r>
            <a:r>
              <a:rPr sz="2220" dirty="0">
                <a:latin typeface="Arial"/>
                <a:cs typeface="Arial"/>
              </a:rPr>
              <a:t>i</a:t>
            </a:r>
            <a:r>
              <a:rPr sz="2220" spc="370" dirty="0">
                <a:latin typeface="Arial"/>
                <a:cs typeface="Arial"/>
              </a:rPr>
              <a:t> </a:t>
            </a:r>
            <a:r>
              <a:rPr sz="2220" spc="-8" dirty="0">
                <a:latin typeface="Arial"/>
                <a:cs typeface="Arial"/>
              </a:rPr>
              <a:t>a</a:t>
            </a:r>
            <a:r>
              <a:rPr sz="2220" dirty="0">
                <a:latin typeface="Arial"/>
                <a:cs typeface="Arial"/>
              </a:rPr>
              <a:t>tr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but</a:t>
            </a:r>
            <a:r>
              <a:rPr sz="2220" spc="379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dan</a:t>
            </a:r>
            <a:r>
              <a:rPr sz="2220" spc="365" dirty="0">
                <a:latin typeface="Arial"/>
                <a:cs typeface="Arial"/>
              </a:rPr>
              <a:t> </a:t>
            </a:r>
            <a:r>
              <a:rPr sz="2220" spc="4" dirty="0">
                <a:latin typeface="Arial"/>
                <a:cs typeface="Arial"/>
              </a:rPr>
              <a:t>si</a:t>
            </a:r>
            <a:r>
              <a:rPr sz="2220" dirty="0">
                <a:latin typeface="Arial"/>
                <a:cs typeface="Arial"/>
              </a:rPr>
              <a:t>f</a:t>
            </a:r>
            <a:r>
              <a:rPr sz="2220" spc="-8" dirty="0">
                <a:latin typeface="Arial"/>
                <a:cs typeface="Arial"/>
              </a:rPr>
              <a:t>a</a:t>
            </a:r>
            <a:r>
              <a:rPr sz="2220" dirty="0">
                <a:latin typeface="Arial"/>
                <a:cs typeface="Arial"/>
              </a:rPr>
              <a:t>t</a:t>
            </a:r>
            <a:r>
              <a:rPr sz="2220" spc="379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dari</a:t>
            </a:r>
            <a:r>
              <a:rPr sz="2220" spc="356" dirty="0">
                <a:latin typeface="Arial"/>
                <a:cs typeface="Arial"/>
              </a:rPr>
              <a:t> </a:t>
            </a:r>
            <a:r>
              <a:rPr sz="2220" spc="-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omponen</a:t>
            </a:r>
            <a:endParaRPr sz="2220">
              <a:latin typeface="Arial"/>
              <a:cs typeface="Arial"/>
            </a:endParaRPr>
          </a:p>
          <a:p>
            <a:pPr marL="11506" marR="4932">
              <a:lnSpc>
                <a:spcPts val="2401"/>
              </a:lnSpc>
              <a:spcBef>
                <a:spcPts val="10"/>
              </a:spcBef>
            </a:pP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nn</a:t>
            </a:r>
            <a:r>
              <a:rPr sz="2220" spc="4" dirty="0">
                <a:latin typeface="Arial"/>
                <a:cs typeface="Arial"/>
              </a:rPr>
              <a:t>y</a:t>
            </a:r>
            <a:r>
              <a:rPr sz="2220" dirty="0">
                <a:latin typeface="Arial"/>
                <a:cs typeface="Arial"/>
              </a:rPr>
              <a:t>a,</a:t>
            </a:r>
            <a:r>
              <a:rPr sz="2220" spc="63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d</a:t>
            </a:r>
            <a:r>
              <a:rPr sz="2220" spc="-8" dirty="0">
                <a:latin typeface="Arial"/>
                <a:cs typeface="Arial"/>
              </a:rPr>
              <a:t>a</a:t>
            </a:r>
            <a:r>
              <a:rPr sz="2220" dirty="0">
                <a:latin typeface="Arial"/>
                <a:cs typeface="Arial"/>
              </a:rPr>
              <a:t>n</a:t>
            </a:r>
            <a:r>
              <a:rPr sz="2220" spc="58" dirty="0">
                <a:latin typeface="Arial"/>
                <a:cs typeface="Arial"/>
              </a:rPr>
              <a:t> 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ompone</a:t>
            </a:r>
            <a:r>
              <a:rPr sz="2220" spc="4" dirty="0">
                <a:latin typeface="Arial"/>
                <a:cs typeface="Arial"/>
              </a:rPr>
              <a:t>n</a:t>
            </a:r>
            <a:r>
              <a:rPr sz="2220" spc="-4" dirty="0">
                <a:latin typeface="Arial"/>
                <a:cs typeface="Arial"/>
              </a:rPr>
              <a:t>-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omponen</a:t>
            </a:r>
            <a:r>
              <a:rPr sz="2220" spc="63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ter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ebut</a:t>
            </a:r>
            <a:r>
              <a:rPr sz="2220" spc="63" dirty="0">
                <a:latin typeface="Arial"/>
                <a:cs typeface="Arial"/>
              </a:rPr>
              <a:t> 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-4" dirty="0">
                <a:latin typeface="Arial"/>
                <a:cs typeface="Arial"/>
              </a:rPr>
              <a:t>l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ng</a:t>
            </a:r>
            <a:r>
              <a:rPr sz="2220" spc="58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ber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ntera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spc="-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i 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atu 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ama 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n.</a:t>
            </a:r>
            <a:endParaRPr sz="222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2207192" y="1502316"/>
            <a:ext cx="1933128" cy="364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4344678" y="1502316"/>
            <a:ext cx="1817139" cy="463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" name="object 17"/>
          <p:cNvSpPr txBox="1"/>
          <p:nvPr/>
        </p:nvSpPr>
        <p:spPr>
          <a:xfrm>
            <a:off x="2164126" y="2422443"/>
            <a:ext cx="1858690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Pemrograman</a:t>
            </a:r>
            <a:endParaRPr sz="222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82499" y="2422443"/>
            <a:ext cx="1544488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beror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enta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i</a:t>
            </a:r>
            <a:endParaRPr sz="222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7428" y="2422443"/>
            <a:ext cx="741432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ob</a:t>
            </a:r>
            <a:r>
              <a:rPr sz="2220" spc="-4" dirty="0">
                <a:latin typeface="Arial"/>
                <a:cs typeface="Arial"/>
              </a:rPr>
              <a:t>j</a:t>
            </a:r>
            <a:r>
              <a:rPr sz="2220" dirty="0">
                <a:latin typeface="Arial"/>
                <a:cs typeface="Arial"/>
              </a:rPr>
              <a:t>ek</a:t>
            </a:r>
            <a:endParaRPr sz="222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88729" y="2422443"/>
            <a:ext cx="915800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ada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ah</a:t>
            </a:r>
            <a:endParaRPr sz="222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64010" y="2422443"/>
            <a:ext cx="1008363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meto</a:t>
            </a:r>
            <a:r>
              <a:rPr sz="2220" spc="-8" dirty="0">
                <a:latin typeface="Arial"/>
                <a:cs typeface="Arial"/>
              </a:rPr>
              <a:t>d</a:t>
            </a:r>
            <a:r>
              <a:rPr sz="2220" dirty="0">
                <a:latin typeface="Arial"/>
                <a:cs typeface="Arial"/>
              </a:rPr>
              <a:t>e</a:t>
            </a:r>
            <a:endParaRPr sz="222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4126" y="2727601"/>
            <a:ext cx="5305167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pemrogr</a:t>
            </a:r>
            <a:r>
              <a:rPr sz="2220" spc="8" dirty="0">
                <a:latin typeface="Arial"/>
                <a:cs typeface="Arial"/>
              </a:rPr>
              <a:t>a</a:t>
            </a:r>
            <a:r>
              <a:rPr sz="2220" dirty="0">
                <a:latin typeface="Arial"/>
                <a:cs typeface="Arial"/>
              </a:rPr>
              <a:t>man</a:t>
            </a:r>
            <a:r>
              <a:rPr sz="2220" spc="410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berd</a:t>
            </a:r>
            <a:r>
              <a:rPr sz="2220" spc="8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ar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an</a:t>
            </a:r>
            <a:r>
              <a:rPr sz="2220" spc="410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h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rar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i</a:t>
            </a:r>
            <a:r>
              <a:rPr sz="2220" spc="415" dirty="0">
                <a:latin typeface="Arial"/>
                <a:cs typeface="Arial"/>
              </a:rPr>
              <a:t> 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e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spc="-8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,</a:t>
            </a:r>
            <a:endParaRPr sz="222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32698" y="2727601"/>
            <a:ext cx="2540525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d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mana</a:t>
            </a:r>
            <a:r>
              <a:rPr sz="2220" spc="410" dirty="0">
                <a:latin typeface="Arial"/>
                <a:cs typeface="Arial"/>
              </a:rPr>
              <a:t> </a:t>
            </a:r>
            <a:r>
              <a:rPr sz="2220" spc="-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e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spc="-4" dirty="0">
                <a:latin typeface="Arial"/>
                <a:cs typeface="Arial"/>
              </a:rPr>
              <a:t>-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e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spc="-8" dirty="0">
                <a:latin typeface="Arial"/>
                <a:cs typeface="Arial"/>
              </a:rPr>
              <a:t>a</a:t>
            </a:r>
            <a:r>
              <a:rPr sz="2220" dirty="0">
                <a:latin typeface="Arial"/>
                <a:cs typeface="Arial"/>
              </a:rPr>
              <a:t>s</a:t>
            </a:r>
            <a:endParaRPr sz="222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4126" y="3032758"/>
            <a:ext cx="1087904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ter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ebut</a:t>
            </a:r>
            <a:endParaRPr sz="222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0238" y="3032758"/>
            <a:ext cx="1623746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d</a:t>
            </a:r>
            <a:r>
              <a:rPr sz="2220" spc="-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def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n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spc="-4" dirty="0">
                <a:latin typeface="Arial"/>
                <a:cs typeface="Arial"/>
              </a:rPr>
              <a:t>s</a:t>
            </a:r>
            <a:r>
              <a:rPr sz="2220" spc="4" dirty="0">
                <a:latin typeface="Arial"/>
                <a:cs typeface="Arial"/>
              </a:rPr>
              <a:t>ik</a:t>
            </a:r>
            <a:r>
              <a:rPr sz="2220" dirty="0">
                <a:latin typeface="Arial"/>
                <a:cs typeface="Arial"/>
              </a:rPr>
              <a:t>an</a:t>
            </a:r>
            <a:endParaRPr sz="222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0721" y="3032758"/>
            <a:ext cx="1009778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dengan</a:t>
            </a:r>
            <a:endParaRPr sz="222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8127" y="3032758"/>
            <a:ext cx="585181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ba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k</a:t>
            </a:r>
            <a:endParaRPr sz="222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1626" y="3032758"/>
            <a:ext cx="537625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dan</a:t>
            </a:r>
            <a:endParaRPr sz="222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4035" y="3032758"/>
            <a:ext cx="585746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b</a:t>
            </a:r>
            <a:r>
              <a:rPr sz="2220" spc="4" dirty="0">
                <a:latin typeface="Arial"/>
                <a:cs typeface="Arial"/>
              </a:rPr>
              <a:t>is</a:t>
            </a:r>
            <a:r>
              <a:rPr sz="2220" dirty="0">
                <a:latin typeface="Arial"/>
                <a:cs typeface="Arial"/>
              </a:rPr>
              <a:t>a</a:t>
            </a:r>
            <a:endParaRPr sz="222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6153" y="3032758"/>
            <a:ext cx="805405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-4" dirty="0">
                <a:latin typeface="Arial"/>
                <a:cs typeface="Arial"/>
              </a:rPr>
              <a:t>l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ng</a:t>
            </a:r>
            <a:endParaRPr sz="222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9200" y="3032758"/>
            <a:ext cx="993360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be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er</a:t>
            </a:r>
            <a:r>
              <a:rPr sz="2220" spc="-4" dirty="0">
                <a:latin typeface="Arial"/>
                <a:cs typeface="Arial"/>
              </a:rPr>
              <a:t>j</a:t>
            </a:r>
            <a:r>
              <a:rPr sz="2220" dirty="0">
                <a:latin typeface="Arial"/>
                <a:cs typeface="Arial"/>
              </a:rPr>
              <a:t>a</a:t>
            </a:r>
            <a:endParaRPr sz="222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4126" y="3337917"/>
            <a:ext cx="4534843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ama untuk meme</a:t>
            </a:r>
            <a:r>
              <a:rPr sz="2220" spc="4" dirty="0">
                <a:latin typeface="Arial"/>
                <a:cs typeface="Arial"/>
              </a:rPr>
              <a:t>c</a:t>
            </a:r>
            <a:r>
              <a:rPr sz="2220" dirty="0">
                <a:latin typeface="Arial"/>
                <a:cs typeface="Arial"/>
              </a:rPr>
              <a:t>ah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an ma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h</a:t>
            </a:r>
            <a:r>
              <a:rPr sz="2220" dirty="0">
                <a:latin typeface="Arial"/>
                <a:cs typeface="Arial"/>
              </a:rPr>
              <a:t>.</a:t>
            </a:r>
            <a:endParaRPr sz="222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" name="object 24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" name="object 25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2207192" y="1507840"/>
            <a:ext cx="397671" cy="353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2643526" y="1502316"/>
            <a:ext cx="1701151" cy="364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4510374" y="1493562"/>
            <a:ext cx="3328100" cy="472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7868493" y="1502316"/>
            <a:ext cx="154650" cy="463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 txBox="1"/>
          <p:nvPr/>
        </p:nvSpPr>
        <p:spPr>
          <a:xfrm>
            <a:off x="2164126" y="2422443"/>
            <a:ext cx="1591477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E</a:t>
            </a:r>
            <a:r>
              <a:rPr sz="2220" spc="-8" dirty="0">
                <a:latin typeface="Arial"/>
                <a:cs typeface="Arial"/>
              </a:rPr>
              <a:t>n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ap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u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spc="-8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i</a:t>
            </a:r>
            <a:endParaRPr sz="222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0728" y="2422443"/>
            <a:ext cx="2002488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(en</a:t>
            </a:r>
            <a:r>
              <a:rPr sz="2220" spc="4" dirty="0">
                <a:latin typeface="Arial"/>
                <a:cs typeface="Arial"/>
              </a:rPr>
              <a:t>c</a:t>
            </a:r>
            <a:r>
              <a:rPr sz="2220" dirty="0">
                <a:latin typeface="Arial"/>
                <a:cs typeface="Arial"/>
              </a:rPr>
              <a:t>ap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u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at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on)</a:t>
            </a:r>
            <a:endParaRPr sz="222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64319" y="2422443"/>
            <a:ext cx="2125828" cy="611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1865" marR="342002" algn="ctr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merupa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an</a:t>
            </a:r>
            <a:endParaRPr sz="2220">
              <a:latin typeface="Arial"/>
              <a:cs typeface="Arial"/>
            </a:endParaRPr>
          </a:p>
          <a:p>
            <a:pPr algn="ctr">
              <a:lnSpc>
                <a:spcPts val="2401"/>
              </a:lnSpc>
              <a:spcBef>
                <a:spcPts val="1"/>
              </a:spcBef>
            </a:pPr>
            <a:r>
              <a:rPr sz="2220" dirty="0">
                <a:latin typeface="Arial"/>
                <a:cs typeface="Arial"/>
              </a:rPr>
              <a:t>method </a:t>
            </a:r>
            <a:r>
              <a:rPr sz="2220" spc="185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t</a:t>
            </a:r>
            <a:r>
              <a:rPr sz="2220" spc="-8" dirty="0">
                <a:latin typeface="Arial"/>
                <a:cs typeface="Arial"/>
              </a:rPr>
              <a:t>e</a:t>
            </a:r>
            <a:r>
              <a:rPr sz="2220" dirty="0">
                <a:latin typeface="Arial"/>
                <a:cs typeface="Arial"/>
              </a:rPr>
              <a:t>rtentu</a:t>
            </a:r>
            <a:endParaRPr sz="222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33564" y="2422443"/>
            <a:ext cx="608343" cy="611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3255" algn="ctr">
              <a:lnSpc>
                <a:spcPts val="2369"/>
              </a:lnSpc>
              <a:spcBef>
                <a:spcPts val="118"/>
              </a:spcBef>
            </a:pPr>
            <a:r>
              <a:rPr sz="2220" spc="4" dirty="0">
                <a:latin typeface="Arial"/>
                <a:cs typeface="Arial"/>
              </a:rPr>
              <a:t>c</a:t>
            </a:r>
            <a:r>
              <a:rPr sz="2220" dirty="0">
                <a:latin typeface="Arial"/>
                <a:cs typeface="Arial"/>
              </a:rPr>
              <a:t>ara</a:t>
            </a:r>
            <a:endParaRPr sz="2220">
              <a:latin typeface="Arial"/>
              <a:cs typeface="Arial"/>
            </a:endParaRPr>
          </a:p>
          <a:p>
            <a:pPr marL="71280" algn="ctr">
              <a:lnSpc>
                <a:spcPts val="2401"/>
              </a:lnSpc>
              <a:spcBef>
                <a:spcPts val="1"/>
              </a:spcBef>
            </a:pPr>
            <a:r>
              <a:rPr sz="2220" dirty="0">
                <a:latin typeface="Arial"/>
                <a:cs typeface="Arial"/>
              </a:rPr>
              <a:t>dari</a:t>
            </a:r>
            <a:endParaRPr sz="222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77818" y="2422443"/>
            <a:ext cx="995066" cy="611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8994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untuk</a:t>
            </a:r>
            <a:endParaRPr sz="2220">
              <a:latin typeface="Arial"/>
              <a:cs typeface="Arial"/>
            </a:endParaRPr>
          </a:p>
          <a:p>
            <a:pPr marL="11506" marR="573">
              <a:lnSpc>
                <a:spcPts val="2401"/>
              </a:lnSpc>
              <a:spcBef>
                <a:spcPts val="1"/>
              </a:spcBef>
            </a:pP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ebuah</a:t>
            </a:r>
            <a:endParaRPr sz="222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4126" y="2727601"/>
            <a:ext cx="3628993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me</a:t>
            </a:r>
            <a:r>
              <a:rPr sz="2220" spc="4" dirty="0">
                <a:latin typeface="Arial"/>
                <a:cs typeface="Arial"/>
              </a:rPr>
              <a:t>li</a:t>
            </a:r>
            <a:r>
              <a:rPr sz="2220" dirty="0">
                <a:latin typeface="Arial"/>
                <a:cs typeface="Arial"/>
              </a:rPr>
              <a:t>ndungi </a:t>
            </a:r>
            <a:r>
              <a:rPr sz="2220" spc="189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propert</a:t>
            </a:r>
            <a:r>
              <a:rPr sz="2220" spc="4" dirty="0">
                <a:latin typeface="Arial"/>
                <a:cs typeface="Arial"/>
              </a:rPr>
              <a:t>y</a:t>
            </a:r>
            <a:r>
              <a:rPr sz="2220" dirty="0">
                <a:latin typeface="Arial"/>
                <a:cs typeface="Arial"/>
              </a:rPr>
              <a:t>(atr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but)</a:t>
            </a:r>
            <a:endParaRPr sz="222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7490" y="2727601"/>
            <a:ext cx="143882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/</a:t>
            </a:r>
            <a:endParaRPr sz="222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4126" y="3032758"/>
            <a:ext cx="758133" cy="1037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0852">
              <a:lnSpc>
                <a:spcPts val="2369"/>
              </a:lnSpc>
              <a:spcBef>
                <a:spcPts val="118"/>
              </a:spcBef>
            </a:pP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e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as</a:t>
            </a:r>
            <a:endParaRPr sz="2220">
              <a:latin typeface="Arial"/>
              <a:cs typeface="Arial"/>
            </a:endParaRPr>
          </a:p>
          <a:p>
            <a:pPr marL="11506">
              <a:lnSpc>
                <a:spcPts val="2401"/>
              </a:lnSpc>
              <a:spcBef>
                <a:spcPts val="1"/>
              </a:spcBef>
            </a:pP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uatu</a:t>
            </a:r>
            <a:endParaRPr sz="2220">
              <a:latin typeface="Arial"/>
              <a:cs typeface="Arial"/>
            </a:endParaRPr>
          </a:p>
          <a:p>
            <a:pPr marL="11506" marR="42457">
              <a:lnSpc>
                <a:spcPct val="95825"/>
              </a:lnSpc>
              <a:spcBef>
                <a:spcPts val="687"/>
              </a:spcBef>
            </a:pPr>
            <a:r>
              <a:rPr sz="2220" dirty="0">
                <a:latin typeface="Arial"/>
                <a:cs typeface="Arial"/>
              </a:rPr>
              <a:t>Cara</a:t>
            </a:r>
            <a:endParaRPr sz="222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4616" y="3032758"/>
            <a:ext cx="3210643" cy="611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551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agar</a:t>
            </a:r>
            <a:r>
              <a:rPr sz="2220" spc="329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t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d</a:t>
            </a:r>
            <a:r>
              <a:rPr sz="2220" spc="-8" dirty="0">
                <a:latin typeface="Arial"/>
                <a:cs typeface="Arial"/>
              </a:rPr>
              <a:t>a</a:t>
            </a:r>
            <a:r>
              <a:rPr sz="2220" dirty="0">
                <a:latin typeface="Arial"/>
                <a:cs typeface="Arial"/>
              </a:rPr>
              <a:t>k</a:t>
            </a:r>
            <a:r>
              <a:rPr sz="2220" spc="329" dirty="0">
                <a:latin typeface="Arial"/>
                <a:cs typeface="Arial"/>
              </a:rPr>
              <a:t> 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e</a:t>
            </a:r>
            <a:r>
              <a:rPr sz="2220" spc="-4" dirty="0">
                <a:latin typeface="Arial"/>
                <a:cs typeface="Arial"/>
              </a:rPr>
              <a:t>m</a:t>
            </a:r>
            <a:r>
              <a:rPr sz="2220" dirty="0">
                <a:latin typeface="Arial"/>
                <a:cs typeface="Arial"/>
              </a:rPr>
              <a:t>barang</a:t>
            </a:r>
            <a:r>
              <a:rPr sz="2220" spc="8" dirty="0">
                <a:latin typeface="Arial"/>
                <a:cs typeface="Arial"/>
              </a:rPr>
              <a:t>a</a:t>
            </a:r>
            <a:r>
              <a:rPr sz="2220" dirty="0">
                <a:latin typeface="Arial"/>
                <a:cs typeface="Arial"/>
              </a:rPr>
              <a:t>n</a:t>
            </a:r>
            <a:endParaRPr sz="2220">
              <a:latin typeface="Arial"/>
              <a:cs typeface="Arial"/>
            </a:endParaRPr>
          </a:p>
          <a:p>
            <a:pPr marL="11506" marR="42457">
              <a:lnSpc>
                <a:spcPts val="2401"/>
              </a:lnSpc>
              <a:spcBef>
                <a:spcPts val="1"/>
              </a:spcBef>
            </a:pPr>
            <a:r>
              <a:rPr sz="2220" dirty="0">
                <a:latin typeface="Arial"/>
                <a:cs typeface="Arial"/>
              </a:rPr>
              <a:t>bag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an</a:t>
            </a:r>
            <a:r>
              <a:rPr sz="2220" spc="8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program.</a:t>
            </a:r>
            <a:endParaRPr sz="222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0221" y="3032758"/>
            <a:ext cx="3873541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d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ks</a:t>
            </a:r>
            <a:r>
              <a:rPr sz="2220" spc="-8" dirty="0">
                <a:latin typeface="Arial"/>
                <a:cs typeface="Arial"/>
              </a:rPr>
              <a:t>e</a:t>
            </a:r>
            <a:r>
              <a:rPr sz="2220" dirty="0">
                <a:latin typeface="Arial"/>
                <a:cs typeface="Arial"/>
              </a:rPr>
              <a:t>s</a:t>
            </a:r>
            <a:r>
              <a:rPr sz="2220" spc="338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d</a:t>
            </a:r>
            <a:r>
              <a:rPr sz="2220" spc="-8" dirty="0">
                <a:latin typeface="Arial"/>
                <a:cs typeface="Arial"/>
              </a:rPr>
              <a:t>a</a:t>
            </a:r>
            <a:r>
              <a:rPr sz="2220" dirty="0">
                <a:latin typeface="Arial"/>
                <a:cs typeface="Arial"/>
              </a:rPr>
              <a:t>n</a:t>
            </a:r>
            <a:r>
              <a:rPr sz="2220" spc="329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d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mod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f</a:t>
            </a:r>
            <a:r>
              <a:rPr sz="2220" spc="-4" dirty="0">
                <a:latin typeface="Arial"/>
                <a:cs typeface="Arial"/>
              </a:rPr>
              <a:t>ik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i</a:t>
            </a:r>
            <a:r>
              <a:rPr sz="2220" spc="338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o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eh</a:t>
            </a:r>
            <a:endParaRPr sz="222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3614" y="3764586"/>
            <a:ext cx="758699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unt</a:t>
            </a:r>
            <a:r>
              <a:rPr sz="2220" spc="8" dirty="0">
                <a:latin typeface="Arial"/>
                <a:cs typeface="Arial"/>
              </a:rPr>
              <a:t>u</a:t>
            </a:r>
            <a:r>
              <a:rPr sz="2220" dirty="0">
                <a:latin typeface="Arial"/>
                <a:cs typeface="Arial"/>
              </a:rPr>
              <a:t>k</a:t>
            </a:r>
            <a:endParaRPr sz="222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4567" y="3764586"/>
            <a:ext cx="1592326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me</a:t>
            </a:r>
            <a:r>
              <a:rPr sz="2220" spc="4" dirty="0">
                <a:latin typeface="Arial"/>
                <a:cs typeface="Arial"/>
              </a:rPr>
              <a:t>li</a:t>
            </a:r>
            <a:r>
              <a:rPr sz="2220" dirty="0">
                <a:latin typeface="Arial"/>
                <a:cs typeface="Arial"/>
              </a:rPr>
              <a:t>nd</a:t>
            </a:r>
            <a:r>
              <a:rPr sz="2220" spc="-8" dirty="0">
                <a:latin typeface="Arial"/>
                <a:cs typeface="Arial"/>
              </a:rPr>
              <a:t>u</a:t>
            </a:r>
            <a:r>
              <a:rPr sz="2220" dirty="0">
                <a:latin typeface="Arial"/>
                <a:cs typeface="Arial"/>
              </a:rPr>
              <a:t>ng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n</a:t>
            </a:r>
            <a:endParaRPr sz="222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8146" y="3764586"/>
            <a:ext cx="616034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data</a:t>
            </a:r>
            <a:endParaRPr sz="222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5497" y="3764586"/>
            <a:ext cx="664156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spc="4" dirty="0">
                <a:latin typeface="Arial"/>
                <a:cs typeface="Arial"/>
              </a:rPr>
              <a:t>y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tu</a:t>
            </a:r>
            <a:endParaRPr sz="222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1174" y="3764586"/>
            <a:ext cx="1008646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d</a:t>
            </a:r>
            <a:r>
              <a:rPr sz="2220" spc="-8" dirty="0">
                <a:latin typeface="Arial"/>
                <a:cs typeface="Arial"/>
              </a:rPr>
              <a:t>e</a:t>
            </a:r>
            <a:r>
              <a:rPr sz="2220" dirty="0">
                <a:latin typeface="Arial"/>
                <a:cs typeface="Arial"/>
              </a:rPr>
              <a:t>ngan</a:t>
            </a:r>
            <a:endParaRPr sz="222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0674" y="3764586"/>
            <a:ext cx="1861238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me</a:t>
            </a:r>
            <a:r>
              <a:rPr sz="2220" spc="8" dirty="0">
                <a:latin typeface="Arial"/>
                <a:cs typeface="Arial"/>
              </a:rPr>
              <a:t>n</a:t>
            </a:r>
            <a:r>
              <a:rPr sz="2220" dirty="0">
                <a:latin typeface="Arial"/>
                <a:cs typeface="Arial"/>
              </a:rPr>
              <a:t>gguna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an</a:t>
            </a:r>
            <a:endParaRPr sz="222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4126" y="4069744"/>
            <a:ext cx="3793351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cc</a:t>
            </a:r>
            <a:r>
              <a:rPr sz="2220" dirty="0">
                <a:latin typeface="Arial"/>
                <a:cs typeface="Arial"/>
              </a:rPr>
              <a:t>e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s</a:t>
            </a:r>
            <a:r>
              <a:rPr sz="2220" spc="-17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mod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f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ers (hak a</a:t>
            </a:r>
            <a:r>
              <a:rPr sz="2220" spc="4" dirty="0">
                <a:latin typeface="Arial"/>
                <a:cs typeface="Arial"/>
              </a:rPr>
              <a:t>ks</a:t>
            </a:r>
            <a:r>
              <a:rPr sz="2220" dirty="0">
                <a:latin typeface="Arial"/>
                <a:cs typeface="Arial"/>
              </a:rPr>
              <a:t>e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).</a:t>
            </a:r>
            <a:endParaRPr sz="222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2185098" y="1493562"/>
            <a:ext cx="3755790" cy="472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6" y="2422443"/>
            <a:ext cx="1390273" cy="1584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42457">
              <a:lnSpc>
                <a:spcPts val="2369"/>
              </a:lnSpc>
              <a:spcBef>
                <a:spcPts val="118"/>
              </a:spcBef>
            </a:pPr>
            <a:r>
              <a:rPr sz="1857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857" spc="-177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2220" dirty="0">
                <a:latin typeface="Arial"/>
                <a:cs typeface="Arial"/>
              </a:rPr>
              <a:t>defau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t</a:t>
            </a:r>
            <a:endParaRPr sz="2220">
              <a:latin typeface="Arial"/>
              <a:cs typeface="Arial"/>
            </a:endParaRPr>
          </a:p>
          <a:p>
            <a:pPr marL="11506" marR="42457">
              <a:lnSpc>
                <a:spcPct val="95825"/>
              </a:lnSpc>
              <a:spcBef>
                <a:spcPts val="688"/>
              </a:spcBef>
            </a:pPr>
            <a:r>
              <a:rPr sz="1857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857" spc="-177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2220" dirty="0">
                <a:latin typeface="Arial"/>
                <a:cs typeface="Arial"/>
              </a:rPr>
              <a:t>pub</a:t>
            </a:r>
            <a:r>
              <a:rPr sz="2220" spc="4" dirty="0">
                <a:latin typeface="Arial"/>
                <a:cs typeface="Arial"/>
              </a:rPr>
              <a:t>li</a:t>
            </a:r>
            <a:r>
              <a:rPr sz="2220" dirty="0">
                <a:latin typeface="Arial"/>
                <a:cs typeface="Arial"/>
              </a:rPr>
              <a:t>c</a:t>
            </a:r>
            <a:endParaRPr sz="2220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806"/>
              </a:spcBef>
            </a:pPr>
            <a:r>
              <a:rPr sz="1857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857" spc="-177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2220" dirty="0">
                <a:latin typeface="Arial"/>
                <a:cs typeface="Arial"/>
              </a:rPr>
              <a:t>prote</a:t>
            </a:r>
            <a:r>
              <a:rPr sz="2220" spc="4" dirty="0">
                <a:latin typeface="Arial"/>
                <a:cs typeface="Arial"/>
              </a:rPr>
              <a:t>c</a:t>
            </a:r>
            <a:r>
              <a:rPr sz="2220" dirty="0">
                <a:latin typeface="Arial"/>
                <a:cs typeface="Arial"/>
              </a:rPr>
              <a:t>ted</a:t>
            </a:r>
            <a:endParaRPr sz="2220">
              <a:latin typeface="Arial"/>
              <a:cs typeface="Arial"/>
            </a:endParaRPr>
          </a:p>
          <a:p>
            <a:pPr marL="11506" marR="42457">
              <a:lnSpc>
                <a:spcPct val="95825"/>
              </a:lnSpc>
              <a:spcBef>
                <a:spcPts val="795"/>
              </a:spcBef>
            </a:pPr>
            <a:r>
              <a:rPr sz="1857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857" spc="-177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2220" dirty="0">
                <a:latin typeface="Arial"/>
                <a:cs typeface="Arial"/>
              </a:rPr>
              <a:t>pr</a:t>
            </a:r>
            <a:r>
              <a:rPr sz="2220" spc="4" dirty="0">
                <a:latin typeface="Arial"/>
                <a:cs typeface="Arial"/>
              </a:rPr>
              <a:t>iv</a:t>
            </a:r>
            <a:r>
              <a:rPr sz="2220" dirty="0">
                <a:latin typeface="Arial"/>
                <a:cs typeface="Arial"/>
              </a:rPr>
              <a:t>ate</a:t>
            </a:r>
            <a:endParaRPr sz="222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2207192" y="1502316"/>
            <a:ext cx="2137486" cy="364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4521422" y="1502316"/>
            <a:ext cx="1866848" cy="364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2284516" y="3410589"/>
            <a:ext cx="5314720" cy="17881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7" y="2420798"/>
            <a:ext cx="7543487" cy="781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483" indent="-144977">
              <a:lnSpc>
                <a:spcPts val="1703"/>
              </a:lnSpc>
              <a:spcBef>
                <a:spcPts val="99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od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er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de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dirty="0">
                <a:latin typeface="Arial"/>
                <a:cs typeface="Arial"/>
              </a:rPr>
              <a:t>au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t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upakan akses un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uk p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ope</a:t>
            </a:r>
            <a:r>
              <a:rPr sz="1586" spc="4" dirty="0">
                <a:latin typeface="Arial"/>
                <a:cs typeface="Arial"/>
              </a:rPr>
              <a:t>rt</a:t>
            </a:r>
            <a:r>
              <a:rPr sz="1586" dirty="0">
                <a:latin typeface="Arial"/>
                <a:cs typeface="Arial"/>
              </a:rPr>
              <a:t>y</a:t>
            </a:r>
            <a:r>
              <a:rPr sz="1586" spc="-17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/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hod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/</a:t>
            </a:r>
            <a:r>
              <a:rPr sz="1586" spc="-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c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ass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han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sa 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akses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eh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c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ass da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am</a:t>
            </a:r>
            <a:r>
              <a:rPr sz="1586" spc="17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package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sa</a:t>
            </a:r>
            <a:r>
              <a:rPr sz="1586" spc="4" dirty="0">
                <a:latin typeface="Arial"/>
                <a:cs typeface="Arial"/>
              </a:rPr>
              <a:t>ma</a:t>
            </a:r>
            <a:r>
              <a:rPr sz="1586" dirty="0">
                <a:latin typeface="Arial"/>
                <a:cs typeface="Arial"/>
              </a:rPr>
              <a:t>.</a:t>
            </a:r>
            <a:endParaRPr sz="1586">
              <a:latin typeface="Arial"/>
              <a:cs typeface="Arial"/>
            </a:endParaRPr>
          </a:p>
          <a:p>
            <a:pPr marL="11506" marR="23224">
              <a:lnSpc>
                <a:spcPct val="95825"/>
              </a:lnSpc>
              <a:spcBef>
                <a:spcPts val="761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C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 penu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san</a:t>
            </a:r>
            <a:r>
              <a:rPr sz="1586" spc="35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hak akses de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dirty="0">
                <a:latin typeface="Arial"/>
                <a:cs typeface="Arial"/>
              </a:rPr>
              <a:t>au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t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:</a:t>
            </a:r>
            <a:endParaRPr sz="15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1F3F816DE4E44B75B5828EA9B961F" ma:contentTypeVersion="4" ma:contentTypeDescription="Create a new document." ma:contentTypeScope="" ma:versionID="fa50a535c9b774fd5226a655327f76a3">
  <xsd:schema xmlns:xsd="http://www.w3.org/2001/XMLSchema" xmlns:xs="http://www.w3.org/2001/XMLSchema" xmlns:p="http://schemas.microsoft.com/office/2006/metadata/properties" xmlns:ns2="4d01be04-e7c3-46a9-9a4b-67cfed977d13" targetNamespace="http://schemas.microsoft.com/office/2006/metadata/properties" ma:root="true" ma:fieldsID="c633262fd2676615b0b3e9fb47d6b457" ns2:_="">
    <xsd:import namespace="4d01be04-e7c3-46a9-9a4b-67cfed977d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1be04-e7c3-46a9-9a4b-67cfed977d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A29504-73D6-4BCD-9E86-D78F27A666F1}"/>
</file>

<file path=customXml/itemProps2.xml><?xml version="1.0" encoding="utf-8"?>
<ds:datastoreItem xmlns:ds="http://schemas.openxmlformats.org/officeDocument/2006/customXml" ds:itemID="{1F7A9152-E09E-431D-9F37-11678934AFDF}"/>
</file>

<file path=customXml/itemProps3.xml><?xml version="1.0" encoding="utf-8"?>
<ds:datastoreItem xmlns:ds="http://schemas.openxmlformats.org/officeDocument/2006/customXml" ds:itemID="{E20089F2-CFCD-4D23-A334-D81E41C1280E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2145</Words>
  <Application>Microsoft Office PowerPoint</Application>
  <PresentationFormat>Widescreen</PresentationFormat>
  <Paragraphs>369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Corbel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Irawan</dc:creator>
  <cp:lastModifiedBy>Arif Irawan</cp:lastModifiedBy>
  <cp:revision>1</cp:revision>
  <dcterms:created xsi:type="dcterms:W3CDTF">2019-01-03T07:07:28Z</dcterms:created>
  <dcterms:modified xsi:type="dcterms:W3CDTF">2019-01-03T07:14:02Z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0x0101005791F3F816DE4E44B75B5828EA9B961F</vt:lpwstr>
  </property>
</Properties>
</file>