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2F3D-4B97-4A58-B7CB-4DF562ECB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4BBC1-ACC2-4944-B1F0-7CACC42A7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D8FBE-9432-46E7-A3BA-7C929D92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0A18-FAC7-417F-888A-217BB5B189AE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A498-3F21-4E83-902A-ECA8D719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0708-EEDC-4F31-85B6-240D392C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FBF-2C58-4C12-B77C-611BFE5F56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504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8A0A-1054-41F7-B66F-FF8DDB29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BD4C7-1000-43BF-B2A5-4C1761E40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C3038-C6CC-4228-8C20-A141BB59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0A18-FAC7-417F-888A-217BB5B189AE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FE23-776A-447B-9C33-83B892D0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E9C00-DAEC-4049-BC79-A71F42E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FBF-2C58-4C12-B77C-611BFE5F56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39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F05FA-6368-4A71-A275-A278B7395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27D2B-9A14-40BE-AFCD-B2DC26786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D3CA-C37D-4304-AE2F-6EDFCA05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0A18-FAC7-417F-888A-217BB5B189AE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2739-8DD7-438B-9BCC-3A573F29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3AED-D902-4556-8432-19AC4074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FBF-2C58-4C12-B77C-611BFE5F56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55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8860-2D8F-44F0-A035-62307DE0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BAAA-12C8-46FD-BB7D-A662DE9C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7B74-ABE4-43D4-905B-E2AACF14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0A18-FAC7-417F-888A-217BB5B189AE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48C1-EA6A-493F-876F-939D3656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B5DEB-30DF-4CC6-9214-6BC98E88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FBF-2C58-4C12-B77C-611BFE5F56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819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4EEA-766B-46B4-B533-366B3D9A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BF01C-7A06-4358-8B56-A4BBD4805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BAEF1-CF4D-42F7-BBAC-7BB7998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0A18-FAC7-417F-888A-217BB5B189AE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24806-FD57-4CED-BF69-F9E592D9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E47FE-BA06-41A6-9E10-AA8856D2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FBF-2C58-4C12-B77C-611BFE5F56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52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C49F-865C-467C-A137-16BD87FB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E0525-93A7-4A64-8C63-E822E6FE1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3B983-BBCF-45C9-A134-FD94A2E4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CFBF9-88BF-42B7-8D5B-41B37FE7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0A18-FAC7-417F-888A-217BB5B189AE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0017A-9D1D-4077-8B74-C4E90D24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FFD55-055A-423E-A615-BDE0915F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FBF-2C58-4C12-B77C-611BFE5F56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896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536A-EF4E-4A1B-8480-BB835DBE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ED61-36B1-4417-B11C-D43567A88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0A083-C6C4-4BC5-8518-328B44A00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A69F5-AF0C-414F-9B67-26A1CE984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14391-F139-4AD0-951C-E2A984644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3CB50-2C3A-4E09-A6AF-108C1C05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0A18-FAC7-417F-888A-217BB5B189AE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04CC4-29C0-436C-93D4-5438133D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D8195-8992-4147-9927-E64C938B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FBF-2C58-4C12-B77C-611BFE5F56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261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F3AF-EA65-4160-B6D4-1CB44369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22FD3-AABF-4197-B7F7-0A109985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0A18-FAC7-417F-888A-217BB5B189AE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AED61-2C97-46B6-8A19-1770D1F4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4C5C8-A2C9-4538-B2F9-D6211A3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FBF-2C58-4C12-B77C-611BFE5F56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429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F3467-C83B-4EDF-8CF9-DDD59514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0A18-FAC7-417F-888A-217BB5B189AE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601BC-89AD-4621-9BB5-917B1615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D1176-4ACA-48B5-8631-53FF2212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FBF-2C58-4C12-B77C-611BFE5F56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38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5CFD-2157-472D-91D3-B07C2722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3EE57-1644-42B6-8CF9-DEB42446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408F8-EB48-41CF-BA31-648225A2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CAD0-E136-4E14-8993-037804E7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0A18-FAC7-417F-888A-217BB5B189AE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A7B03-F56E-4EE1-8B0F-7FFD2A1C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F0EE6-0145-4668-9612-56E25EC5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FBF-2C58-4C12-B77C-611BFE5F56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504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4825-8AA8-426B-9CD0-D040E9D1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0B13E-4BA9-43D3-B0EB-4D2E16D51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35169-5B5F-42D9-8281-2921AF40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91D4-8EB5-4002-8B66-C5BFC5BD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0A18-FAC7-417F-888A-217BB5B189AE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0599B-3C50-4DA1-A0F5-AF3BC9F3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1B2B-3404-44CF-8C52-1622A0B4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FBF-2C58-4C12-B77C-611BFE5F56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138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712D4-7C4A-42B1-A64C-E2882000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8DB95-4042-4458-A45E-7F25C5511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FD7C-AE12-40DC-9F4C-3D83B058A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40A18-FAC7-417F-888A-217BB5B189AE}" type="datetimeFigureOut">
              <a:rPr lang="en-ID" smtClean="0"/>
              <a:t>22/01/2019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A500-43AF-458D-8FD8-956FB01FE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DE7F-3E89-4482-A2F4-AC84EB428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5FBF-2C58-4C12-B77C-611BFE5F56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089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51675" y="700068"/>
            <a:ext cx="9686349" cy="3631517"/>
          </a:xfrm>
          <a:custGeom>
            <a:avLst/>
            <a:gdLst/>
            <a:ahLst/>
            <a:cxnLst/>
            <a:rect l="l" t="t" r="r" b="b"/>
            <a:pathLst>
              <a:path w="10690859" h="4008119">
                <a:moveTo>
                  <a:pt x="0" y="4008119"/>
                </a:moveTo>
                <a:lnTo>
                  <a:pt x="10690859" y="4008119"/>
                </a:lnTo>
                <a:lnTo>
                  <a:pt x="10690859" y="0"/>
                </a:lnTo>
                <a:lnTo>
                  <a:pt x="0" y="0"/>
                </a:lnTo>
                <a:lnTo>
                  <a:pt x="0" y="4008119"/>
                </a:lnTo>
                <a:close/>
              </a:path>
            </a:pathLst>
          </a:custGeom>
          <a:solidFill>
            <a:srgbClr val="1382AC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251675" y="700068"/>
            <a:ext cx="9687730" cy="3632898"/>
          </a:xfrm>
          <a:custGeom>
            <a:avLst/>
            <a:gdLst/>
            <a:ahLst/>
            <a:cxnLst/>
            <a:rect l="l" t="t" r="r" b="b"/>
            <a:pathLst>
              <a:path w="10692383" h="4009643">
                <a:moveTo>
                  <a:pt x="6675119" y="4009643"/>
                </a:moveTo>
                <a:lnTo>
                  <a:pt x="6845807" y="4009643"/>
                </a:lnTo>
                <a:lnTo>
                  <a:pt x="6827111" y="3996262"/>
                </a:lnTo>
                <a:lnTo>
                  <a:pt x="6808981" y="3982193"/>
                </a:lnTo>
                <a:lnTo>
                  <a:pt x="6791437" y="3967456"/>
                </a:lnTo>
                <a:lnTo>
                  <a:pt x="6774496" y="3952073"/>
                </a:lnTo>
                <a:lnTo>
                  <a:pt x="6758177" y="3936063"/>
                </a:lnTo>
                <a:lnTo>
                  <a:pt x="6742498" y="3919447"/>
                </a:lnTo>
                <a:lnTo>
                  <a:pt x="6727478" y="3902246"/>
                </a:lnTo>
                <a:lnTo>
                  <a:pt x="6713134" y="3884480"/>
                </a:lnTo>
                <a:lnTo>
                  <a:pt x="6699485" y="3866171"/>
                </a:lnTo>
                <a:lnTo>
                  <a:pt x="6686549" y="3847337"/>
                </a:lnTo>
                <a:lnTo>
                  <a:pt x="6674345" y="3828001"/>
                </a:lnTo>
                <a:lnTo>
                  <a:pt x="6662891" y="3808183"/>
                </a:lnTo>
                <a:lnTo>
                  <a:pt x="6660056" y="3993861"/>
                </a:lnTo>
                <a:lnTo>
                  <a:pt x="6675119" y="4009643"/>
                </a:lnTo>
                <a:close/>
              </a:path>
              <a:path w="10692383" h="4009643">
                <a:moveTo>
                  <a:pt x="6652204" y="3787903"/>
                </a:moveTo>
                <a:lnTo>
                  <a:pt x="6642305" y="3767181"/>
                </a:lnTo>
                <a:lnTo>
                  <a:pt x="6645507" y="3977612"/>
                </a:lnTo>
                <a:lnTo>
                  <a:pt x="6660056" y="3993861"/>
                </a:lnTo>
                <a:lnTo>
                  <a:pt x="6662891" y="3808183"/>
                </a:lnTo>
                <a:lnTo>
                  <a:pt x="6652204" y="3787903"/>
                </a:lnTo>
                <a:close/>
              </a:path>
              <a:path w="10692383" h="4009643">
                <a:moveTo>
                  <a:pt x="6617506" y="3702575"/>
                </a:moveTo>
                <a:lnTo>
                  <a:pt x="6617988" y="3943770"/>
                </a:lnTo>
                <a:lnTo>
                  <a:pt x="6631480" y="3960910"/>
                </a:lnTo>
                <a:lnTo>
                  <a:pt x="6645507" y="3977612"/>
                </a:lnTo>
                <a:lnTo>
                  <a:pt x="6642305" y="3767181"/>
                </a:lnTo>
                <a:lnTo>
                  <a:pt x="6633209" y="3746039"/>
                </a:lnTo>
                <a:lnTo>
                  <a:pt x="6624937" y="3724497"/>
                </a:lnTo>
                <a:lnTo>
                  <a:pt x="6617506" y="3702575"/>
                </a:lnTo>
                <a:close/>
              </a:path>
              <a:path w="10692383" h="4009643">
                <a:moveTo>
                  <a:pt x="6617506" y="3702575"/>
                </a:moveTo>
                <a:lnTo>
                  <a:pt x="6610935" y="3680295"/>
                </a:lnTo>
                <a:lnTo>
                  <a:pt x="6605241" y="3657676"/>
                </a:lnTo>
                <a:lnTo>
                  <a:pt x="6600443" y="3634739"/>
                </a:lnTo>
                <a:lnTo>
                  <a:pt x="6592645" y="3908227"/>
                </a:lnTo>
                <a:lnTo>
                  <a:pt x="6605039" y="3926204"/>
                </a:lnTo>
                <a:lnTo>
                  <a:pt x="6617988" y="3943770"/>
                </a:lnTo>
                <a:lnTo>
                  <a:pt x="6617506" y="3702575"/>
                </a:lnTo>
                <a:close/>
              </a:path>
              <a:path w="10692383" h="4009643">
                <a:moveTo>
                  <a:pt x="6455663" y="3508247"/>
                </a:moveTo>
                <a:lnTo>
                  <a:pt x="6440423" y="3509771"/>
                </a:lnTo>
                <a:lnTo>
                  <a:pt x="6444479" y="3643321"/>
                </a:lnTo>
                <a:lnTo>
                  <a:pt x="6448043" y="3614927"/>
                </a:lnTo>
                <a:lnTo>
                  <a:pt x="6449085" y="3608507"/>
                </a:lnTo>
                <a:lnTo>
                  <a:pt x="6450957" y="3595861"/>
                </a:lnTo>
                <a:lnTo>
                  <a:pt x="6452563" y="3583215"/>
                </a:lnTo>
                <a:lnTo>
                  <a:pt x="6453869" y="3570569"/>
                </a:lnTo>
                <a:lnTo>
                  <a:pt x="6454844" y="3557923"/>
                </a:lnTo>
                <a:lnTo>
                  <a:pt x="6455453" y="3545277"/>
                </a:lnTo>
                <a:lnTo>
                  <a:pt x="6455663" y="3532631"/>
                </a:lnTo>
                <a:lnTo>
                  <a:pt x="6455663" y="3508247"/>
                </a:lnTo>
                <a:close/>
              </a:path>
              <a:path w="10692383" h="4009643">
                <a:moveTo>
                  <a:pt x="6423183" y="3730180"/>
                </a:moveTo>
                <a:lnTo>
                  <a:pt x="6429536" y="3708842"/>
                </a:lnTo>
                <a:lnTo>
                  <a:pt x="6435212" y="3687244"/>
                </a:lnTo>
                <a:lnTo>
                  <a:pt x="6440198" y="3665399"/>
                </a:lnTo>
                <a:lnTo>
                  <a:pt x="6444479" y="3643321"/>
                </a:lnTo>
                <a:lnTo>
                  <a:pt x="6440423" y="3509771"/>
                </a:lnTo>
                <a:lnTo>
                  <a:pt x="6432242" y="3509852"/>
                </a:lnTo>
                <a:lnTo>
                  <a:pt x="6423183" y="3730180"/>
                </a:lnTo>
                <a:close/>
              </a:path>
              <a:path w="10692383" h="4009643">
                <a:moveTo>
                  <a:pt x="6419347" y="3510300"/>
                </a:moveTo>
                <a:lnTo>
                  <a:pt x="6406610" y="3511113"/>
                </a:lnTo>
                <a:lnTo>
                  <a:pt x="6408502" y="3772018"/>
                </a:lnTo>
                <a:lnTo>
                  <a:pt x="6416167" y="3751243"/>
                </a:lnTo>
                <a:lnTo>
                  <a:pt x="6423183" y="3730180"/>
                </a:lnTo>
                <a:lnTo>
                  <a:pt x="6432242" y="3509852"/>
                </a:lnTo>
                <a:lnTo>
                  <a:pt x="6419347" y="3510300"/>
                </a:lnTo>
                <a:close/>
              </a:path>
              <a:path w="10692383" h="4009643">
                <a:moveTo>
                  <a:pt x="6381749" y="3832478"/>
                </a:moveTo>
                <a:lnTo>
                  <a:pt x="6391280" y="3812650"/>
                </a:lnTo>
                <a:lnTo>
                  <a:pt x="6400202" y="3792492"/>
                </a:lnTo>
                <a:lnTo>
                  <a:pt x="6408502" y="3772018"/>
                </a:lnTo>
                <a:lnTo>
                  <a:pt x="6406610" y="3511113"/>
                </a:lnTo>
                <a:lnTo>
                  <a:pt x="6393998" y="3512261"/>
                </a:lnTo>
                <a:lnTo>
                  <a:pt x="6381749" y="3832478"/>
                </a:lnTo>
                <a:close/>
              </a:path>
              <a:path w="10692383" h="4009643">
                <a:moveTo>
                  <a:pt x="6356603" y="3517391"/>
                </a:moveTo>
                <a:lnTo>
                  <a:pt x="6360919" y="3871094"/>
                </a:lnTo>
                <a:lnTo>
                  <a:pt x="6371625" y="3851964"/>
                </a:lnTo>
                <a:lnTo>
                  <a:pt x="6381749" y="3832478"/>
                </a:lnTo>
                <a:lnTo>
                  <a:pt x="6393998" y="3512261"/>
                </a:lnTo>
                <a:lnTo>
                  <a:pt x="6381481" y="3513710"/>
                </a:lnTo>
                <a:lnTo>
                  <a:pt x="6369026" y="3515431"/>
                </a:lnTo>
                <a:lnTo>
                  <a:pt x="6356603" y="3517391"/>
                </a:lnTo>
                <a:close/>
              </a:path>
              <a:path w="10692383" h="4009643">
                <a:moveTo>
                  <a:pt x="6352031" y="3517391"/>
                </a:moveTo>
                <a:lnTo>
                  <a:pt x="6347459" y="3517391"/>
                </a:lnTo>
                <a:lnTo>
                  <a:pt x="6349647" y="3889852"/>
                </a:lnTo>
                <a:lnTo>
                  <a:pt x="6360919" y="3871094"/>
                </a:lnTo>
                <a:lnTo>
                  <a:pt x="6356603" y="3517391"/>
                </a:lnTo>
                <a:lnTo>
                  <a:pt x="6352031" y="3517391"/>
                </a:lnTo>
                <a:close/>
              </a:path>
              <a:path w="10692383" h="4009643">
                <a:moveTo>
                  <a:pt x="6347459" y="3517391"/>
                </a:moveTo>
                <a:lnTo>
                  <a:pt x="6342887" y="3518915"/>
                </a:lnTo>
                <a:lnTo>
                  <a:pt x="6341363" y="3520439"/>
                </a:lnTo>
                <a:lnTo>
                  <a:pt x="6330695" y="3634739"/>
                </a:lnTo>
                <a:lnTo>
                  <a:pt x="6325681" y="3657676"/>
                </a:lnTo>
                <a:lnTo>
                  <a:pt x="6337822" y="3908227"/>
                </a:lnTo>
                <a:lnTo>
                  <a:pt x="6349647" y="3889852"/>
                </a:lnTo>
                <a:lnTo>
                  <a:pt x="6347459" y="3517391"/>
                </a:lnTo>
                <a:close/>
              </a:path>
              <a:path w="10692383" h="4009643">
                <a:moveTo>
                  <a:pt x="6300832" y="3528167"/>
                </a:moveTo>
                <a:lnTo>
                  <a:pt x="6261123" y="3538046"/>
                </a:lnTo>
                <a:lnTo>
                  <a:pt x="6270215" y="3650915"/>
                </a:lnTo>
                <a:lnTo>
                  <a:pt x="6300138" y="3642105"/>
                </a:lnTo>
                <a:lnTo>
                  <a:pt x="6330695" y="3634739"/>
                </a:lnTo>
                <a:lnTo>
                  <a:pt x="6341363" y="3520439"/>
                </a:lnTo>
                <a:lnTo>
                  <a:pt x="6300832" y="3528167"/>
                </a:lnTo>
                <a:close/>
              </a:path>
              <a:path w="10692383" h="4009643">
                <a:moveTo>
                  <a:pt x="6184653" y="3685603"/>
                </a:moveTo>
                <a:lnTo>
                  <a:pt x="6212433" y="3672705"/>
                </a:lnTo>
                <a:lnTo>
                  <a:pt x="6240967" y="3661129"/>
                </a:lnTo>
                <a:lnTo>
                  <a:pt x="6270215" y="3650915"/>
                </a:lnTo>
                <a:lnTo>
                  <a:pt x="6261123" y="3538046"/>
                </a:lnTo>
                <a:lnTo>
                  <a:pt x="6222303" y="3550013"/>
                </a:lnTo>
                <a:lnTo>
                  <a:pt x="6184653" y="3685603"/>
                </a:lnTo>
                <a:close/>
              </a:path>
              <a:path w="10692383" h="4009643">
                <a:moveTo>
                  <a:pt x="6081879" y="3749583"/>
                </a:moveTo>
                <a:lnTo>
                  <a:pt x="6106241" y="3731812"/>
                </a:lnTo>
                <a:lnTo>
                  <a:pt x="6131517" y="3715197"/>
                </a:lnTo>
                <a:lnTo>
                  <a:pt x="6157668" y="3699781"/>
                </a:lnTo>
                <a:lnTo>
                  <a:pt x="6184653" y="3685603"/>
                </a:lnTo>
                <a:lnTo>
                  <a:pt x="6222303" y="3550013"/>
                </a:lnTo>
                <a:lnTo>
                  <a:pt x="6184440" y="3564001"/>
                </a:lnTo>
                <a:lnTo>
                  <a:pt x="6147601" y="3579947"/>
                </a:lnTo>
                <a:lnTo>
                  <a:pt x="6111854" y="3597784"/>
                </a:lnTo>
                <a:lnTo>
                  <a:pt x="6081879" y="3749583"/>
                </a:lnTo>
                <a:close/>
              </a:path>
              <a:path w="10692383" h="4009643">
                <a:moveTo>
                  <a:pt x="6014679" y="3809426"/>
                </a:moveTo>
                <a:lnTo>
                  <a:pt x="6036058" y="3788432"/>
                </a:lnTo>
                <a:lnTo>
                  <a:pt x="6058471" y="3768470"/>
                </a:lnTo>
                <a:lnTo>
                  <a:pt x="6081879" y="3749583"/>
                </a:lnTo>
                <a:lnTo>
                  <a:pt x="6111854" y="3597784"/>
                </a:lnTo>
                <a:lnTo>
                  <a:pt x="6077265" y="3617448"/>
                </a:lnTo>
                <a:lnTo>
                  <a:pt x="6043903" y="3638872"/>
                </a:lnTo>
                <a:lnTo>
                  <a:pt x="6014679" y="3809426"/>
                </a:lnTo>
                <a:close/>
              </a:path>
              <a:path w="10692383" h="4009643">
                <a:moveTo>
                  <a:pt x="5957149" y="3878198"/>
                </a:moveTo>
                <a:lnTo>
                  <a:pt x="5975184" y="3854351"/>
                </a:lnTo>
                <a:lnTo>
                  <a:pt x="5994374" y="3831413"/>
                </a:lnTo>
                <a:lnTo>
                  <a:pt x="6014679" y="3809426"/>
                </a:lnTo>
                <a:lnTo>
                  <a:pt x="6043903" y="3638872"/>
                </a:lnTo>
                <a:lnTo>
                  <a:pt x="6011835" y="3661994"/>
                </a:lnTo>
                <a:lnTo>
                  <a:pt x="5981128" y="3686746"/>
                </a:lnTo>
                <a:lnTo>
                  <a:pt x="5957149" y="3878198"/>
                </a:lnTo>
                <a:close/>
              </a:path>
              <a:path w="10692383" h="4009643">
                <a:moveTo>
                  <a:pt x="5951850" y="3713064"/>
                </a:moveTo>
                <a:lnTo>
                  <a:pt x="5924068" y="3740883"/>
                </a:lnTo>
                <a:lnTo>
                  <a:pt x="5924701" y="3928458"/>
                </a:lnTo>
                <a:lnTo>
                  <a:pt x="5940308" y="3902915"/>
                </a:lnTo>
                <a:lnTo>
                  <a:pt x="5957149" y="3878198"/>
                </a:lnTo>
                <a:lnTo>
                  <a:pt x="5981128" y="3686746"/>
                </a:lnTo>
                <a:lnTo>
                  <a:pt x="5951850" y="3713064"/>
                </a:lnTo>
                <a:close/>
              </a:path>
              <a:path w="10692383" h="4009643">
                <a:moveTo>
                  <a:pt x="5885687" y="4009643"/>
                </a:moveTo>
                <a:lnTo>
                  <a:pt x="5897351" y="3981864"/>
                </a:lnTo>
                <a:lnTo>
                  <a:pt x="5910369" y="3954789"/>
                </a:lnTo>
                <a:lnTo>
                  <a:pt x="5924701" y="3928458"/>
                </a:lnTo>
                <a:lnTo>
                  <a:pt x="5924068" y="3740883"/>
                </a:lnTo>
                <a:lnTo>
                  <a:pt x="5897849" y="3770137"/>
                </a:lnTo>
                <a:lnTo>
                  <a:pt x="5885687" y="4009643"/>
                </a:lnTo>
                <a:close/>
              </a:path>
              <a:path w="10692383" h="4009643">
                <a:moveTo>
                  <a:pt x="5885687" y="4009643"/>
                </a:moveTo>
                <a:lnTo>
                  <a:pt x="5897849" y="3770137"/>
                </a:lnTo>
                <a:lnTo>
                  <a:pt x="5873262" y="3800762"/>
                </a:lnTo>
                <a:lnTo>
                  <a:pt x="5850373" y="3832693"/>
                </a:lnTo>
                <a:lnTo>
                  <a:pt x="5829251" y="3865863"/>
                </a:lnTo>
                <a:lnTo>
                  <a:pt x="5809961" y="3900209"/>
                </a:lnTo>
                <a:lnTo>
                  <a:pt x="5792572" y="3935664"/>
                </a:lnTo>
                <a:lnTo>
                  <a:pt x="5777152" y="3972164"/>
                </a:lnTo>
                <a:lnTo>
                  <a:pt x="5763767" y="4009643"/>
                </a:lnTo>
                <a:lnTo>
                  <a:pt x="5885687" y="4009643"/>
                </a:lnTo>
                <a:close/>
              </a:path>
              <a:path w="10692383" h="4009643">
                <a:moveTo>
                  <a:pt x="6325457" y="3926204"/>
                </a:moveTo>
                <a:lnTo>
                  <a:pt x="6337822" y="3908227"/>
                </a:lnTo>
                <a:lnTo>
                  <a:pt x="6325681" y="3657676"/>
                </a:lnTo>
                <a:lnTo>
                  <a:pt x="6319793" y="3680295"/>
                </a:lnTo>
                <a:lnTo>
                  <a:pt x="6313050" y="3702575"/>
                </a:lnTo>
                <a:lnTo>
                  <a:pt x="6312566" y="3943770"/>
                </a:lnTo>
                <a:lnTo>
                  <a:pt x="6325457" y="3926204"/>
                </a:lnTo>
                <a:close/>
              </a:path>
              <a:path w="10692383" h="4009643">
                <a:moveTo>
                  <a:pt x="6305470" y="3724497"/>
                </a:moveTo>
                <a:lnTo>
                  <a:pt x="6297072" y="3746039"/>
                </a:lnTo>
                <a:lnTo>
                  <a:pt x="6299163" y="3960910"/>
                </a:lnTo>
                <a:lnTo>
                  <a:pt x="6312566" y="3943770"/>
                </a:lnTo>
                <a:lnTo>
                  <a:pt x="6313050" y="3702575"/>
                </a:lnTo>
                <a:lnTo>
                  <a:pt x="6305470" y="3724497"/>
                </a:lnTo>
                <a:close/>
              </a:path>
              <a:path w="10692383" h="4009643">
                <a:moveTo>
                  <a:pt x="6255662" y="3828001"/>
                </a:moveTo>
                <a:lnTo>
                  <a:pt x="6256019" y="4009643"/>
                </a:lnTo>
                <a:lnTo>
                  <a:pt x="6270876" y="3993861"/>
                </a:lnTo>
                <a:lnTo>
                  <a:pt x="6285262" y="3977612"/>
                </a:lnTo>
                <a:lnTo>
                  <a:pt x="6299163" y="3960910"/>
                </a:lnTo>
                <a:lnTo>
                  <a:pt x="6297072" y="3746039"/>
                </a:lnTo>
                <a:lnTo>
                  <a:pt x="6287874" y="3767181"/>
                </a:lnTo>
                <a:lnTo>
                  <a:pt x="6277894" y="3787903"/>
                </a:lnTo>
                <a:lnTo>
                  <a:pt x="6267151" y="3808183"/>
                </a:lnTo>
                <a:lnTo>
                  <a:pt x="6255662" y="3828001"/>
                </a:lnTo>
                <a:close/>
              </a:path>
              <a:path w="10692383" h="4009643">
                <a:moveTo>
                  <a:pt x="6256019" y="4009643"/>
                </a:moveTo>
                <a:lnTo>
                  <a:pt x="6255662" y="3828001"/>
                </a:lnTo>
                <a:lnTo>
                  <a:pt x="6243446" y="3847337"/>
                </a:lnTo>
                <a:lnTo>
                  <a:pt x="6230522" y="3866171"/>
                </a:lnTo>
                <a:lnTo>
                  <a:pt x="6216907" y="3884480"/>
                </a:lnTo>
                <a:lnTo>
                  <a:pt x="6202621" y="3902246"/>
                </a:lnTo>
                <a:lnTo>
                  <a:pt x="6187680" y="3919447"/>
                </a:lnTo>
                <a:lnTo>
                  <a:pt x="6172104" y="3936063"/>
                </a:lnTo>
                <a:lnTo>
                  <a:pt x="6155911" y="3952073"/>
                </a:lnTo>
                <a:lnTo>
                  <a:pt x="6139119" y="3967456"/>
                </a:lnTo>
                <a:lnTo>
                  <a:pt x="6121746" y="3982193"/>
                </a:lnTo>
                <a:lnTo>
                  <a:pt x="6103811" y="3996262"/>
                </a:lnTo>
                <a:lnTo>
                  <a:pt x="6085331" y="4009643"/>
                </a:lnTo>
                <a:lnTo>
                  <a:pt x="6256019" y="4009643"/>
                </a:lnTo>
                <a:close/>
              </a:path>
              <a:path w="10692383" h="4009643">
                <a:moveTo>
                  <a:pt x="5681471" y="4009643"/>
                </a:moveTo>
                <a:lnTo>
                  <a:pt x="5668098" y="3972164"/>
                </a:lnTo>
                <a:lnTo>
                  <a:pt x="5652707" y="3935664"/>
                </a:lnTo>
                <a:lnTo>
                  <a:pt x="5635365" y="3900209"/>
                </a:lnTo>
                <a:lnTo>
                  <a:pt x="5616134" y="3865863"/>
                </a:lnTo>
                <a:lnTo>
                  <a:pt x="5595080" y="3832693"/>
                </a:lnTo>
                <a:lnTo>
                  <a:pt x="5572265" y="3800762"/>
                </a:lnTo>
                <a:lnTo>
                  <a:pt x="5561075" y="4009643"/>
                </a:lnTo>
                <a:lnTo>
                  <a:pt x="5681471" y="4009643"/>
                </a:lnTo>
                <a:close/>
              </a:path>
              <a:path w="10692383" h="4009643">
                <a:moveTo>
                  <a:pt x="5522062" y="3928458"/>
                </a:moveTo>
                <a:lnTo>
                  <a:pt x="5536394" y="3954789"/>
                </a:lnTo>
                <a:lnTo>
                  <a:pt x="5549412" y="3981864"/>
                </a:lnTo>
                <a:lnTo>
                  <a:pt x="5561075" y="4009643"/>
                </a:lnTo>
                <a:lnTo>
                  <a:pt x="5572265" y="3800762"/>
                </a:lnTo>
                <a:lnTo>
                  <a:pt x="5547753" y="3770137"/>
                </a:lnTo>
                <a:lnTo>
                  <a:pt x="5522062" y="3928458"/>
                </a:lnTo>
                <a:close/>
              </a:path>
              <a:path w="10692383" h="4009643">
                <a:moveTo>
                  <a:pt x="5471578" y="3854351"/>
                </a:moveTo>
                <a:lnTo>
                  <a:pt x="5489614" y="3878198"/>
                </a:lnTo>
                <a:lnTo>
                  <a:pt x="5506455" y="3902915"/>
                </a:lnTo>
                <a:lnTo>
                  <a:pt x="5522062" y="3928458"/>
                </a:lnTo>
                <a:lnTo>
                  <a:pt x="5547753" y="3770137"/>
                </a:lnTo>
                <a:lnTo>
                  <a:pt x="5521610" y="3740883"/>
                </a:lnTo>
                <a:lnTo>
                  <a:pt x="5493898" y="3713064"/>
                </a:lnTo>
                <a:lnTo>
                  <a:pt x="5471578" y="3854351"/>
                </a:lnTo>
                <a:close/>
              </a:path>
              <a:path w="10692383" h="4009643">
                <a:moveTo>
                  <a:pt x="5410705" y="3788432"/>
                </a:moveTo>
                <a:lnTo>
                  <a:pt x="5432084" y="3809426"/>
                </a:lnTo>
                <a:lnTo>
                  <a:pt x="5452388" y="3831413"/>
                </a:lnTo>
                <a:lnTo>
                  <a:pt x="5471578" y="3854351"/>
                </a:lnTo>
                <a:lnTo>
                  <a:pt x="5493898" y="3713064"/>
                </a:lnTo>
                <a:lnTo>
                  <a:pt x="5464682" y="3686746"/>
                </a:lnTo>
                <a:lnTo>
                  <a:pt x="5434026" y="3661994"/>
                </a:lnTo>
                <a:lnTo>
                  <a:pt x="5410705" y="3788432"/>
                </a:lnTo>
                <a:close/>
              </a:path>
              <a:path w="10692383" h="4009643">
                <a:moveTo>
                  <a:pt x="5340522" y="3731812"/>
                </a:moveTo>
                <a:lnTo>
                  <a:pt x="5364884" y="3749583"/>
                </a:lnTo>
                <a:lnTo>
                  <a:pt x="5388292" y="3768470"/>
                </a:lnTo>
                <a:lnTo>
                  <a:pt x="5410705" y="3788432"/>
                </a:lnTo>
                <a:lnTo>
                  <a:pt x="5434026" y="3661994"/>
                </a:lnTo>
                <a:lnTo>
                  <a:pt x="5401994" y="3638872"/>
                </a:lnTo>
                <a:lnTo>
                  <a:pt x="5368650" y="3617448"/>
                </a:lnTo>
                <a:lnTo>
                  <a:pt x="5340522" y="3731812"/>
                </a:lnTo>
                <a:close/>
              </a:path>
              <a:path w="10692383" h="4009643">
                <a:moveTo>
                  <a:pt x="5262109" y="3685603"/>
                </a:moveTo>
                <a:lnTo>
                  <a:pt x="5289095" y="3699781"/>
                </a:lnTo>
                <a:lnTo>
                  <a:pt x="5315246" y="3715197"/>
                </a:lnTo>
                <a:lnTo>
                  <a:pt x="5340522" y="3731812"/>
                </a:lnTo>
                <a:lnTo>
                  <a:pt x="5368650" y="3617448"/>
                </a:lnTo>
                <a:lnTo>
                  <a:pt x="5334057" y="3597784"/>
                </a:lnTo>
                <a:lnTo>
                  <a:pt x="5298281" y="3579947"/>
                </a:lnTo>
                <a:lnTo>
                  <a:pt x="5262109" y="3685603"/>
                </a:lnTo>
                <a:close/>
              </a:path>
              <a:path w="10692383" h="4009643">
                <a:moveTo>
                  <a:pt x="5146625" y="3642105"/>
                </a:moveTo>
                <a:lnTo>
                  <a:pt x="5176547" y="3650915"/>
                </a:lnTo>
                <a:lnTo>
                  <a:pt x="5205796" y="3661129"/>
                </a:lnTo>
                <a:lnTo>
                  <a:pt x="5234330" y="3672705"/>
                </a:lnTo>
                <a:lnTo>
                  <a:pt x="5262109" y="3685603"/>
                </a:lnTo>
                <a:lnTo>
                  <a:pt x="5298281" y="3579947"/>
                </a:lnTo>
                <a:lnTo>
                  <a:pt x="5261384" y="3564001"/>
                </a:lnTo>
                <a:lnTo>
                  <a:pt x="5223431" y="3550013"/>
                </a:lnTo>
                <a:lnTo>
                  <a:pt x="5184486" y="3538046"/>
                </a:lnTo>
                <a:lnTo>
                  <a:pt x="5146625" y="3642105"/>
                </a:lnTo>
                <a:close/>
              </a:path>
              <a:path w="10692383" h="4009643">
                <a:moveTo>
                  <a:pt x="5094731" y="3517391"/>
                </a:moveTo>
                <a:lnTo>
                  <a:pt x="5096440" y="3889852"/>
                </a:lnTo>
                <a:lnTo>
                  <a:pt x="5108269" y="3908227"/>
                </a:lnTo>
                <a:lnTo>
                  <a:pt x="5116067" y="3634739"/>
                </a:lnTo>
                <a:lnTo>
                  <a:pt x="5146625" y="3642105"/>
                </a:lnTo>
                <a:lnTo>
                  <a:pt x="5184486" y="3538046"/>
                </a:lnTo>
                <a:lnTo>
                  <a:pt x="5144613" y="3528167"/>
                </a:lnTo>
                <a:lnTo>
                  <a:pt x="5103875" y="3520439"/>
                </a:lnTo>
                <a:lnTo>
                  <a:pt x="5099303" y="3517391"/>
                </a:lnTo>
                <a:lnTo>
                  <a:pt x="5094731" y="3517391"/>
                </a:lnTo>
                <a:close/>
              </a:path>
              <a:path w="10692383" h="4009643">
                <a:moveTo>
                  <a:pt x="5046122" y="3792492"/>
                </a:moveTo>
                <a:lnTo>
                  <a:pt x="5054974" y="3812650"/>
                </a:lnTo>
                <a:lnTo>
                  <a:pt x="5064442" y="3832478"/>
                </a:lnTo>
                <a:lnTo>
                  <a:pt x="5074516" y="3851964"/>
                </a:lnTo>
                <a:lnTo>
                  <a:pt x="5085185" y="3871094"/>
                </a:lnTo>
                <a:lnTo>
                  <a:pt x="5096440" y="3889852"/>
                </a:lnTo>
                <a:lnTo>
                  <a:pt x="5094731" y="3517391"/>
                </a:lnTo>
                <a:lnTo>
                  <a:pt x="5090159" y="3517391"/>
                </a:lnTo>
                <a:lnTo>
                  <a:pt x="5082369" y="3516136"/>
                </a:lnTo>
                <a:lnTo>
                  <a:pt x="5069930" y="3514322"/>
                </a:lnTo>
                <a:lnTo>
                  <a:pt x="5057440" y="3512767"/>
                </a:lnTo>
                <a:lnTo>
                  <a:pt x="5046122" y="3792492"/>
                </a:lnTo>
                <a:close/>
              </a:path>
              <a:path w="10692383" h="4009643">
                <a:moveTo>
                  <a:pt x="5023365" y="3730180"/>
                </a:moveTo>
                <a:lnTo>
                  <a:pt x="5030307" y="3751243"/>
                </a:lnTo>
                <a:lnTo>
                  <a:pt x="5037896" y="3772018"/>
                </a:lnTo>
                <a:lnTo>
                  <a:pt x="5046122" y="3792492"/>
                </a:lnTo>
                <a:lnTo>
                  <a:pt x="5057440" y="3512767"/>
                </a:lnTo>
                <a:lnTo>
                  <a:pt x="5044867" y="3511504"/>
                </a:lnTo>
                <a:lnTo>
                  <a:pt x="5032180" y="3510562"/>
                </a:lnTo>
                <a:lnTo>
                  <a:pt x="5023365" y="3730180"/>
                </a:lnTo>
                <a:close/>
              </a:path>
              <a:path w="10692383" h="4009643">
                <a:moveTo>
                  <a:pt x="5019348" y="3509974"/>
                </a:moveTo>
                <a:lnTo>
                  <a:pt x="5006339" y="3509771"/>
                </a:lnTo>
                <a:lnTo>
                  <a:pt x="5006524" y="3665399"/>
                </a:lnTo>
                <a:lnTo>
                  <a:pt x="5011463" y="3687244"/>
                </a:lnTo>
                <a:lnTo>
                  <a:pt x="5017081" y="3708842"/>
                </a:lnTo>
                <a:lnTo>
                  <a:pt x="5023365" y="3730180"/>
                </a:lnTo>
                <a:lnTo>
                  <a:pt x="5032180" y="3510562"/>
                </a:lnTo>
                <a:lnTo>
                  <a:pt x="5019348" y="3509974"/>
                </a:lnTo>
                <a:close/>
              </a:path>
              <a:path w="10692383" h="4009643">
                <a:moveTo>
                  <a:pt x="5006339" y="3509771"/>
                </a:moveTo>
                <a:lnTo>
                  <a:pt x="4991099" y="3508247"/>
                </a:lnTo>
                <a:lnTo>
                  <a:pt x="4991152" y="3538936"/>
                </a:lnTo>
                <a:lnTo>
                  <a:pt x="4991548" y="3551601"/>
                </a:lnTo>
                <a:lnTo>
                  <a:pt x="4992277" y="3564266"/>
                </a:lnTo>
                <a:lnTo>
                  <a:pt x="4993274" y="3576932"/>
                </a:lnTo>
                <a:lnTo>
                  <a:pt x="4994470" y="3589597"/>
                </a:lnTo>
                <a:lnTo>
                  <a:pt x="4995799" y="3602262"/>
                </a:lnTo>
                <a:lnTo>
                  <a:pt x="4997195" y="3614927"/>
                </a:lnTo>
                <a:lnTo>
                  <a:pt x="4998719" y="3621023"/>
                </a:lnTo>
                <a:lnTo>
                  <a:pt x="5002272" y="3643321"/>
                </a:lnTo>
                <a:lnTo>
                  <a:pt x="5006524" y="3665399"/>
                </a:lnTo>
                <a:lnTo>
                  <a:pt x="5006339" y="3509771"/>
                </a:lnTo>
                <a:close/>
              </a:path>
              <a:path w="10692383" h="4009643">
                <a:moveTo>
                  <a:pt x="4991099" y="3532631"/>
                </a:moveTo>
                <a:lnTo>
                  <a:pt x="4991152" y="3538936"/>
                </a:lnTo>
                <a:lnTo>
                  <a:pt x="4991099" y="3508247"/>
                </a:lnTo>
                <a:lnTo>
                  <a:pt x="4989575" y="3518915"/>
                </a:lnTo>
                <a:lnTo>
                  <a:pt x="4989575" y="3528059"/>
                </a:lnTo>
                <a:lnTo>
                  <a:pt x="4991099" y="3532631"/>
                </a:lnTo>
                <a:close/>
              </a:path>
              <a:path w="10692383" h="4009643">
                <a:moveTo>
                  <a:pt x="5190743" y="4009643"/>
                </a:moveTo>
                <a:lnTo>
                  <a:pt x="5361431" y="4009643"/>
                </a:lnTo>
                <a:lnTo>
                  <a:pt x="5342952" y="3996262"/>
                </a:lnTo>
                <a:lnTo>
                  <a:pt x="5325017" y="3982193"/>
                </a:lnTo>
                <a:lnTo>
                  <a:pt x="5307644" y="3967456"/>
                </a:lnTo>
                <a:lnTo>
                  <a:pt x="5290852" y="3952073"/>
                </a:lnTo>
                <a:lnTo>
                  <a:pt x="5274659" y="3936063"/>
                </a:lnTo>
                <a:lnTo>
                  <a:pt x="5259083" y="3919447"/>
                </a:lnTo>
                <a:lnTo>
                  <a:pt x="5244142" y="3902246"/>
                </a:lnTo>
                <a:lnTo>
                  <a:pt x="5229855" y="3884480"/>
                </a:lnTo>
                <a:lnTo>
                  <a:pt x="5216241" y="3866171"/>
                </a:lnTo>
                <a:lnTo>
                  <a:pt x="5203316" y="3847337"/>
                </a:lnTo>
                <a:lnTo>
                  <a:pt x="5191101" y="3828001"/>
                </a:lnTo>
                <a:lnTo>
                  <a:pt x="5179612" y="3808183"/>
                </a:lnTo>
                <a:lnTo>
                  <a:pt x="5175680" y="3993861"/>
                </a:lnTo>
                <a:lnTo>
                  <a:pt x="5190743" y="4009643"/>
                </a:lnTo>
                <a:close/>
              </a:path>
              <a:path w="10692383" h="4009643">
                <a:moveTo>
                  <a:pt x="5168869" y="3787903"/>
                </a:moveTo>
                <a:lnTo>
                  <a:pt x="5158889" y="3767181"/>
                </a:lnTo>
                <a:lnTo>
                  <a:pt x="5161131" y="3977612"/>
                </a:lnTo>
                <a:lnTo>
                  <a:pt x="5175680" y="3993861"/>
                </a:lnTo>
                <a:lnTo>
                  <a:pt x="5179612" y="3808183"/>
                </a:lnTo>
                <a:lnTo>
                  <a:pt x="5168869" y="3787903"/>
                </a:lnTo>
                <a:close/>
              </a:path>
              <a:path w="10692383" h="4009643">
                <a:moveTo>
                  <a:pt x="5149691" y="3746039"/>
                </a:moveTo>
                <a:lnTo>
                  <a:pt x="5141293" y="3724497"/>
                </a:lnTo>
                <a:lnTo>
                  <a:pt x="5147104" y="3960910"/>
                </a:lnTo>
                <a:lnTo>
                  <a:pt x="5161131" y="3977612"/>
                </a:lnTo>
                <a:lnTo>
                  <a:pt x="5158889" y="3767181"/>
                </a:lnTo>
                <a:lnTo>
                  <a:pt x="5149691" y="3746039"/>
                </a:lnTo>
                <a:close/>
              </a:path>
              <a:path w="10692383" h="4009643">
                <a:moveTo>
                  <a:pt x="5133713" y="3702575"/>
                </a:moveTo>
                <a:lnTo>
                  <a:pt x="5126970" y="3680295"/>
                </a:lnTo>
                <a:lnTo>
                  <a:pt x="5133612" y="3943770"/>
                </a:lnTo>
                <a:lnTo>
                  <a:pt x="5147104" y="3960910"/>
                </a:lnTo>
                <a:lnTo>
                  <a:pt x="5141293" y="3724497"/>
                </a:lnTo>
                <a:lnTo>
                  <a:pt x="5133713" y="3702575"/>
                </a:lnTo>
                <a:close/>
              </a:path>
              <a:path w="10692383" h="4009643">
                <a:moveTo>
                  <a:pt x="5121082" y="3657676"/>
                </a:moveTo>
                <a:lnTo>
                  <a:pt x="5116067" y="3634739"/>
                </a:lnTo>
                <a:lnTo>
                  <a:pt x="5120663" y="3926204"/>
                </a:lnTo>
                <a:lnTo>
                  <a:pt x="5133612" y="3943770"/>
                </a:lnTo>
                <a:lnTo>
                  <a:pt x="5126970" y="3680295"/>
                </a:lnTo>
                <a:lnTo>
                  <a:pt x="5121082" y="3657676"/>
                </a:lnTo>
                <a:close/>
              </a:path>
              <a:path w="10692383" h="4009643">
                <a:moveTo>
                  <a:pt x="4971082" y="3545297"/>
                </a:moveTo>
                <a:lnTo>
                  <a:pt x="4971287" y="3532631"/>
                </a:lnTo>
                <a:lnTo>
                  <a:pt x="4972811" y="3528059"/>
                </a:lnTo>
                <a:lnTo>
                  <a:pt x="4972811" y="3518915"/>
                </a:lnTo>
                <a:lnTo>
                  <a:pt x="4971287" y="3508247"/>
                </a:lnTo>
                <a:lnTo>
                  <a:pt x="4971082" y="3545297"/>
                </a:lnTo>
                <a:close/>
              </a:path>
              <a:path w="10692383" h="4009643">
                <a:moveTo>
                  <a:pt x="4971287" y="3508247"/>
                </a:moveTo>
                <a:lnTo>
                  <a:pt x="4956047" y="3509771"/>
                </a:lnTo>
                <a:lnTo>
                  <a:pt x="4960114" y="3643321"/>
                </a:lnTo>
                <a:lnTo>
                  <a:pt x="4963667" y="3621023"/>
                </a:lnTo>
                <a:lnTo>
                  <a:pt x="4965191" y="3614927"/>
                </a:lnTo>
                <a:lnTo>
                  <a:pt x="4965890" y="3608623"/>
                </a:lnTo>
                <a:lnTo>
                  <a:pt x="4967262" y="3595958"/>
                </a:lnTo>
                <a:lnTo>
                  <a:pt x="4968533" y="3583293"/>
                </a:lnTo>
                <a:lnTo>
                  <a:pt x="4969638" y="3570627"/>
                </a:lnTo>
                <a:lnTo>
                  <a:pt x="4970510" y="3557962"/>
                </a:lnTo>
                <a:lnTo>
                  <a:pt x="4971082" y="3545297"/>
                </a:lnTo>
                <a:lnTo>
                  <a:pt x="4971287" y="3508247"/>
                </a:lnTo>
                <a:close/>
              </a:path>
              <a:path w="10692383" h="4009643">
                <a:moveTo>
                  <a:pt x="4939021" y="3730180"/>
                </a:moveTo>
                <a:lnTo>
                  <a:pt x="4945306" y="3708842"/>
                </a:lnTo>
                <a:lnTo>
                  <a:pt x="4950924" y="3687244"/>
                </a:lnTo>
                <a:lnTo>
                  <a:pt x="4955863" y="3665399"/>
                </a:lnTo>
                <a:lnTo>
                  <a:pt x="4960114" y="3643321"/>
                </a:lnTo>
                <a:lnTo>
                  <a:pt x="4956047" y="3509771"/>
                </a:lnTo>
                <a:lnTo>
                  <a:pt x="4947866" y="3509852"/>
                </a:lnTo>
                <a:lnTo>
                  <a:pt x="4939021" y="3730180"/>
                </a:lnTo>
                <a:close/>
              </a:path>
              <a:path w="10692383" h="4009643">
                <a:moveTo>
                  <a:pt x="4934971" y="3510300"/>
                </a:moveTo>
                <a:lnTo>
                  <a:pt x="4922234" y="3511113"/>
                </a:lnTo>
                <a:lnTo>
                  <a:pt x="4924490" y="3772018"/>
                </a:lnTo>
                <a:lnTo>
                  <a:pt x="4932079" y="3751243"/>
                </a:lnTo>
                <a:lnTo>
                  <a:pt x="4939021" y="3730180"/>
                </a:lnTo>
                <a:lnTo>
                  <a:pt x="4947866" y="3509852"/>
                </a:lnTo>
                <a:lnTo>
                  <a:pt x="4934971" y="3510300"/>
                </a:lnTo>
                <a:close/>
              </a:path>
              <a:path w="10692383" h="4009643">
                <a:moveTo>
                  <a:pt x="4897945" y="3832478"/>
                </a:moveTo>
                <a:lnTo>
                  <a:pt x="4907413" y="3812650"/>
                </a:lnTo>
                <a:lnTo>
                  <a:pt x="4916265" y="3792492"/>
                </a:lnTo>
                <a:lnTo>
                  <a:pt x="4924490" y="3772018"/>
                </a:lnTo>
                <a:lnTo>
                  <a:pt x="4922234" y="3511113"/>
                </a:lnTo>
                <a:lnTo>
                  <a:pt x="4909622" y="3512261"/>
                </a:lnTo>
                <a:lnTo>
                  <a:pt x="4897945" y="3832478"/>
                </a:lnTo>
                <a:close/>
              </a:path>
              <a:path w="10692383" h="4009643">
                <a:moveTo>
                  <a:pt x="4872227" y="3517391"/>
                </a:moveTo>
                <a:lnTo>
                  <a:pt x="4877202" y="3871094"/>
                </a:lnTo>
                <a:lnTo>
                  <a:pt x="4887871" y="3851964"/>
                </a:lnTo>
                <a:lnTo>
                  <a:pt x="4897945" y="3832478"/>
                </a:lnTo>
                <a:lnTo>
                  <a:pt x="4909622" y="3512261"/>
                </a:lnTo>
                <a:lnTo>
                  <a:pt x="4897105" y="3513710"/>
                </a:lnTo>
                <a:lnTo>
                  <a:pt x="4884651" y="3515431"/>
                </a:lnTo>
                <a:lnTo>
                  <a:pt x="4872227" y="3517391"/>
                </a:lnTo>
                <a:close/>
              </a:path>
              <a:path w="10692383" h="4009643">
                <a:moveTo>
                  <a:pt x="4867655" y="3517391"/>
                </a:moveTo>
                <a:lnTo>
                  <a:pt x="4863083" y="3517391"/>
                </a:lnTo>
                <a:lnTo>
                  <a:pt x="4865947" y="3889852"/>
                </a:lnTo>
                <a:lnTo>
                  <a:pt x="4877202" y="3871094"/>
                </a:lnTo>
                <a:lnTo>
                  <a:pt x="4872227" y="3517391"/>
                </a:lnTo>
                <a:lnTo>
                  <a:pt x="4867655" y="3517391"/>
                </a:lnTo>
                <a:close/>
              </a:path>
              <a:path w="10692383" h="4009643">
                <a:moveTo>
                  <a:pt x="4863083" y="3517391"/>
                </a:moveTo>
                <a:lnTo>
                  <a:pt x="4858511" y="3518915"/>
                </a:lnTo>
                <a:lnTo>
                  <a:pt x="4858511" y="3520439"/>
                </a:lnTo>
                <a:lnTo>
                  <a:pt x="4846319" y="3634739"/>
                </a:lnTo>
                <a:lnTo>
                  <a:pt x="4841305" y="3657676"/>
                </a:lnTo>
                <a:lnTo>
                  <a:pt x="4835417" y="3680295"/>
                </a:lnTo>
                <a:lnTo>
                  <a:pt x="4841724" y="3926204"/>
                </a:lnTo>
                <a:lnTo>
                  <a:pt x="4854118" y="3908227"/>
                </a:lnTo>
                <a:lnTo>
                  <a:pt x="4865947" y="3889852"/>
                </a:lnTo>
                <a:lnTo>
                  <a:pt x="4863083" y="3517391"/>
                </a:lnTo>
                <a:close/>
              </a:path>
              <a:path w="10692383" h="4009643">
                <a:moveTo>
                  <a:pt x="4817763" y="3528167"/>
                </a:moveTo>
                <a:lnTo>
                  <a:pt x="4777860" y="3538046"/>
                </a:lnTo>
                <a:lnTo>
                  <a:pt x="4785839" y="3650915"/>
                </a:lnTo>
                <a:lnTo>
                  <a:pt x="4815762" y="3642105"/>
                </a:lnTo>
                <a:lnTo>
                  <a:pt x="4846319" y="3634739"/>
                </a:lnTo>
                <a:lnTo>
                  <a:pt x="4858511" y="3520439"/>
                </a:lnTo>
                <a:lnTo>
                  <a:pt x="4817763" y="3528167"/>
                </a:lnTo>
                <a:close/>
              </a:path>
              <a:path w="10692383" h="4009643">
                <a:moveTo>
                  <a:pt x="4673292" y="3699781"/>
                </a:moveTo>
                <a:lnTo>
                  <a:pt x="4700277" y="3685603"/>
                </a:lnTo>
                <a:lnTo>
                  <a:pt x="4728057" y="3672705"/>
                </a:lnTo>
                <a:lnTo>
                  <a:pt x="4756591" y="3661129"/>
                </a:lnTo>
                <a:lnTo>
                  <a:pt x="4785839" y="3650915"/>
                </a:lnTo>
                <a:lnTo>
                  <a:pt x="4777860" y="3538046"/>
                </a:lnTo>
                <a:lnTo>
                  <a:pt x="4738868" y="3550013"/>
                </a:lnTo>
                <a:lnTo>
                  <a:pt x="4700857" y="3564001"/>
                </a:lnTo>
                <a:lnTo>
                  <a:pt x="4673292" y="3699781"/>
                </a:lnTo>
                <a:close/>
              </a:path>
              <a:path w="10692383" h="4009643">
                <a:moveTo>
                  <a:pt x="4597503" y="3749583"/>
                </a:moveTo>
                <a:lnTo>
                  <a:pt x="4621865" y="3731812"/>
                </a:lnTo>
                <a:lnTo>
                  <a:pt x="4647141" y="3715197"/>
                </a:lnTo>
                <a:lnTo>
                  <a:pt x="4673292" y="3699781"/>
                </a:lnTo>
                <a:lnTo>
                  <a:pt x="4700857" y="3564001"/>
                </a:lnTo>
                <a:lnTo>
                  <a:pt x="4663892" y="3579947"/>
                </a:lnTo>
                <a:lnTo>
                  <a:pt x="4628041" y="3597784"/>
                </a:lnTo>
                <a:lnTo>
                  <a:pt x="4597503" y="3749583"/>
                </a:lnTo>
                <a:close/>
              </a:path>
              <a:path w="10692383" h="4009643">
                <a:moveTo>
                  <a:pt x="4530303" y="3809426"/>
                </a:moveTo>
                <a:lnTo>
                  <a:pt x="4551682" y="3788432"/>
                </a:lnTo>
                <a:lnTo>
                  <a:pt x="4574095" y="3768470"/>
                </a:lnTo>
                <a:lnTo>
                  <a:pt x="4597503" y="3749583"/>
                </a:lnTo>
                <a:lnTo>
                  <a:pt x="4628041" y="3597784"/>
                </a:lnTo>
                <a:lnTo>
                  <a:pt x="4593373" y="3617448"/>
                </a:lnTo>
                <a:lnTo>
                  <a:pt x="4559954" y="3638872"/>
                </a:lnTo>
                <a:lnTo>
                  <a:pt x="4530303" y="3809426"/>
                </a:lnTo>
                <a:close/>
              </a:path>
              <a:path w="10692383" h="4009643">
                <a:moveTo>
                  <a:pt x="4472773" y="3878198"/>
                </a:moveTo>
                <a:lnTo>
                  <a:pt x="4490808" y="3854351"/>
                </a:lnTo>
                <a:lnTo>
                  <a:pt x="4509998" y="3831413"/>
                </a:lnTo>
                <a:lnTo>
                  <a:pt x="4530303" y="3809426"/>
                </a:lnTo>
                <a:lnTo>
                  <a:pt x="4559954" y="3638872"/>
                </a:lnTo>
                <a:lnTo>
                  <a:pt x="4527851" y="3661994"/>
                </a:lnTo>
                <a:lnTo>
                  <a:pt x="4497133" y="3686746"/>
                </a:lnTo>
                <a:lnTo>
                  <a:pt x="4472773" y="3878198"/>
                </a:lnTo>
                <a:close/>
              </a:path>
              <a:path w="10692383" h="4009643">
                <a:moveTo>
                  <a:pt x="4467866" y="3713064"/>
                </a:moveTo>
                <a:lnTo>
                  <a:pt x="4440119" y="3740883"/>
                </a:lnTo>
                <a:lnTo>
                  <a:pt x="4440325" y="3928458"/>
                </a:lnTo>
                <a:lnTo>
                  <a:pt x="4455932" y="3902915"/>
                </a:lnTo>
                <a:lnTo>
                  <a:pt x="4472773" y="3878198"/>
                </a:lnTo>
                <a:lnTo>
                  <a:pt x="4497133" y="3686746"/>
                </a:lnTo>
                <a:lnTo>
                  <a:pt x="4467866" y="3713064"/>
                </a:lnTo>
                <a:close/>
              </a:path>
              <a:path w="10692383" h="4009643">
                <a:moveTo>
                  <a:pt x="4401311" y="4009643"/>
                </a:moveTo>
                <a:lnTo>
                  <a:pt x="4412975" y="3981864"/>
                </a:lnTo>
                <a:lnTo>
                  <a:pt x="4425993" y="3954789"/>
                </a:lnTo>
                <a:lnTo>
                  <a:pt x="4440325" y="3928458"/>
                </a:lnTo>
                <a:lnTo>
                  <a:pt x="4440119" y="3740883"/>
                </a:lnTo>
                <a:lnTo>
                  <a:pt x="4413957" y="3770137"/>
                </a:lnTo>
                <a:lnTo>
                  <a:pt x="4401311" y="4009643"/>
                </a:lnTo>
                <a:close/>
              </a:path>
              <a:path w="10692383" h="4009643">
                <a:moveTo>
                  <a:pt x="4401311" y="4009643"/>
                </a:moveTo>
                <a:lnTo>
                  <a:pt x="4413957" y="3770137"/>
                </a:lnTo>
                <a:lnTo>
                  <a:pt x="4389450" y="3800762"/>
                </a:lnTo>
                <a:lnTo>
                  <a:pt x="4366664" y="3832693"/>
                </a:lnTo>
                <a:lnTo>
                  <a:pt x="4345667" y="3865863"/>
                </a:lnTo>
                <a:lnTo>
                  <a:pt x="4326526" y="3900209"/>
                </a:lnTo>
                <a:lnTo>
                  <a:pt x="4309309" y="3935664"/>
                </a:lnTo>
                <a:lnTo>
                  <a:pt x="4294083" y="3972164"/>
                </a:lnTo>
                <a:lnTo>
                  <a:pt x="4280915" y="4009643"/>
                </a:lnTo>
                <a:lnTo>
                  <a:pt x="4401311" y="4009643"/>
                </a:lnTo>
                <a:close/>
              </a:path>
              <a:path w="10692383" h="4009643">
                <a:moveTo>
                  <a:pt x="4828775" y="3943770"/>
                </a:moveTo>
                <a:lnTo>
                  <a:pt x="4841724" y="3926204"/>
                </a:lnTo>
                <a:lnTo>
                  <a:pt x="4835417" y="3680295"/>
                </a:lnTo>
                <a:lnTo>
                  <a:pt x="4828674" y="3702575"/>
                </a:lnTo>
                <a:lnTo>
                  <a:pt x="4821094" y="3724497"/>
                </a:lnTo>
                <a:lnTo>
                  <a:pt x="4815283" y="3960910"/>
                </a:lnTo>
                <a:lnTo>
                  <a:pt x="4828775" y="3943770"/>
                </a:lnTo>
                <a:close/>
              </a:path>
              <a:path w="10692383" h="4009643">
                <a:moveTo>
                  <a:pt x="4821094" y="3724497"/>
                </a:moveTo>
                <a:lnTo>
                  <a:pt x="4812696" y="3746039"/>
                </a:lnTo>
                <a:lnTo>
                  <a:pt x="4803498" y="3767181"/>
                </a:lnTo>
                <a:lnTo>
                  <a:pt x="4793518" y="3787903"/>
                </a:lnTo>
                <a:lnTo>
                  <a:pt x="4782775" y="3808183"/>
                </a:lnTo>
                <a:lnTo>
                  <a:pt x="4771286" y="3828001"/>
                </a:lnTo>
                <a:lnTo>
                  <a:pt x="4759070" y="3847337"/>
                </a:lnTo>
                <a:lnTo>
                  <a:pt x="4771643" y="4009643"/>
                </a:lnTo>
                <a:lnTo>
                  <a:pt x="4786706" y="3993861"/>
                </a:lnTo>
                <a:lnTo>
                  <a:pt x="4801256" y="3977612"/>
                </a:lnTo>
                <a:lnTo>
                  <a:pt x="4815283" y="3960910"/>
                </a:lnTo>
                <a:lnTo>
                  <a:pt x="4821094" y="3724497"/>
                </a:lnTo>
                <a:close/>
              </a:path>
              <a:path w="10692383" h="4009643">
                <a:moveTo>
                  <a:pt x="4771643" y="4009643"/>
                </a:moveTo>
                <a:lnTo>
                  <a:pt x="4759070" y="3847337"/>
                </a:lnTo>
                <a:lnTo>
                  <a:pt x="4746146" y="3866171"/>
                </a:lnTo>
                <a:lnTo>
                  <a:pt x="4732531" y="3884480"/>
                </a:lnTo>
                <a:lnTo>
                  <a:pt x="4718245" y="3902246"/>
                </a:lnTo>
                <a:lnTo>
                  <a:pt x="4703304" y="3919447"/>
                </a:lnTo>
                <a:lnTo>
                  <a:pt x="4687728" y="3936063"/>
                </a:lnTo>
                <a:lnTo>
                  <a:pt x="4671535" y="3952073"/>
                </a:lnTo>
                <a:lnTo>
                  <a:pt x="4654743" y="3967456"/>
                </a:lnTo>
                <a:lnTo>
                  <a:pt x="4637370" y="3982193"/>
                </a:lnTo>
                <a:lnTo>
                  <a:pt x="4619435" y="3996262"/>
                </a:lnTo>
                <a:lnTo>
                  <a:pt x="4600955" y="4009643"/>
                </a:lnTo>
                <a:lnTo>
                  <a:pt x="4771643" y="4009643"/>
                </a:lnTo>
                <a:close/>
              </a:path>
              <a:path w="10692383" h="4009643">
                <a:moveTo>
                  <a:pt x="4198619" y="4009643"/>
                </a:moveTo>
                <a:lnTo>
                  <a:pt x="4185235" y="3972164"/>
                </a:lnTo>
                <a:lnTo>
                  <a:pt x="4169813" y="3935664"/>
                </a:lnTo>
                <a:lnTo>
                  <a:pt x="4152420" y="3900209"/>
                </a:lnTo>
                <a:lnTo>
                  <a:pt x="4133124" y="3865863"/>
                </a:lnTo>
                <a:lnTo>
                  <a:pt x="4111990" y="3832693"/>
                </a:lnTo>
                <a:lnTo>
                  <a:pt x="4089083" y="3800762"/>
                </a:lnTo>
                <a:lnTo>
                  <a:pt x="4076699" y="4009643"/>
                </a:lnTo>
                <a:lnTo>
                  <a:pt x="4198619" y="4009643"/>
                </a:lnTo>
                <a:close/>
              </a:path>
              <a:path w="10692383" h="4009643">
                <a:moveTo>
                  <a:pt x="4022079" y="3902915"/>
                </a:moveTo>
                <a:lnTo>
                  <a:pt x="4037686" y="3928458"/>
                </a:lnTo>
                <a:lnTo>
                  <a:pt x="4052018" y="3954789"/>
                </a:lnTo>
                <a:lnTo>
                  <a:pt x="4065036" y="3981864"/>
                </a:lnTo>
                <a:lnTo>
                  <a:pt x="4076699" y="4009643"/>
                </a:lnTo>
                <a:lnTo>
                  <a:pt x="4089083" y="3800762"/>
                </a:lnTo>
                <a:lnTo>
                  <a:pt x="4064472" y="3770137"/>
                </a:lnTo>
                <a:lnTo>
                  <a:pt x="4038221" y="3740883"/>
                </a:lnTo>
                <a:lnTo>
                  <a:pt x="4022079" y="3902915"/>
                </a:lnTo>
                <a:close/>
              </a:path>
              <a:path w="10692383" h="4009643">
                <a:moveTo>
                  <a:pt x="4010398" y="3713064"/>
                </a:moveTo>
                <a:lnTo>
                  <a:pt x="3981068" y="3686746"/>
                </a:lnTo>
                <a:lnTo>
                  <a:pt x="3987203" y="3854351"/>
                </a:lnTo>
                <a:lnTo>
                  <a:pt x="4005238" y="3878198"/>
                </a:lnTo>
                <a:lnTo>
                  <a:pt x="4022079" y="3902915"/>
                </a:lnTo>
                <a:lnTo>
                  <a:pt x="4038221" y="3740883"/>
                </a:lnTo>
                <a:lnTo>
                  <a:pt x="4010398" y="3713064"/>
                </a:lnTo>
                <a:close/>
              </a:path>
              <a:path w="10692383" h="4009643">
                <a:moveTo>
                  <a:pt x="3926329" y="3788432"/>
                </a:moveTo>
                <a:lnTo>
                  <a:pt x="3947708" y="3809426"/>
                </a:lnTo>
                <a:lnTo>
                  <a:pt x="3968012" y="3831413"/>
                </a:lnTo>
                <a:lnTo>
                  <a:pt x="3987203" y="3854351"/>
                </a:lnTo>
                <a:lnTo>
                  <a:pt x="3981068" y="3686746"/>
                </a:lnTo>
                <a:lnTo>
                  <a:pt x="3950298" y="3661994"/>
                </a:lnTo>
                <a:lnTo>
                  <a:pt x="3926329" y="3788432"/>
                </a:lnTo>
                <a:close/>
              </a:path>
              <a:path w="10692383" h="4009643">
                <a:moveTo>
                  <a:pt x="3856146" y="3731812"/>
                </a:moveTo>
                <a:lnTo>
                  <a:pt x="3880508" y="3749583"/>
                </a:lnTo>
                <a:lnTo>
                  <a:pt x="3903916" y="3768470"/>
                </a:lnTo>
                <a:lnTo>
                  <a:pt x="3926329" y="3788432"/>
                </a:lnTo>
                <a:lnTo>
                  <a:pt x="3950298" y="3661994"/>
                </a:lnTo>
                <a:lnTo>
                  <a:pt x="3918155" y="3638872"/>
                </a:lnTo>
                <a:lnTo>
                  <a:pt x="3884703" y="3617448"/>
                </a:lnTo>
                <a:lnTo>
                  <a:pt x="3856146" y="3731812"/>
                </a:lnTo>
                <a:close/>
              </a:path>
              <a:path w="10692383" h="4009643">
                <a:moveTo>
                  <a:pt x="3777733" y="3685603"/>
                </a:moveTo>
                <a:lnTo>
                  <a:pt x="3804719" y="3699781"/>
                </a:lnTo>
                <a:lnTo>
                  <a:pt x="3830870" y="3715197"/>
                </a:lnTo>
                <a:lnTo>
                  <a:pt x="3856146" y="3731812"/>
                </a:lnTo>
                <a:lnTo>
                  <a:pt x="3884703" y="3617448"/>
                </a:lnTo>
                <a:lnTo>
                  <a:pt x="3850011" y="3597784"/>
                </a:lnTo>
                <a:lnTo>
                  <a:pt x="3814143" y="3579947"/>
                </a:lnTo>
                <a:lnTo>
                  <a:pt x="3777733" y="3685603"/>
                </a:lnTo>
                <a:close/>
              </a:path>
              <a:path w="10692383" h="4009643">
                <a:moveTo>
                  <a:pt x="3662249" y="3642105"/>
                </a:moveTo>
                <a:lnTo>
                  <a:pt x="3692171" y="3650915"/>
                </a:lnTo>
                <a:lnTo>
                  <a:pt x="3721420" y="3661129"/>
                </a:lnTo>
                <a:lnTo>
                  <a:pt x="3749954" y="3672705"/>
                </a:lnTo>
                <a:lnTo>
                  <a:pt x="3777733" y="3685603"/>
                </a:lnTo>
                <a:lnTo>
                  <a:pt x="3814143" y="3579947"/>
                </a:lnTo>
                <a:lnTo>
                  <a:pt x="3777166" y="3564001"/>
                </a:lnTo>
                <a:lnTo>
                  <a:pt x="3739148" y="3550013"/>
                </a:lnTo>
                <a:lnTo>
                  <a:pt x="3700153" y="3538046"/>
                </a:lnTo>
                <a:lnTo>
                  <a:pt x="3662249" y="3642105"/>
                </a:lnTo>
                <a:close/>
              </a:path>
              <a:path w="10692383" h="4009643">
                <a:moveTo>
                  <a:pt x="3610355" y="3517391"/>
                </a:moveTo>
                <a:lnTo>
                  <a:pt x="3612740" y="3889852"/>
                </a:lnTo>
                <a:lnTo>
                  <a:pt x="3624565" y="3908227"/>
                </a:lnTo>
                <a:lnTo>
                  <a:pt x="3631691" y="3634739"/>
                </a:lnTo>
                <a:lnTo>
                  <a:pt x="3662249" y="3642105"/>
                </a:lnTo>
                <a:lnTo>
                  <a:pt x="3700153" y="3538046"/>
                </a:lnTo>
                <a:lnTo>
                  <a:pt x="3660248" y="3528167"/>
                </a:lnTo>
                <a:lnTo>
                  <a:pt x="3619499" y="3520439"/>
                </a:lnTo>
                <a:lnTo>
                  <a:pt x="3614927" y="3517391"/>
                </a:lnTo>
                <a:lnTo>
                  <a:pt x="3610355" y="3517391"/>
                </a:lnTo>
                <a:close/>
              </a:path>
              <a:path w="10692383" h="4009643">
                <a:moveTo>
                  <a:pt x="3562185" y="3792492"/>
                </a:moveTo>
                <a:lnTo>
                  <a:pt x="3571107" y="3812650"/>
                </a:lnTo>
                <a:lnTo>
                  <a:pt x="3580637" y="3832478"/>
                </a:lnTo>
                <a:lnTo>
                  <a:pt x="3590762" y="3851964"/>
                </a:lnTo>
                <a:lnTo>
                  <a:pt x="3601467" y="3871094"/>
                </a:lnTo>
                <a:lnTo>
                  <a:pt x="3612740" y="3889852"/>
                </a:lnTo>
                <a:lnTo>
                  <a:pt x="3610355" y="3517391"/>
                </a:lnTo>
                <a:lnTo>
                  <a:pt x="3605783" y="3517391"/>
                </a:lnTo>
                <a:lnTo>
                  <a:pt x="3597993" y="3516136"/>
                </a:lnTo>
                <a:lnTo>
                  <a:pt x="3585554" y="3514322"/>
                </a:lnTo>
                <a:lnTo>
                  <a:pt x="3573064" y="3512767"/>
                </a:lnTo>
                <a:lnTo>
                  <a:pt x="3562185" y="3792492"/>
                </a:lnTo>
                <a:close/>
              </a:path>
              <a:path w="10692383" h="4009643">
                <a:moveTo>
                  <a:pt x="3539204" y="3730180"/>
                </a:moveTo>
                <a:lnTo>
                  <a:pt x="3546219" y="3751243"/>
                </a:lnTo>
                <a:lnTo>
                  <a:pt x="3553884" y="3772018"/>
                </a:lnTo>
                <a:lnTo>
                  <a:pt x="3562185" y="3792492"/>
                </a:lnTo>
                <a:lnTo>
                  <a:pt x="3573064" y="3512767"/>
                </a:lnTo>
                <a:lnTo>
                  <a:pt x="3560491" y="3511504"/>
                </a:lnTo>
                <a:lnTo>
                  <a:pt x="3547804" y="3510562"/>
                </a:lnTo>
                <a:lnTo>
                  <a:pt x="3539204" y="3730180"/>
                </a:lnTo>
                <a:close/>
              </a:path>
              <a:path w="10692383" h="4009643">
                <a:moveTo>
                  <a:pt x="3534972" y="3509974"/>
                </a:moveTo>
                <a:lnTo>
                  <a:pt x="3521963" y="3509771"/>
                </a:lnTo>
                <a:lnTo>
                  <a:pt x="3522189" y="3665399"/>
                </a:lnTo>
                <a:lnTo>
                  <a:pt x="3527175" y="3687244"/>
                </a:lnTo>
                <a:lnTo>
                  <a:pt x="3532851" y="3708842"/>
                </a:lnTo>
                <a:lnTo>
                  <a:pt x="3539204" y="3730180"/>
                </a:lnTo>
                <a:lnTo>
                  <a:pt x="3547804" y="3510562"/>
                </a:lnTo>
                <a:lnTo>
                  <a:pt x="3534972" y="3509974"/>
                </a:lnTo>
                <a:close/>
              </a:path>
              <a:path w="10692383" h="4009643">
                <a:moveTo>
                  <a:pt x="3521963" y="3509771"/>
                </a:moveTo>
                <a:lnTo>
                  <a:pt x="3506723" y="3508247"/>
                </a:lnTo>
                <a:lnTo>
                  <a:pt x="3506778" y="3539052"/>
                </a:lnTo>
                <a:lnTo>
                  <a:pt x="3507195" y="3551698"/>
                </a:lnTo>
                <a:lnTo>
                  <a:pt x="3507994" y="3564344"/>
                </a:lnTo>
                <a:lnTo>
                  <a:pt x="3509141" y="3576990"/>
                </a:lnTo>
                <a:lnTo>
                  <a:pt x="3510604" y="3589636"/>
                </a:lnTo>
                <a:lnTo>
                  <a:pt x="3512349" y="3602282"/>
                </a:lnTo>
                <a:lnTo>
                  <a:pt x="3514343" y="3614927"/>
                </a:lnTo>
                <a:lnTo>
                  <a:pt x="3517907" y="3643321"/>
                </a:lnTo>
                <a:lnTo>
                  <a:pt x="3522189" y="3665399"/>
                </a:lnTo>
                <a:lnTo>
                  <a:pt x="3521963" y="3509771"/>
                </a:lnTo>
                <a:close/>
              </a:path>
              <a:path w="10692383" h="4009643">
                <a:moveTo>
                  <a:pt x="3506778" y="3539052"/>
                </a:moveTo>
                <a:lnTo>
                  <a:pt x="3506723" y="3508247"/>
                </a:lnTo>
                <a:lnTo>
                  <a:pt x="3506778" y="3539052"/>
                </a:lnTo>
                <a:close/>
              </a:path>
              <a:path w="10692383" h="4009643">
                <a:moveTo>
                  <a:pt x="3706367" y="4009643"/>
                </a:moveTo>
                <a:lnTo>
                  <a:pt x="3877055" y="4009643"/>
                </a:lnTo>
                <a:lnTo>
                  <a:pt x="3858576" y="3996262"/>
                </a:lnTo>
                <a:lnTo>
                  <a:pt x="3840641" y="3982193"/>
                </a:lnTo>
                <a:lnTo>
                  <a:pt x="3823268" y="3967456"/>
                </a:lnTo>
                <a:lnTo>
                  <a:pt x="3806476" y="3952073"/>
                </a:lnTo>
                <a:lnTo>
                  <a:pt x="3790283" y="3936063"/>
                </a:lnTo>
                <a:lnTo>
                  <a:pt x="3774707" y="3919447"/>
                </a:lnTo>
                <a:lnTo>
                  <a:pt x="3759766" y="3902246"/>
                </a:lnTo>
                <a:lnTo>
                  <a:pt x="3745479" y="3884480"/>
                </a:lnTo>
                <a:lnTo>
                  <a:pt x="3731865" y="3866171"/>
                </a:lnTo>
                <a:lnTo>
                  <a:pt x="3718940" y="3847337"/>
                </a:lnTo>
                <a:lnTo>
                  <a:pt x="3706725" y="3828001"/>
                </a:lnTo>
                <a:lnTo>
                  <a:pt x="3695236" y="3808183"/>
                </a:lnTo>
                <a:lnTo>
                  <a:pt x="3691511" y="3993861"/>
                </a:lnTo>
                <a:lnTo>
                  <a:pt x="3706367" y="4009643"/>
                </a:lnTo>
                <a:close/>
              </a:path>
              <a:path w="10692383" h="4009643">
                <a:moveTo>
                  <a:pt x="3684493" y="3787903"/>
                </a:moveTo>
                <a:lnTo>
                  <a:pt x="3674513" y="3767181"/>
                </a:lnTo>
                <a:lnTo>
                  <a:pt x="3677125" y="3977612"/>
                </a:lnTo>
                <a:lnTo>
                  <a:pt x="3691511" y="3993861"/>
                </a:lnTo>
                <a:lnTo>
                  <a:pt x="3695236" y="3808183"/>
                </a:lnTo>
                <a:lnTo>
                  <a:pt x="3684493" y="3787903"/>
                </a:lnTo>
                <a:close/>
              </a:path>
              <a:path w="10692383" h="4009643">
                <a:moveTo>
                  <a:pt x="3649337" y="3702575"/>
                </a:moveTo>
                <a:lnTo>
                  <a:pt x="3649821" y="3943770"/>
                </a:lnTo>
                <a:lnTo>
                  <a:pt x="3663224" y="3960910"/>
                </a:lnTo>
                <a:lnTo>
                  <a:pt x="3677125" y="3977612"/>
                </a:lnTo>
                <a:lnTo>
                  <a:pt x="3674513" y="3767181"/>
                </a:lnTo>
                <a:lnTo>
                  <a:pt x="3665315" y="3746039"/>
                </a:lnTo>
                <a:lnTo>
                  <a:pt x="3656917" y="3724497"/>
                </a:lnTo>
                <a:lnTo>
                  <a:pt x="3649337" y="3702575"/>
                </a:lnTo>
                <a:close/>
              </a:path>
              <a:path w="10692383" h="4009643">
                <a:moveTo>
                  <a:pt x="3642594" y="3680295"/>
                </a:moveTo>
                <a:lnTo>
                  <a:pt x="3636706" y="3657676"/>
                </a:lnTo>
                <a:lnTo>
                  <a:pt x="3636930" y="3926204"/>
                </a:lnTo>
                <a:lnTo>
                  <a:pt x="3649821" y="3943770"/>
                </a:lnTo>
                <a:lnTo>
                  <a:pt x="3649337" y="3702575"/>
                </a:lnTo>
                <a:lnTo>
                  <a:pt x="3642594" y="3680295"/>
                </a:lnTo>
                <a:close/>
              </a:path>
              <a:path w="10692383" h="4009643">
                <a:moveTo>
                  <a:pt x="3631691" y="3634739"/>
                </a:moveTo>
                <a:lnTo>
                  <a:pt x="3624565" y="3908227"/>
                </a:lnTo>
                <a:lnTo>
                  <a:pt x="3636930" y="3926204"/>
                </a:lnTo>
                <a:lnTo>
                  <a:pt x="3636706" y="3657676"/>
                </a:lnTo>
                <a:lnTo>
                  <a:pt x="3631691" y="3634739"/>
                </a:lnTo>
                <a:close/>
              </a:path>
              <a:path w="10692383" h="4009643">
                <a:moveTo>
                  <a:pt x="3486798" y="3545297"/>
                </a:moveTo>
                <a:lnTo>
                  <a:pt x="3486911" y="3532631"/>
                </a:lnTo>
                <a:lnTo>
                  <a:pt x="3488435" y="3528059"/>
                </a:lnTo>
                <a:lnTo>
                  <a:pt x="3488435" y="3508247"/>
                </a:lnTo>
                <a:lnTo>
                  <a:pt x="3486911" y="3508247"/>
                </a:lnTo>
                <a:lnTo>
                  <a:pt x="3486798" y="3545297"/>
                </a:lnTo>
                <a:close/>
              </a:path>
              <a:path w="10692383" h="4009643">
                <a:moveTo>
                  <a:pt x="3486911" y="3508247"/>
                </a:moveTo>
                <a:lnTo>
                  <a:pt x="3471671" y="3509771"/>
                </a:lnTo>
                <a:lnTo>
                  <a:pt x="3475738" y="3643321"/>
                </a:lnTo>
                <a:lnTo>
                  <a:pt x="3479291" y="3621023"/>
                </a:lnTo>
                <a:lnTo>
                  <a:pt x="3480815" y="3614927"/>
                </a:lnTo>
                <a:lnTo>
                  <a:pt x="3481813" y="3608623"/>
                </a:lnTo>
                <a:lnTo>
                  <a:pt x="3483510" y="3595958"/>
                </a:lnTo>
                <a:lnTo>
                  <a:pt x="3484823" y="3583293"/>
                </a:lnTo>
                <a:lnTo>
                  <a:pt x="3485787" y="3570627"/>
                </a:lnTo>
                <a:lnTo>
                  <a:pt x="3486434" y="3557962"/>
                </a:lnTo>
                <a:lnTo>
                  <a:pt x="3486798" y="3545297"/>
                </a:lnTo>
                <a:lnTo>
                  <a:pt x="3486911" y="3508247"/>
                </a:lnTo>
                <a:close/>
              </a:path>
              <a:path w="10692383" h="4009643">
                <a:moveTo>
                  <a:pt x="3454645" y="3730180"/>
                </a:moveTo>
                <a:lnTo>
                  <a:pt x="3460930" y="3708842"/>
                </a:lnTo>
                <a:lnTo>
                  <a:pt x="3466548" y="3687244"/>
                </a:lnTo>
                <a:lnTo>
                  <a:pt x="3471487" y="3665399"/>
                </a:lnTo>
                <a:lnTo>
                  <a:pt x="3475738" y="3643321"/>
                </a:lnTo>
                <a:lnTo>
                  <a:pt x="3471671" y="3509771"/>
                </a:lnTo>
                <a:lnTo>
                  <a:pt x="3463844" y="3509852"/>
                </a:lnTo>
                <a:lnTo>
                  <a:pt x="3454645" y="3730180"/>
                </a:lnTo>
                <a:close/>
              </a:path>
              <a:path w="10692383" h="4009643">
                <a:moveTo>
                  <a:pt x="3451234" y="3510300"/>
                </a:moveTo>
                <a:lnTo>
                  <a:pt x="3438518" y="3511113"/>
                </a:lnTo>
                <a:lnTo>
                  <a:pt x="3440115" y="3772018"/>
                </a:lnTo>
                <a:lnTo>
                  <a:pt x="3447703" y="3751243"/>
                </a:lnTo>
                <a:lnTo>
                  <a:pt x="3454645" y="3730180"/>
                </a:lnTo>
                <a:lnTo>
                  <a:pt x="3463844" y="3509852"/>
                </a:lnTo>
                <a:lnTo>
                  <a:pt x="3451234" y="3510300"/>
                </a:lnTo>
                <a:close/>
              </a:path>
              <a:path w="10692383" h="4009643">
                <a:moveTo>
                  <a:pt x="3413569" y="3832478"/>
                </a:moveTo>
                <a:lnTo>
                  <a:pt x="3423037" y="3812650"/>
                </a:lnTo>
                <a:lnTo>
                  <a:pt x="3431889" y="3792492"/>
                </a:lnTo>
                <a:lnTo>
                  <a:pt x="3440115" y="3772018"/>
                </a:lnTo>
                <a:lnTo>
                  <a:pt x="3438518" y="3511113"/>
                </a:lnTo>
                <a:lnTo>
                  <a:pt x="3425759" y="3512261"/>
                </a:lnTo>
                <a:lnTo>
                  <a:pt x="3413569" y="3832478"/>
                </a:lnTo>
                <a:close/>
              </a:path>
              <a:path w="10692383" h="4009643">
                <a:moveTo>
                  <a:pt x="3387851" y="3517391"/>
                </a:moveTo>
                <a:lnTo>
                  <a:pt x="3392826" y="3871094"/>
                </a:lnTo>
                <a:lnTo>
                  <a:pt x="3403495" y="3851964"/>
                </a:lnTo>
                <a:lnTo>
                  <a:pt x="3413569" y="3832478"/>
                </a:lnTo>
                <a:lnTo>
                  <a:pt x="3425759" y="3512261"/>
                </a:lnTo>
                <a:lnTo>
                  <a:pt x="3413020" y="3513710"/>
                </a:lnTo>
                <a:lnTo>
                  <a:pt x="3400363" y="3515431"/>
                </a:lnTo>
                <a:lnTo>
                  <a:pt x="3387851" y="3517391"/>
                </a:lnTo>
                <a:close/>
              </a:path>
              <a:path w="10692383" h="4009643">
                <a:moveTo>
                  <a:pt x="3383279" y="3517391"/>
                </a:moveTo>
                <a:lnTo>
                  <a:pt x="3378707" y="3517391"/>
                </a:lnTo>
                <a:lnTo>
                  <a:pt x="3381571" y="3889852"/>
                </a:lnTo>
                <a:lnTo>
                  <a:pt x="3392826" y="3871094"/>
                </a:lnTo>
                <a:lnTo>
                  <a:pt x="3387851" y="3517391"/>
                </a:lnTo>
                <a:lnTo>
                  <a:pt x="3383279" y="3517391"/>
                </a:lnTo>
                <a:close/>
              </a:path>
              <a:path w="10692383" h="4009643">
                <a:moveTo>
                  <a:pt x="3378707" y="3517391"/>
                </a:moveTo>
                <a:lnTo>
                  <a:pt x="3374135" y="3518915"/>
                </a:lnTo>
                <a:lnTo>
                  <a:pt x="3374135" y="3520439"/>
                </a:lnTo>
                <a:lnTo>
                  <a:pt x="3361943" y="3634739"/>
                </a:lnTo>
                <a:lnTo>
                  <a:pt x="3357146" y="3657676"/>
                </a:lnTo>
                <a:lnTo>
                  <a:pt x="3351452" y="3680295"/>
                </a:lnTo>
                <a:lnTo>
                  <a:pt x="3357348" y="3926204"/>
                </a:lnTo>
                <a:lnTo>
                  <a:pt x="3369742" y="3908227"/>
                </a:lnTo>
                <a:lnTo>
                  <a:pt x="3381571" y="3889852"/>
                </a:lnTo>
                <a:lnTo>
                  <a:pt x="3378707" y="3517391"/>
                </a:lnTo>
                <a:close/>
              </a:path>
              <a:path w="10692383" h="4009643">
                <a:moveTo>
                  <a:pt x="3333398" y="3528167"/>
                </a:moveTo>
                <a:lnTo>
                  <a:pt x="3293525" y="3538046"/>
                </a:lnTo>
                <a:lnTo>
                  <a:pt x="3301834" y="3650915"/>
                </a:lnTo>
                <a:lnTo>
                  <a:pt x="3331593" y="3642105"/>
                </a:lnTo>
                <a:lnTo>
                  <a:pt x="3361943" y="3634739"/>
                </a:lnTo>
                <a:lnTo>
                  <a:pt x="3374135" y="3520439"/>
                </a:lnTo>
                <a:lnTo>
                  <a:pt x="3333398" y="3528167"/>
                </a:lnTo>
                <a:close/>
              </a:path>
              <a:path w="10692383" h="4009643">
                <a:moveTo>
                  <a:pt x="3189588" y="3699781"/>
                </a:moveTo>
                <a:lnTo>
                  <a:pt x="3216544" y="3685603"/>
                </a:lnTo>
                <a:lnTo>
                  <a:pt x="3244266" y="3672705"/>
                </a:lnTo>
                <a:lnTo>
                  <a:pt x="3272711" y="3661129"/>
                </a:lnTo>
                <a:lnTo>
                  <a:pt x="3301834" y="3650915"/>
                </a:lnTo>
                <a:lnTo>
                  <a:pt x="3293525" y="3538046"/>
                </a:lnTo>
                <a:lnTo>
                  <a:pt x="3254580" y="3550013"/>
                </a:lnTo>
                <a:lnTo>
                  <a:pt x="3216627" y="3564001"/>
                </a:lnTo>
                <a:lnTo>
                  <a:pt x="3189588" y="3699781"/>
                </a:lnTo>
                <a:close/>
              </a:path>
              <a:path w="10692383" h="4009643">
                <a:moveTo>
                  <a:pt x="3113749" y="3749583"/>
                </a:moveTo>
                <a:lnTo>
                  <a:pt x="3138147" y="3731812"/>
                </a:lnTo>
                <a:lnTo>
                  <a:pt x="3163441" y="3715197"/>
                </a:lnTo>
                <a:lnTo>
                  <a:pt x="3189588" y="3699781"/>
                </a:lnTo>
                <a:lnTo>
                  <a:pt x="3216627" y="3564001"/>
                </a:lnTo>
                <a:lnTo>
                  <a:pt x="3179730" y="3579947"/>
                </a:lnTo>
                <a:lnTo>
                  <a:pt x="3143954" y="3597784"/>
                </a:lnTo>
                <a:lnTo>
                  <a:pt x="3113749" y="3749583"/>
                </a:lnTo>
                <a:close/>
              </a:path>
              <a:path w="10692383" h="4009643">
                <a:moveTo>
                  <a:pt x="3046366" y="3809426"/>
                </a:moveTo>
                <a:lnTo>
                  <a:pt x="3067815" y="3788432"/>
                </a:lnTo>
                <a:lnTo>
                  <a:pt x="3090290" y="3768470"/>
                </a:lnTo>
                <a:lnTo>
                  <a:pt x="3113749" y="3749583"/>
                </a:lnTo>
                <a:lnTo>
                  <a:pt x="3143954" y="3597784"/>
                </a:lnTo>
                <a:lnTo>
                  <a:pt x="3109361" y="3617448"/>
                </a:lnTo>
                <a:lnTo>
                  <a:pt x="3076017" y="3638872"/>
                </a:lnTo>
                <a:lnTo>
                  <a:pt x="3046366" y="3809426"/>
                </a:lnTo>
                <a:close/>
              </a:path>
              <a:path w="10692383" h="4009643">
                <a:moveTo>
                  <a:pt x="2988611" y="3878198"/>
                </a:moveTo>
                <a:lnTo>
                  <a:pt x="3006720" y="3854351"/>
                </a:lnTo>
                <a:lnTo>
                  <a:pt x="3025986" y="3831413"/>
                </a:lnTo>
                <a:lnTo>
                  <a:pt x="3046366" y="3809426"/>
                </a:lnTo>
                <a:lnTo>
                  <a:pt x="3076017" y="3638872"/>
                </a:lnTo>
                <a:lnTo>
                  <a:pt x="3043984" y="3661994"/>
                </a:lnTo>
                <a:lnTo>
                  <a:pt x="3013328" y="3686746"/>
                </a:lnTo>
                <a:lnTo>
                  <a:pt x="2988611" y="3878198"/>
                </a:lnTo>
                <a:close/>
              </a:path>
              <a:path w="10692383" h="4009643">
                <a:moveTo>
                  <a:pt x="2941658" y="3954789"/>
                </a:moveTo>
                <a:lnTo>
                  <a:pt x="2956036" y="3928458"/>
                </a:lnTo>
                <a:lnTo>
                  <a:pt x="2971702" y="3902915"/>
                </a:lnTo>
                <a:lnTo>
                  <a:pt x="2988611" y="3878198"/>
                </a:lnTo>
                <a:lnTo>
                  <a:pt x="3013328" y="3686746"/>
                </a:lnTo>
                <a:lnTo>
                  <a:pt x="2984113" y="3713064"/>
                </a:lnTo>
                <a:lnTo>
                  <a:pt x="2956401" y="3740883"/>
                </a:lnTo>
                <a:lnTo>
                  <a:pt x="2941658" y="3954789"/>
                </a:lnTo>
                <a:close/>
              </a:path>
              <a:path w="10692383" h="4009643">
                <a:moveTo>
                  <a:pt x="2930257" y="3770137"/>
                </a:moveTo>
                <a:lnTo>
                  <a:pt x="2905746" y="3800762"/>
                </a:lnTo>
                <a:lnTo>
                  <a:pt x="2916935" y="4009643"/>
                </a:lnTo>
                <a:lnTo>
                  <a:pt x="2928610" y="3981864"/>
                </a:lnTo>
                <a:lnTo>
                  <a:pt x="2941658" y="3954789"/>
                </a:lnTo>
                <a:lnTo>
                  <a:pt x="2956401" y="3740883"/>
                </a:lnTo>
                <a:lnTo>
                  <a:pt x="2930257" y="3770137"/>
                </a:lnTo>
                <a:close/>
              </a:path>
              <a:path w="10692383" h="4009643">
                <a:moveTo>
                  <a:pt x="2916935" y="4009643"/>
                </a:moveTo>
                <a:lnTo>
                  <a:pt x="2905746" y="3800762"/>
                </a:lnTo>
                <a:lnTo>
                  <a:pt x="2882931" y="3832693"/>
                </a:lnTo>
                <a:lnTo>
                  <a:pt x="2861876" y="3865863"/>
                </a:lnTo>
                <a:lnTo>
                  <a:pt x="2842646" y="3900209"/>
                </a:lnTo>
                <a:lnTo>
                  <a:pt x="2825303" y="3935664"/>
                </a:lnTo>
                <a:lnTo>
                  <a:pt x="2809913" y="3972164"/>
                </a:lnTo>
                <a:lnTo>
                  <a:pt x="2796539" y="4009643"/>
                </a:lnTo>
                <a:lnTo>
                  <a:pt x="2916935" y="4009643"/>
                </a:lnTo>
                <a:close/>
              </a:path>
              <a:path w="10692383" h="4009643">
                <a:moveTo>
                  <a:pt x="3329177" y="3746039"/>
                </a:moveTo>
                <a:lnTo>
                  <a:pt x="3330907" y="3960910"/>
                </a:lnTo>
                <a:lnTo>
                  <a:pt x="3344399" y="3943770"/>
                </a:lnTo>
                <a:lnTo>
                  <a:pt x="3357348" y="3926204"/>
                </a:lnTo>
                <a:lnTo>
                  <a:pt x="3351452" y="3680295"/>
                </a:lnTo>
                <a:lnTo>
                  <a:pt x="3344881" y="3702575"/>
                </a:lnTo>
                <a:lnTo>
                  <a:pt x="3337450" y="3724497"/>
                </a:lnTo>
                <a:lnTo>
                  <a:pt x="3329177" y="3746039"/>
                </a:lnTo>
                <a:close/>
              </a:path>
              <a:path w="10692383" h="4009643">
                <a:moveTo>
                  <a:pt x="3299496" y="3808183"/>
                </a:moveTo>
                <a:lnTo>
                  <a:pt x="3302330" y="3993861"/>
                </a:lnTo>
                <a:lnTo>
                  <a:pt x="3316880" y="3977612"/>
                </a:lnTo>
                <a:lnTo>
                  <a:pt x="3330907" y="3960910"/>
                </a:lnTo>
                <a:lnTo>
                  <a:pt x="3329177" y="3746039"/>
                </a:lnTo>
                <a:lnTo>
                  <a:pt x="3320082" y="3767181"/>
                </a:lnTo>
                <a:lnTo>
                  <a:pt x="3310182" y="3787903"/>
                </a:lnTo>
                <a:lnTo>
                  <a:pt x="3299496" y="3808183"/>
                </a:lnTo>
                <a:close/>
              </a:path>
              <a:path w="10692383" h="4009643">
                <a:moveTo>
                  <a:pt x="3288042" y="3828001"/>
                </a:moveTo>
                <a:lnTo>
                  <a:pt x="3275837" y="3847337"/>
                </a:lnTo>
                <a:lnTo>
                  <a:pt x="3287267" y="4009643"/>
                </a:lnTo>
                <a:lnTo>
                  <a:pt x="3302330" y="3993861"/>
                </a:lnTo>
                <a:lnTo>
                  <a:pt x="3299496" y="3808183"/>
                </a:lnTo>
                <a:lnTo>
                  <a:pt x="3288042" y="3828001"/>
                </a:lnTo>
                <a:close/>
              </a:path>
              <a:path w="10692383" h="4009643">
                <a:moveTo>
                  <a:pt x="3287267" y="4009643"/>
                </a:moveTo>
                <a:lnTo>
                  <a:pt x="3275837" y="3847337"/>
                </a:lnTo>
                <a:lnTo>
                  <a:pt x="3262902" y="3866171"/>
                </a:lnTo>
                <a:lnTo>
                  <a:pt x="3249253" y="3884480"/>
                </a:lnTo>
                <a:lnTo>
                  <a:pt x="3234909" y="3902246"/>
                </a:lnTo>
                <a:lnTo>
                  <a:pt x="3219888" y="3919447"/>
                </a:lnTo>
                <a:lnTo>
                  <a:pt x="3204209" y="3936063"/>
                </a:lnTo>
                <a:lnTo>
                  <a:pt x="3187890" y="3952073"/>
                </a:lnTo>
                <a:lnTo>
                  <a:pt x="3170950" y="3967456"/>
                </a:lnTo>
                <a:lnTo>
                  <a:pt x="3153405" y="3982193"/>
                </a:lnTo>
                <a:lnTo>
                  <a:pt x="3135276" y="3996262"/>
                </a:lnTo>
                <a:lnTo>
                  <a:pt x="3116579" y="4009643"/>
                </a:lnTo>
                <a:lnTo>
                  <a:pt x="3287267" y="4009643"/>
                </a:lnTo>
                <a:close/>
              </a:path>
              <a:path w="10692383" h="4009643">
                <a:moveTo>
                  <a:pt x="2714243" y="4009643"/>
                </a:moveTo>
                <a:lnTo>
                  <a:pt x="2700859" y="3972164"/>
                </a:lnTo>
                <a:lnTo>
                  <a:pt x="2685438" y="3935664"/>
                </a:lnTo>
                <a:lnTo>
                  <a:pt x="2668050" y="3900209"/>
                </a:lnTo>
                <a:lnTo>
                  <a:pt x="2648760" y="3865863"/>
                </a:lnTo>
                <a:lnTo>
                  <a:pt x="2627637" y="3832693"/>
                </a:lnTo>
                <a:lnTo>
                  <a:pt x="2604749" y="3800762"/>
                </a:lnTo>
                <a:lnTo>
                  <a:pt x="2593847" y="4009643"/>
                </a:lnTo>
                <a:lnTo>
                  <a:pt x="2714243" y="4009643"/>
                </a:lnTo>
                <a:close/>
              </a:path>
              <a:path w="10692383" h="4009643">
                <a:moveTo>
                  <a:pt x="2554741" y="3928458"/>
                </a:moveTo>
                <a:lnTo>
                  <a:pt x="2569124" y="3954789"/>
                </a:lnTo>
                <a:lnTo>
                  <a:pt x="2582173" y="3981864"/>
                </a:lnTo>
                <a:lnTo>
                  <a:pt x="2593847" y="4009643"/>
                </a:lnTo>
                <a:lnTo>
                  <a:pt x="2604749" y="3800762"/>
                </a:lnTo>
                <a:lnTo>
                  <a:pt x="2580161" y="3770137"/>
                </a:lnTo>
                <a:lnTo>
                  <a:pt x="2554741" y="3928458"/>
                </a:lnTo>
                <a:close/>
              </a:path>
              <a:path w="10692383" h="4009643">
                <a:moveTo>
                  <a:pt x="2504021" y="3854351"/>
                </a:moveTo>
                <a:lnTo>
                  <a:pt x="2522148" y="3878198"/>
                </a:lnTo>
                <a:lnTo>
                  <a:pt x="2539069" y="3902915"/>
                </a:lnTo>
                <a:lnTo>
                  <a:pt x="2554741" y="3928458"/>
                </a:lnTo>
                <a:lnTo>
                  <a:pt x="2580161" y="3770137"/>
                </a:lnTo>
                <a:lnTo>
                  <a:pt x="2553943" y="3740883"/>
                </a:lnTo>
                <a:lnTo>
                  <a:pt x="2526161" y="3713064"/>
                </a:lnTo>
                <a:lnTo>
                  <a:pt x="2504021" y="3854351"/>
                </a:lnTo>
                <a:close/>
              </a:path>
              <a:path w="10692383" h="4009643">
                <a:moveTo>
                  <a:pt x="2442829" y="3788432"/>
                </a:moveTo>
                <a:lnTo>
                  <a:pt x="2464320" y="3809426"/>
                </a:lnTo>
                <a:lnTo>
                  <a:pt x="2484731" y="3831413"/>
                </a:lnTo>
                <a:lnTo>
                  <a:pt x="2504021" y="3854351"/>
                </a:lnTo>
                <a:lnTo>
                  <a:pt x="2526161" y="3713064"/>
                </a:lnTo>
                <a:lnTo>
                  <a:pt x="2496883" y="3686746"/>
                </a:lnTo>
                <a:lnTo>
                  <a:pt x="2466176" y="3661994"/>
                </a:lnTo>
                <a:lnTo>
                  <a:pt x="2442829" y="3788432"/>
                </a:lnTo>
                <a:close/>
              </a:path>
              <a:path w="10692383" h="4009643">
                <a:moveTo>
                  <a:pt x="2372307" y="3731812"/>
                </a:moveTo>
                <a:lnTo>
                  <a:pt x="2396780" y="3749583"/>
                </a:lnTo>
                <a:lnTo>
                  <a:pt x="2420302" y="3768470"/>
                </a:lnTo>
                <a:lnTo>
                  <a:pt x="2442829" y="3788432"/>
                </a:lnTo>
                <a:lnTo>
                  <a:pt x="2466176" y="3661994"/>
                </a:lnTo>
                <a:lnTo>
                  <a:pt x="2434108" y="3638872"/>
                </a:lnTo>
                <a:lnTo>
                  <a:pt x="2400746" y="3617448"/>
                </a:lnTo>
                <a:lnTo>
                  <a:pt x="2372307" y="3731812"/>
                </a:lnTo>
                <a:close/>
              </a:path>
              <a:path w="10692383" h="4009643">
                <a:moveTo>
                  <a:pt x="2293596" y="3685603"/>
                </a:moveTo>
                <a:lnTo>
                  <a:pt x="2320672" y="3699781"/>
                </a:lnTo>
                <a:lnTo>
                  <a:pt x="2346923" y="3715197"/>
                </a:lnTo>
                <a:lnTo>
                  <a:pt x="2372307" y="3731812"/>
                </a:lnTo>
                <a:lnTo>
                  <a:pt x="2400746" y="3617448"/>
                </a:lnTo>
                <a:lnTo>
                  <a:pt x="2366157" y="3597784"/>
                </a:lnTo>
                <a:lnTo>
                  <a:pt x="2330410" y="3579947"/>
                </a:lnTo>
                <a:lnTo>
                  <a:pt x="2293596" y="3685603"/>
                </a:lnTo>
                <a:close/>
              </a:path>
              <a:path w="10692383" h="4009643">
                <a:moveTo>
                  <a:pt x="2177884" y="3642105"/>
                </a:moveTo>
                <a:lnTo>
                  <a:pt x="2207838" y="3650915"/>
                </a:lnTo>
                <a:lnTo>
                  <a:pt x="2237136" y="3661129"/>
                </a:lnTo>
                <a:lnTo>
                  <a:pt x="2265736" y="3672705"/>
                </a:lnTo>
                <a:lnTo>
                  <a:pt x="2293596" y="3685603"/>
                </a:lnTo>
                <a:lnTo>
                  <a:pt x="2330410" y="3579947"/>
                </a:lnTo>
                <a:lnTo>
                  <a:pt x="2293571" y="3564001"/>
                </a:lnTo>
                <a:lnTo>
                  <a:pt x="2255707" y="3550013"/>
                </a:lnTo>
                <a:lnTo>
                  <a:pt x="2216888" y="3538046"/>
                </a:lnTo>
                <a:lnTo>
                  <a:pt x="2177884" y="3642105"/>
                </a:lnTo>
                <a:close/>
              </a:path>
              <a:path w="10692383" h="4009643">
                <a:moveTo>
                  <a:pt x="2127503" y="3517391"/>
                </a:moveTo>
                <a:lnTo>
                  <a:pt x="2129212" y="3889852"/>
                </a:lnTo>
                <a:lnTo>
                  <a:pt x="2141041" y="3908227"/>
                </a:lnTo>
                <a:lnTo>
                  <a:pt x="2147315" y="3634739"/>
                </a:lnTo>
                <a:lnTo>
                  <a:pt x="2177884" y="3642105"/>
                </a:lnTo>
                <a:lnTo>
                  <a:pt x="2216888" y="3538046"/>
                </a:lnTo>
                <a:lnTo>
                  <a:pt x="2177178" y="3528167"/>
                </a:lnTo>
                <a:lnTo>
                  <a:pt x="2136647" y="3520439"/>
                </a:lnTo>
                <a:lnTo>
                  <a:pt x="2132075" y="3517391"/>
                </a:lnTo>
                <a:lnTo>
                  <a:pt x="2127503" y="3517391"/>
                </a:lnTo>
                <a:close/>
              </a:path>
              <a:path w="10692383" h="4009643">
                <a:moveTo>
                  <a:pt x="2078894" y="3792492"/>
                </a:moveTo>
                <a:lnTo>
                  <a:pt x="2087746" y="3812650"/>
                </a:lnTo>
                <a:lnTo>
                  <a:pt x="2097214" y="3832478"/>
                </a:lnTo>
                <a:lnTo>
                  <a:pt x="2107288" y="3851964"/>
                </a:lnTo>
                <a:lnTo>
                  <a:pt x="2117957" y="3871094"/>
                </a:lnTo>
                <a:lnTo>
                  <a:pt x="2129212" y="3889852"/>
                </a:lnTo>
                <a:lnTo>
                  <a:pt x="2127503" y="3517391"/>
                </a:lnTo>
                <a:lnTo>
                  <a:pt x="2121407" y="3517391"/>
                </a:lnTo>
                <a:lnTo>
                  <a:pt x="2113617" y="3516136"/>
                </a:lnTo>
                <a:lnTo>
                  <a:pt x="2101178" y="3514322"/>
                </a:lnTo>
                <a:lnTo>
                  <a:pt x="2088688" y="3512767"/>
                </a:lnTo>
                <a:lnTo>
                  <a:pt x="2078894" y="3792492"/>
                </a:lnTo>
                <a:close/>
              </a:path>
              <a:path w="10692383" h="4009643">
                <a:moveTo>
                  <a:pt x="2056137" y="3730180"/>
                </a:moveTo>
                <a:lnTo>
                  <a:pt x="2063079" y="3751243"/>
                </a:lnTo>
                <a:lnTo>
                  <a:pt x="2070668" y="3772018"/>
                </a:lnTo>
                <a:lnTo>
                  <a:pt x="2078894" y="3792492"/>
                </a:lnTo>
                <a:lnTo>
                  <a:pt x="2088688" y="3512767"/>
                </a:lnTo>
                <a:lnTo>
                  <a:pt x="2076115" y="3511504"/>
                </a:lnTo>
                <a:lnTo>
                  <a:pt x="2063428" y="3510562"/>
                </a:lnTo>
                <a:lnTo>
                  <a:pt x="2056137" y="3730180"/>
                </a:lnTo>
                <a:close/>
              </a:path>
              <a:path w="10692383" h="4009643">
                <a:moveTo>
                  <a:pt x="2050596" y="3509974"/>
                </a:moveTo>
                <a:lnTo>
                  <a:pt x="2037587" y="3509771"/>
                </a:lnTo>
                <a:lnTo>
                  <a:pt x="2039296" y="3665399"/>
                </a:lnTo>
                <a:lnTo>
                  <a:pt x="2044235" y="3687244"/>
                </a:lnTo>
                <a:lnTo>
                  <a:pt x="2049853" y="3708842"/>
                </a:lnTo>
                <a:lnTo>
                  <a:pt x="2056137" y="3730180"/>
                </a:lnTo>
                <a:lnTo>
                  <a:pt x="2063428" y="3510562"/>
                </a:lnTo>
                <a:lnTo>
                  <a:pt x="2050596" y="3509974"/>
                </a:lnTo>
                <a:close/>
              </a:path>
              <a:path w="10692383" h="4009643">
                <a:moveTo>
                  <a:pt x="2037587" y="3509771"/>
                </a:moveTo>
                <a:lnTo>
                  <a:pt x="2023871" y="3508247"/>
                </a:lnTo>
                <a:lnTo>
                  <a:pt x="2023899" y="3538936"/>
                </a:lnTo>
                <a:lnTo>
                  <a:pt x="2024133" y="3551601"/>
                </a:lnTo>
                <a:lnTo>
                  <a:pt x="2024634" y="3564266"/>
                </a:lnTo>
                <a:lnTo>
                  <a:pt x="2025434" y="3576932"/>
                </a:lnTo>
                <a:lnTo>
                  <a:pt x="2026568" y="3589597"/>
                </a:lnTo>
                <a:lnTo>
                  <a:pt x="2028068" y="3602262"/>
                </a:lnTo>
                <a:lnTo>
                  <a:pt x="2029967" y="3614927"/>
                </a:lnTo>
                <a:lnTo>
                  <a:pt x="2031491" y="3621023"/>
                </a:lnTo>
                <a:lnTo>
                  <a:pt x="2035044" y="3643321"/>
                </a:lnTo>
                <a:lnTo>
                  <a:pt x="2039296" y="3665399"/>
                </a:lnTo>
                <a:lnTo>
                  <a:pt x="2037587" y="3509771"/>
                </a:lnTo>
                <a:close/>
              </a:path>
              <a:path w="10692383" h="4009643">
                <a:moveTo>
                  <a:pt x="2023871" y="3532631"/>
                </a:moveTo>
                <a:lnTo>
                  <a:pt x="2023899" y="3538936"/>
                </a:lnTo>
                <a:lnTo>
                  <a:pt x="2023871" y="3508247"/>
                </a:lnTo>
                <a:lnTo>
                  <a:pt x="2022347" y="3508247"/>
                </a:lnTo>
                <a:lnTo>
                  <a:pt x="2022347" y="3528059"/>
                </a:lnTo>
                <a:lnTo>
                  <a:pt x="2023871" y="3532631"/>
                </a:lnTo>
                <a:close/>
              </a:path>
              <a:path w="10692383" h="4009643">
                <a:moveTo>
                  <a:pt x="2223515" y="4009643"/>
                </a:moveTo>
                <a:lnTo>
                  <a:pt x="2392679" y="4009643"/>
                </a:lnTo>
                <a:lnTo>
                  <a:pt x="2374200" y="3996262"/>
                </a:lnTo>
                <a:lnTo>
                  <a:pt x="2356265" y="3982193"/>
                </a:lnTo>
                <a:lnTo>
                  <a:pt x="2338892" y="3967456"/>
                </a:lnTo>
                <a:lnTo>
                  <a:pt x="2322100" y="3952073"/>
                </a:lnTo>
                <a:lnTo>
                  <a:pt x="2305907" y="3936063"/>
                </a:lnTo>
                <a:lnTo>
                  <a:pt x="2290331" y="3919447"/>
                </a:lnTo>
                <a:lnTo>
                  <a:pt x="2275390" y="3902246"/>
                </a:lnTo>
                <a:lnTo>
                  <a:pt x="2261103" y="3884480"/>
                </a:lnTo>
                <a:lnTo>
                  <a:pt x="2247489" y="3866171"/>
                </a:lnTo>
                <a:lnTo>
                  <a:pt x="2234564" y="3847337"/>
                </a:lnTo>
                <a:lnTo>
                  <a:pt x="2222349" y="3828001"/>
                </a:lnTo>
                <a:lnTo>
                  <a:pt x="2210860" y="3808183"/>
                </a:lnTo>
                <a:lnTo>
                  <a:pt x="2208452" y="3993861"/>
                </a:lnTo>
                <a:lnTo>
                  <a:pt x="2223515" y="4009643"/>
                </a:lnTo>
                <a:close/>
              </a:path>
              <a:path w="10692383" h="4009643">
                <a:moveTo>
                  <a:pt x="2200117" y="3787903"/>
                </a:moveTo>
                <a:lnTo>
                  <a:pt x="2190137" y="3767181"/>
                </a:lnTo>
                <a:lnTo>
                  <a:pt x="2193903" y="3977612"/>
                </a:lnTo>
                <a:lnTo>
                  <a:pt x="2208452" y="3993861"/>
                </a:lnTo>
                <a:lnTo>
                  <a:pt x="2210860" y="3808183"/>
                </a:lnTo>
                <a:lnTo>
                  <a:pt x="2200117" y="3787903"/>
                </a:lnTo>
                <a:close/>
              </a:path>
              <a:path w="10692383" h="4009643">
                <a:moveTo>
                  <a:pt x="2164961" y="3702575"/>
                </a:moveTo>
                <a:lnTo>
                  <a:pt x="2166384" y="3943770"/>
                </a:lnTo>
                <a:lnTo>
                  <a:pt x="2179876" y="3960910"/>
                </a:lnTo>
                <a:lnTo>
                  <a:pt x="2193903" y="3977612"/>
                </a:lnTo>
                <a:lnTo>
                  <a:pt x="2190137" y="3767181"/>
                </a:lnTo>
                <a:lnTo>
                  <a:pt x="2180939" y="3746039"/>
                </a:lnTo>
                <a:lnTo>
                  <a:pt x="2172541" y="3724497"/>
                </a:lnTo>
                <a:lnTo>
                  <a:pt x="2164961" y="3702575"/>
                </a:lnTo>
                <a:close/>
              </a:path>
              <a:path w="10692383" h="4009643">
                <a:moveTo>
                  <a:pt x="2158218" y="3680295"/>
                </a:moveTo>
                <a:lnTo>
                  <a:pt x="2152330" y="3657676"/>
                </a:lnTo>
                <a:lnTo>
                  <a:pt x="2153435" y="3926204"/>
                </a:lnTo>
                <a:lnTo>
                  <a:pt x="2166384" y="3943770"/>
                </a:lnTo>
                <a:lnTo>
                  <a:pt x="2164961" y="3702575"/>
                </a:lnTo>
                <a:lnTo>
                  <a:pt x="2158218" y="3680295"/>
                </a:lnTo>
                <a:close/>
              </a:path>
              <a:path w="10692383" h="4009643">
                <a:moveTo>
                  <a:pt x="2147315" y="3634739"/>
                </a:moveTo>
                <a:lnTo>
                  <a:pt x="2141041" y="3908227"/>
                </a:lnTo>
                <a:lnTo>
                  <a:pt x="2153435" y="3926204"/>
                </a:lnTo>
                <a:lnTo>
                  <a:pt x="2152330" y="3657676"/>
                </a:lnTo>
                <a:lnTo>
                  <a:pt x="2147315" y="3634739"/>
                </a:lnTo>
                <a:close/>
              </a:path>
              <a:path w="10692383" h="4009643">
                <a:moveTo>
                  <a:pt x="2004059" y="3508247"/>
                </a:moveTo>
                <a:lnTo>
                  <a:pt x="1988819" y="3509771"/>
                </a:lnTo>
                <a:lnTo>
                  <a:pt x="1991362" y="3643321"/>
                </a:lnTo>
                <a:lnTo>
                  <a:pt x="1994915" y="3621023"/>
                </a:lnTo>
                <a:lnTo>
                  <a:pt x="1996439" y="3614927"/>
                </a:lnTo>
                <a:lnTo>
                  <a:pt x="1997437" y="3608623"/>
                </a:lnTo>
                <a:lnTo>
                  <a:pt x="2002535" y="3532631"/>
                </a:lnTo>
                <a:lnTo>
                  <a:pt x="2004059" y="3528059"/>
                </a:lnTo>
                <a:lnTo>
                  <a:pt x="2004059" y="3508247"/>
                </a:lnTo>
                <a:close/>
              </a:path>
              <a:path w="10692383" h="4009643">
                <a:moveTo>
                  <a:pt x="2002535" y="3532631"/>
                </a:moveTo>
                <a:lnTo>
                  <a:pt x="1997437" y="3608623"/>
                </a:lnTo>
                <a:lnTo>
                  <a:pt x="1999134" y="3595958"/>
                </a:lnTo>
                <a:lnTo>
                  <a:pt x="2000447" y="3583293"/>
                </a:lnTo>
                <a:lnTo>
                  <a:pt x="2001411" y="3570627"/>
                </a:lnTo>
                <a:lnTo>
                  <a:pt x="2002058" y="3557962"/>
                </a:lnTo>
                <a:lnTo>
                  <a:pt x="2002422" y="3545297"/>
                </a:lnTo>
                <a:lnTo>
                  <a:pt x="2002535" y="3532631"/>
                </a:lnTo>
                <a:close/>
              </a:path>
              <a:path w="10692383" h="4009643">
                <a:moveTo>
                  <a:pt x="1970270" y="3730180"/>
                </a:moveTo>
                <a:lnTo>
                  <a:pt x="1976554" y="3708842"/>
                </a:lnTo>
                <a:lnTo>
                  <a:pt x="1982172" y="3687244"/>
                </a:lnTo>
                <a:lnTo>
                  <a:pt x="1987111" y="3665399"/>
                </a:lnTo>
                <a:lnTo>
                  <a:pt x="1991362" y="3643321"/>
                </a:lnTo>
                <a:lnTo>
                  <a:pt x="1988819" y="3509771"/>
                </a:lnTo>
                <a:lnTo>
                  <a:pt x="1980638" y="3509852"/>
                </a:lnTo>
                <a:lnTo>
                  <a:pt x="1970270" y="3730180"/>
                </a:lnTo>
                <a:close/>
              </a:path>
              <a:path w="10692383" h="4009643">
                <a:moveTo>
                  <a:pt x="1967743" y="3510300"/>
                </a:moveTo>
                <a:lnTo>
                  <a:pt x="1955006" y="3511113"/>
                </a:lnTo>
                <a:lnTo>
                  <a:pt x="1955739" y="3772018"/>
                </a:lnTo>
                <a:lnTo>
                  <a:pt x="1963328" y="3751243"/>
                </a:lnTo>
                <a:lnTo>
                  <a:pt x="1970270" y="3730180"/>
                </a:lnTo>
                <a:lnTo>
                  <a:pt x="1980638" y="3509852"/>
                </a:lnTo>
                <a:lnTo>
                  <a:pt x="1967743" y="3510300"/>
                </a:lnTo>
                <a:close/>
              </a:path>
              <a:path w="10692383" h="4009643">
                <a:moveTo>
                  <a:pt x="1919119" y="3851964"/>
                </a:moveTo>
                <a:lnTo>
                  <a:pt x="1929193" y="3832478"/>
                </a:lnTo>
                <a:lnTo>
                  <a:pt x="1938661" y="3812650"/>
                </a:lnTo>
                <a:lnTo>
                  <a:pt x="1947513" y="3792492"/>
                </a:lnTo>
                <a:lnTo>
                  <a:pt x="1955739" y="3772018"/>
                </a:lnTo>
                <a:lnTo>
                  <a:pt x="1955006" y="3511113"/>
                </a:lnTo>
                <a:lnTo>
                  <a:pt x="1942394" y="3512261"/>
                </a:lnTo>
                <a:lnTo>
                  <a:pt x="1929877" y="3513710"/>
                </a:lnTo>
                <a:lnTo>
                  <a:pt x="1919119" y="3851964"/>
                </a:lnTo>
                <a:close/>
              </a:path>
              <a:path w="10692383" h="4009643">
                <a:moveTo>
                  <a:pt x="1917423" y="3515431"/>
                </a:moveTo>
                <a:lnTo>
                  <a:pt x="1904999" y="3517391"/>
                </a:lnTo>
                <a:lnTo>
                  <a:pt x="1908450" y="3871094"/>
                </a:lnTo>
                <a:lnTo>
                  <a:pt x="1919119" y="3851964"/>
                </a:lnTo>
                <a:lnTo>
                  <a:pt x="1929877" y="3513710"/>
                </a:lnTo>
                <a:lnTo>
                  <a:pt x="1917423" y="3515431"/>
                </a:lnTo>
                <a:close/>
              </a:path>
              <a:path w="10692383" h="4009643">
                <a:moveTo>
                  <a:pt x="1900427" y="3517391"/>
                </a:moveTo>
                <a:lnTo>
                  <a:pt x="1894331" y="3517391"/>
                </a:lnTo>
                <a:lnTo>
                  <a:pt x="1897195" y="3889852"/>
                </a:lnTo>
                <a:lnTo>
                  <a:pt x="1908450" y="3871094"/>
                </a:lnTo>
                <a:lnTo>
                  <a:pt x="1904999" y="3517391"/>
                </a:lnTo>
                <a:lnTo>
                  <a:pt x="1900427" y="3517391"/>
                </a:lnTo>
                <a:close/>
              </a:path>
              <a:path w="10692383" h="4009643">
                <a:moveTo>
                  <a:pt x="1894331" y="3517391"/>
                </a:moveTo>
                <a:lnTo>
                  <a:pt x="1889759" y="3518915"/>
                </a:lnTo>
                <a:lnTo>
                  <a:pt x="1889759" y="3520439"/>
                </a:lnTo>
                <a:lnTo>
                  <a:pt x="1879091" y="3634739"/>
                </a:lnTo>
                <a:lnTo>
                  <a:pt x="1874077" y="3657676"/>
                </a:lnTo>
                <a:lnTo>
                  <a:pt x="1885366" y="3908227"/>
                </a:lnTo>
                <a:lnTo>
                  <a:pt x="1897195" y="3889852"/>
                </a:lnTo>
                <a:lnTo>
                  <a:pt x="1894331" y="3517391"/>
                </a:lnTo>
                <a:close/>
              </a:path>
              <a:path w="10692383" h="4009643">
                <a:moveTo>
                  <a:pt x="1849228" y="3528167"/>
                </a:moveTo>
                <a:lnTo>
                  <a:pt x="1809519" y="3538046"/>
                </a:lnTo>
                <a:lnTo>
                  <a:pt x="1818569" y="3650915"/>
                </a:lnTo>
                <a:lnTo>
                  <a:pt x="1848523" y="3642105"/>
                </a:lnTo>
                <a:lnTo>
                  <a:pt x="1879091" y="3634739"/>
                </a:lnTo>
                <a:lnTo>
                  <a:pt x="1889759" y="3520439"/>
                </a:lnTo>
                <a:lnTo>
                  <a:pt x="1849228" y="3528167"/>
                </a:lnTo>
                <a:close/>
              </a:path>
              <a:path w="10692383" h="4009643">
                <a:moveTo>
                  <a:pt x="1705735" y="3699781"/>
                </a:moveTo>
                <a:lnTo>
                  <a:pt x="1732811" y="3685603"/>
                </a:lnTo>
                <a:lnTo>
                  <a:pt x="1760671" y="3672705"/>
                </a:lnTo>
                <a:lnTo>
                  <a:pt x="1789271" y="3661129"/>
                </a:lnTo>
                <a:lnTo>
                  <a:pt x="1818569" y="3650915"/>
                </a:lnTo>
                <a:lnTo>
                  <a:pt x="1809519" y="3538046"/>
                </a:lnTo>
                <a:lnTo>
                  <a:pt x="1770699" y="3550013"/>
                </a:lnTo>
                <a:lnTo>
                  <a:pt x="1732836" y="3564001"/>
                </a:lnTo>
                <a:lnTo>
                  <a:pt x="1705735" y="3699781"/>
                </a:lnTo>
                <a:close/>
              </a:path>
              <a:path w="10692383" h="4009643">
                <a:moveTo>
                  <a:pt x="1629627" y="3749583"/>
                </a:moveTo>
                <a:lnTo>
                  <a:pt x="1654100" y="3731812"/>
                </a:lnTo>
                <a:lnTo>
                  <a:pt x="1679484" y="3715197"/>
                </a:lnTo>
                <a:lnTo>
                  <a:pt x="1705735" y="3699781"/>
                </a:lnTo>
                <a:lnTo>
                  <a:pt x="1732836" y="3564001"/>
                </a:lnTo>
                <a:lnTo>
                  <a:pt x="1695997" y="3579947"/>
                </a:lnTo>
                <a:lnTo>
                  <a:pt x="1660250" y="3597784"/>
                </a:lnTo>
                <a:lnTo>
                  <a:pt x="1629627" y="3749583"/>
                </a:lnTo>
                <a:close/>
              </a:path>
              <a:path w="10692383" h="4009643">
                <a:moveTo>
                  <a:pt x="1562087" y="3809426"/>
                </a:moveTo>
                <a:lnTo>
                  <a:pt x="1583578" y="3788432"/>
                </a:lnTo>
                <a:lnTo>
                  <a:pt x="1606105" y="3768470"/>
                </a:lnTo>
                <a:lnTo>
                  <a:pt x="1629627" y="3749583"/>
                </a:lnTo>
                <a:lnTo>
                  <a:pt x="1660250" y="3597784"/>
                </a:lnTo>
                <a:lnTo>
                  <a:pt x="1625661" y="3617448"/>
                </a:lnTo>
                <a:lnTo>
                  <a:pt x="1592299" y="3638872"/>
                </a:lnTo>
                <a:lnTo>
                  <a:pt x="1562087" y="3809426"/>
                </a:lnTo>
                <a:close/>
              </a:path>
              <a:path w="10692383" h="4009643">
                <a:moveTo>
                  <a:pt x="1504259" y="3878198"/>
                </a:moveTo>
                <a:lnTo>
                  <a:pt x="1522386" y="3854351"/>
                </a:lnTo>
                <a:lnTo>
                  <a:pt x="1541676" y="3831413"/>
                </a:lnTo>
                <a:lnTo>
                  <a:pt x="1562087" y="3809426"/>
                </a:lnTo>
                <a:lnTo>
                  <a:pt x="1592299" y="3638872"/>
                </a:lnTo>
                <a:lnTo>
                  <a:pt x="1560231" y="3661994"/>
                </a:lnTo>
                <a:lnTo>
                  <a:pt x="1529524" y="3686746"/>
                </a:lnTo>
                <a:lnTo>
                  <a:pt x="1504259" y="3878198"/>
                </a:lnTo>
                <a:close/>
              </a:path>
              <a:path w="10692383" h="4009643">
                <a:moveTo>
                  <a:pt x="1457283" y="3954789"/>
                </a:moveTo>
                <a:lnTo>
                  <a:pt x="1471665" y="3928458"/>
                </a:lnTo>
                <a:lnTo>
                  <a:pt x="1487338" y="3902915"/>
                </a:lnTo>
                <a:lnTo>
                  <a:pt x="1504259" y="3878198"/>
                </a:lnTo>
                <a:lnTo>
                  <a:pt x="1529524" y="3686746"/>
                </a:lnTo>
                <a:lnTo>
                  <a:pt x="1500246" y="3713064"/>
                </a:lnTo>
                <a:lnTo>
                  <a:pt x="1472464" y="3740883"/>
                </a:lnTo>
                <a:lnTo>
                  <a:pt x="1457283" y="3954789"/>
                </a:lnTo>
                <a:close/>
              </a:path>
              <a:path w="10692383" h="4009643">
                <a:moveTo>
                  <a:pt x="1446246" y="3770137"/>
                </a:moveTo>
                <a:lnTo>
                  <a:pt x="1421658" y="3800762"/>
                </a:lnTo>
                <a:lnTo>
                  <a:pt x="1432559" y="4009643"/>
                </a:lnTo>
                <a:lnTo>
                  <a:pt x="1444234" y="3981864"/>
                </a:lnTo>
                <a:lnTo>
                  <a:pt x="1457283" y="3954789"/>
                </a:lnTo>
                <a:lnTo>
                  <a:pt x="1472464" y="3740883"/>
                </a:lnTo>
                <a:lnTo>
                  <a:pt x="1446246" y="3770137"/>
                </a:lnTo>
                <a:close/>
              </a:path>
              <a:path w="10692383" h="4009643">
                <a:moveTo>
                  <a:pt x="1432559" y="4009643"/>
                </a:moveTo>
                <a:lnTo>
                  <a:pt x="1421658" y="3800762"/>
                </a:lnTo>
                <a:lnTo>
                  <a:pt x="1398770" y="3832693"/>
                </a:lnTo>
                <a:lnTo>
                  <a:pt x="1377647" y="3865863"/>
                </a:lnTo>
                <a:lnTo>
                  <a:pt x="1358357" y="3900209"/>
                </a:lnTo>
                <a:lnTo>
                  <a:pt x="1340969" y="3935664"/>
                </a:lnTo>
                <a:lnTo>
                  <a:pt x="1325548" y="3972164"/>
                </a:lnTo>
                <a:lnTo>
                  <a:pt x="1312163" y="4009643"/>
                </a:lnTo>
                <a:lnTo>
                  <a:pt x="1432559" y="4009643"/>
                </a:lnTo>
                <a:close/>
              </a:path>
              <a:path w="10692383" h="4009643">
                <a:moveTo>
                  <a:pt x="1872972" y="3926204"/>
                </a:moveTo>
                <a:lnTo>
                  <a:pt x="1885366" y="3908227"/>
                </a:lnTo>
                <a:lnTo>
                  <a:pt x="1874077" y="3657676"/>
                </a:lnTo>
                <a:lnTo>
                  <a:pt x="1868189" y="3680295"/>
                </a:lnTo>
                <a:lnTo>
                  <a:pt x="1861446" y="3702575"/>
                </a:lnTo>
                <a:lnTo>
                  <a:pt x="1860023" y="3943770"/>
                </a:lnTo>
                <a:lnTo>
                  <a:pt x="1872972" y="3926204"/>
                </a:lnTo>
                <a:close/>
              </a:path>
              <a:path w="10692383" h="4009643">
                <a:moveTo>
                  <a:pt x="1853866" y="3724497"/>
                </a:moveTo>
                <a:lnTo>
                  <a:pt x="1845468" y="3746039"/>
                </a:lnTo>
                <a:lnTo>
                  <a:pt x="1846531" y="3960910"/>
                </a:lnTo>
                <a:lnTo>
                  <a:pt x="1860023" y="3943770"/>
                </a:lnTo>
                <a:lnTo>
                  <a:pt x="1861446" y="3702575"/>
                </a:lnTo>
                <a:lnTo>
                  <a:pt x="1853866" y="3724497"/>
                </a:lnTo>
                <a:close/>
              </a:path>
              <a:path w="10692383" h="4009643">
                <a:moveTo>
                  <a:pt x="1815547" y="3808183"/>
                </a:moveTo>
                <a:lnTo>
                  <a:pt x="1817954" y="3993861"/>
                </a:lnTo>
                <a:lnTo>
                  <a:pt x="1832504" y="3977612"/>
                </a:lnTo>
                <a:lnTo>
                  <a:pt x="1846531" y="3960910"/>
                </a:lnTo>
                <a:lnTo>
                  <a:pt x="1845468" y="3746039"/>
                </a:lnTo>
                <a:lnTo>
                  <a:pt x="1836270" y="3767181"/>
                </a:lnTo>
                <a:lnTo>
                  <a:pt x="1826290" y="3787903"/>
                </a:lnTo>
                <a:lnTo>
                  <a:pt x="1815547" y="3808183"/>
                </a:lnTo>
                <a:close/>
              </a:path>
              <a:path w="10692383" h="4009643">
                <a:moveTo>
                  <a:pt x="1804058" y="3828001"/>
                </a:moveTo>
                <a:lnTo>
                  <a:pt x="1791842" y="3847337"/>
                </a:lnTo>
                <a:lnTo>
                  <a:pt x="1802891" y="4009643"/>
                </a:lnTo>
                <a:lnTo>
                  <a:pt x="1817954" y="3993861"/>
                </a:lnTo>
                <a:lnTo>
                  <a:pt x="1815547" y="3808183"/>
                </a:lnTo>
                <a:lnTo>
                  <a:pt x="1804058" y="3828001"/>
                </a:lnTo>
                <a:close/>
              </a:path>
              <a:path w="10692383" h="4009643">
                <a:moveTo>
                  <a:pt x="1802891" y="4009643"/>
                </a:moveTo>
                <a:lnTo>
                  <a:pt x="1791842" y="3847337"/>
                </a:lnTo>
                <a:lnTo>
                  <a:pt x="1778918" y="3866171"/>
                </a:lnTo>
                <a:lnTo>
                  <a:pt x="1765304" y="3884480"/>
                </a:lnTo>
                <a:lnTo>
                  <a:pt x="1751017" y="3902246"/>
                </a:lnTo>
                <a:lnTo>
                  <a:pt x="1736076" y="3919447"/>
                </a:lnTo>
                <a:lnTo>
                  <a:pt x="1720500" y="3936063"/>
                </a:lnTo>
                <a:lnTo>
                  <a:pt x="1704307" y="3952073"/>
                </a:lnTo>
                <a:lnTo>
                  <a:pt x="1687515" y="3967456"/>
                </a:lnTo>
                <a:lnTo>
                  <a:pt x="1670142" y="3982193"/>
                </a:lnTo>
                <a:lnTo>
                  <a:pt x="1652207" y="3996262"/>
                </a:lnTo>
                <a:lnTo>
                  <a:pt x="1633727" y="4009643"/>
                </a:lnTo>
                <a:lnTo>
                  <a:pt x="1802891" y="4009643"/>
                </a:lnTo>
                <a:close/>
              </a:path>
              <a:path w="10692383" h="4009643">
                <a:moveTo>
                  <a:pt x="1229867" y="4009643"/>
                </a:moveTo>
                <a:lnTo>
                  <a:pt x="1216494" y="3972164"/>
                </a:lnTo>
                <a:lnTo>
                  <a:pt x="1201103" y="3935664"/>
                </a:lnTo>
                <a:lnTo>
                  <a:pt x="1183761" y="3900209"/>
                </a:lnTo>
                <a:lnTo>
                  <a:pt x="1164531" y="3865863"/>
                </a:lnTo>
                <a:lnTo>
                  <a:pt x="1143476" y="3832693"/>
                </a:lnTo>
                <a:lnTo>
                  <a:pt x="1120661" y="3800762"/>
                </a:lnTo>
                <a:lnTo>
                  <a:pt x="1109471" y="4009643"/>
                </a:lnTo>
                <a:lnTo>
                  <a:pt x="1229867" y="4009643"/>
                </a:lnTo>
                <a:close/>
              </a:path>
              <a:path w="10692383" h="4009643">
                <a:moveTo>
                  <a:pt x="1070371" y="3928458"/>
                </a:moveTo>
                <a:lnTo>
                  <a:pt x="1084749" y="3954789"/>
                </a:lnTo>
                <a:lnTo>
                  <a:pt x="1097797" y="3981864"/>
                </a:lnTo>
                <a:lnTo>
                  <a:pt x="1109471" y="4009643"/>
                </a:lnTo>
                <a:lnTo>
                  <a:pt x="1120661" y="3800762"/>
                </a:lnTo>
                <a:lnTo>
                  <a:pt x="1096149" y="3770137"/>
                </a:lnTo>
                <a:lnTo>
                  <a:pt x="1070371" y="3928458"/>
                </a:lnTo>
                <a:close/>
              </a:path>
              <a:path w="10692383" h="4009643">
                <a:moveTo>
                  <a:pt x="1019687" y="3854351"/>
                </a:moveTo>
                <a:lnTo>
                  <a:pt x="1037796" y="3878198"/>
                </a:lnTo>
                <a:lnTo>
                  <a:pt x="1054705" y="3902915"/>
                </a:lnTo>
                <a:lnTo>
                  <a:pt x="1070371" y="3928458"/>
                </a:lnTo>
                <a:lnTo>
                  <a:pt x="1096149" y="3770137"/>
                </a:lnTo>
                <a:lnTo>
                  <a:pt x="1070006" y="3740883"/>
                </a:lnTo>
                <a:lnTo>
                  <a:pt x="1042294" y="3713064"/>
                </a:lnTo>
                <a:lnTo>
                  <a:pt x="1019687" y="3854351"/>
                </a:lnTo>
                <a:close/>
              </a:path>
              <a:path w="10692383" h="4009643">
                <a:moveTo>
                  <a:pt x="958592" y="3788432"/>
                </a:moveTo>
                <a:lnTo>
                  <a:pt x="980041" y="3809426"/>
                </a:lnTo>
                <a:lnTo>
                  <a:pt x="1000421" y="3831413"/>
                </a:lnTo>
                <a:lnTo>
                  <a:pt x="1019687" y="3854351"/>
                </a:lnTo>
                <a:lnTo>
                  <a:pt x="1042294" y="3713064"/>
                </a:lnTo>
                <a:lnTo>
                  <a:pt x="1013078" y="3686746"/>
                </a:lnTo>
                <a:lnTo>
                  <a:pt x="982422" y="3661994"/>
                </a:lnTo>
                <a:lnTo>
                  <a:pt x="958592" y="3788432"/>
                </a:lnTo>
                <a:close/>
              </a:path>
              <a:path w="10692383" h="4009643">
                <a:moveTo>
                  <a:pt x="888260" y="3731812"/>
                </a:moveTo>
                <a:lnTo>
                  <a:pt x="912658" y="3749583"/>
                </a:lnTo>
                <a:lnTo>
                  <a:pt x="936116" y="3768470"/>
                </a:lnTo>
                <a:lnTo>
                  <a:pt x="958592" y="3788432"/>
                </a:lnTo>
                <a:lnTo>
                  <a:pt x="982422" y="3661994"/>
                </a:lnTo>
                <a:lnTo>
                  <a:pt x="950390" y="3638872"/>
                </a:lnTo>
                <a:lnTo>
                  <a:pt x="917046" y="3617448"/>
                </a:lnTo>
                <a:lnTo>
                  <a:pt x="888260" y="3731812"/>
                </a:lnTo>
                <a:close/>
              </a:path>
              <a:path w="10692383" h="4009643">
                <a:moveTo>
                  <a:pt x="809863" y="3685603"/>
                </a:moveTo>
                <a:lnTo>
                  <a:pt x="836819" y="3699781"/>
                </a:lnTo>
                <a:lnTo>
                  <a:pt x="862966" y="3715197"/>
                </a:lnTo>
                <a:lnTo>
                  <a:pt x="888260" y="3731812"/>
                </a:lnTo>
                <a:lnTo>
                  <a:pt x="917046" y="3617448"/>
                </a:lnTo>
                <a:lnTo>
                  <a:pt x="882453" y="3597784"/>
                </a:lnTo>
                <a:lnTo>
                  <a:pt x="846677" y="3579947"/>
                </a:lnTo>
                <a:lnTo>
                  <a:pt x="809863" y="3685603"/>
                </a:lnTo>
                <a:close/>
              </a:path>
              <a:path w="10692383" h="4009643">
                <a:moveTo>
                  <a:pt x="694814" y="3642105"/>
                </a:moveTo>
                <a:lnTo>
                  <a:pt x="724573" y="3650915"/>
                </a:lnTo>
                <a:lnTo>
                  <a:pt x="753696" y="3661129"/>
                </a:lnTo>
                <a:lnTo>
                  <a:pt x="782141" y="3672705"/>
                </a:lnTo>
                <a:lnTo>
                  <a:pt x="809863" y="3685603"/>
                </a:lnTo>
                <a:lnTo>
                  <a:pt x="846677" y="3579947"/>
                </a:lnTo>
                <a:lnTo>
                  <a:pt x="809780" y="3564001"/>
                </a:lnTo>
                <a:lnTo>
                  <a:pt x="771827" y="3550013"/>
                </a:lnTo>
                <a:lnTo>
                  <a:pt x="732882" y="3538046"/>
                </a:lnTo>
                <a:lnTo>
                  <a:pt x="694814" y="3642105"/>
                </a:lnTo>
                <a:close/>
              </a:path>
              <a:path w="10692383" h="4009643">
                <a:moveTo>
                  <a:pt x="643127" y="3517391"/>
                </a:moveTo>
                <a:lnTo>
                  <a:pt x="644836" y="3889852"/>
                </a:lnTo>
                <a:lnTo>
                  <a:pt x="656665" y="3908227"/>
                </a:lnTo>
                <a:lnTo>
                  <a:pt x="664463" y="3634739"/>
                </a:lnTo>
                <a:lnTo>
                  <a:pt x="694814" y="3642105"/>
                </a:lnTo>
                <a:lnTo>
                  <a:pt x="732882" y="3538046"/>
                </a:lnTo>
                <a:lnTo>
                  <a:pt x="693009" y="3528167"/>
                </a:lnTo>
                <a:lnTo>
                  <a:pt x="652271" y="3520439"/>
                </a:lnTo>
                <a:lnTo>
                  <a:pt x="647699" y="3517391"/>
                </a:lnTo>
                <a:lnTo>
                  <a:pt x="643127" y="3517391"/>
                </a:lnTo>
                <a:close/>
              </a:path>
              <a:path w="10692383" h="4009643">
                <a:moveTo>
                  <a:pt x="594518" y="3792492"/>
                </a:moveTo>
                <a:lnTo>
                  <a:pt x="603370" y="3812650"/>
                </a:lnTo>
                <a:lnTo>
                  <a:pt x="612838" y="3832478"/>
                </a:lnTo>
                <a:lnTo>
                  <a:pt x="622912" y="3851964"/>
                </a:lnTo>
                <a:lnTo>
                  <a:pt x="633581" y="3871094"/>
                </a:lnTo>
                <a:lnTo>
                  <a:pt x="644836" y="3889852"/>
                </a:lnTo>
                <a:lnTo>
                  <a:pt x="643127" y="3517391"/>
                </a:lnTo>
                <a:lnTo>
                  <a:pt x="638555" y="3517391"/>
                </a:lnTo>
                <a:lnTo>
                  <a:pt x="630728" y="3516136"/>
                </a:lnTo>
                <a:lnTo>
                  <a:pt x="618118" y="3514322"/>
                </a:lnTo>
                <a:lnTo>
                  <a:pt x="605402" y="3512767"/>
                </a:lnTo>
                <a:lnTo>
                  <a:pt x="594518" y="3792492"/>
                </a:lnTo>
                <a:close/>
              </a:path>
              <a:path w="10692383" h="4009643">
                <a:moveTo>
                  <a:pt x="571761" y="3730180"/>
                </a:moveTo>
                <a:lnTo>
                  <a:pt x="578703" y="3751243"/>
                </a:lnTo>
                <a:lnTo>
                  <a:pt x="586292" y="3772018"/>
                </a:lnTo>
                <a:lnTo>
                  <a:pt x="594518" y="3792492"/>
                </a:lnTo>
                <a:lnTo>
                  <a:pt x="605402" y="3512767"/>
                </a:lnTo>
                <a:lnTo>
                  <a:pt x="592643" y="3511504"/>
                </a:lnTo>
                <a:lnTo>
                  <a:pt x="579904" y="3510562"/>
                </a:lnTo>
                <a:lnTo>
                  <a:pt x="571761" y="3730180"/>
                </a:lnTo>
                <a:close/>
              </a:path>
              <a:path w="10692383" h="4009643">
                <a:moveTo>
                  <a:pt x="567247" y="3509974"/>
                </a:moveTo>
                <a:lnTo>
                  <a:pt x="554735" y="3509771"/>
                </a:lnTo>
                <a:lnTo>
                  <a:pt x="554920" y="3665399"/>
                </a:lnTo>
                <a:lnTo>
                  <a:pt x="559859" y="3687244"/>
                </a:lnTo>
                <a:lnTo>
                  <a:pt x="565477" y="3708842"/>
                </a:lnTo>
                <a:lnTo>
                  <a:pt x="571761" y="3730180"/>
                </a:lnTo>
                <a:lnTo>
                  <a:pt x="579904" y="3510562"/>
                </a:lnTo>
                <a:lnTo>
                  <a:pt x="567247" y="3509974"/>
                </a:lnTo>
                <a:close/>
              </a:path>
              <a:path w="10692383" h="4009643">
                <a:moveTo>
                  <a:pt x="554735" y="3509771"/>
                </a:moveTo>
                <a:lnTo>
                  <a:pt x="539495" y="3508247"/>
                </a:lnTo>
                <a:lnTo>
                  <a:pt x="539523" y="3538936"/>
                </a:lnTo>
                <a:lnTo>
                  <a:pt x="539757" y="3551601"/>
                </a:lnTo>
                <a:lnTo>
                  <a:pt x="540258" y="3564266"/>
                </a:lnTo>
                <a:lnTo>
                  <a:pt x="541058" y="3576932"/>
                </a:lnTo>
                <a:lnTo>
                  <a:pt x="542192" y="3589597"/>
                </a:lnTo>
                <a:lnTo>
                  <a:pt x="543692" y="3602262"/>
                </a:lnTo>
                <a:lnTo>
                  <a:pt x="545591" y="3614927"/>
                </a:lnTo>
                <a:lnTo>
                  <a:pt x="547115" y="3621023"/>
                </a:lnTo>
                <a:lnTo>
                  <a:pt x="550669" y="3643321"/>
                </a:lnTo>
                <a:lnTo>
                  <a:pt x="554920" y="3665399"/>
                </a:lnTo>
                <a:lnTo>
                  <a:pt x="554735" y="3509771"/>
                </a:lnTo>
                <a:close/>
              </a:path>
              <a:path w="10692383" h="4009643">
                <a:moveTo>
                  <a:pt x="539495" y="3532631"/>
                </a:moveTo>
                <a:lnTo>
                  <a:pt x="539523" y="3538936"/>
                </a:lnTo>
                <a:lnTo>
                  <a:pt x="539495" y="3508247"/>
                </a:lnTo>
                <a:lnTo>
                  <a:pt x="537971" y="3518915"/>
                </a:lnTo>
                <a:lnTo>
                  <a:pt x="537971" y="3528059"/>
                </a:lnTo>
                <a:lnTo>
                  <a:pt x="539495" y="3532631"/>
                </a:lnTo>
                <a:close/>
              </a:path>
              <a:path w="10692383" h="4009643">
                <a:moveTo>
                  <a:pt x="739139" y="4009643"/>
                </a:moveTo>
                <a:lnTo>
                  <a:pt x="909827" y="4009643"/>
                </a:lnTo>
                <a:lnTo>
                  <a:pt x="891142" y="3996262"/>
                </a:lnTo>
                <a:lnTo>
                  <a:pt x="873043" y="3982193"/>
                </a:lnTo>
                <a:lnTo>
                  <a:pt x="855545" y="3967456"/>
                </a:lnTo>
                <a:lnTo>
                  <a:pt x="838663" y="3952073"/>
                </a:lnTo>
                <a:lnTo>
                  <a:pt x="822412" y="3936063"/>
                </a:lnTo>
                <a:lnTo>
                  <a:pt x="806807" y="3919447"/>
                </a:lnTo>
                <a:lnTo>
                  <a:pt x="791862" y="3902246"/>
                </a:lnTo>
                <a:lnTo>
                  <a:pt x="777593" y="3884480"/>
                </a:lnTo>
                <a:lnTo>
                  <a:pt x="764014" y="3866171"/>
                </a:lnTo>
                <a:lnTo>
                  <a:pt x="751141" y="3847337"/>
                </a:lnTo>
                <a:lnTo>
                  <a:pt x="738988" y="3828001"/>
                </a:lnTo>
                <a:lnTo>
                  <a:pt x="727569" y="3808183"/>
                </a:lnTo>
                <a:lnTo>
                  <a:pt x="724076" y="3993861"/>
                </a:lnTo>
                <a:lnTo>
                  <a:pt x="739139" y="4009643"/>
                </a:lnTo>
                <a:close/>
              </a:path>
              <a:path w="10692383" h="4009643">
                <a:moveTo>
                  <a:pt x="716901" y="3787903"/>
                </a:moveTo>
                <a:lnTo>
                  <a:pt x="706997" y="3767181"/>
                </a:lnTo>
                <a:lnTo>
                  <a:pt x="709527" y="3977612"/>
                </a:lnTo>
                <a:lnTo>
                  <a:pt x="724076" y="3993861"/>
                </a:lnTo>
                <a:lnTo>
                  <a:pt x="727569" y="3808183"/>
                </a:lnTo>
                <a:lnTo>
                  <a:pt x="716901" y="3787903"/>
                </a:lnTo>
                <a:close/>
              </a:path>
              <a:path w="10692383" h="4009643">
                <a:moveTo>
                  <a:pt x="697872" y="3746039"/>
                </a:moveTo>
                <a:lnTo>
                  <a:pt x="689542" y="3724497"/>
                </a:lnTo>
                <a:lnTo>
                  <a:pt x="695500" y="3960910"/>
                </a:lnTo>
                <a:lnTo>
                  <a:pt x="709527" y="3977612"/>
                </a:lnTo>
                <a:lnTo>
                  <a:pt x="706997" y="3767181"/>
                </a:lnTo>
                <a:lnTo>
                  <a:pt x="697872" y="3746039"/>
                </a:lnTo>
                <a:close/>
              </a:path>
              <a:path w="10692383" h="4009643">
                <a:moveTo>
                  <a:pt x="682022" y="3702575"/>
                </a:moveTo>
                <a:lnTo>
                  <a:pt x="675325" y="3680295"/>
                </a:lnTo>
                <a:lnTo>
                  <a:pt x="682008" y="3943770"/>
                </a:lnTo>
                <a:lnTo>
                  <a:pt x="695500" y="3960910"/>
                </a:lnTo>
                <a:lnTo>
                  <a:pt x="689542" y="3724497"/>
                </a:lnTo>
                <a:lnTo>
                  <a:pt x="682022" y="3702575"/>
                </a:lnTo>
                <a:close/>
              </a:path>
              <a:path w="10692383" h="4009643">
                <a:moveTo>
                  <a:pt x="669467" y="3657676"/>
                </a:moveTo>
                <a:lnTo>
                  <a:pt x="664463" y="3634739"/>
                </a:lnTo>
                <a:lnTo>
                  <a:pt x="669059" y="3926204"/>
                </a:lnTo>
                <a:lnTo>
                  <a:pt x="682008" y="3943770"/>
                </a:lnTo>
                <a:lnTo>
                  <a:pt x="675325" y="3680295"/>
                </a:lnTo>
                <a:lnTo>
                  <a:pt x="669467" y="3657676"/>
                </a:lnTo>
                <a:close/>
              </a:path>
              <a:path w="10692383" h="4009643">
                <a:moveTo>
                  <a:pt x="519683" y="3508247"/>
                </a:moveTo>
                <a:lnTo>
                  <a:pt x="504443" y="3509771"/>
                </a:lnTo>
                <a:lnTo>
                  <a:pt x="508499" y="3643321"/>
                </a:lnTo>
                <a:lnTo>
                  <a:pt x="512063" y="3614927"/>
                </a:lnTo>
                <a:lnTo>
                  <a:pt x="513105" y="3608507"/>
                </a:lnTo>
                <a:lnTo>
                  <a:pt x="514977" y="3595861"/>
                </a:lnTo>
                <a:lnTo>
                  <a:pt x="516583" y="3583215"/>
                </a:lnTo>
                <a:lnTo>
                  <a:pt x="517890" y="3570569"/>
                </a:lnTo>
                <a:lnTo>
                  <a:pt x="518864" y="3557923"/>
                </a:lnTo>
                <a:lnTo>
                  <a:pt x="519473" y="3545277"/>
                </a:lnTo>
                <a:lnTo>
                  <a:pt x="519683" y="3532631"/>
                </a:lnTo>
                <a:lnTo>
                  <a:pt x="519683" y="3508247"/>
                </a:lnTo>
                <a:close/>
              </a:path>
              <a:path w="10692383" h="4009643">
                <a:moveTo>
                  <a:pt x="487179" y="3730180"/>
                </a:moveTo>
                <a:lnTo>
                  <a:pt x="493544" y="3708842"/>
                </a:lnTo>
                <a:lnTo>
                  <a:pt x="499227" y="3687244"/>
                </a:lnTo>
                <a:lnTo>
                  <a:pt x="504216" y="3665399"/>
                </a:lnTo>
                <a:lnTo>
                  <a:pt x="508499" y="3643321"/>
                </a:lnTo>
                <a:lnTo>
                  <a:pt x="504443" y="3509771"/>
                </a:lnTo>
                <a:lnTo>
                  <a:pt x="496262" y="3509852"/>
                </a:lnTo>
                <a:lnTo>
                  <a:pt x="487179" y="3730180"/>
                </a:lnTo>
                <a:close/>
              </a:path>
              <a:path w="10692383" h="4009643">
                <a:moveTo>
                  <a:pt x="483367" y="3510300"/>
                </a:moveTo>
                <a:lnTo>
                  <a:pt x="470630" y="3511113"/>
                </a:lnTo>
                <a:lnTo>
                  <a:pt x="472457" y="3772018"/>
                </a:lnTo>
                <a:lnTo>
                  <a:pt x="480146" y="3751243"/>
                </a:lnTo>
                <a:lnTo>
                  <a:pt x="487179" y="3730180"/>
                </a:lnTo>
                <a:lnTo>
                  <a:pt x="496262" y="3509852"/>
                </a:lnTo>
                <a:lnTo>
                  <a:pt x="483367" y="3510300"/>
                </a:lnTo>
                <a:close/>
              </a:path>
              <a:path w="10692383" h="4009643">
                <a:moveTo>
                  <a:pt x="445579" y="3832478"/>
                </a:moveTo>
                <a:lnTo>
                  <a:pt x="455161" y="3812650"/>
                </a:lnTo>
                <a:lnTo>
                  <a:pt x="464125" y="3792492"/>
                </a:lnTo>
                <a:lnTo>
                  <a:pt x="472457" y="3772018"/>
                </a:lnTo>
                <a:lnTo>
                  <a:pt x="470630" y="3511113"/>
                </a:lnTo>
                <a:lnTo>
                  <a:pt x="458019" y="3512261"/>
                </a:lnTo>
                <a:lnTo>
                  <a:pt x="445579" y="3832478"/>
                </a:lnTo>
                <a:close/>
              </a:path>
              <a:path w="10692383" h="4009643">
                <a:moveTo>
                  <a:pt x="420623" y="3517391"/>
                </a:moveTo>
                <a:lnTo>
                  <a:pt x="424610" y="3871094"/>
                </a:lnTo>
                <a:lnTo>
                  <a:pt x="435391" y="3851964"/>
                </a:lnTo>
                <a:lnTo>
                  <a:pt x="445579" y="3832478"/>
                </a:lnTo>
                <a:lnTo>
                  <a:pt x="458019" y="3512261"/>
                </a:lnTo>
                <a:lnTo>
                  <a:pt x="445501" y="3513710"/>
                </a:lnTo>
                <a:lnTo>
                  <a:pt x="433047" y="3515431"/>
                </a:lnTo>
                <a:lnTo>
                  <a:pt x="420623" y="3517391"/>
                </a:lnTo>
                <a:close/>
              </a:path>
              <a:path w="10692383" h="4009643">
                <a:moveTo>
                  <a:pt x="416051" y="3517391"/>
                </a:moveTo>
                <a:lnTo>
                  <a:pt x="411479" y="3517391"/>
                </a:lnTo>
                <a:lnTo>
                  <a:pt x="413249" y="3889852"/>
                </a:lnTo>
                <a:lnTo>
                  <a:pt x="424610" y="3871094"/>
                </a:lnTo>
                <a:lnTo>
                  <a:pt x="420623" y="3517391"/>
                </a:lnTo>
                <a:lnTo>
                  <a:pt x="416051" y="3517391"/>
                </a:lnTo>
                <a:close/>
              </a:path>
              <a:path w="10692383" h="4009643">
                <a:moveTo>
                  <a:pt x="411479" y="3517391"/>
                </a:moveTo>
                <a:lnTo>
                  <a:pt x="406907" y="3518915"/>
                </a:lnTo>
                <a:lnTo>
                  <a:pt x="406907" y="3520439"/>
                </a:lnTo>
                <a:lnTo>
                  <a:pt x="394715" y="3634739"/>
                </a:lnTo>
                <a:lnTo>
                  <a:pt x="389701" y="3657665"/>
                </a:lnTo>
                <a:lnTo>
                  <a:pt x="401319" y="3908227"/>
                </a:lnTo>
                <a:lnTo>
                  <a:pt x="413249" y="3889852"/>
                </a:lnTo>
                <a:lnTo>
                  <a:pt x="411479" y="3517391"/>
                </a:lnTo>
                <a:close/>
              </a:path>
              <a:path w="10692383" h="4009643">
                <a:moveTo>
                  <a:pt x="0" y="3729227"/>
                </a:moveTo>
                <a:lnTo>
                  <a:pt x="13427" y="3890070"/>
                </a:lnTo>
                <a:lnTo>
                  <a:pt x="27634" y="3870147"/>
                </a:lnTo>
                <a:lnTo>
                  <a:pt x="42603" y="3850835"/>
                </a:lnTo>
                <a:lnTo>
                  <a:pt x="58314" y="3832152"/>
                </a:lnTo>
                <a:lnTo>
                  <a:pt x="74747" y="3814119"/>
                </a:lnTo>
                <a:lnTo>
                  <a:pt x="91883" y="3796754"/>
                </a:lnTo>
                <a:lnTo>
                  <a:pt x="109703" y="3780078"/>
                </a:lnTo>
                <a:lnTo>
                  <a:pt x="128186" y="3764109"/>
                </a:lnTo>
                <a:lnTo>
                  <a:pt x="147314" y="3748867"/>
                </a:lnTo>
                <a:lnTo>
                  <a:pt x="167068" y="3734371"/>
                </a:lnTo>
                <a:lnTo>
                  <a:pt x="187427" y="3720641"/>
                </a:lnTo>
                <a:lnTo>
                  <a:pt x="208373" y="3707696"/>
                </a:lnTo>
                <a:lnTo>
                  <a:pt x="229886" y="3695556"/>
                </a:lnTo>
                <a:lnTo>
                  <a:pt x="251946" y="3684240"/>
                </a:lnTo>
                <a:lnTo>
                  <a:pt x="274534" y="3673768"/>
                </a:lnTo>
                <a:lnTo>
                  <a:pt x="297631" y="3664159"/>
                </a:lnTo>
                <a:lnTo>
                  <a:pt x="321217" y="3655432"/>
                </a:lnTo>
                <a:lnTo>
                  <a:pt x="345272" y="3647607"/>
                </a:lnTo>
                <a:lnTo>
                  <a:pt x="369778" y="3640703"/>
                </a:lnTo>
                <a:lnTo>
                  <a:pt x="394715" y="3634739"/>
                </a:lnTo>
                <a:lnTo>
                  <a:pt x="406907" y="3520439"/>
                </a:lnTo>
                <a:lnTo>
                  <a:pt x="383261" y="3524689"/>
                </a:lnTo>
                <a:lnTo>
                  <a:pt x="359880" y="3529660"/>
                </a:lnTo>
                <a:lnTo>
                  <a:pt x="336778" y="3535338"/>
                </a:lnTo>
                <a:lnTo>
                  <a:pt x="313968" y="3541714"/>
                </a:lnTo>
                <a:lnTo>
                  <a:pt x="291464" y="3548776"/>
                </a:lnTo>
                <a:lnTo>
                  <a:pt x="269281" y="3556512"/>
                </a:lnTo>
                <a:lnTo>
                  <a:pt x="247432" y="3564912"/>
                </a:lnTo>
                <a:lnTo>
                  <a:pt x="225929" y="3573962"/>
                </a:lnTo>
                <a:lnTo>
                  <a:pt x="204789" y="3583653"/>
                </a:lnTo>
                <a:lnTo>
                  <a:pt x="184022" y="3593972"/>
                </a:lnTo>
                <a:lnTo>
                  <a:pt x="163645" y="3604909"/>
                </a:lnTo>
                <a:lnTo>
                  <a:pt x="143670" y="3616451"/>
                </a:lnTo>
                <a:lnTo>
                  <a:pt x="124111" y="3628588"/>
                </a:lnTo>
                <a:lnTo>
                  <a:pt x="104982" y="3641308"/>
                </a:lnTo>
                <a:lnTo>
                  <a:pt x="86296" y="3654599"/>
                </a:lnTo>
                <a:lnTo>
                  <a:pt x="68067" y="3668450"/>
                </a:lnTo>
                <a:lnTo>
                  <a:pt x="50310" y="3682850"/>
                </a:lnTo>
                <a:lnTo>
                  <a:pt x="33037" y="3697787"/>
                </a:lnTo>
                <a:lnTo>
                  <a:pt x="16262" y="3713250"/>
                </a:lnTo>
                <a:lnTo>
                  <a:pt x="0" y="3729227"/>
                </a:lnTo>
                <a:close/>
              </a:path>
              <a:path w="10692383" h="4009643">
                <a:moveTo>
                  <a:pt x="388834" y="3926204"/>
                </a:moveTo>
                <a:lnTo>
                  <a:pt x="401319" y="3908227"/>
                </a:lnTo>
                <a:lnTo>
                  <a:pt x="389701" y="3657665"/>
                </a:lnTo>
                <a:lnTo>
                  <a:pt x="383813" y="3680254"/>
                </a:lnTo>
                <a:lnTo>
                  <a:pt x="377070" y="3702488"/>
                </a:lnTo>
                <a:lnTo>
                  <a:pt x="375806" y="3943770"/>
                </a:lnTo>
                <a:lnTo>
                  <a:pt x="388834" y="3926204"/>
                </a:lnTo>
                <a:close/>
              </a:path>
              <a:path w="10692383" h="4009643">
                <a:moveTo>
                  <a:pt x="369490" y="3724351"/>
                </a:moveTo>
                <a:lnTo>
                  <a:pt x="361092" y="3745825"/>
                </a:lnTo>
                <a:lnTo>
                  <a:pt x="362247" y="3960910"/>
                </a:lnTo>
                <a:lnTo>
                  <a:pt x="375806" y="3943770"/>
                </a:lnTo>
                <a:lnTo>
                  <a:pt x="377070" y="3702488"/>
                </a:lnTo>
                <a:lnTo>
                  <a:pt x="369490" y="3724351"/>
                </a:lnTo>
                <a:close/>
              </a:path>
              <a:path w="10692383" h="4009643">
                <a:moveTo>
                  <a:pt x="331171" y="3807744"/>
                </a:moveTo>
                <a:lnTo>
                  <a:pt x="333590" y="3993861"/>
                </a:lnTo>
                <a:lnTo>
                  <a:pt x="348171" y="3977612"/>
                </a:lnTo>
                <a:lnTo>
                  <a:pt x="362247" y="3960910"/>
                </a:lnTo>
                <a:lnTo>
                  <a:pt x="361092" y="3745825"/>
                </a:lnTo>
                <a:lnTo>
                  <a:pt x="351894" y="3766893"/>
                </a:lnTo>
                <a:lnTo>
                  <a:pt x="341914" y="3787539"/>
                </a:lnTo>
                <a:lnTo>
                  <a:pt x="331171" y="3807744"/>
                </a:lnTo>
                <a:close/>
              </a:path>
              <a:path w="10692383" h="4009643">
                <a:moveTo>
                  <a:pt x="319682" y="3827492"/>
                </a:moveTo>
                <a:lnTo>
                  <a:pt x="307466" y="3846766"/>
                </a:lnTo>
                <a:lnTo>
                  <a:pt x="318515" y="4009643"/>
                </a:lnTo>
                <a:lnTo>
                  <a:pt x="333590" y="3993861"/>
                </a:lnTo>
                <a:lnTo>
                  <a:pt x="331171" y="3807744"/>
                </a:lnTo>
                <a:lnTo>
                  <a:pt x="319682" y="3827492"/>
                </a:lnTo>
                <a:close/>
              </a:path>
              <a:path w="10692383" h="4009643">
                <a:moveTo>
                  <a:pt x="318515" y="4009643"/>
                </a:moveTo>
                <a:lnTo>
                  <a:pt x="307466" y="3846766"/>
                </a:lnTo>
                <a:lnTo>
                  <a:pt x="294542" y="3865548"/>
                </a:lnTo>
                <a:lnTo>
                  <a:pt x="280928" y="3883822"/>
                </a:lnTo>
                <a:lnTo>
                  <a:pt x="266641" y="3901570"/>
                </a:lnTo>
                <a:lnTo>
                  <a:pt x="251700" y="3918775"/>
                </a:lnTo>
                <a:lnTo>
                  <a:pt x="236124" y="3935420"/>
                </a:lnTo>
                <a:lnTo>
                  <a:pt x="219931" y="3951488"/>
                </a:lnTo>
                <a:lnTo>
                  <a:pt x="203139" y="3966961"/>
                </a:lnTo>
                <a:lnTo>
                  <a:pt x="185766" y="3981823"/>
                </a:lnTo>
                <a:lnTo>
                  <a:pt x="167831" y="3996056"/>
                </a:lnTo>
                <a:lnTo>
                  <a:pt x="149352" y="4009643"/>
                </a:lnTo>
                <a:lnTo>
                  <a:pt x="318515" y="4009643"/>
                </a:lnTo>
                <a:close/>
              </a:path>
              <a:path w="10692383" h="4009643">
                <a:moveTo>
                  <a:pt x="10169651" y="2773679"/>
                </a:moveTo>
                <a:lnTo>
                  <a:pt x="10154411" y="2773679"/>
                </a:lnTo>
                <a:lnTo>
                  <a:pt x="10160507" y="2884931"/>
                </a:lnTo>
                <a:lnTo>
                  <a:pt x="10162031" y="2878835"/>
                </a:lnTo>
                <a:lnTo>
                  <a:pt x="10162813" y="2874212"/>
                </a:lnTo>
                <a:lnTo>
                  <a:pt x="10168127" y="2798063"/>
                </a:lnTo>
                <a:lnTo>
                  <a:pt x="10169651" y="2793491"/>
                </a:lnTo>
                <a:lnTo>
                  <a:pt x="10169651" y="2773679"/>
                </a:lnTo>
                <a:close/>
              </a:path>
              <a:path w="10692383" h="4009643">
                <a:moveTo>
                  <a:pt x="10168127" y="2798063"/>
                </a:moveTo>
                <a:lnTo>
                  <a:pt x="10162813" y="2874212"/>
                </a:lnTo>
                <a:lnTo>
                  <a:pt x="10164583" y="2861844"/>
                </a:lnTo>
                <a:lnTo>
                  <a:pt x="10165953" y="2849299"/>
                </a:lnTo>
                <a:lnTo>
                  <a:pt x="10166957" y="2836614"/>
                </a:lnTo>
                <a:lnTo>
                  <a:pt x="10167631" y="2823822"/>
                </a:lnTo>
                <a:lnTo>
                  <a:pt x="10168009" y="2810960"/>
                </a:lnTo>
                <a:lnTo>
                  <a:pt x="10168127" y="2798063"/>
                </a:lnTo>
                <a:close/>
              </a:path>
              <a:path w="10692383" h="4009643">
                <a:moveTo>
                  <a:pt x="10160507" y="2884931"/>
                </a:moveTo>
                <a:lnTo>
                  <a:pt x="10154411" y="2773679"/>
                </a:lnTo>
                <a:lnTo>
                  <a:pt x="10146089" y="2774124"/>
                </a:lnTo>
                <a:lnTo>
                  <a:pt x="10133220" y="2774877"/>
                </a:lnTo>
                <a:lnTo>
                  <a:pt x="10120507" y="2775784"/>
                </a:lnTo>
                <a:lnTo>
                  <a:pt x="10107919" y="2776938"/>
                </a:lnTo>
                <a:lnTo>
                  <a:pt x="10095424" y="2778434"/>
                </a:lnTo>
                <a:lnTo>
                  <a:pt x="10111483" y="3060191"/>
                </a:lnTo>
                <a:lnTo>
                  <a:pt x="10127978" y="3018122"/>
                </a:lnTo>
                <a:lnTo>
                  <a:pt x="10141715" y="2974825"/>
                </a:lnTo>
                <a:lnTo>
                  <a:pt x="10152592" y="2930395"/>
                </a:lnTo>
                <a:lnTo>
                  <a:pt x="10160507" y="2884931"/>
                </a:lnTo>
                <a:close/>
              </a:path>
              <a:path w="10692383" h="4009643">
                <a:moveTo>
                  <a:pt x="10111483" y="3060191"/>
                </a:moveTo>
                <a:lnTo>
                  <a:pt x="10095424" y="2778434"/>
                </a:lnTo>
                <a:lnTo>
                  <a:pt x="10082992" y="2780364"/>
                </a:lnTo>
                <a:lnTo>
                  <a:pt x="10070591" y="2782823"/>
                </a:lnTo>
                <a:lnTo>
                  <a:pt x="10066019" y="2781299"/>
                </a:lnTo>
                <a:lnTo>
                  <a:pt x="10070626" y="3140255"/>
                </a:lnTo>
                <a:lnTo>
                  <a:pt x="10092332" y="3100935"/>
                </a:lnTo>
                <a:lnTo>
                  <a:pt x="10111483" y="3060191"/>
                </a:lnTo>
                <a:close/>
              </a:path>
              <a:path w="10692383" h="4009643">
                <a:moveTo>
                  <a:pt x="10066019" y="2781299"/>
                </a:moveTo>
                <a:lnTo>
                  <a:pt x="10059923" y="2782823"/>
                </a:lnTo>
                <a:lnTo>
                  <a:pt x="10055351" y="2784347"/>
                </a:lnTo>
                <a:lnTo>
                  <a:pt x="10044683" y="2898647"/>
                </a:lnTo>
                <a:lnTo>
                  <a:pt x="10036545" y="2933704"/>
                </a:lnTo>
                <a:lnTo>
                  <a:pt x="10046468" y="3178055"/>
                </a:lnTo>
                <a:lnTo>
                  <a:pt x="10070626" y="3140255"/>
                </a:lnTo>
                <a:lnTo>
                  <a:pt x="10066019" y="2781299"/>
                </a:lnTo>
                <a:close/>
              </a:path>
              <a:path w="10692383" h="4009643">
                <a:moveTo>
                  <a:pt x="10008780" y="2793544"/>
                </a:moveTo>
                <a:lnTo>
                  <a:pt x="9963315" y="2805525"/>
                </a:lnTo>
                <a:lnTo>
                  <a:pt x="9973720" y="2918173"/>
                </a:lnTo>
                <a:lnTo>
                  <a:pt x="10008758" y="2907426"/>
                </a:lnTo>
                <a:lnTo>
                  <a:pt x="10044683" y="2898647"/>
                </a:lnTo>
                <a:lnTo>
                  <a:pt x="10055351" y="2784347"/>
                </a:lnTo>
                <a:lnTo>
                  <a:pt x="10008780" y="2793544"/>
                </a:lnTo>
                <a:close/>
              </a:path>
              <a:path w="10692383" h="4009643">
                <a:moveTo>
                  <a:pt x="9843716" y="2979517"/>
                </a:moveTo>
                <a:lnTo>
                  <a:pt x="9874567" y="2961560"/>
                </a:lnTo>
                <a:lnTo>
                  <a:pt x="9906560" y="2945306"/>
                </a:lnTo>
                <a:lnTo>
                  <a:pt x="9939632" y="2930822"/>
                </a:lnTo>
                <a:lnTo>
                  <a:pt x="9973720" y="2918173"/>
                </a:lnTo>
                <a:lnTo>
                  <a:pt x="9963315" y="2805525"/>
                </a:lnTo>
                <a:lnTo>
                  <a:pt x="9919061" y="2820194"/>
                </a:lnTo>
                <a:lnTo>
                  <a:pt x="9876117" y="2837456"/>
                </a:lnTo>
                <a:lnTo>
                  <a:pt x="9843716" y="2979517"/>
                </a:lnTo>
                <a:close/>
              </a:path>
              <a:path w="10692383" h="4009643">
                <a:moveTo>
                  <a:pt x="9758664" y="3042943"/>
                </a:moveTo>
                <a:lnTo>
                  <a:pt x="9785701" y="3020275"/>
                </a:lnTo>
                <a:lnTo>
                  <a:pt x="9814073" y="2999111"/>
                </a:lnTo>
                <a:lnTo>
                  <a:pt x="9843716" y="2979517"/>
                </a:lnTo>
                <a:lnTo>
                  <a:pt x="9876117" y="2837456"/>
                </a:lnTo>
                <a:lnTo>
                  <a:pt x="9834586" y="2857214"/>
                </a:lnTo>
                <a:lnTo>
                  <a:pt x="9794569" y="2879372"/>
                </a:lnTo>
                <a:lnTo>
                  <a:pt x="9758664" y="3042943"/>
                </a:lnTo>
                <a:close/>
              </a:path>
              <a:path w="10692383" h="4009643">
                <a:moveTo>
                  <a:pt x="9686202" y="3119310"/>
                </a:moveTo>
                <a:lnTo>
                  <a:pt x="9708850" y="3092527"/>
                </a:lnTo>
                <a:lnTo>
                  <a:pt x="9733025" y="3067049"/>
                </a:lnTo>
                <a:lnTo>
                  <a:pt x="9758664" y="3042943"/>
                </a:lnTo>
                <a:lnTo>
                  <a:pt x="9794569" y="2879372"/>
                </a:lnTo>
                <a:lnTo>
                  <a:pt x="9756169" y="2903834"/>
                </a:lnTo>
                <a:lnTo>
                  <a:pt x="9719486" y="2930505"/>
                </a:lnTo>
                <a:lnTo>
                  <a:pt x="9686202" y="3119310"/>
                </a:lnTo>
                <a:close/>
              </a:path>
              <a:path w="10692383" h="4009643">
                <a:moveTo>
                  <a:pt x="9628060" y="3206829"/>
                </a:moveTo>
                <a:lnTo>
                  <a:pt x="9645743" y="3176527"/>
                </a:lnTo>
                <a:lnTo>
                  <a:pt x="9665145" y="3147333"/>
                </a:lnTo>
                <a:lnTo>
                  <a:pt x="9686202" y="3119310"/>
                </a:lnTo>
                <a:lnTo>
                  <a:pt x="9719486" y="2930505"/>
                </a:lnTo>
                <a:lnTo>
                  <a:pt x="9684623" y="2959288"/>
                </a:lnTo>
                <a:lnTo>
                  <a:pt x="9651682" y="2990087"/>
                </a:lnTo>
                <a:lnTo>
                  <a:pt x="9628060" y="3206829"/>
                </a:lnTo>
                <a:close/>
              </a:path>
              <a:path w="10692383" h="4009643">
                <a:moveTo>
                  <a:pt x="9620763" y="3022807"/>
                </a:moveTo>
                <a:lnTo>
                  <a:pt x="9591970" y="3057351"/>
                </a:lnTo>
                <a:lnTo>
                  <a:pt x="9598107" y="3270486"/>
                </a:lnTo>
                <a:lnTo>
                  <a:pt x="9612160" y="3238170"/>
                </a:lnTo>
                <a:lnTo>
                  <a:pt x="9628060" y="3206829"/>
                </a:lnTo>
                <a:lnTo>
                  <a:pt x="9651682" y="2990087"/>
                </a:lnTo>
                <a:lnTo>
                  <a:pt x="9620763" y="3022807"/>
                </a:lnTo>
                <a:close/>
              </a:path>
              <a:path w="10692383" h="4009643">
                <a:moveTo>
                  <a:pt x="9591970" y="3057351"/>
                </a:moveTo>
                <a:lnTo>
                  <a:pt x="9565403" y="3093623"/>
                </a:lnTo>
                <a:lnTo>
                  <a:pt x="9567671" y="3372611"/>
                </a:lnTo>
                <a:lnTo>
                  <a:pt x="9575799" y="3337772"/>
                </a:lnTo>
                <a:lnTo>
                  <a:pt x="9585965" y="3303708"/>
                </a:lnTo>
                <a:lnTo>
                  <a:pt x="9598107" y="3270486"/>
                </a:lnTo>
                <a:lnTo>
                  <a:pt x="9591970" y="3057351"/>
                </a:lnTo>
                <a:close/>
              </a:path>
              <a:path w="10692383" h="4009643">
                <a:moveTo>
                  <a:pt x="10026348" y="2967962"/>
                </a:moveTo>
                <a:lnTo>
                  <a:pt x="10014160" y="3001356"/>
                </a:lnTo>
                <a:lnTo>
                  <a:pt x="10019958" y="3214237"/>
                </a:lnTo>
                <a:lnTo>
                  <a:pt x="10046468" y="3178055"/>
                </a:lnTo>
                <a:lnTo>
                  <a:pt x="10036545" y="2933704"/>
                </a:lnTo>
                <a:lnTo>
                  <a:pt x="10026348" y="2967962"/>
                </a:lnTo>
                <a:close/>
              </a:path>
              <a:path w="10692383" h="4009643">
                <a:moveTo>
                  <a:pt x="10000048" y="3033820"/>
                </a:moveTo>
                <a:lnTo>
                  <a:pt x="9984080" y="3065287"/>
                </a:lnTo>
                <a:lnTo>
                  <a:pt x="9991199" y="3248705"/>
                </a:lnTo>
                <a:lnTo>
                  <a:pt x="10019958" y="3214237"/>
                </a:lnTo>
                <a:lnTo>
                  <a:pt x="10014160" y="3001356"/>
                </a:lnTo>
                <a:lnTo>
                  <a:pt x="10000048" y="3033820"/>
                </a:lnTo>
                <a:close/>
              </a:path>
              <a:path w="10692383" h="4009643">
                <a:moveTo>
                  <a:pt x="9925714" y="3153046"/>
                </a:moveTo>
                <a:lnTo>
                  <a:pt x="9927339" y="3312110"/>
                </a:lnTo>
                <a:lnTo>
                  <a:pt x="9960292" y="3281362"/>
                </a:lnTo>
                <a:lnTo>
                  <a:pt x="9991199" y="3248705"/>
                </a:lnTo>
                <a:lnTo>
                  <a:pt x="9984080" y="3065287"/>
                </a:lnTo>
                <a:lnTo>
                  <a:pt x="9966324" y="3095691"/>
                </a:lnTo>
                <a:lnTo>
                  <a:pt x="9946846" y="3124966"/>
                </a:lnTo>
                <a:lnTo>
                  <a:pt x="9925714" y="3153046"/>
                </a:lnTo>
                <a:close/>
              </a:path>
              <a:path w="10692383" h="4009643">
                <a:moveTo>
                  <a:pt x="9853069" y="3229447"/>
                </a:moveTo>
                <a:lnTo>
                  <a:pt x="9855702" y="3367490"/>
                </a:lnTo>
                <a:lnTo>
                  <a:pt x="9892442" y="3340851"/>
                </a:lnTo>
                <a:lnTo>
                  <a:pt x="9927339" y="3312110"/>
                </a:lnTo>
                <a:lnTo>
                  <a:pt x="9925714" y="3153046"/>
                </a:lnTo>
                <a:lnTo>
                  <a:pt x="9902995" y="3179863"/>
                </a:lnTo>
                <a:lnTo>
                  <a:pt x="9878758" y="3205352"/>
                </a:lnTo>
                <a:lnTo>
                  <a:pt x="9853069" y="3229447"/>
                </a:lnTo>
                <a:close/>
              </a:path>
              <a:path w="10692383" h="4009643">
                <a:moveTo>
                  <a:pt x="9767966" y="3292702"/>
                </a:moveTo>
                <a:lnTo>
                  <a:pt x="9777102" y="3414069"/>
                </a:lnTo>
                <a:lnTo>
                  <a:pt x="9817222" y="3391928"/>
                </a:lnTo>
                <a:lnTo>
                  <a:pt x="9855702" y="3367490"/>
                </a:lnTo>
                <a:lnTo>
                  <a:pt x="9853069" y="3229447"/>
                </a:lnTo>
                <a:lnTo>
                  <a:pt x="9825995" y="3252081"/>
                </a:lnTo>
                <a:lnTo>
                  <a:pt x="9797605" y="3273188"/>
                </a:lnTo>
                <a:lnTo>
                  <a:pt x="9767966" y="3292702"/>
                </a:lnTo>
                <a:close/>
              </a:path>
              <a:path w="10692383" h="4009643">
                <a:moveTo>
                  <a:pt x="9638264" y="3353497"/>
                </a:moveTo>
                <a:lnTo>
                  <a:pt x="9647927" y="3465735"/>
                </a:lnTo>
                <a:lnTo>
                  <a:pt x="9692353" y="3451070"/>
                </a:lnTo>
                <a:lnTo>
                  <a:pt x="9735445" y="3433815"/>
                </a:lnTo>
                <a:lnTo>
                  <a:pt x="9777102" y="3414069"/>
                </a:lnTo>
                <a:lnTo>
                  <a:pt x="9767966" y="3292702"/>
                </a:lnTo>
                <a:lnTo>
                  <a:pt x="9737145" y="3310556"/>
                </a:lnTo>
                <a:lnTo>
                  <a:pt x="9705209" y="3326684"/>
                </a:lnTo>
                <a:lnTo>
                  <a:pt x="9672227" y="3341020"/>
                </a:lnTo>
                <a:lnTo>
                  <a:pt x="9638264" y="3353497"/>
                </a:lnTo>
                <a:close/>
              </a:path>
              <a:path w="10692383" h="4009643">
                <a:moveTo>
                  <a:pt x="9546335" y="3489959"/>
                </a:moveTo>
                <a:lnTo>
                  <a:pt x="9550907" y="3489959"/>
                </a:lnTo>
                <a:lnTo>
                  <a:pt x="9555479" y="3486911"/>
                </a:lnTo>
                <a:lnTo>
                  <a:pt x="9602268" y="3477715"/>
                </a:lnTo>
                <a:lnTo>
                  <a:pt x="9647927" y="3465735"/>
                </a:lnTo>
                <a:lnTo>
                  <a:pt x="9638264" y="3353497"/>
                </a:lnTo>
                <a:lnTo>
                  <a:pt x="9603390" y="3364050"/>
                </a:lnTo>
                <a:lnTo>
                  <a:pt x="9567671" y="3372611"/>
                </a:lnTo>
                <a:lnTo>
                  <a:pt x="9565403" y="3093623"/>
                </a:lnTo>
                <a:lnTo>
                  <a:pt x="9546335" y="3489959"/>
                </a:lnTo>
                <a:close/>
              </a:path>
              <a:path w="10692383" h="4009643">
                <a:moveTo>
                  <a:pt x="9504368" y="3495090"/>
                </a:moveTo>
                <a:lnTo>
                  <a:pt x="9516886" y="3493640"/>
                </a:lnTo>
                <a:lnTo>
                  <a:pt x="9529340" y="3491920"/>
                </a:lnTo>
                <a:lnTo>
                  <a:pt x="9541763" y="3489959"/>
                </a:lnTo>
                <a:lnTo>
                  <a:pt x="9546335" y="3489959"/>
                </a:lnTo>
                <a:lnTo>
                  <a:pt x="9565403" y="3093623"/>
                </a:lnTo>
                <a:lnTo>
                  <a:pt x="9541164" y="3131527"/>
                </a:lnTo>
                <a:lnTo>
                  <a:pt x="9519356" y="3170967"/>
                </a:lnTo>
                <a:lnTo>
                  <a:pt x="9504368" y="3495090"/>
                </a:lnTo>
                <a:close/>
              </a:path>
              <a:path w="10692383" h="4009643">
                <a:moveTo>
                  <a:pt x="9450323" y="3387851"/>
                </a:moveTo>
                <a:lnTo>
                  <a:pt x="9457943" y="3497579"/>
                </a:lnTo>
                <a:lnTo>
                  <a:pt x="9466125" y="3497499"/>
                </a:lnTo>
                <a:lnTo>
                  <a:pt x="9479019" y="3497051"/>
                </a:lnTo>
                <a:lnTo>
                  <a:pt x="9491757" y="3496237"/>
                </a:lnTo>
                <a:lnTo>
                  <a:pt x="9504368" y="3495090"/>
                </a:lnTo>
                <a:lnTo>
                  <a:pt x="9519356" y="3170967"/>
                </a:lnTo>
                <a:lnTo>
                  <a:pt x="9500079" y="3211848"/>
                </a:lnTo>
                <a:lnTo>
                  <a:pt x="9483435" y="3254072"/>
                </a:lnTo>
                <a:lnTo>
                  <a:pt x="9469527" y="3297545"/>
                </a:lnTo>
                <a:lnTo>
                  <a:pt x="9458456" y="3342170"/>
                </a:lnTo>
                <a:lnTo>
                  <a:pt x="9450323" y="3387851"/>
                </a:lnTo>
                <a:close/>
              </a:path>
              <a:path w="10692383" h="4009643">
                <a:moveTo>
                  <a:pt x="9457943" y="3497579"/>
                </a:moveTo>
                <a:lnTo>
                  <a:pt x="9450323" y="3387851"/>
                </a:lnTo>
                <a:lnTo>
                  <a:pt x="9450323" y="3393947"/>
                </a:lnTo>
                <a:lnTo>
                  <a:pt x="9449744" y="3397288"/>
                </a:lnTo>
                <a:lnTo>
                  <a:pt x="9447747" y="3409841"/>
                </a:lnTo>
                <a:lnTo>
                  <a:pt x="9446030" y="3422531"/>
                </a:lnTo>
                <a:lnTo>
                  <a:pt x="9444630" y="3435287"/>
                </a:lnTo>
                <a:lnTo>
                  <a:pt x="9443585" y="3448032"/>
                </a:lnTo>
                <a:lnTo>
                  <a:pt x="9442930" y="3460693"/>
                </a:lnTo>
                <a:lnTo>
                  <a:pt x="9442703" y="3473195"/>
                </a:lnTo>
                <a:lnTo>
                  <a:pt x="9442703" y="3499103"/>
                </a:lnTo>
                <a:lnTo>
                  <a:pt x="9457943" y="3497579"/>
                </a:lnTo>
                <a:close/>
              </a:path>
              <a:path w="10692383" h="4009643">
                <a:moveTo>
                  <a:pt x="8685275" y="2773679"/>
                </a:moveTo>
                <a:lnTo>
                  <a:pt x="8670035" y="2773679"/>
                </a:lnTo>
                <a:lnTo>
                  <a:pt x="8677655" y="2878835"/>
                </a:lnTo>
                <a:lnTo>
                  <a:pt x="8678472" y="2874095"/>
                </a:lnTo>
                <a:lnTo>
                  <a:pt x="8680404" y="2861745"/>
                </a:lnTo>
                <a:lnTo>
                  <a:pt x="8682064" y="2849219"/>
                </a:lnTo>
                <a:lnTo>
                  <a:pt x="8683417" y="2836553"/>
                </a:lnTo>
                <a:lnTo>
                  <a:pt x="8684426" y="2823782"/>
                </a:lnTo>
                <a:lnTo>
                  <a:pt x="8685057" y="2810940"/>
                </a:lnTo>
                <a:lnTo>
                  <a:pt x="8685275" y="2798063"/>
                </a:lnTo>
                <a:lnTo>
                  <a:pt x="8685275" y="2773679"/>
                </a:lnTo>
                <a:close/>
              </a:path>
              <a:path w="10692383" h="4009643">
                <a:moveTo>
                  <a:pt x="8623543" y="2776938"/>
                </a:moveTo>
                <a:lnTo>
                  <a:pt x="8627900" y="3060191"/>
                </a:lnTo>
                <a:lnTo>
                  <a:pt x="8644543" y="3018122"/>
                </a:lnTo>
                <a:lnTo>
                  <a:pt x="8658451" y="2974825"/>
                </a:lnTo>
                <a:lnTo>
                  <a:pt x="8669523" y="2930395"/>
                </a:lnTo>
                <a:lnTo>
                  <a:pt x="8677655" y="2884931"/>
                </a:lnTo>
                <a:lnTo>
                  <a:pt x="8677655" y="2878835"/>
                </a:lnTo>
                <a:lnTo>
                  <a:pt x="8670035" y="2773679"/>
                </a:lnTo>
                <a:lnTo>
                  <a:pt x="8661713" y="2774124"/>
                </a:lnTo>
                <a:lnTo>
                  <a:pt x="8648844" y="2774877"/>
                </a:lnTo>
                <a:lnTo>
                  <a:pt x="8636131" y="2775784"/>
                </a:lnTo>
                <a:lnTo>
                  <a:pt x="8623543" y="2776938"/>
                </a:lnTo>
                <a:close/>
              </a:path>
              <a:path w="10692383" h="4009643">
                <a:moveTo>
                  <a:pt x="8586215" y="2782823"/>
                </a:moveTo>
                <a:lnTo>
                  <a:pt x="8586814" y="3140255"/>
                </a:lnTo>
                <a:lnTo>
                  <a:pt x="8608623" y="3100935"/>
                </a:lnTo>
                <a:lnTo>
                  <a:pt x="8627900" y="3060191"/>
                </a:lnTo>
                <a:lnTo>
                  <a:pt x="8623543" y="2776938"/>
                </a:lnTo>
                <a:lnTo>
                  <a:pt x="8611048" y="2778434"/>
                </a:lnTo>
                <a:lnTo>
                  <a:pt x="8598616" y="2780364"/>
                </a:lnTo>
                <a:lnTo>
                  <a:pt x="8586215" y="2782823"/>
                </a:lnTo>
                <a:close/>
              </a:path>
              <a:path w="10692383" h="4009643">
                <a:moveTo>
                  <a:pt x="8586814" y="3140255"/>
                </a:moveTo>
                <a:lnTo>
                  <a:pt x="8586215" y="2782823"/>
                </a:lnTo>
                <a:lnTo>
                  <a:pt x="8581643" y="2781299"/>
                </a:lnTo>
                <a:lnTo>
                  <a:pt x="8577071" y="2782823"/>
                </a:lnTo>
                <a:lnTo>
                  <a:pt x="8572499" y="2784347"/>
                </a:lnTo>
                <a:lnTo>
                  <a:pt x="8562576" y="3178055"/>
                </a:lnTo>
                <a:lnTo>
                  <a:pt x="8586814" y="3140255"/>
                </a:lnTo>
                <a:close/>
              </a:path>
              <a:path w="10692383" h="4009643">
                <a:moveTo>
                  <a:pt x="8560307" y="2898647"/>
                </a:moveTo>
                <a:lnTo>
                  <a:pt x="8552180" y="2933704"/>
                </a:lnTo>
                <a:lnTo>
                  <a:pt x="8562576" y="3178055"/>
                </a:lnTo>
                <a:lnTo>
                  <a:pt x="8572499" y="2784347"/>
                </a:lnTo>
                <a:lnTo>
                  <a:pt x="8525710" y="2793544"/>
                </a:lnTo>
                <a:lnTo>
                  <a:pt x="8524588" y="2907426"/>
                </a:lnTo>
                <a:lnTo>
                  <a:pt x="8560307" y="2898647"/>
                </a:lnTo>
                <a:close/>
              </a:path>
              <a:path w="10692383" h="4009643">
                <a:moveTo>
                  <a:pt x="8360013" y="2979517"/>
                </a:moveTo>
                <a:lnTo>
                  <a:pt x="8390834" y="2961560"/>
                </a:lnTo>
                <a:lnTo>
                  <a:pt x="8422769" y="2945306"/>
                </a:lnTo>
                <a:lnTo>
                  <a:pt x="8455752" y="2930822"/>
                </a:lnTo>
                <a:lnTo>
                  <a:pt x="8489714" y="2918173"/>
                </a:lnTo>
                <a:lnTo>
                  <a:pt x="8524588" y="2907426"/>
                </a:lnTo>
                <a:lnTo>
                  <a:pt x="8525710" y="2793544"/>
                </a:lnTo>
                <a:lnTo>
                  <a:pt x="8480050" y="2805525"/>
                </a:lnTo>
                <a:lnTo>
                  <a:pt x="8435620" y="2820194"/>
                </a:lnTo>
                <a:lnTo>
                  <a:pt x="8392521" y="2837456"/>
                </a:lnTo>
                <a:lnTo>
                  <a:pt x="8360013" y="2979517"/>
                </a:lnTo>
                <a:close/>
              </a:path>
              <a:path w="10692383" h="4009643">
                <a:moveTo>
                  <a:pt x="8274910" y="3042943"/>
                </a:moveTo>
                <a:lnTo>
                  <a:pt x="8301983" y="3020275"/>
                </a:lnTo>
                <a:lnTo>
                  <a:pt x="8330373" y="2999111"/>
                </a:lnTo>
                <a:lnTo>
                  <a:pt x="8360013" y="2979517"/>
                </a:lnTo>
                <a:lnTo>
                  <a:pt x="8392521" y="2837456"/>
                </a:lnTo>
                <a:lnTo>
                  <a:pt x="8350853" y="2857214"/>
                </a:lnTo>
                <a:lnTo>
                  <a:pt x="8310716" y="2879372"/>
                </a:lnTo>
                <a:lnTo>
                  <a:pt x="8274910" y="3042943"/>
                </a:lnTo>
                <a:close/>
              </a:path>
              <a:path w="10692383" h="4009643">
                <a:moveTo>
                  <a:pt x="8202265" y="3119310"/>
                </a:moveTo>
                <a:lnTo>
                  <a:pt x="8224983" y="3092527"/>
                </a:lnTo>
                <a:lnTo>
                  <a:pt x="8249221" y="3067049"/>
                </a:lnTo>
                <a:lnTo>
                  <a:pt x="8274910" y="3042943"/>
                </a:lnTo>
                <a:lnTo>
                  <a:pt x="8310716" y="2879372"/>
                </a:lnTo>
                <a:lnTo>
                  <a:pt x="8272211" y="2903834"/>
                </a:lnTo>
                <a:lnTo>
                  <a:pt x="8235439" y="2930505"/>
                </a:lnTo>
                <a:lnTo>
                  <a:pt x="8202265" y="3119310"/>
                </a:lnTo>
                <a:close/>
              </a:path>
              <a:path w="10692383" h="4009643">
                <a:moveTo>
                  <a:pt x="8143898" y="3206829"/>
                </a:moveTo>
                <a:lnTo>
                  <a:pt x="8161655" y="3176527"/>
                </a:lnTo>
                <a:lnTo>
                  <a:pt x="8181133" y="3147333"/>
                </a:lnTo>
                <a:lnTo>
                  <a:pt x="8202265" y="3119310"/>
                </a:lnTo>
                <a:lnTo>
                  <a:pt x="8235439" y="2930505"/>
                </a:lnTo>
                <a:lnTo>
                  <a:pt x="8200501" y="2959288"/>
                </a:lnTo>
                <a:lnTo>
                  <a:pt x="8167496" y="2990087"/>
                </a:lnTo>
                <a:lnTo>
                  <a:pt x="8143898" y="3206829"/>
                </a:lnTo>
                <a:close/>
              </a:path>
              <a:path w="10692383" h="4009643">
                <a:moveTo>
                  <a:pt x="8136526" y="3022807"/>
                </a:moveTo>
                <a:lnTo>
                  <a:pt x="8107692" y="3057351"/>
                </a:lnTo>
                <a:lnTo>
                  <a:pt x="8113819" y="3270486"/>
                </a:lnTo>
                <a:lnTo>
                  <a:pt x="8127930" y="3238170"/>
                </a:lnTo>
                <a:lnTo>
                  <a:pt x="8143898" y="3206829"/>
                </a:lnTo>
                <a:lnTo>
                  <a:pt x="8167496" y="2990087"/>
                </a:lnTo>
                <a:lnTo>
                  <a:pt x="8136526" y="3022807"/>
                </a:lnTo>
                <a:close/>
              </a:path>
              <a:path w="10692383" h="4009643">
                <a:moveTo>
                  <a:pt x="8107692" y="3057351"/>
                </a:moveTo>
                <a:lnTo>
                  <a:pt x="8081092" y="3093623"/>
                </a:lnTo>
                <a:lnTo>
                  <a:pt x="8083295" y="3372611"/>
                </a:lnTo>
                <a:lnTo>
                  <a:pt x="8091434" y="3337772"/>
                </a:lnTo>
                <a:lnTo>
                  <a:pt x="8101631" y="3303708"/>
                </a:lnTo>
                <a:lnTo>
                  <a:pt x="8113819" y="3270486"/>
                </a:lnTo>
                <a:lnTo>
                  <a:pt x="8107692" y="3057351"/>
                </a:lnTo>
                <a:close/>
              </a:path>
              <a:path w="10692383" h="4009643">
                <a:moveTo>
                  <a:pt x="8542013" y="2967962"/>
                </a:moveTo>
                <a:lnTo>
                  <a:pt x="8529872" y="3001356"/>
                </a:lnTo>
                <a:lnTo>
                  <a:pt x="8536009" y="3214237"/>
                </a:lnTo>
                <a:lnTo>
                  <a:pt x="8562576" y="3178055"/>
                </a:lnTo>
                <a:lnTo>
                  <a:pt x="8552180" y="2933704"/>
                </a:lnTo>
                <a:lnTo>
                  <a:pt x="8542013" y="2967962"/>
                </a:lnTo>
                <a:close/>
              </a:path>
              <a:path w="10692383" h="4009643">
                <a:moveTo>
                  <a:pt x="8515819" y="3033820"/>
                </a:moveTo>
                <a:lnTo>
                  <a:pt x="8499919" y="3065287"/>
                </a:lnTo>
                <a:lnTo>
                  <a:pt x="8507215" y="3248705"/>
                </a:lnTo>
                <a:lnTo>
                  <a:pt x="8536009" y="3214237"/>
                </a:lnTo>
                <a:lnTo>
                  <a:pt x="8529872" y="3001356"/>
                </a:lnTo>
                <a:lnTo>
                  <a:pt x="8515819" y="3033820"/>
                </a:lnTo>
                <a:close/>
              </a:path>
              <a:path w="10692383" h="4009643">
                <a:moveTo>
                  <a:pt x="8441777" y="3153046"/>
                </a:moveTo>
                <a:lnTo>
                  <a:pt x="8443355" y="3312110"/>
                </a:lnTo>
                <a:lnTo>
                  <a:pt x="8476297" y="3281362"/>
                </a:lnTo>
                <a:lnTo>
                  <a:pt x="8507215" y="3248705"/>
                </a:lnTo>
                <a:lnTo>
                  <a:pt x="8499919" y="3065287"/>
                </a:lnTo>
                <a:lnTo>
                  <a:pt x="8482236" y="3095691"/>
                </a:lnTo>
                <a:lnTo>
                  <a:pt x="8462834" y="3124966"/>
                </a:lnTo>
                <a:lnTo>
                  <a:pt x="8441777" y="3153046"/>
                </a:lnTo>
                <a:close/>
              </a:path>
              <a:path w="10692383" h="4009643">
                <a:moveTo>
                  <a:pt x="8369315" y="3229447"/>
                </a:moveTo>
                <a:lnTo>
                  <a:pt x="8371810" y="3367490"/>
                </a:lnTo>
                <a:lnTo>
                  <a:pt x="8408493" y="3340851"/>
                </a:lnTo>
                <a:lnTo>
                  <a:pt x="8443355" y="3312110"/>
                </a:lnTo>
                <a:lnTo>
                  <a:pt x="8441777" y="3153046"/>
                </a:lnTo>
                <a:lnTo>
                  <a:pt x="8419129" y="3179863"/>
                </a:lnTo>
                <a:lnTo>
                  <a:pt x="8394953" y="3205352"/>
                </a:lnTo>
                <a:lnTo>
                  <a:pt x="8369315" y="3229447"/>
                </a:lnTo>
                <a:close/>
              </a:path>
              <a:path w="10692383" h="4009643">
                <a:moveTo>
                  <a:pt x="8284262" y="3292702"/>
                </a:moveTo>
                <a:lnTo>
                  <a:pt x="8293393" y="3414069"/>
                </a:lnTo>
                <a:lnTo>
                  <a:pt x="8333410" y="3391928"/>
                </a:lnTo>
                <a:lnTo>
                  <a:pt x="8371810" y="3367490"/>
                </a:lnTo>
                <a:lnTo>
                  <a:pt x="8369315" y="3229447"/>
                </a:lnTo>
                <a:lnTo>
                  <a:pt x="8342278" y="3252081"/>
                </a:lnTo>
                <a:lnTo>
                  <a:pt x="8313905" y="3273188"/>
                </a:lnTo>
                <a:lnTo>
                  <a:pt x="8284262" y="3292702"/>
                </a:lnTo>
                <a:close/>
              </a:path>
              <a:path w="10692383" h="4009643">
                <a:moveTo>
                  <a:pt x="8154259" y="3353497"/>
                </a:moveTo>
                <a:lnTo>
                  <a:pt x="8164663" y="3465735"/>
                </a:lnTo>
                <a:lnTo>
                  <a:pt x="8208918" y="3451070"/>
                </a:lnTo>
                <a:lnTo>
                  <a:pt x="8251862" y="3433815"/>
                </a:lnTo>
                <a:lnTo>
                  <a:pt x="8293393" y="3414069"/>
                </a:lnTo>
                <a:lnTo>
                  <a:pt x="8284262" y="3292702"/>
                </a:lnTo>
                <a:lnTo>
                  <a:pt x="8253412" y="3310556"/>
                </a:lnTo>
                <a:lnTo>
                  <a:pt x="8221418" y="3326684"/>
                </a:lnTo>
                <a:lnTo>
                  <a:pt x="8188346" y="3341020"/>
                </a:lnTo>
                <a:lnTo>
                  <a:pt x="8154259" y="3353497"/>
                </a:lnTo>
                <a:close/>
              </a:path>
              <a:path w="10692383" h="4009643">
                <a:moveTo>
                  <a:pt x="8061959" y="3489959"/>
                </a:moveTo>
                <a:lnTo>
                  <a:pt x="8066531" y="3489959"/>
                </a:lnTo>
                <a:lnTo>
                  <a:pt x="8072627" y="3486911"/>
                </a:lnTo>
                <a:lnTo>
                  <a:pt x="8119199" y="3477715"/>
                </a:lnTo>
                <a:lnTo>
                  <a:pt x="8164663" y="3465735"/>
                </a:lnTo>
                <a:lnTo>
                  <a:pt x="8154259" y="3353497"/>
                </a:lnTo>
                <a:lnTo>
                  <a:pt x="8119221" y="3364050"/>
                </a:lnTo>
                <a:lnTo>
                  <a:pt x="8083295" y="3372611"/>
                </a:lnTo>
                <a:lnTo>
                  <a:pt x="8081092" y="3093623"/>
                </a:lnTo>
                <a:lnTo>
                  <a:pt x="8061959" y="3489959"/>
                </a:lnTo>
                <a:close/>
              </a:path>
              <a:path w="10692383" h="4009643">
                <a:moveTo>
                  <a:pt x="8019992" y="3495090"/>
                </a:moveTo>
                <a:lnTo>
                  <a:pt x="8032510" y="3493640"/>
                </a:lnTo>
                <a:lnTo>
                  <a:pt x="8044964" y="3491920"/>
                </a:lnTo>
                <a:lnTo>
                  <a:pt x="8057387" y="3489959"/>
                </a:lnTo>
                <a:lnTo>
                  <a:pt x="8061959" y="3489959"/>
                </a:lnTo>
                <a:lnTo>
                  <a:pt x="8081092" y="3093623"/>
                </a:lnTo>
                <a:lnTo>
                  <a:pt x="8056830" y="3131527"/>
                </a:lnTo>
                <a:lnTo>
                  <a:pt x="8035004" y="3170967"/>
                </a:lnTo>
                <a:lnTo>
                  <a:pt x="8019992" y="3495090"/>
                </a:lnTo>
                <a:close/>
              </a:path>
              <a:path w="10692383" h="4009643">
                <a:moveTo>
                  <a:pt x="7965947" y="3387851"/>
                </a:moveTo>
                <a:lnTo>
                  <a:pt x="7973567" y="3497579"/>
                </a:lnTo>
                <a:lnTo>
                  <a:pt x="7981749" y="3497499"/>
                </a:lnTo>
                <a:lnTo>
                  <a:pt x="7994643" y="3497051"/>
                </a:lnTo>
                <a:lnTo>
                  <a:pt x="8007381" y="3496237"/>
                </a:lnTo>
                <a:lnTo>
                  <a:pt x="8019992" y="3495090"/>
                </a:lnTo>
                <a:lnTo>
                  <a:pt x="8035004" y="3170967"/>
                </a:lnTo>
                <a:lnTo>
                  <a:pt x="8015715" y="3211848"/>
                </a:lnTo>
                <a:lnTo>
                  <a:pt x="7999065" y="3254072"/>
                </a:lnTo>
                <a:lnTo>
                  <a:pt x="7985153" y="3297545"/>
                </a:lnTo>
                <a:lnTo>
                  <a:pt x="7974080" y="3342170"/>
                </a:lnTo>
                <a:lnTo>
                  <a:pt x="7965947" y="3387851"/>
                </a:lnTo>
                <a:close/>
              </a:path>
              <a:path w="10692383" h="4009643">
                <a:moveTo>
                  <a:pt x="7973567" y="3497579"/>
                </a:moveTo>
                <a:lnTo>
                  <a:pt x="7965947" y="3387851"/>
                </a:lnTo>
                <a:lnTo>
                  <a:pt x="7965947" y="3393947"/>
                </a:lnTo>
                <a:lnTo>
                  <a:pt x="7965396" y="3397165"/>
                </a:lnTo>
                <a:lnTo>
                  <a:pt x="7963547" y="3409736"/>
                </a:lnTo>
                <a:lnTo>
                  <a:pt x="7962117" y="3422447"/>
                </a:lnTo>
                <a:lnTo>
                  <a:pt x="7961070" y="3435223"/>
                </a:lnTo>
                <a:lnTo>
                  <a:pt x="7960368" y="3447990"/>
                </a:lnTo>
                <a:lnTo>
                  <a:pt x="7959974" y="3460672"/>
                </a:lnTo>
                <a:lnTo>
                  <a:pt x="7959851" y="3473195"/>
                </a:lnTo>
                <a:lnTo>
                  <a:pt x="7958327" y="3479291"/>
                </a:lnTo>
                <a:lnTo>
                  <a:pt x="7958327" y="3499103"/>
                </a:lnTo>
                <a:lnTo>
                  <a:pt x="7973567" y="3497579"/>
                </a:lnTo>
                <a:close/>
              </a:path>
              <a:path w="10692383" h="4009643">
                <a:moveTo>
                  <a:pt x="7200781" y="2810960"/>
                </a:moveTo>
                <a:lnTo>
                  <a:pt x="7200899" y="2798063"/>
                </a:lnTo>
                <a:lnTo>
                  <a:pt x="7202423" y="2793491"/>
                </a:lnTo>
                <a:lnTo>
                  <a:pt x="7202423" y="2782823"/>
                </a:lnTo>
                <a:lnTo>
                  <a:pt x="7200899" y="2773679"/>
                </a:lnTo>
                <a:lnTo>
                  <a:pt x="7200781" y="2810960"/>
                </a:lnTo>
                <a:close/>
              </a:path>
              <a:path w="10692383" h="4009643">
                <a:moveTo>
                  <a:pt x="7200899" y="2773679"/>
                </a:moveTo>
                <a:lnTo>
                  <a:pt x="7185659" y="2773679"/>
                </a:lnTo>
                <a:lnTo>
                  <a:pt x="7193279" y="2884931"/>
                </a:lnTo>
                <a:lnTo>
                  <a:pt x="7194803" y="2878835"/>
                </a:lnTo>
                <a:lnTo>
                  <a:pt x="7195585" y="2874212"/>
                </a:lnTo>
                <a:lnTo>
                  <a:pt x="7197355" y="2861844"/>
                </a:lnTo>
                <a:lnTo>
                  <a:pt x="7198725" y="2849299"/>
                </a:lnTo>
                <a:lnTo>
                  <a:pt x="7199729" y="2836614"/>
                </a:lnTo>
                <a:lnTo>
                  <a:pt x="7200403" y="2823822"/>
                </a:lnTo>
                <a:lnTo>
                  <a:pt x="7200781" y="2810960"/>
                </a:lnTo>
                <a:lnTo>
                  <a:pt x="7200899" y="2773679"/>
                </a:lnTo>
                <a:close/>
              </a:path>
              <a:path w="10692383" h="4009643">
                <a:moveTo>
                  <a:pt x="7193279" y="2884931"/>
                </a:moveTo>
                <a:lnTo>
                  <a:pt x="7185659" y="2773679"/>
                </a:lnTo>
                <a:lnTo>
                  <a:pt x="7177697" y="2774124"/>
                </a:lnTo>
                <a:lnTo>
                  <a:pt x="7165108" y="2774877"/>
                </a:lnTo>
                <a:lnTo>
                  <a:pt x="7152415" y="2775784"/>
                </a:lnTo>
                <a:lnTo>
                  <a:pt x="7139678" y="2776938"/>
                </a:lnTo>
                <a:lnTo>
                  <a:pt x="7126962" y="2778434"/>
                </a:lnTo>
                <a:lnTo>
                  <a:pt x="7143524" y="3060191"/>
                </a:lnTo>
                <a:lnTo>
                  <a:pt x="7160167" y="3018122"/>
                </a:lnTo>
                <a:lnTo>
                  <a:pt x="7174075" y="2974825"/>
                </a:lnTo>
                <a:lnTo>
                  <a:pt x="7185147" y="2930395"/>
                </a:lnTo>
                <a:lnTo>
                  <a:pt x="7193279" y="2884931"/>
                </a:lnTo>
                <a:close/>
              </a:path>
              <a:path w="10692383" h="4009643">
                <a:moveTo>
                  <a:pt x="7143524" y="3060191"/>
                </a:moveTo>
                <a:lnTo>
                  <a:pt x="7126962" y="2778434"/>
                </a:lnTo>
                <a:lnTo>
                  <a:pt x="7114328" y="2780364"/>
                </a:lnTo>
                <a:lnTo>
                  <a:pt x="7101839" y="2782823"/>
                </a:lnTo>
                <a:lnTo>
                  <a:pt x="7097267" y="2781299"/>
                </a:lnTo>
                <a:lnTo>
                  <a:pt x="7102438" y="3140255"/>
                </a:lnTo>
                <a:lnTo>
                  <a:pt x="7124247" y="3100935"/>
                </a:lnTo>
                <a:lnTo>
                  <a:pt x="7143524" y="3060191"/>
                </a:lnTo>
                <a:close/>
              </a:path>
              <a:path w="10692383" h="4009643">
                <a:moveTo>
                  <a:pt x="7097267" y="2781299"/>
                </a:moveTo>
                <a:lnTo>
                  <a:pt x="7092695" y="2782823"/>
                </a:lnTo>
                <a:lnTo>
                  <a:pt x="7088123" y="2784347"/>
                </a:lnTo>
                <a:lnTo>
                  <a:pt x="7075931" y="2898647"/>
                </a:lnTo>
                <a:lnTo>
                  <a:pt x="7068010" y="2933704"/>
                </a:lnTo>
                <a:lnTo>
                  <a:pt x="7078200" y="3178055"/>
                </a:lnTo>
                <a:lnTo>
                  <a:pt x="7102438" y="3140255"/>
                </a:lnTo>
                <a:lnTo>
                  <a:pt x="7097267" y="2781299"/>
                </a:lnTo>
                <a:close/>
              </a:path>
              <a:path w="10692383" h="4009643">
                <a:moveTo>
                  <a:pt x="7041345" y="2793544"/>
                </a:moveTo>
                <a:lnTo>
                  <a:pt x="6995717" y="2805525"/>
                </a:lnTo>
                <a:lnTo>
                  <a:pt x="7005340" y="2918173"/>
                </a:lnTo>
                <a:lnTo>
                  <a:pt x="7040213" y="2907426"/>
                </a:lnTo>
                <a:lnTo>
                  <a:pt x="7075931" y="2898647"/>
                </a:lnTo>
                <a:lnTo>
                  <a:pt x="7088123" y="2784347"/>
                </a:lnTo>
                <a:lnTo>
                  <a:pt x="7041345" y="2793544"/>
                </a:lnTo>
                <a:close/>
              </a:path>
              <a:path w="10692383" h="4009643">
                <a:moveTo>
                  <a:pt x="6875678" y="2979517"/>
                </a:moveTo>
                <a:lnTo>
                  <a:pt x="6906482" y="2961560"/>
                </a:lnTo>
                <a:lnTo>
                  <a:pt x="6938406" y="2945306"/>
                </a:lnTo>
                <a:lnTo>
                  <a:pt x="6971381" y="2930822"/>
                </a:lnTo>
                <a:lnTo>
                  <a:pt x="7005340" y="2918173"/>
                </a:lnTo>
                <a:lnTo>
                  <a:pt x="6995717" y="2805525"/>
                </a:lnTo>
                <a:lnTo>
                  <a:pt x="6951337" y="2820194"/>
                </a:lnTo>
                <a:lnTo>
                  <a:pt x="6908304" y="2837456"/>
                </a:lnTo>
                <a:lnTo>
                  <a:pt x="6875678" y="2979517"/>
                </a:lnTo>
                <a:close/>
              </a:path>
              <a:path w="10692383" h="4009643">
                <a:moveTo>
                  <a:pt x="6790673" y="3042943"/>
                </a:moveTo>
                <a:lnTo>
                  <a:pt x="6817705" y="3020275"/>
                </a:lnTo>
                <a:lnTo>
                  <a:pt x="6846063" y="2999111"/>
                </a:lnTo>
                <a:lnTo>
                  <a:pt x="6875678" y="2979517"/>
                </a:lnTo>
                <a:lnTo>
                  <a:pt x="6908304" y="2837456"/>
                </a:lnTo>
                <a:lnTo>
                  <a:pt x="6866715" y="2857214"/>
                </a:lnTo>
                <a:lnTo>
                  <a:pt x="6826669" y="2879372"/>
                </a:lnTo>
                <a:lnTo>
                  <a:pt x="6790673" y="3042943"/>
                </a:lnTo>
                <a:close/>
              </a:path>
              <a:path w="10692383" h="4009643">
                <a:moveTo>
                  <a:pt x="6718218" y="3119310"/>
                </a:moveTo>
                <a:lnTo>
                  <a:pt x="6740861" y="3092527"/>
                </a:lnTo>
                <a:lnTo>
                  <a:pt x="6765035" y="3067049"/>
                </a:lnTo>
                <a:lnTo>
                  <a:pt x="6790673" y="3042943"/>
                </a:lnTo>
                <a:lnTo>
                  <a:pt x="6826669" y="2879372"/>
                </a:lnTo>
                <a:lnTo>
                  <a:pt x="6788265" y="2903834"/>
                </a:lnTo>
                <a:lnTo>
                  <a:pt x="6751600" y="2930505"/>
                </a:lnTo>
                <a:lnTo>
                  <a:pt x="6718218" y="3119310"/>
                </a:lnTo>
                <a:close/>
              </a:path>
              <a:path w="10692383" h="4009643">
                <a:moveTo>
                  <a:pt x="6660165" y="3206829"/>
                </a:moveTo>
                <a:lnTo>
                  <a:pt x="6677802" y="3176527"/>
                </a:lnTo>
                <a:lnTo>
                  <a:pt x="6697175" y="3147333"/>
                </a:lnTo>
                <a:lnTo>
                  <a:pt x="6718218" y="3119310"/>
                </a:lnTo>
                <a:lnTo>
                  <a:pt x="6751600" y="2930505"/>
                </a:lnTo>
                <a:lnTo>
                  <a:pt x="6716773" y="2959288"/>
                </a:lnTo>
                <a:lnTo>
                  <a:pt x="6683882" y="2990087"/>
                </a:lnTo>
                <a:lnTo>
                  <a:pt x="6660165" y="3206829"/>
                </a:lnTo>
                <a:close/>
              </a:path>
              <a:path w="10692383" h="4009643">
                <a:moveTo>
                  <a:pt x="6653026" y="3022807"/>
                </a:moveTo>
                <a:lnTo>
                  <a:pt x="6624303" y="3057351"/>
                </a:lnTo>
                <a:lnTo>
                  <a:pt x="6630379" y="3270486"/>
                </a:lnTo>
                <a:lnTo>
                  <a:pt x="6644335" y="3238170"/>
                </a:lnTo>
                <a:lnTo>
                  <a:pt x="6660165" y="3206829"/>
                </a:lnTo>
                <a:lnTo>
                  <a:pt x="6683882" y="2990087"/>
                </a:lnTo>
                <a:lnTo>
                  <a:pt x="6653026" y="3022807"/>
                </a:lnTo>
                <a:close/>
              </a:path>
              <a:path w="10692383" h="4009643">
                <a:moveTo>
                  <a:pt x="6624303" y="3057351"/>
                </a:moveTo>
                <a:lnTo>
                  <a:pt x="6597811" y="3093623"/>
                </a:lnTo>
                <a:lnTo>
                  <a:pt x="6600443" y="3372611"/>
                </a:lnTo>
                <a:lnTo>
                  <a:pt x="6608364" y="3337772"/>
                </a:lnTo>
                <a:lnTo>
                  <a:pt x="6618366" y="3303708"/>
                </a:lnTo>
                <a:lnTo>
                  <a:pt x="6630379" y="3270486"/>
                </a:lnTo>
                <a:lnTo>
                  <a:pt x="6624303" y="3057351"/>
                </a:lnTo>
                <a:close/>
              </a:path>
              <a:path w="10692383" h="4009643">
                <a:moveTo>
                  <a:pt x="7058009" y="2967962"/>
                </a:moveTo>
                <a:lnTo>
                  <a:pt x="7045996" y="3001356"/>
                </a:lnTo>
                <a:lnTo>
                  <a:pt x="7051633" y="3214237"/>
                </a:lnTo>
                <a:lnTo>
                  <a:pt x="7078200" y="3178055"/>
                </a:lnTo>
                <a:lnTo>
                  <a:pt x="7068010" y="2933704"/>
                </a:lnTo>
                <a:lnTo>
                  <a:pt x="7058009" y="2967962"/>
                </a:lnTo>
                <a:close/>
              </a:path>
              <a:path w="10692383" h="4009643">
                <a:moveTo>
                  <a:pt x="7032040" y="3033820"/>
                </a:moveTo>
                <a:lnTo>
                  <a:pt x="7016210" y="3065287"/>
                </a:lnTo>
                <a:lnTo>
                  <a:pt x="7022839" y="3248705"/>
                </a:lnTo>
                <a:lnTo>
                  <a:pt x="7051633" y="3214237"/>
                </a:lnTo>
                <a:lnTo>
                  <a:pt x="7045996" y="3001356"/>
                </a:lnTo>
                <a:lnTo>
                  <a:pt x="7032040" y="3033820"/>
                </a:lnTo>
                <a:close/>
              </a:path>
              <a:path w="10692383" h="4009643">
                <a:moveTo>
                  <a:pt x="6958157" y="3153046"/>
                </a:moveTo>
                <a:lnTo>
                  <a:pt x="6958979" y="3312110"/>
                </a:lnTo>
                <a:lnTo>
                  <a:pt x="6991921" y="3281362"/>
                </a:lnTo>
                <a:lnTo>
                  <a:pt x="7022839" y="3248705"/>
                </a:lnTo>
                <a:lnTo>
                  <a:pt x="7016210" y="3065287"/>
                </a:lnTo>
                <a:lnTo>
                  <a:pt x="6998573" y="3095691"/>
                </a:lnTo>
                <a:lnTo>
                  <a:pt x="6979199" y="3124966"/>
                </a:lnTo>
                <a:lnTo>
                  <a:pt x="6958157" y="3153046"/>
                </a:lnTo>
                <a:close/>
              </a:path>
              <a:path w="10692383" h="4009643">
                <a:moveTo>
                  <a:pt x="6885702" y="3229447"/>
                </a:moveTo>
                <a:lnTo>
                  <a:pt x="6887434" y="3367490"/>
                </a:lnTo>
                <a:lnTo>
                  <a:pt x="6924117" y="3340851"/>
                </a:lnTo>
                <a:lnTo>
                  <a:pt x="6958979" y="3312110"/>
                </a:lnTo>
                <a:lnTo>
                  <a:pt x="6958157" y="3153046"/>
                </a:lnTo>
                <a:lnTo>
                  <a:pt x="6935514" y="3179863"/>
                </a:lnTo>
                <a:lnTo>
                  <a:pt x="6911339" y="3205352"/>
                </a:lnTo>
                <a:lnTo>
                  <a:pt x="6885702" y="3229447"/>
                </a:lnTo>
                <a:close/>
              </a:path>
              <a:path w="10692383" h="4009643">
                <a:moveTo>
                  <a:pt x="6800697" y="3292702"/>
                </a:moveTo>
                <a:lnTo>
                  <a:pt x="6809017" y="3414069"/>
                </a:lnTo>
                <a:lnTo>
                  <a:pt x="6849034" y="3391928"/>
                </a:lnTo>
                <a:lnTo>
                  <a:pt x="6887434" y="3367490"/>
                </a:lnTo>
                <a:lnTo>
                  <a:pt x="6885702" y="3229447"/>
                </a:lnTo>
                <a:lnTo>
                  <a:pt x="6858670" y="3252081"/>
                </a:lnTo>
                <a:lnTo>
                  <a:pt x="6830312" y="3273188"/>
                </a:lnTo>
                <a:lnTo>
                  <a:pt x="6800697" y="3292702"/>
                </a:lnTo>
                <a:close/>
              </a:path>
              <a:path w="10692383" h="4009643">
                <a:moveTo>
                  <a:pt x="6671035" y="3353497"/>
                </a:moveTo>
                <a:lnTo>
                  <a:pt x="6680287" y="3465735"/>
                </a:lnTo>
                <a:lnTo>
                  <a:pt x="6724542" y="3451070"/>
                </a:lnTo>
                <a:lnTo>
                  <a:pt x="6767486" y="3433815"/>
                </a:lnTo>
                <a:lnTo>
                  <a:pt x="6809017" y="3414069"/>
                </a:lnTo>
                <a:lnTo>
                  <a:pt x="6800697" y="3292702"/>
                </a:lnTo>
                <a:lnTo>
                  <a:pt x="6769893" y="3310556"/>
                </a:lnTo>
                <a:lnTo>
                  <a:pt x="6737969" y="3326684"/>
                </a:lnTo>
                <a:lnTo>
                  <a:pt x="6704994" y="3341020"/>
                </a:lnTo>
                <a:lnTo>
                  <a:pt x="6671035" y="3353497"/>
                </a:lnTo>
                <a:close/>
              </a:path>
              <a:path w="10692383" h="4009643">
                <a:moveTo>
                  <a:pt x="6579107" y="3489959"/>
                </a:moveTo>
                <a:lnTo>
                  <a:pt x="6583679" y="3489959"/>
                </a:lnTo>
                <a:lnTo>
                  <a:pt x="6588251" y="3486911"/>
                </a:lnTo>
                <a:lnTo>
                  <a:pt x="6634823" y="3477715"/>
                </a:lnTo>
                <a:lnTo>
                  <a:pt x="6680287" y="3465735"/>
                </a:lnTo>
                <a:lnTo>
                  <a:pt x="6671035" y="3353497"/>
                </a:lnTo>
                <a:lnTo>
                  <a:pt x="6636162" y="3364050"/>
                </a:lnTo>
                <a:lnTo>
                  <a:pt x="6600443" y="3372611"/>
                </a:lnTo>
                <a:lnTo>
                  <a:pt x="6597811" y="3093623"/>
                </a:lnTo>
                <a:lnTo>
                  <a:pt x="6579107" y="3489959"/>
                </a:lnTo>
                <a:close/>
              </a:path>
              <a:path w="10692383" h="4009643">
                <a:moveTo>
                  <a:pt x="6536628" y="3495090"/>
                </a:moveTo>
                <a:lnTo>
                  <a:pt x="6549367" y="3493640"/>
                </a:lnTo>
                <a:lnTo>
                  <a:pt x="6562024" y="3491920"/>
                </a:lnTo>
                <a:lnTo>
                  <a:pt x="6574535" y="3489959"/>
                </a:lnTo>
                <a:lnTo>
                  <a:pt x="6579107" y="3489959"/>
                </a:lnTo>
                <a:lnTo>
                  <a:pt x="6597811" y="3093623"/>
                </a:lnTo>
                <a:lnTo>
                  <a:pt x="6573648" y="3131527"/>
                </a:lnTo>
                <a:lnTo>
                  <a:pt x="6551913" y="3170967"/>
                </a:lnTo>
                <a:lnTo>
                  <a:pt x="6536628" y="3495090"/>
                </a:lnTo>
                <a:close/>
              </a:path>
              <a:path w="10692383" h="4009643">
                <a:moveTo>
                  <a:pt x="6483095" y="3387851"/>
                </a:moveTo>
                <a:lnTo>
                  <a:pt x="6490715" y="3497579"/>
                </a:lnTo>
                <a:lnTo>
                  <a:pt x="6498542" y="3497499"/>
                </a:lnTo>
                <a:lnTo>
                  <a:pt x="6511152" y="3497051"/>
                </a:lnTo>
                <a:lnTo>
                  <a:pt x="6523868" y="3496237"/>
                </a:lnTo>
                <a:lnTo>
                  <a:pt x="6536628" y="3495090"/>
                </a:lnTo>
                <a:lnTo>
                  <a:pt x="6551913" y="3170967"/>
                </a:lnTo>
                <a:lnTo>
                  <a:pt x="6532705" y="3211848"/>
                </a:lnTo>
                <a:lnTo>
                  <a:pt x="6516120" y="3254072"/>
                </a:lnTo>
                <a:lnTo>
                  <a:pt x="6502258" y="3297545"/>
                </a:lnTo>
                <a:lnTo>
                  <a:pt x="6491217" y="3342170"/>
                </a:lnTo>
                <a:lnTo>
                  <a:pt x="6483095" y="3387851"/>
                </a:lnTo>
                <a:close/>
              </a:path>
              <a:path w="10692383" h="4009643">
                <a:moveTo>
                  <a:pt x="6490715" y="3497579"/>
                </a:moveTo>
                <a:lnTo>
                  <a:pt x="6483095" y="3387851"/>
                </a:lnTo>
                <a:lnTo>
                  <a:pt x="6481571" y="3387851"/>
                </a:lnTo>
                <a:lnTo>
                  <a:pt x="6481571" y="3393947"/>
                </a:lnTo>
                <a:lnTo>
                  <a:pt x="6481020" y="3397165"/>
                </a:lnTo>
                <a:lnTo>
                  <a:pt x="6479171" y="3409736"/>
                </a:lnTo>
                <a:lnTo>
                  <a:pt x="6477741" y="3422447"/>
                </a:lnTo>
                <a:lnTo>
                  <a:pt x="6476694" y="3435223"/>
                </a:lnTo>
                <a:lnTo>
                  <a:pt x="6475992" y="3447990"/>
                </a:lnTo>
                <a:lnTo>
                  <a:pt x="6475598" y="3460672"/>
                </a:lnTo>
                <a:lnTo>
                  <a:pt x="6475475" y="3499103"/>
                </a:lnTo>
                <a:lnTo>
                  <a:pt x="6490715" y="3497579"/>
                </a:lnTo>
                <a:close/>
              </a:path>
              <a:path w="10692383" h="4009643">
                <a:moveTo>
                  <a:pt x="6475475" y="3499103"/>
                </a:moveTo>
                <a:lnTo>
                  <a:pt x="6475475" y="3473195"/>
                </a:lnTo>
                <a:lnTo>
                  <a:pt x="6473951" y="3479291"/>
                </a:lnTo>
                <a:lnTo>
                  <a:pt x="6473951" y="3499103"/>
                </a:lnTo>
                <a:lnTo>
                  <a:pt x="6475475" y="3499103"/>
                </a:lnTo>
                <a:close/>
              </a:path>
              <a:path w="10692383" h="4009643">
                <a:moveTo>
                  <a:pt x="5716405" y="2810960"/>
                </a:moveTo>
                <a:lnTo>
                  <a:pt x="5716523" y="2798063"/>
                </a:lnTo>
                <a:lnTo>
                  <a:pt x="5718047" y="2793491"/>
                </a:lnTo>
                <a:lnTo>
                  <a:pt x="5718047" y="2773679"/>
                </a:lnTo>
                <a:lnTo>
                  <a:pt x="5716523" y="2773679"/>
                </a:lnTo>
                <a:lnTo>
                  <a:pt x="5716405" y="2810960"/>
                </a:lnTo>
                <a:close/>
              </a:path>
              <a:path w="10692383" h="4009643">
                <a:moveTo>
                  <a:pt x="5716523" y="2773679"/>
                </a:moveTo>
                <a:lnTo>
                  <a:pt x="5702807" y="2773679"/>
                </a:lnTo>
                <a:lnTo>
                  <a:pt x="5708903" y="2884931"/>
                </a:lnTo>
                <a:lnTo>
                  <a:pt x="5710427" y="2878835"/>
                </a:lnTo>
                <a:lnTo>
                  <a:pt x="5711209" y="2874212"/>
                </a:lnTo>
                <a:lnTo>
                  <a:pt x="5712979" y="2861844"/>
                </a:lnTo>
                <a:lnTo>
                  <a:pt x="5714349" y="2849299"/>
                </a:lnTo>
                <a:lnTo>
                  <a:pt x="5715353" y="2836614"/>
                </a:lnTo>
                <a:lnTo>
                  <a:pt x="5716027" y="2823822"/>
                </a:lnTo>
                <a:lnTo>
                  <a:pt x="5716405" y="2810960"/>
                </a:lnTo>
                <a:lnTo>
                  <a:pt x="5716523" y="2773679"/>
                </a:lnTo>
                <a:close/>
              </a:path>
              <a:path w="10692383" h="4009643">
                <a:moveTo>
                  <a:pt x="5708903" y="2884931"/>
                </a:moveTo>
                <a:lnTo>
                  <a:pt x="5702807" y="2773679"/>
                </a:lnTo>
                <a:lnTo>
                  <a:pt x="5694486" y="2774124"/>
                </a:lnTo>
                <a:lnTo>
                  <a:pt x="5681616" y="2774877"/>
                </a:lnTo>
                <a:lnTo>
                  <a:pt x="5668903" y="2775784"/>
                </a:lnTo>
                <a:lnTo>
                  <a:pt x="5656315" y="2776938"/>
                </a:lnTo>
                <a:lnTo>
                  <a:pt x="5643820" y="2778434"/>
                </a:lnTo>
                <a:lnTo>
                  <a:pt x="5659294" y="3060191"/>
                </a:lnTo>
                <a:lnTo>
                  <a:pt x="5675879" y="3018122"/>
                </a:lnTo>
                <a:lnTo>
                  <a:pt x="5689741" y="2974825"/>
                </a:lnTo>
                <a:lnTo>
                  <a:pt x="5700782" y="2930395"/>
                </a:lnTo>
                <a:lnTo>
                  <a:pt x="5708903" y="2884931"/>
                </a:lnTo>
                <a:close/>
              </a:path>
              <a:path w="10692383" h="4009643">
                <a:moveTo>
                  <a:pt x="5640085" y="3100935"/>
                </a:moveTo>
                <a:lnTo>
                  <a:pt x="5659294" y="3060191"/>
                </a:lnTo>
                <a:lnTo>
                  <a:pt x="5643820" y="2778434"/>
                </a:lnTo>
                <a:lnTo>
                  <a:pt x="5631388" y="2780364"/>
                </a:lnTo>
                <a:lnTo>
                  <a:pt x="5618987" y="2782823"/>
                </a:lnTo>
                <a:lnTo>
                  <a:pt x="5618350" y="3140255"/>
                </a:lnTo>
                <a:lnTo>
                  <a:pt x="5640085" y="3100935"/>
                </a:lnTo>
                <a:close/>
              </a:path>
              <a:path w="10692383" h="4009643">
                <a:moveTo>
                  <a:pt x="5618350" y="3140255"/>
                </a:moveTo>
                <a:lnTo>
                  <a:pt x="5618987" y="2782823"/>
                </a:lnTo>
                <a:lnTo>
                  <a:pt x="5612891" y="2781299"/>
                </a:lnTo>
                <a:lnTo>
                  <a:pt x="5608319" y="2782823"/>
                </a:lnTo>
                <a:lnTo>
                  <a:pt x="5603747" y="2784347"/>
                </a:lnTo>
                <a:lnTo>
                  <a:pt x="5594188" y="3178055"/>
                </a:lnTo>
                <a:lnTo>
                  <a:pt x="5618350" y="3140255"/>
                </a:lnTo>
                <a:close/>
              </a:path>
              <a:path w="10692383" h="4009643">
                <a:moveTo>
                  <a:pt x="5593079" y="2898647"/>
                </a:moveTo>
                <a:lnTo>
                  <a:pt x="5584941" y="2933704"/>
                </a:lnTo>
                <a:lnTo>
                  <a:pt x="5594188" y="3178055"/>
                </a:lnTo>
                <a:lnTo>
                  <a:pt x="5603747" y="2784347"/>
                </a:lnTo>
                <a:lnTo>
                  <a:pt x="5557176" y="2793544"/>
                </a:lnTo>
                <a:lnTo>
                  <a:pt x="5557154" y="2907426"/>
                </a:lnTo>
                <a:lnTo>
                  <a:pt x="5593079" y="2898647"/>
                </a:lnTo>
                <a:close/>
              </a:path>
              <a:path w="10692383" h="4009643">
                <a:moveTo>
                  <a:pt x="5392113" y="2979517"/>
                </a:moveTo>
                <a:lnTo>
                  <a:pt x="5422963" y="2961560"/>
                </a:lnTo>
                <a:lnTo>
                  <a:pt x="5454956" y="2945306"/>
                </a:lnTo>
                <a:lnTo>
                  <a:pt x="5488029" y="2930822"/>
                </a:lnTo>
                <a:lnTo>
                  <a:pt x="5522116" y="2918173"/>
                </a:lnTo>
                <a:lnTo>
                  <a:pt x="5557154" y="2907426"/>
                </a:lnTo>
                <a:lnTo>
                  <a:pt x="5557176" y="2793544"/>
                </a:lnTo>
                <a:lnTo>
                  <a:pt x="5511711" y="2805525"/>
                </a:lnTo>
                <a:lnTo>
                  <a:pt x="5467457" y="2820194"/>
                </a:lnTo>
                <a:lnTo>
                  <a:pt x="5424513" y="2837456"/>
                </a:lnTo>
                <a:lnTo>
                  <a:pt x="5392113" y="2979517"/>
                </a:lnTo>
                <a:close/>
              </a:path>
              <a:path w="10692383" h="4009643">
                <a:moveTo>
                  <a:pt x="5307060" y="3042943"/>
                </a:moveTo>
                <a:lnTo>
                  <a:pt x="5334097" y="3020275"/>
                </a:lnTo>
                <a:lnTo>
                  <a:pt x="5362469" y="2999111"/>
                </a:lnTo>
                <a:lnTo>
                  <a:pt x="5392113" y="2979517"/>
                </a:lnTo>
                <a:lnTo>
                  <a:pt x="5424513" y="2837456"/>
                </a:lnTo>
                <a:lnTo>
                  <a:pt x="5382982" y="2857214"/>
                </a:lnTo>
                <a:lnTo>
                  <a:pt x="5342965" y="2879372"/>
                </a:lnTo>
                <a:lnTo>
                  <a:pt x="5307060" y="3042943"/>
                </a:lnTo>
                <a:close/>
              </a:path>
              <a:path w="10692383" h="4009643">
                <a:moveTo>
                  <a:pt x="5234598" y="3119310"/>
                </a:moveTo>
                <a:lnTo>
                  <a:pt x="5257246" y="3092527"/>
                </a:lnTo>
                <a:lnTo>
                  <a:pt x="5281421" y="3067049"/>
                </a:lnTo>
                <a:lnTo>
                  <a:pt x="5307060" y="3042943"/>
                </a:lnTo>
                <a:lnTo>
                  <a:pt x="5342965" y="2879372"/>
                </a:lnTo>
                <a:lnTo>
                  <a:pt x="5304565" y="2903834"/>
                </a:lnTo>
                <a:lnTo>
                  <a:pt x="5267882" y="2930505"/>
                </a:lnTo>
                <a:lnTo>
                  <a:pt x="5234598" y="3119310"/>
                </a:lnTo>
                <a:close/>
              </a:path>
              <a:path w="10692383" h="4009643">
                <a:moveTo>
                  <a:pt x="5176456" y="3206829"/>
                </a:moveTo>
                <a:lnTo>
                  <a:pt x="5194139" y="3176527"/>
                </a:lnTo>
                <a:lnTo>
                  <a:pt x="5213541" y="3147333"/>
                </a:lnTo>
                <a:lnTo>
                  <a:pt x="5234598" y="3119310"/>
                </a:lnTo>
                <a:lnTo>
                  <a:pt x="5267882" y="2930505"/>
                </a:lnTo>
                <a:lnTo>
                  <a:pt x="5233019" y="2959288"/>
                </a:lnTo>
                <a:lnTo>
                  <a:pt x="5200078" y="2990087"/>
                </a:lnTo>
                <a:lnTo>
                  <a:pt x="5176456" y="3206829"/>
                </a:lnTo>
                <a:close/>
              </a:path>
              <a:path w="10692383" h="4009643">
                <a:moveTo>
                  <a:pt x="5169160" y="3022807"/>
                </a:moveTo>
                <a:lnTo>
                  <a:pt x="5140366" y="3057351"/>
                </a:lnTo>
                <a:lnTo>
                  <a:pt x="5146503" y="3270486"/>
                </a:lnTo>
                <a:lnTo>
                  <a:pt x="5160556" y="3238170"/>
                </a:lnTo>
                <a:lnTo>
                  <a:pt x="5176456" y="3206829"/>
                </a:lnTo>
                <a:lnTo>
                  <a:pt x="5200078" y="2990087"/>
                </a:lnTo>
                <a:lnTo>
                  <a:pt x="5169160" y="3022807"/>
                </a:lnTo>
                <a:close/>
              </a:path>
              <a:path w="10692383" h="4009643">
                <a:moveTo>
                  <a:pt x="5140366" y="3057351"/>
                </a:moveTo>
                <a:lnTo>
                  <a:pt x="5113799" y="3093623"/>
                </a:lnTo>
                <a:lnTo>
                  <a:pt x="5116067" y="3372611"/>
                </a:lnTo>
                <a:lnTo>
                  <a:pt x="5124195" y="3337772"/>
                </a:lnTo>
                <a:lnTo>
                  <a:pt x="5134361" y="3303708"/>
                </a:lnTo>
                <a:lnTo>
                  <a:pt x="5146503" y="3270486"/>
                </a:lnTo>
                <a:lnTo>
                  <a:pt x="5140366" y="3057351"/>
                </a:lnTo>
                <a:close/>
              </a:path>
              <a:path w="10692383" h="4009643">
                <a:moveTo>
                  <a:pt x="5574744" y="2967962"/>
                </a:moveTo>
                <a:lnTo>
                  <a:pt x="5562556" y="3001356"/>
                </a:lnTo>
                <a:lnTo>
                  <a:pt x="5567696" y="3214237"/>
                </a:lnTo>
                <a:lnTo>
                  <a:pt x="5594188" y="3178055"/>
                </a:lnTo>
                <a:lnTo>
                  <a:pt x="5584941" y="2933704"/>
                </a:lnTo>
                <a:lnTo>
                  <a:pt x="5574744" y="2967962"/>
                </a:lnTo>
                <a:close/>
              </a:path>
              <a:path w="10692383" h="4009643">
                <a:moveTo>
                  <a:pt x="5548444" y="3033820"/>
                </a:moveTo>
                <a:lnTo>
                  <a:pt x="5532477" y="3065287"/>
                </a:lnTo>
                <a:lnTo>
                  <a:pt x="5538972" y="3248705"/>
                </a:lnTo>
                <a:lnTo>
                  <a:pt x="5567696" y="3214237"/>
                </a:lnTo>
                <a:lnTo>
                  <a:pt x="5562556" y="3001356"/>
                </a:lnTo>
                <a:lnTo>
                  <a:pt x="5548444" y="3033820"/>
                </a:lnTo>
                <a:close/>
              </a:path>
              <a:path w="10692383" h="4009643">
                <a:moveTo>
                  <a:pt x="5474110" y="3153046"/>
                </a:moveTo>
                <a:lnTo>
                  <a:pt x="5475226" y="3312110"/>
                </a:lnTo>
                <a:lnTo>
                  <a:pt x="5508116" y="3281362"/>
                </a:lnTo>
                <a:lnTo>
                  <a:pt x="5538972" y="3248705"/>
                </a:lnTo>
                <a:lnTo>
                  <a:pt x="5532477" y="3065287"/>
                </a:lnTo>
                <a:lnTo>
                  <a:pt x="5514720" y="3095691"/>
                </a:lnTo>
                <a:lnTo>
                  <a:pt x="5495242" y="3124966"/>
                </a:lnTo>
                <a:lnTo>
                  <a:pt x="5474110" y="3153046"/>
                </a:lnTo>
                <a:close/>
              </a:path>
              <a:path w="10692383" h="4009643">
                <a:moveTo>
                  <a:pt x="5401465" y="3229447"/>
                </a:moveTo>
                <a:lnTo>
                  <a:pt x="5403734" y="3367490"/>
                </a:lnTo>
                <a:lnTo>
                  <a:pt x="5440399" y="3340851"/>
                </a:lnTo>
                <a:lnTo>
                  <a:pt x="5475226" y="3312110"/>
                </a:lnTo>
                <a:lnTo>
                  <a:pt x="5474110" y="3153046"/>
                </a:lnTo>
                <a:lnTo>
                  <a:pt x="5451391" y="3179863"/>
                </a:lnTo>
                <a:lnTo>
                  <a:pt x="5427154" y="3205352"/>
                </a:lnTo>
                <a:lnTo>
                  <a:pt x="5401465" y="3229447"/>
                </a:lnTo>
                <a:close/>
              </a:path>
              <a:path w="10692383" h="4009643">
                <a:moveTo>
                  <a:pt x="5316362" y="3292702"/>
                </a:moveTo>
                <a:lnTo>
                  <a:pt x="5325284" y="3414069"/>
                </a:lnTo>
                <a:lnTo>
                  <a:pt x="5365330" y="3391928"/>
                </a:lnTo>
                <a:lnTo>
                  <a:pt x="5403734" y="3367490"/>
                </a:lnTo>
                <a:lnTo>
                  <a:pt x="5401465" y="3229447"/>
                </a:lnTo>
                <a:lnTo>
                  <a:pt x="5374391" y="3252081"/>
                </a:lnTo>
                <a:lnTo>
                  <a:pt x="5346001" y="3273188"/>
                </a:lnTo>
                <a:lnTo>
                  <a:pt x="5316362" y="3292702"/>
                </a:lnTo>
                <a:close/>
              </a:path>
              <a:path w="10692383" h="4009643">
                <a:moveTo>
                  <a:pt x="5186661" y="3353497"/>
                </a:moveTo>
                <a:lnTo>
                  <a:pt x="5196282" y="3465735"/>
                </a:lnTo>
                <a:lnTo>
                  <a:pt x="5240662" y="3451070"/>
                </a:lnTo>
                <a:lnTo>
                  <a:pt x="5283695" y="3433815"/>
                </a:lnTo>
                <a:lnTo>
                  <a:pt x="5325284" y="3414069"/>
                </a:lnTo>
                <a:lnTo>
                  <a:pt x="5316362" y="3292702"/>
                </a:lnTo>
                <a:lnTo>
                  <a:pt x="5285541" y="3310556"/>
                </a:lnTo>
                <a:lnTo>
                  <a:pt x="5253605" y="3326684"/>
                </a:lnTo>
                <a:lnTo>
                  <a:pt x="5220623" y="3341020"/>
                </a:lnTo>
                <a:lnTo>
                  <a:pt x="5186661" y="3353497"/>
                </a:lnTo>
                <a:close/>
              </a:path>
              <a:path w="10692383" h="4009643">
                <a:moveTo>
                  <a:pt x="5094731" y="3489959"/>
                </a:moveTo>
                <a:lnTo>
                  <a:pt x="5099303" y="3489959"/>
                </a:lnTo>
                <a:lnTo>
                  <a:pt x="5103875" y="3486911"/>
                </a:lnTo>
                <a:lnTo>
                  <a:pt x="5150653" y="3477715"/>
                </a:lnTo>
                <a:lnTo>
                  <a:pt x="5196282" y="3465735"/>
                </a:lnTo>
                <a:lnTo>
                  <a:pt x="5186661" y="3353497"/>
                </a:lnTo>
                <a:lnTo>
                  <a:pt x="5151786" y="3364050"/>
                </a:lnTo>
                <a:lnTo>
                  <a:pt x="5116067" y="3372611"/>
                </a:lnTo>
                <a:lnTo>
                  <a:pt x="5113799" y="3093623"/>
                </a:lnTo>
                <a:lnTo>
                  <a:pt x="5094731" y="3489959"/>
                </a:lnTo>
                <a:close/>
              </a:path>
              <a:path w="10692383" h="4009643">
                <a:moveTo>
                  <a:pt x="5052764" y="3495090"/>
                </a:moveTo>
                <a:lnTo>
                  <a:pt x="5065282" y="3493640"/>
                </a:lnTo>
                <a:lnTo>
                  <a:pt x="5077736" y="3491920"/>
                </a:lnTo>
                <a:lnTo>
                  <a:pt x="5090159" y="3489959"/>
                </a:lnTo>
                <a:lnTo>
                  <a:pt x="5094731" y="3489959"/>
                </a:lnTo>
                <a:lnTo>
                  <a:pt x="5113799" y="3093623"/>
                </a:lnTo>
                <a:lnTo>
                  <a:pt x="5089560" y="3131527"/>
                </a:lnTo>
                <a:lnTo>
                  <a:pt x="5067752" y="3170967"/>
                </a:lnTo>
                <a:lnTo>
                  <a:pt x="5052764" y="3495090"/>
                </a:lnTo>
                <a:close/>
              </a:path>
              <a:path w="10692383" h="4009643">
                <a:moveTo>
                  <a:pt x="4998719" y="3387851"/>
                </a:moveTo>
                <a:lnTo>
                  <a:pt x="5006339" y="3497579"/>
                </a:lnTo>
                <a:lnTo>
                  <a:pt x="5014521" y="3497499"/>
                </a:lnTo>
                <a:lnTo>
                  <a:pt x="5027415" y="3497051"/>
                </a:lnTo>
                <a:lnTo>
                  <a:pt x="5040153" y="3496237"/>
                </a:lnTo>
                <a:lnTo>
                  <a:pt x="5052764" y="3495090"/>
                </a:lnTo>
                <a:lnTo>
                  <a:pt x="5067752" y="3170967"/>
                </a:lnTo>
                <a:lnTo>
                  <a:pt x="5048475" y="3211848"/>
                </a:lnTo>
                <a:lnTo>
                  <a:pt x="5031832" y="3254072"/>
                </a:lnTo>
                <a:lnTo>
                  <a:pt x="5017923" y="3297545"/>
                </a:lnTo>
                <a:lnTo>
                  <a:pt x="5006852" y="3342170"/>
                </a:lnTo>
                <a:lnTo>
                  <a:pt x="4998719" y="3387851"/>
                </a:lnTo>
                <a:close/>
              </a:path>
              <a:path w="10692383" h="4009643">
                <a:moveTo>
                  <a:pt x="5006339" y="3497579"/>
                </a:moveTo>
                <a:lnTo>
                  <a:pt x="4998719" y="3387851"/>
                </a:lnTo>
                <a:lnTo>
                  <a:pt x="4997195" y="3393947"/>
                </a:lnTo>
                <a:lnTo>
                  <a:pt x="4996818" y="3397165"/>
                </a:lnTo>
                <a:lnTo>
                  <a:pt x="4995382" y="3409736"/>
                </a:lnTo>
                <a:lnTo>
                  <a:pt x="4994039" y="3422447"/>
                </a:lnTo>
                <a:lnTo>
                  <a:pt x="4992865" y="3435223"/>
                </a:lnTo>
                <a:lnTo>
                  <a:pt x="4991934" y="3447990"/>
                </a:lnTo>
                <a:lnTo>
                  <a:pt x="4991320" y="3460672"/>
                </a:lnTo>
                <a:lnTo>
                  <a:pt x="4991099" y="3473195"/>
                </a:lnTo>
                <a:lnTo>
                  <a:pt x="4991099" y="3499103"/>
                </a:lnTo>
                <a:lnTo>
                  <a:pt x="5006339" y="3497579"/>
                </a:lnTo>
                <a:close/>
              </a:path>
              <a:path w="10692383" h="4009643">
                <a:moveTo>
                  <a:pt x="4991099" y="3499103"/>
                </a:moveTo>
                <a:lnTo>
                  <a:pt x="4991099" y="3473195"/>
                </a:lnTo>
                <a:lnTo>
                  <a:pt x="4989575" y="3479291"/>
                </a:lnTo>
                <a:lnTo>
                  <a:pt x="4989575" y="3496055"/>
                </a:lnTo>
                <a:lnTo>
                  <a:pt x="4991099" y="3499103"/>
                </a:lnTo>
                <a:close/>
              </a:path>
              <a:path w="10692383" h="4009643">
                <a:moveTo>
                  <a:pt x="4233671" y="2773679"/>
                </a:moveTo>
                <a:lnTo>
                  <a:pt x="4218431" y="2773679"/>
                </a:lnTo>
                <a:lnTo>
                  <a:pt x="4226051" y="2878835"/>
                </a:lnTo>
                <a:lnTo>
                  <a:pt x="4226868" y="2874095"/>
                </a:lnTo>
                <a:lnTo>
                  <a:pt x="4228801" y="2861745"/>
                </a:lnTo>
                <a:lnTo>
                  <a:pt x="4230461" y="2849219"/>
                </a:lnTo>
                <a:lnTo>
                  <a:pt x="4231813" y="2836553"/>
                </a:lnTo>
                <a:lnTo>
                  <a:pt x="4232822" y="2823782"/>
                </a:lnTo>
                <a:lnTo>
                  <a:pt x="4233453" y="2810940"/>
                </a:lnTo>
                <a:lnTo>
                  <a:pt x="4233671" y="2798063"/>
                </a:lnTo>
                <a:lnTo>
                  <a:pt x="4233671" y="2773679"/>
                </a:lnTo>
                <a:close/>
              </a:path>
              <a:path w="10692383" h="4009643">
                <a:moveTo>
                  <a:pt x="4171939" y="2776938"/>
                </a:moveTo>
                <a:lnTo>
                  <a:pt x="4176284" y="3060191"/>
                </a:lnTo>
                <a:lnTo>
                  <a:pt x="4192934" y="3018122"/>
                </a:lnTo>
                <a:lnTo>
                  <a:pt x="4206846" y="2974825"/>
                </a:lnTo>
                <a:lnTo>
                  <a:pt x="4217919" y="2930395"/>
                </a:lnTo>
                <a:lnTo>
                  <a:pt x="4226051" y="2884931"/>
                </a:lnTo>
                <a:lnTo>
                  <a:pt x="4226051" y="2878835"/>
                </a:lnTo>
                <a:lnTo>
                  <a:pt x="4218431" y="2773679"/>
                </a:lnTo>
                <a:lnTo>
                  <a:pt x="4210110" y="2774124"/>
                </a:lnTo>
                <a:lnTo>
                  <a:pt x="4197240" y="2774877"/>
                </a:lnTo>
                <a:lnTo>
                  <a:pt x="4184527" y="2775784"/>
                </a:lnTo>
                <a:lnTo>
                  <a:pt x="4171939" y="2776938"/>
                </a:lnTo>
                <a:close/>
              </a:path>
              <a:path w="10692383" h="4009643">
                <a:moveTo>
                  <a:pt x="4134611" y="2782823"/>
                </a:moveTo>
                <a:lnTo>
                  <a:pt x="4135169" y="3140255"/>
                </a:lnTo>
                <a:lnTo>
                  <a:pt x="4156995" y="3100935"/>
                </a:lnTo>
                <a:lnTo>
                  <a:pt x="4176284" y="3060191"/>
                </a:lnTo>
                <a:lnTo>
                  <a:pt x="4171939" y="2776938"/>
                </a:lnTo>
                <a:lnTo>
                  <a:pt x="4159444" y="2778434"/>
                </a:lnTo>
                <a:lnTo>
                  <a:pt x="4147012" y="2780364"/>
                </a:lnTo>
                <a:lnTo>
                  <a:pt x="4134611" y="2782823"/>
                </a:lnTo>
                <a:close/>
              </a:path>
              <a:path w="10692383" h="4009643">
                <a:moveTo>
                  <a:pt x="4135169" y="3140255"/>
                </a:moveTo>
                <a:lnTo>
                  <a:pt x="4134611" y="2782823"/>
                </a:lnTo>
                <a:lnTo>
                  <a:pt x="4130039" y="2781299"/>
                </a:lnTo>
                <a:lnTo>
                  <a:pt x="4125467" y="2782823"/>
                </a:lnTo>
                <a:lnTo>
                  <a:pt x="4120895" y="2784347"/>
                </a:lnTo>
                <a:lnTo>
                  <a:pt x="4110906" y="3178055"/>
                </a:lnTo>
                <a:lnTo>
                  <a:pt x="4135169" y="3140255"/>
                </a:lnTo>
                <a:close/>
              </a:path>
              <a:path w="10692383" h="4009643">
                <a:moveTo>
                  <a:pt x="4108703" y="2898647"/>
                </a:moveTo>
                <a:lnTo>
                  <a:pt x="4100576" y="2933704"/>
                </a:lnTo>
                <a:lnTo>
                  <a:pt x="4110906" y="3178055"/>
                </a:lnTo>
                <a:lnTo>
                  <a:pt x="4120895" y="2784347"/>
                </a:lnTo>
                <a:lnTo>
                  <a:pt x="4074106" y="2793544"/>
                </a:lnTo>
                <a:lnTo>
                  <a:pt x="4072778" y="2907426"/>
                </a:lnTo>
                <a:lnTo>
                  <a:pt x="4108703" y="2898647"/>
                </a:lnTo>
                <a:close/>
              </a:path>
              <a:path w="10692383" h="4009643">
                <a:moveTo>
                  <a:pt x="3907737" y="2979517"/>
                </a:moveTo>
                <a:lnTo>
                  <a:pt x="3938587" y="2961560"/>
                </a:lnTo>
                <a:lnTo>
                  <a:pt x="3970580" y="2945306"/>
                </a:lnTo>
                <a:lnTo>
                  <a:pt x="4003653" y="2930822"/>
                </a:lnTo>
                <a:lnTo>
                  <a:pt x="4037740" y="2918173"/>
                </a:lnTo>
                <a:lnTo>
                  <a:pt x="4072778" y="2907426"/>
                </a:lnTo>
                <a:lnTo>
                  <a:pt x="4074106" y="2793544"/>
                </a:lnTo>
                <a:lnTo>
                  <a:pt x="4028447" y="2805525"/>
                </a:lnTo>
                <a:lnTo>
                  <a:pt x="3984017" y="2820194"/>
                </a:lnTo>
                <a:lnTo>
                  <a:pt x="3940917" y="2837456"/>
                </a:lnTo>
                <a:lnTo>
                  <a:pt x="3907737" y="2979517"/>
                </a:lnTo>
                <a:close/>
              </a:path>
              <a:path w="10692383" h="4009643">
                <a:moveTo>
                  <a:pt x="3822684" y="3042943"/>
                </a:moveTo>
                <a:lnTo>
                  <a:pt x="3849721" y="3020275"/>
                </a:lnTo>
                <a:lnTo>
                  <a:pt x="3878093" y="2999111"/>
                </a:lnTo>
                <a:lnTo>
                  <a:pt x="3907737" y="2979517"/>
                </a:lnTo>
                <a:lnTo>
                  <a:pt x="3940917" y="2837456"/>
                </a:lnTo>
                <a:lnTo>
                  <a:pt x="3899249" y="2857214"/>
                </a:lnTo>
                <a:lnTo>
                  <a:pt x="3859112" y="2879372"/>
                </a:lnTo>
                <a:lnTo>
                  <a:pt x="3822684" y="3042943"/>
                </a:lnTo>
                <a:close/>
              </a:path>
              <a:path w="10692383" h="4009643">
                <a:moveTo>
                  <a:pt x="3750222" y="3119310"/>
                </a:moveTo>
                <a:lnTo>
                  <a:pt x="3772870" y="3092527"/>
                </a:lnTo>
                <a:lnTo>
                  <a:pt x="3797045" y="3067049"/>
                </a:lnTo>
                <a:lnTo>
                  <a:pt x="3822684" y="3042943"/>
                </a:lnTo>
                <a:lnTo>
                  <a:pt x="3859112" y="2879372"/>
                </a:lnTo>
                <a:lnTo>
                  <a:pt x="3820607" y="2903834"/>
                </a:lnTo>
                <a:lnTo>
                  <a:pt x="3783835" y="2930505"/>
                </a:lnTo>
                <a:lnTo>
                  <a:pt x="3750222" y="3119310"/>
                </a:lnTo>
                <a:close/>
              </a:path>
              <a:path w="10692383" h="4009643">
                <a:moveTo>
                  <a:pt x="3692080" y="3206829"/>
                </a:moveTo>
                <a:lnTo>
                  <a:pt x="3709763" y="3176527"/>
                </a:lnTo>
                <a:lnTo>
                  <a:pt x="3729165" y="3147333"/>
                </a:lnTo>
                <a:lnTo>
                  <a:pt x="3750222" y="3119310"/>
                </a:lnTo>
                <a:lnTo>
                  <a:pt x="3783835" y="2930505"/>
                </a:lnTo>
                <a:lnTo>
                  <a:pt x="3748897" y="2959288"/>
                </a:lnTo>
                <a:lnTo>
                  <a:pt x="3715892" y="2990087"/>
                </a:lnTo>
                <a:lnTo>
                  <a:pt x="3692080" y="3206829"/>
                </a:lnTo>
                <a:close/>
              </a:path>
              <a:path w="10692383" h="4009643">
                <a:moveTo>
                  <a:pt x="3684922" y="3022807"/>
                </a:moveTo>
                <a:lnTo>
                  <a:pt x="3656088" y="3057351"/>
                </a:lnTo>
                <a:lnTo>
                  <a:pt x="3662127" y="3270486"/>
                </a:lnTo>
                <a:lnTo>
                  <a:pt x="3676180" y="3238170"/>
                </a:lnTo>
                <a:lnTo>
                  <a:pt x="3692080" y="3206829"/>
                </a:lnTo>
                <a:lnTo>
                  <a:pt x="3715892" y="2990087"/>
                </a:lnTo>
                <a:lnTo>
                  <a:pt x="3684922" y="3022807"/>
                </a:lnTo>
                <a:close/>
              </a:path>
              <a:path w="10692383" h="4009643">
                <a:moveTo>
                  <a:pt x="3656088" y="3057351"/>
                </a:moveTo>
                <a:lnTo>
                  <a:pt x="3629488" y="3093623"/>
                </a:lnTo>
                <a:lnTo>
                  <a:pt x="3631691" y="3372611"/>
                </a:lnTo>
                <a:lnTo>
                  <a:pt x="3639819" y="3337772"/>
                </a:lnTo>
                <a:lnTo>
                  <a:pt x="3649986" y="3303708"/>
                </a:lnTo>
                <a:lnTo>
                  <a:pt x="3662127" y="3270486"/>
                </a:lnTo>
                <a:lnTo>
                  <a:pt x="3656088" y="3057351"/>
                </a:lnTo>
                <a:close/>
              </a:path>
              <a:path w="10692383" h="4009643">
                <a:moveTo>
                  <a:pt x="4090409" y="2967962"/>
                </a:moveTo>
                <a:lnTo>
                  <a:pt x="4078268" y="3001356"/>
                </a:lnTo>
                <a:lnTo>
                  <a:pt x="4084307" y="3214237"/>
                </a:lnTo>
                <a:lnTo>
                  <a:pt x="4110906" y="3178055"/>
                </a:lnTo>
                <a:lnTo>
                  <a:pt x="4100576" y="2933704"/>
                </a:lnTo>
                <a:lnTo>
                  <a:pt x="4090409" y="2967962"/>
                </a:lnTo>
                <a:close/>
              </a:path>
              <a:path w="10692383" h="4009643">
                <a:moveTo>
                  <a:pt x="4064215" y="3033820"/>
                </a:moveTo>
                <a:lnTo>
                  <a:pt x="4048315" y="3065287"/>
                </a:lnTo>
                <a:lnTo>
                  <a:pt x="4055472" y="3248705"/>
                </a:lnTo>
                <a:lnTo>
                  <a:pt x="4084307" y="3214237"/>
                </a:lnTo>
                <a:lnTo>
                  <a:pt x="4078268" y="3001356"/>
                </a:lnTo>
                <a:lnTo>
                  <a:pt x="4064215" y="3033820"/>
                </a:lnTo>
                <a:close/>
              </a:path>
              <a:path w="10692383" h="4009643">
                <a:moveTo>
                  <a:pt x="3990173" y="3153046"/>
                </a:moveTo>
                <a:lnTo>
                  <a:pt x="3991498" y="3312110"/>
                </a:lnTo>
                <a:lnTo>
                  <a:pt x="4024502" y="3281362"/>
                </a:lnTo>
                <a:lnTo>
                  <a:pt x="4055472" y="3248705"/>
                </a:lnTo>
                <a:lnTo>
                  <a:pt x="4048315" y="3065287"/>
                </a:lnTo>
                <a:lnTo>
                  <a:pt x="4030632" y="3095691"/>
                </a:lnTo>
                <a:lnTo>
                  <a:pt x="4011230" y="3124966"/>
                </a:lnTo>
                <a:lnTo>
                  <a:pt x="3990173" y="3153046"/>
                </a:lnTo>
                <a:close/>
              </a:path>
              <a:path w="10692383" h="4009643">
                <a:moveTo>
                  <a:pt x="3917711" y="3229447"/>
                </a:moveTo>
                <a:lnTo>
                  <a:pt x="3919788" y="3367490"/>
                </a:lnTo>
                <a:lnTo>
                  <a:pt x="3956559" y="3340851"/>
                </a:lnTo>
                <a:lnTo>
                  <a:pt x="3991498" y="3312110"/>
                </a:lnTo>
                <a:lnTo>
                  <a:pt x="3990173" y="3153046"/>
                </a:lnTo>
                <a:lnTo>
                  <a:pt x="3967525" y="3179863"/>
                </a:lnTo>
                <a:lnTo>
                  <a:pt x="3943349" y="3205352"/>
                </a:lnTo>
                <a:lnTo>
                  <a:pt x="3917711" y="3229447"/>
                </a:lnTo>
                <a:close/>
              </a:path>
              <a:path w="10692383" h="4009643">
                <a:moveTo>
                  <a:pt x="3832658" y="3292702"/>
                </a:moveTo>
                <a:lnTo>
                  <a:pt x="3841146" y="3414069"/>
                </a:lnTo>
                <a:lnTo>
                  <a:pt x="3881283" y="3391928"/>
                </a:lnTo>
                <a:lnTo>
                  <a:pt x="3919788" y="3367490"/>
                </a:lnTo>
                <a:lnTo>
                  <a:pt x="3917711" y="3229447"/>
                </a:lnTo>
                <a:lnTo>
                  <a:pt x="3890674" y="3252081"/>
                </a:lnTo>
                <a:lnTo>
                  <a:pt x="3862302" y="3273188"/>
                </a:lnTo>
                <a:lnTo>
                  <a:pt x="3832658" y="3292702"/>
                </a:lnTo>
                <a:close/>
              </a:path>
              <a:path w="10692383" h="4009643">
                <a:moveTo>
                  <a:pt x="3702655" y="3353497"/>
                </a:moveTo>
                <a:lnTo>
                  <a:pt x="3711948" y="3465735"/>
                </a:lnTo>
                <a:lnTo>
                  <a:pt x="3756378" y="3451070"/>
                </a:lnTo>
                <a:lnTo>
                  <a:pt x="3799478" y="3433815"/>
                </a:lnTo>
                <a:lnTo>
                  <a:pt x="3841146" y="3414069"/>
                </a:lnTo>
                <a:lnTo>
                  <a:pt x="3832658" y="3292702"/>
                </a:lnTo>
                <a:lnTo>
                  <a:pt x="3801808" y="3310556"/>
                </a:lnTo>
                <a:lnTo>
                  <a:pt x="3769815" y="3326684"/>
                </a:lnTo>
                <a:lnTo>
                  <a:pt x="3736742" y="3341020"/>
                </a:lnTo>
                <a:lnTo>
                  <a:pt x="3702655" y="3353497"/>
                </a:lnTo>
                <a:close/>
              </a:path>
              <a:path w="10692383" h="4009643">
                <a:moveTo>
                  <a:pt x="3610355" y="3489959"/>
                </a:moveTo>
                <a:lnTo>
                  <a:pt x="3614927" y="3489959"/>
                </a:lnTo>
                <a:lnTo>
                  <a:pt x="3619499" y="3486911"/>
                </a:lnTo>
                <a:lnTo>
                  <a:pt x="3666289" y="3477715"/>
                </a:lnTo>
                <a:lnTo>
                  <a:pt x="3711948" y="3465735"/>
                </a:lnTo>
                <a:lnTo>
                  <a:pt x="3702655" y="3353497"/>
                </a:lnTo>
                <a:lnTo>
                  <a:pt x="3667617" y="3364050"/>
                </a:lnTo>
                <a:lnTo>
                  <a:pt x="3631691" y="3372611"/>
                </a:lnTo>
                <a:lnTo>
                  <a:pt x="3629488" y="3093623"/>
                </a:lnTo>
                <a:lnTo>
                  <a:pt x="3610355" y="3489959"/>
                </a:lnTo>
                <a:close/>
              </a:path>
              <a:path w="10692383" h="4009643">
                <a:moveTo>
                  <a:pt x="3568388" y="3495090"/>
                </a:moveTo>
                <a:lnTo>
                  <a:pt x="3580906" y="3493640"/>
                </a:lnTo>
                <a:lnTo>
                  <a:pt x="3593360" y="3491920"/>
                </a:lnTo>
                <a:lnTo>
                  <a:pt x="3605783" y="3489959"/>
                </a:lnTo>
                <a:lnTo>
                  <a:pt x="3610355" y="3489959"/>
                </a:lnTo>
                <a:lnTo>
                  <a:pt x="3629488" y="3093623"/>
                </a:lnTo>
                <a:lnTo>
                  <a:pt x="3605226" y="3131527"/>
                </a:lnTo>
                <a:lnTo>
                  <a:pt x="3583400" y="3170967"/>
                </a:lnTo>
                <a:lnTo>
                  <a:pt x="3568388" y="3495090"/>
                </a:lnTo>
                <a:close/>
              </a:path>
              <a:path w="10692383" h="4009643">
                <a:moveTo>
                  <a:pt x="3514343" y="3387851"/>
                </a:moveTo>
                <a:lnTo>
                  <a:pt x="3521963" y="3497579"/>
                </a:lnTo>
                <a:lnTo>
                  <a:pt x="3530145" y="3497499"/>
                </a:lnTo>
                <a:lnTo>
                  <a:pt x="3543040" y="3497051"/>
                </a:lnTo>
                <a:lnTo>
                  <a:pt x="3555777" y="3496237"/>
                </a:lnTo>
                <a:lnTo>
                  <a:pt x="3568388" y="3495090"/>
                </a:lnTo>
                <a:lnTo>
                  <a:pt x="3583400" y="3170967"/>
                </a:lnTo>
                <a:lnTo>
                  <a:pt x="3564111" y="3211848"/>
                </a:lnTo>
                <a:lnTo>
                  <a:pt x="3547461" y="3254072"/>
                </a:lnTo>
                <a:lnTo>
                  <a:pt x="3533549" y="3297545"/>
                </a:lnTo>
                <a:lnTo>
                  <a:pt x="3522476" y="3342170"/>
                </a:lnTo>
                <a:lnTo>
                  <a:pt x="3514343" y="3387851"/>
                </a:lnTo>
                <a:close/>
              </a:path>
              <a:path w="10692383" h="4009643">
                <a:moveTo>
                  <a:pt x="3521963" y="3497579"/>
                </a:moveTo>
                <a:lnTo>
                  <a:pt x="3514343" y="3387851"/>
                </a:lnTo>
                <a:lnTo>
                  <a:pt x="3514343" y="3393947"/>
                </a:lnTo>
                <a:lnTo>
                  <a:pt x="3513764" y="3397288"/>
                </a:lnTo>
                <a:lnTo>
                  <a:pt x="3511767" y="3409841"/>
                </a:lnTo>
                <a:lnTo>
                  <a:pt x="3510050" y="3422531"/>
                </a:lnTo>
                <a:lnTo>
                  <a:pt x="3508651" y="3435287"/>
                </a:lnTo>
                <a:lnTo>
                  <a:pt x="3507605" y="3448032"/>
                </a:lnTo>
                <a:lnTo>
                  <a:pt x="3506950" y="3460693"/>
                </a:lnTo>
                <a:lnTo>
                  <a:pt x="3506723" y="3473195"/>
                </a:lnTo>
                <a:lnTo>
                  <a:pt x="3506723" y="3499103"/>
                </a:lnTo>
                <a:lnTo>
                  <a:pt x="3521963" y="3497579"/>
                </a:lnTo>
                <a:close/>
              </a:path>
              <a:path w="10692383" h="4009643">
                <a:moveTo>
                  <a:pt x="2749082" y="2810960"/>
                </a:moveTo>
                <a:lnTo>
                  <a:pt x="2749295" y="2798063"/>
                </a:lnTo>
                <a:lnTo>
                  <a:pt x="2750819" y="2793491"/>
                </a:lnTo>
                <a:lnTo>
                  <a:pt x="2750819" y="2782823"/>
                </a:lnTo>
                <a:lnTo>
                  <a:pt x="2749295" y="2773679"/>
                </a:lnTo>
                <a:lnTo>
                  <a:pt x="2749082" y="2810960"/>
                </a:lnTo>
                <a:close/>
              </a:path>
              <a:path w="10692383" h="4009643">
                <a:moveTo>
                  <a:pt x="2749295" y="2773679"/>
                </a:moveTo>
                <a:lnTo>
                  <a:pt x="2734055" y="2773679"/>
                </a:lnTo>
                <a:lnTo>
                  <a:pt x="2741675" y="2884931"/>
                </a:lnTo>
                <a:lnTo>
                  <a:pt x="2743199" y="2878835"/>
                </a:lnTo>
                <a:lnTo>
                  <a:pt x="2743741" y="2874212"/>
                </a:lnTo>
                <a:lnTo>
                  <a:pt x="2745144" y="2861844"/>
                </a:lnTo>
                <a:lnTo>
                  <a:pt x="2746451" y="2849299"/>
                </a:lnTo>
                <a:lnTo>
                  <a:pt x="2747590" y="2836614"/>
                </a:lnTo>
                <a:lnTo>
                  <a:pt x="2748490" y="2823822"/>
                </a:lnTo>
                <a:lnTo>
                  <a:pt x="2749082" y="2810960"/>
                </a:lnTo>
                <a:lnTo>
                  <a:pt x="2749295" y="2773679"/>
                </a:lnTo>
                <a:close/>
              </a:path>
              <a:path w="10692383" h="4009643">
                <a:moveTo>
                  <a:pt x="2741675" y="2884931"/>
                </a:moveTo>
                <a:lnTo>
                  <a:pt x="2734055" y="2773679"/>
                </a:lnTo>
                <a:lnTo>
                  <a:pt x="2725734" y="2774124"/>
                </a:lnTo>
                <a:lnTo>
                  <a:pt x="2712864" y="2774877"/>
                </a:lnTo>
                <a:lnTo>
                  <a:pt x="2700151" y="2775784"/>
                </a:lnTo>
                <a:lnTo>
                  <a:pt x="2687563" y="2776938"/>
                </a:lnTo>
                <a:lnTo>
                  <a:pt x="2675068" y="2778434"/>
                </a:lnTo>
                <a:lnTo>
                  <a:pt x="2691920" y="3060191"/>
                </a:lnTo>
                <a:lnTo>
                  <a:pt x="2708563" y="3018122"/>
                </a:lnTo>
                <a:lnTo>
                  <a:pt x="2722472" y="2974825"/>
                </a:lnTo>
                <a:lnTo>
                  <a:pt x="2733543" y="2930395"/>
                </a:lnTo>
                <a:lnTo>
                  <a:pt x="2741675" y="2884931"/>
                </a:lnTo>
                <a:close/>
              </a:path>
              <a:path w="10692383" h="4009643">
                <a:moveTo>
                  <a:pt x="2691920" y="3060191"/>
                </a:moveTo>
                <a:lnTo>
                  <a:pt x="2675068" y="2778434"/>
                </a:lnTo>
                <a:lnTo>
                  <a:pt x="2662636" y="2780364"/>
                </a:lnTo>
                <a:lnTo>
                  <a:pt x="2650235" y="2782823"/>
                </a:lnTo>
                <a:lnTo>
                  <a:pt x="2645663" y="2781299"/>
                </a:lnTo>
                <a:lnTo>
                  <a:pt x="2650834" y="3140255"/>
                </a:lnTo>
                <a:lnTo>
                  <a:pt x="2672643" y="3100935"/>
                </a:lnTo>
                <a:lnTo>
                  <a:pt x="2691920" y="3060191"/>
                </a:lnTo>
                <a:close/>
              </a:path>
              <a:path w="10692383" h="4009643">
                <a:moveTo>
                  <a:pt x="2645663" y="2781299"/>
                </a:moveTo>
                <a:lnTo>
                  <a:pt x="2641091" y="2782823"/>
                </a:lnTo>
                <a:lnTo>
                  <a:pt x="2636519" y="2784347"/>
                </a:lnTo>
                <a:lnTo>
                  <a:pt x="2624327" y="2898647"/>
                </a:lnTo>
                <a:lnTo>
                  <a:pt x="2616200" y="2933704"/>
                </a:lnTo>
                <a:lnTo>
                  <a:pt x="2626596" y="3178055"/>
                </a:lnTo>
                <a:lnTo>
                  <a:pt x="2650834" y="3140255"/>
                </a:lnTo>
                <a:lnTo>
                  <a:pt x="2645663" y="2781299"/>
                </a:lnTo>
                <a:close/>
              </a:path>
              <a:path w="10692383" h="4009643">
                <a:moveTo>
                  <a:pt x="2589741" y="2793544"/>
                </a:moveTo>
                <a:lnTo>
                  <a:pt x="2544113" y="2805525"/>
                </a:lnTo>
                <a:lnTo>
                  <a:pt x="2553734" y="2918173"/>
                </a:lnTo>
                <a:lnTo>
                  <a:pt x="2588608" y="2907426"/>
                </a:lnTo>
                <a:lnTo>
                  <a:pt x="2624327" y="2898647"/>
                </a:lnTo>
                <a:lnTo>
                  <a:pt x="2636519" y="2784347"/>
                </a:lnTo>
                <a:lnTo>
                  <a:pt x="2589741" y="2793544"/>
                </a:lnTo>
                <a:close/>
              </a:path>
              <a:path w="10692383" h="4009643">
                <a:moveTo>
                  <a:pt x="2424033" y="2979517"/>
                </a:moveTo>
                <a:lnTo>
                  <a:pt x="2454854" y="2961560"/>
                </a:lnTo>
                <a:lnTo>
                  <a:pt x="2486789" y="2945306"/>
                </a:lnTo>
                <a:lnTo>
                  <a:pt x="2519772" y="2930822"/>
                </a:lnTo>
                <a:lnTo>
                  <a:pt x="2553734" y="2918173"/>
                </a:lnTo>
                <a:lnTo>
                  <a:pt x="2544113" y="2805525"/>
                </a:lnTo>
                <a:lnTo>
                  <a:pt x="2499733" y="2820194"/>
                </a:lnTo>
                <a:lnTo>
                  <a:pt x="2456700" y="2837456"/>
                </a:lnTo>
                <a:lnTo>
                  <a:pt x="2424033" y="2979517"/>
                </a:lnTo>
                <a:close/>
              </a:path>
              <a:path w="10692383" h="4009643">
                <a:moveTo>
                  <a:pt x="2338930" y="3042943"/>
                </a:moveTo>
                <a:lnTo>
                  <a:pt x="2366003" y="3020275"/>
                </a:lnTo>
                <a:lnTo>
                  <a:pt x="2394393" y="2999111"/>
                </a:lnTo>
                <a:lnTo>
                  <a:pt x="2424033" y="2979517"/>
                </a:lnTo>
                <a:lnTo>
                  <a:pt x="2456700" y="2837456"/>
                </a:lnTo>
                <a:lnTo>
                  <a:pt x="2415111" y="2857214"/>
                </a:lnTo>
                <a:lnTo>
                  <a:pt x="2375065" y="2879372"/>
                </a:lnTo>
                <a:lnTo>
                  <a:pt x="2338930" y="3042943"/>
                </a:lnTo>
                <a:close/>
              </a:path>
              <a:path w="10692383" h="4009643">
                <a:moveTo>
                  <a:pt x="2266285" y="3119310"/>
                </a:moveTo>
                <a:lnTo>
                  <a:pt x="2289003" y="3092527"/>
                </a:lnTo>
                <a:lnTo>
                  <a:pt x="2313241" y="3067049"/>
                </a:lnTo>
                <a:lnTo>
                  <a:pt x="2338930" y="3042943"/>
                </a:lnTo>
                <a:lnTo>
                  <a:pt x="2375065" y="2879372"/>
                </a:lnTo>
                <a:lnTo>
                  <a:pt x="2336661" y="2903834"/>
                </a:lnTo>
                <a:lnTo>
                  <a:pt x="2299996" y="2930505"/>
                </a:lnTo>
                <a:lnTo>
                  <a:pt x="2266285" y="3119310"/>
                </a:lnTo>
                <a:close/>
              </a:path>
              <a:path w="10692383" h="4009643">
                <a:moveTo>
                  <a:pt x="2207918" y="3206829"/>
                </a:moveTo>
                <a:lnTo>
                  <a:pt x="2225675" y="3176527"/>
                </a:lnTo>
                <a:lnTo>
                  <a:pt x="2245153" y="3147333"/>
                </a:lnTo>
                <a:lnTo>
                  <a:pt x="2266285" y="3119310"/>
                </a:lnTo>
                <a:lnTo>
                  <a:pt x="2299996" y="2930505"/>
                </a:lnTo>
                <a:lnTo>
                  <a:pt x="2265169" y="2959288"/>
                </a:lnTo>
                <a:lnTo>
                  <a:pt x="2232278" y="2990087"/>
                </a:lnTo>
                <a:lnTo>
                  <a:pt x="2207918" y="3206829"/>
                </a:lnTo>
                <a:close/>
              </a:path>
              <a:path w="10692383" h="4009643">
                <a:moveTo>
                  <a:pt x="2201422" y="3022807"/>
                </a:moveTo>
                <a:lnTo>
                  <a:pt x="2172699" y="3057351"/>
                </a:lnTo>
                <a:lnTo>
                  <a:pt x="2177839" y="3270486"/>
                </a:lnTo>
                <a:lnTo>
                  <a:pt x="2191950" y="3238170"/>
                </a:lnTo>
                <a:lnTo>
                  <a:pt x="2207918" y="3206829"/>
                </a:lnTo>
                <a:lnTo>
                  <a:pt x="2232278" y="2990087"/>
                </a:lnTo>
                <a:lnTo>
                  <a:pt x="2201422" y="3022807"/>
                </a:lnTo>
                <a:close/>
              </a:path>
              <a:path w="10692383" h="4009643">
                <a:moveTo>
                  <a:pt x="2172699" y="3057351"/>
                </a:moveTo>
                <a:lnTo>
                  <a:pt x="2146207" y="3093623"/>
                </a:lnTo>
                <a:lnTo>
                  <a:pt x="2147315" y="3372611"/>
                </a:lnTo>
                <a:lnTo>
                  <a:pt x="2155454" y="3337772"/>
                </a:lnTo>
                <a:lnTo>
                  <a:pt x="2165651" y="3303708"/>
                </a:lnTo>
                <a:lnTo>
                  <a:pt x="2177839" y="3270486"/>
                </a:lnTo>
                <a:lnTo>
                  <a:pt x="2172699" y="3057351"/>
                </a:lnTo>
                <a:close/>
              </a:path>
              <a:path w="10692383" h="4009643">
                <a:moveTo>
                  <a:pt x="2606033" y="2967962"/>
                </a:moveTo>
                <a:lnTo>
                  <a:pt x="2593892" y="3001356"/>
                </a:lnTo>
                <a:lnTo>
                  <a:pt x="2600029" y="3214237"/>
                </a:lnTo>
                <a:lnTo>
                  <a:pt x="2626596" y="3178055"/>
                </a:lnTo>
                <a:lnTo>
                  <a:pt x="2616200" y="2933704"/>
                </a:lnTo>
                <a:lnTo>
                  <a:pt x="2606033" y="2967962"/>
                </a:lnTo>
                <a:close/>
              </a:path>
              <a:path w="10692383" h="4009643">
                <a:moveTo>
                  <a:pt x="2579839" y="3033820"/>
                </a:moveTo>
                <a:lnTo>
                  <a:pt x="2563939" y="3065287"/>
                </a:lnTo>
                <a:lnTo>
                  <a:pt x="2571235" y="3248705"/>
                </a:lnTo>
                <a:lnTo>
                  <a:pt x="2600029" y="3214237"/>
                </a:lnTo>
                <a:lnTo>
                  <a:pt x="2593892" y="3001356"/>
                </a:lnTo>
                <a:lnTo>
                  <a:pt x="2579839" y="3033820"/>
                </a:lnTo>
                <a:close/>
              </a:path>
              <a:path w="10692383" h="4009643">
                <a:moveTo>
                  <a:pt x="2505797" y="3153046"/>
                </a:moveTo>
                <a:lnTo>
                  <a:pt x="2507375" y="3312110"/>
                </a:lnTo>
                <a:lnTo>
                  <a:pt x="2540317" y="3281362"/>
                </a:lnTo>
                <a:lnTo>
                  <a:pt x="2571235" y="3248705"/>
                </a:lnTo>
                <a:lnTo>
                  <a:pt x="2563939" y="3065287"/>
                </a:lnTo>
                <a:lnTo>
                  <a:pt x="2546256" y="3095691"/>
                </a:lnTo>
                <a:lnTo>
                  <a:pt x="2526854" y="3124966"/>
                </a:lnTo>
                <a:lnTo>
                  <a:pt x="2505797" y="3153046"/>
                </a:lnTo>
                <a:close/>
              </a:path>
              <a:path w="10692383" h="4009643">
                <a:moveTo>
                  <a:pt x="2433335" y="3229447"/>
                </a:moveTo>
                <a:lnTo>
                  <a:pt x="2435830" y="3367490"/>
                </a:lnTo>
                <a:lnTo>
                  <a:pt x="2472513" y="3340851"/>
                </a:lnTo>
                <a:lnTo>
                  <a:pt x="2507375" y="3312110"/>
                </a:lnTo>
                <a:lnTo>
                  <a:pt x="2505797" y="3153046"/>
                </a:lnTo>
                <a:lnTo>
                  <a:pt x="2483149" y="3179863"/>
                </a:lnTo>
                <a:lnTo>
                  <a:pt x="2458973" y="3205352"/>
                </a:lnTo>
                <a:lnTo>
                  <a:pt x="2433335" y="3229447"/>
                </a:lnTo>
                <a:close/>
              </a:path>
              <a:path w="10692383" h="4009643">
                <a:moveTo>
                  <a:pt x="2348282" y="3292702"/>
                </a:moveTo>
                <a:lnTo>
                  <a:pt x="2357413" y="3414069"/>
                </a:lnTo>
                <a:lnTo>
                  <a:pt x="2397430" y="3391928"/>
                </a:lnTo>
                <a:lnTo>
                  <a:pt x="2435830" y="3367490"/>
                </a:lnTo>
                <a:lnTo>
                  <a:pt x="2433335" y="3229447"/>
                </a:lnTo>
                <a:lnTo>
                  <a:pt x="2406298" y="3252081"/>
                </a:lnTo>
                <a:lnTo>
                  <a:pt x="2377926" y="3273188"/>
                </a:lnTo>
                <a:lnTo>
                  <a:pt x="2348282" y="3292702"/>
                </a:lnTo>
                <a:close/>
              </a:path>
              <a:path w="10692383" h="4009643">
                <a:moveTo>
                  <a:pt x="2218279" y="3353497"/>
                </a:moveTo>
                <a:lnTo>
                  <a:pt x="2228683" y="3465735"/>
                </a:lnTo>
                <a:lnTo>
                  <a:pt x="2272938" y="3451070"/>
                </a:lnTo>
                <a:lnTo>
                  <a:pt x="2315882" y="3433815"/>
                </a:lnTo>
                <a:lnTo>
                  <a:pt x="2357413" y="3414069"/>
                </a:lnTo>
                <a:lnTo>
                  <a:pt x="2348282" y="3292702"/>
                </a:lnTo>
                <a:lnTo>
                  <a:pt x="2317432" y="3310556"/>
                </a:lnTo>
                <a:lnTo>
                  <a:pt x="2285439" y="3326684"/>
                </a:lnTo>
                <a:lnTo>
                  <a:pt x="2252366" y="3341020"/>
                </a:lnTo>
                <a:lnTo>
                  <a:pt x="2218279" y="3353497"/>
                </a:lnTo>
                <a:close/>
              </a:path>
              <a:path w="10692383" h="4009643">
                <a:moveTo>
                  <a:pt x="2127503" y="3489959"/>
                </a:moveTo>
                <a:lnTo>
                  <a:pt x="2132075" y="3489959"/>
                </a:lnTo>
                <a:lnTo>
                  <a:pt x="2136647" y="3486911"/>
                </a:lnTo>
                <a:lnTo>
                  <a:pt x="2183219" y="3477715"/>
                </a:lnTo>
                <a:lnTo>
                  <a:pt x="2228683" y="3465735"/>
                </a:lnTo>
                <a:lnTo>
                  <a:pt x="2218279" y="3353497"/>
                </a:lnTo>
                <a:lnTo>
                  <a:pt x="2183241" y="3364050"/>
                </a:lnTo>
                <a:lnTo>
                  <a:pt x="2147315" y="3372611"/>
                </a:lnTo>
                <a:lnTo>
                  <a:pt x="2146207" y="3093623"/>
                </a:lnTo>
                <a:lnTo>
                  <a:pt x="2127503" y="3489959"/>
                </a:lnTo>
                <a:close/>
              </a:path>
              <a:path w="10692383" h="4009643">
                <a:moveTo>
                  <a:pt x="2122044" y="3131527"/>
                </a:moveTo>
                <a:lnTo>
                  <a:pt x="2100310" y="3170967"/>
                </a:lnTo>
                <a:lnTo>
                  <a:pt x="2108984" y="3491920"/>
                </a:lnTo>
                <a:lnTo>
                  <a:pt x="2121407" y="3489959"/>
                </a:lnTo>
                <a:lnTo>
                  <a:pt x="2127503" y="3489959"/>
                </a:lnTo>
                <a:lnTo>
                  <a:pt x="2146207" y="3093623"/>
                </a:lnTo>
                <a:lnTo>
                  <a:pt x="2122044" y="3131527"/>
                </a:lnTo>
                <a:close/>
              </a:path>
              <a:path w="10692383" h="4009643">
                <a:moveTo>
                  <a:pt x="2031491" y="3387851"/>
                </a:moveTo>
                <a:lnTo>
                  <a:pt x="2037587" y="3497579"/>
                </a:lnTo>
                <a:lnTo>
                  <a:pt x="2045769" y="3497499"/>
                </a:lnTo>
                <a:lnTo>
                  <a:pt x="2058664" y="3497051"/>
                </a:lnTo>
                <a:lnTo>
                  <a:pt x="2071401" y="3496237"/>
                </a:lnTo>
                <a:lnTo>
                  <a:pt x="2084012" y="3495090"/>
                </a:lnTo>
                <a:lnTo>
                  <a:pt x="2096530" y="3493640"/>
                </a:lnTo>
                <a:lnTo>
                  <a:pt x="2108984" y="3491920"/>
                </a:lnTo>
                <a:lnTo>
                  <a:pt x="2100310" y="3170967"/>
                </a:lnTo>
                <a:lnTo>
                  <a:pt x="2081101" y="3211848"/>
                </a:lnTo>
                <a:lnTo>
                  <a:pt x="2064516" y="3254072"/>
                </a:lnTo>
                <a:lnTo>
                  <a:pt x="2050654" y="3297545"/>
                </a:lnTo>
                <a:lnTo>
                  <a:pt x="2039613" y="3342170"/>
                </a:lnTo>
                <a:lnTo>
                  <a:pt x="2031491" y="3387851"/>
                </a:lnTo>
                <a:close/>
              </a:path>
              <a:path w="10692383" h="4009643">
                <a:moveTo>
                  <a:pt x="2037587" y="3497579"/>
                </a:moveTo>
                <a:lnTo>
                  <a:pt x="2031491" y="3387851"/>
                </a:lnTo>
                <a:lnTo>
                  <a:pt x="2029967" y="3387851"/>
                </a:lnTo>
                <a:lnTo>
                  <a:pt x="2029967" y="3393947"/>
                </a:lnTo>
                <a:lnTo>
                  <a:pt x="2029417" y="3397165"/>
                </a:lnTo>
                <a:lnTo>
                  <a:pt x="2027567" y="3409736"/>
                </a:lnTo>
                <a:lnTo>
                  <a:pt x="2026137" y="3422447"/>
                </a:lnTo>
                <a:lnTo>
                  <a:pt x="2025090" y="3435223"/>
                </a:lnTo>
                <a:lnTo>
                  <a:pt x="2024388" y="3447990"/>
                </a:lnTo>
                <a:lnTo>
                  <a:pt x="2023994" y="3460672"/>
                </a:lnTo>
                <a:lnTo>
                  <a:pt x="2023871" y="3499103"/>
                </a:lnTo>
                <a:lnTo>
                  <a:pt x="2037587" y="3497579"/>
                </a:lnTo>
                <a:close/>
              </a:path>
              <a:path w="10692383" h="4009643">
                <a:moveTo>
                  <a:pt x="2023871" y="3499103"/>
                </a:moveTo>
                <a:lnTo>
                  <a:pt x="2023871" y="3473195"/>
                </a:lnTo>
                <a:lnTo>
                  <a:pt x="2022347" y="3479291"/>
                </a:lnTo>
                <a:lnTo>
                  <a:pt x="2022347" y="3499103"/>
                </a:lnTo>
                <a:lnTo>
                  <a:pt x="2023871" y="3499103"/>
                </a:lnTo>
                <a:close/>
              </a:path>
              <a:path w="10692383" h="4009643">
                <a:moveTo>
                  <a:pt x="1264801" y="2810960"/>
                </a:moveTo>
                <a:lnTo>
                  <a:pt x="1264919" y="2798063"/>
                </a:lnTo>
                <a:lnTo>
                  <a:pt x="1266443" y="2793491"/>
                </a:lnTo>
                <a:lnTo>
                  <a:pt x="1266443" y="2773679"/>
                </a:lnTo>
                <a:lnTo>
                  <a:pt x="1264919" y="2773679"/>
                </a:lnTo>
                <a:lnTo>
                  <a:pt x="1264801" y="2810960"/>
                </a:lnTo>
                <a:close/>
              </a:path>
              <a:path w="10692383" h="4009643">
                <a:moveTo>
                  <a:pt x="1264919" y="2773679"/>
                </a:moveTo>
                <a:lnTo>
                  <a:pt x="1249679" y="2773679"/>
                </a:lnTo>
                <a:lnTo>
                  <a:pt x="1257299" y="2884931"/>
                </a:lnTo>
                <a:lnTo>
                  <a:pt x="1258823" y="2878835"/>
                </a:lnTo>
                <a:lnTo>
                  <a:pt x="1259605" y="2874212"/>
                </a:lnTo>
                <a:lnTo>
                  <a:pt x="1261376" y="2861844"/>
                </a:lnTo>
                <a:lnTo>
                  <a:pt x="1262745" y="2849299"/>
                </a:lnTo>
                <a:lnTo>
                  <a:pt x="1263749" y="2836614"/>
                </a:lnTo>
                <a:lnTo>
                  <a:pt x="1264423" y="2823822"/>
                </a:lnTo>
                <a:lnTo>
                  <a:pt x="1264801" y="2810960"/>
                </a:lnTo>
                <a:lnTo>
                  <a:pt x="1264919" y="2773679"/>
                </a:lnTo>
                <a:close/>
              </a:path>
              <a:path w="10692383" h="4009643">
                <a:moveTo>
                  <a:pt x="1257299" y="2884931"/>
                </a:moveTo>
                <a:lnTo>
                  <a:pt x="1249679" y="2773679"/>
                </a:lnTo>
                <a:lnTo>
                  <a:pt x="1241717" y="2774124"/>
                </a:lnTo>
                <a:lnTo>
                  <a:pt x="1229128" y="2774877"/>
                </a:lnTo>
                <a:lnTo>
                  <a:pt x="1216435" y="2775784"/>
                </a:lnTo>
                <a:lnTo>
                  <a:pt x="1203698" y="2776938"/>
                </a:lnTo>
                <a:lnTo>
                  <a:pt x="1190982" y="2778434"/>
                </a:lnTo>
                <a:lnTo>
                  <a:pt x="1207690" y="3060191"/>
                </a:lnTo>
                <a:lnTo>
                  <a:pt x="1224275" y="3018122"/>
                </a:lnTo>
                <a:lnTo>
                  <a:pt x="1238137" y="2974825"/>
                </a:lnTo>
                <a:lnTo>
                  <a:pt x="1249178" y="2930395"/>
                </a:lnTo>
                <a:lnTo>
                  <a:pt x="1257299" y="2884931"/>
                </a:lnTo>
                <a:close/>
              </a:path>
              <a:path w="10692383" h="4009643">
                <a:moveTo>
                  <a:pt x="1207690" y="3060191"/>
                </a:moveTo>
                <a:lnTo>
                  <a:pt x="1190982" y="2778434"/>
                </a:lnTo>
                <a:lnTo>
                  <a:pt x="1178348" y="2780364"/>
                </a:lnTo>
                <a:lnTo>
                  <a:pt x="1165859" y="2782823"/>
                </a:lnTo>
                <a:lnTo>
                  <a:pt x="1161287" y="2781299"/>
                </a:lnTo>
                <a:lnTo>
                  <a:pt x="1166746" y="3140255"/>
                </a:lnTo>
                <a:lnTo>
                  <a:pt x="1188481" y="3100935"/>
                </a:lnTo>
                <a:lnTo>
                  <a:pt x="1207690" y="3060191"/>
                </a:lnTo>
                <a:close/>
              </a:path>
              <a:path w="10692383" h="4009643">
                <a:moveTo>
                  <a:pt x="1161287" y="2781299"/>
                </a:moveTo>
                <a:lnTo>
                  <a:pt x="1156715" y="2782823"/>
                </a:lnTo>
                <a:lnTo>
                  <a:pt x="1152143" y="2784347"/>
                </a:lnTo>
                <a:lnTo>
                  <a:pt x="1139951" y="2898647"/>
                </a:lnTo>
                <a:lnTo>
                  <a:pt x="1132030" y="2933704"/>
                </a:lnTo>
                <a:lnTo>
                  <a:pt x="1142584" y="3178055"/>
                </a:lnTo>
                <a:lnTo>
                  <a:pt x="1166746" y="3140255"/>
                </a:lnTo>
                <a:lnTo>
                  <a:pt x="1161287" y="2781299"/>
                </a:lnTo>
                <a:close/>
              </a:path>
              <a:path w="10692383" h="4009643">
                <a:moveTo>
                  <a:pt x="1105572" y="2793544"/>
                </a:moveTo>
                <a:lnTo>
                  <a:pt x="1060108" y="2805525"/>
                </a:lnTo>
                <a:lnTo>
                  <a:pt x="1069360" y="2918173"/>
                </a:lnTo>
                <a:lnTo>
                  <a:pt x="1104233" y="2907426"/>
                </a:lnTo>
                <a:lnTo>
                  <a:pt x="1139951" y="2898647"/>
                </a:lnTo>
                <a:lnTo>
                  <a:pt x="1152143" y="2784347"/>
                </a:lnTo>
                <a:lnTo>
                  <a:pt x="1105572" y="2793544"/>
                </a:lnTo>
                <a:close/>
              </a:path>
              <a:path w="10692383" h="4009643">
                <a:moveTo>
                  <a:pt x="939698" y="2979517"/>
                </a:moveTo>
                <a:lnTo>
                  <a:pt x="970502" y="2961560"/>
                </a:lnTo>
                <a:lnTo>
                  <a:pt x="1002426" y="2945306"/>
                </a:lnTo>
                <a:lnTo>
                  <a:pt x="1035401" y="2930822"/>
                </a:lnTo>
                <a:lnTo>
                  <a:pt x="1069360" y="2918173"/>
                </a:lnTo>
                <a:lnTo>
                  <a:pt x="1060108" y="2805525"/>
                </a:lnTo>
                <a:lnTo>
                  <a:pt x="1015853" y="2820194"/>
                </a:lnTo>
                <a:lnTo>
                  <a:pt x="972909" y="2837456"/>
                </a:lnTo>
                <a:lnTo>
                  <a:pt x="939698" y="2979517"/>
                </a:lnTo>
                <a:close/>
              </a:path>
              <a:path w="10692383" h="4009643">
                <a:moveTo>
                  <a:pt x="854693" y="3042943"/>
                </a:moveTo>
                <a:lnTo>
                  <a:pt x="881725" y="3020275"/>
                </a:lnTo>
                <a:lnTo>
                  <a:pt x="910083" y="2999111"/>
                </a:lnTo>
                <a:lnTo>
                  <a:pt x="939698" y="2979517"/>
                </a:lnTo>
                <a:lnTo>
                  <a:pt x="972909" y="2837456"/>
                </a:lnTo>
                <a:lnTo>
                  <a:pt x="931378" y="2857214"/>
                </a:lnTo>
                <a:lnTo>
                  <a:pt x="891361" y="2879372"/>
                </a:lnTo>
                <a:lnTo>
                  <a:pt x="854693" y="3042943"/>
                </a:lnTo>
                <a:close/>
              </a:path>
              <a:path w="10692383" h="4009643">
                <a:moveTo>
                  <a:pt x="782238" y="3119310"/>
                </a:moveTo>
                <a:lnTo>
                  <a:pt x="804881" y="3092527"/>
                </a:lnTo>
                <a:lnTo>
                  <a:pt x="829055" y="3067049"/>
                </a:lnTo>
                <a:lnTo>
                  <a:pt x="854693" y="3042943"/>
                </a:lnTo>
                <a:lnTo>
                  <a:pt x="891361" y="2879372"/>
                </a:lnTo>
                <a:lnTo>
                  <a:pt x="852961" y="2903834"/>
                </a:lnTo>
                <a:lnTo>
                  <a:pt x="816278" y="2930505"/>
                </a:lnTo>
                <a:lnTo>
                  <a:pt x="782238" y="3119310"/>
                </a:lnTo>
                <a:close/>
              </a:path>
              <a:path w="10692383" h="4009643">
                <a:moveTo>
                  <a:pt x="724185" y="3206829"/>
                </a:moveTo>
                <a:lnTo>
                  <a:pt x="741822" y="3176527"/>
                </a:lnTo>
                <a:lnTo>
                  <a:pt x="761196" y="3147333"/>
                </a:lnTo>
                <a:lnTo>
                  <a:pt x="782238" y="3119310"/>
                </a:lnTo>
                <a:lnTo>
                  <a:pt x="816278" y="2930505"/>
                </a:lnTo>
                <a:lnTo>
                  <a:pt x="781415" y="2959288"/>
                </a:lnTo>
                <a:lnTo>
                  <a:pt x="748474" y="2990087"/>
                </a:lnTo>
                <a:lnTo>
                  <a:pt x="724185" y="3206829"/>
                </a:lnTo>
                <a:close/>
              </a:path>
              <a:path w="10692383" h="4009643">
                <a:moveTo>
                  <a:pt x="717556" y="3022807"/>
                </a:moveTo>
                <a:lnTo>
                  <a:pt x="688762" y="3057351"/>
                </a:lnTo>
                <a:lnTo>
                  <a:pt x="694399" y="3270486"/>
                </a:lnTo>
                <a:lnTo>
                  <a:pt x="708355" y="3238170"/>
                </a:lnTo>
                <a:lnTo>
                  <a:pt x="724185" y="3206829"/>
                </a:lnTo>
                <a:lnTo>
                  <a:pt x="748474" y="2990087"/>
                </a:lnTo>
                <a:lnTo>
                  <a:pt x="717556" y="3022807"/>
                </a:lnTo>
                <a:close/>
              </a:path>
              <a:path w="10692383" h="4009643">
                <a:moveTo>
                  <a:pt x="688762" y="3057351"/>
                </a:moveTo>
                <a:lnTo>
                  <a:pt x="662195" y="3093623"/>
                </a:lnTo>
                <a:lnTo>
                  <a:pt x="664463" y="3372611"/>
                </a:lnTo>
                <a:lnTo>
                  <a:pt x="672384" y="3337772"/>
                </a:lnTo>
                <a:lnTo>
                  <a:pt x="682386" y="3303708"/>
                </a:lnTo>
                <a:lnTo>
                  <a:pt x="694399" y="3270486"/>
                </a:lnTo>
                <a:lnTo>
                  <a:pt x="688762" y="3057351"/>
                </a:lnTo>
                <a:close/>
              </a:path>
              <a:path w="10692383" h="4009643">
                <a:moveTo>
                  <a:pt x="1122029" y="2967962"/>
                </a:moveTo>
                <a:lnTo>
                  <a:pt x="1110016" y="3001356"/>
                </a:lnTo>
                <a:lnTo>
                  <a:pt x="1116092" y="3214237"/>
                </a:lnTo>
                <a:lnTo>
                  <a:pt x="1142584" y="3178055"/>
                </a:lnTo>
                <a:lnTo>
                  <a:pt x="1132030" y="2933704"/>
                </a:lnTo>
                <a:lnTo>
                  <a:pt x="1122029" y="2967962"/>
                </a:lnTo>
                <a:close/>
              </a:path>
              <a:path w="10692383" h="4009643">
                <a:moveTo>
                  <a:pt x="1096060" y="3033820"/>
                </a:moveTo>
                <a:lnTo>
                  <a:pt x="1080230" y="3065287"/>
                </a:lnTo>
                <a:lnTo>
                  <a:pt x="1087369" y="3248705"/>
                </a:lnTo>
                <a:lnTo>
                  <a:pt x="1116092" y="3214237"/>
                </a:lnTo>
                <a:lnTo>
                  <a:pt x="1110016" y="3001356"/>
                </a:lnTo>
                <a:lnTo>
                  <a:pt x="1096060" y="3033820"/>
                </a:lnTo>
                <a:close/>
              </a:path>
              <a:path w="10692383" h="4009643">
                <a:moveTo>
                  <a:pt x="1022177" y="3153046"/>
                </a:moveTo>
                <a:lnTo>
                  <a:pt x="1023622" y="3312110"/>
                </a:lnTo>
                <a:lnTo>
                  <a:pt x="1056512" y="3281362"/>
                </a:lnTo>
                <a:lnTo>
                  <a:pt x="1087369" y="3248705"/>
                </a:lnTo>
                <a:lnTo>
                  <a:pt x="1080230" y="3065287"/>
                </a:lnTo>
                <a:lnTo>
                  <a:pt x="1062593" y="3095691"/>
                </a:lnTo>
                <a:lnTo>
                  <a:pt x="1043219" y="3124966"/>
                </a:lnTo>
                <a:lnTo>
                  <a:pt x="1022177" y="3153046"/>
                </a:lnTo>
                <a:close/>
              </a:path>
              <a:path w="10692383" h="4009643">
                <a:moveTo>
                  <a:pt x="949722" y="3229447"/>
                </a:moveTo>
                <a:lnTo>
                  <a:pt x="952130" y="3367490"/>
                </a:lnTo>
                <a:lnTo>
                  <a:pt x="988795" y="3340851"/>
                </a:lnTo>
                <a:lnTo>
                  <a:pt x="1023622" y="3312110"/>
                </a:lnTo>
                <a:lnTo>
                  <a:pt x="1022177" y="3153046"/>
                </a:lnTo>
                <a:lnTo>
                  <a:pt x="999534" y="3179863"/>
                </a:lnTo>
                <a:lnTo>
                  <a:pt x="975359" y="3205352"/>
                </a:lnTo>
                <a:lnTo>
                  <a:pt x="949722" y="3229447"/>
                </a:lnTo>
                <a:close/>
              </a:path>
              <a:path w="10692383" h="4009643">
                <a:moveTo>
                  <a:pt x="864717" y="3292702"/>
                </a:moveTo>
                <a:lnTo>
                  <a:pt x="873680" y="3414069"/>
                </a:lnTo>
                <a:lnTo>
                  <a:pt x="913726" y="3391928"/>
                </a:lnTo>
                <a:lnTo>
                  <a:pt x="952130" y="3367490"/>
                </a:lnTo>
                <a:lnTo>
                  <a:pt x="949722" y="3229447"/>
                </a:lnTo>
                <a:lnTo>
                  <a:pt x="922690" y="3252081"/>
                </a:lnTo>
                <a:lnTo>
                  <a:pt x="894332" y="3273188"/>
                </a:lnTo>
                <a:lnTo>
                  <a:pt x="864717" y="3292702"/>
                </a:lnTo>
                <a:close/>
              </a:path>
              <a:path w="10692383" h="4009643">
                <a:moveTo>
                  <a:pt x="735055" y="3353497"/>
                </a:moveTo>
                <a:lnTo>
                  <a:pt x="744678" y="3465735"/>
                </a:lnTo>
                <a:lnTo>
                  <a:pt x="789058" y="3451070"/>
                </a:lnTo>
                <a:lnTo>
                  <a:pt x="832091" y="3433815"/>
                </a:lnTo>
                <a:lnTo>
                  <a:pt x="873680" y="3414069"/>
                </a:lnTo>
                <a:lnTo>
                  <a:pt x="864717" y="3292702"/>
                </a:lnTo>
                <a:lnTo>
                  <a:pt x="833913" y="3310556"/>
                </a:lnTo>
                <a:lnTo>
                  <a:pt x="801989" y="3326684"/>
                </a:lnTo>
                <a:lnTo>
                  <a:pt x="769014" y="3341020"/>
                </a:lnTo>
                <a:lnTo>
                  <a:pt x="735055" y="3353497"/>
                </a:lnTo>
                <a:close/>
              </a:path>
              <a:path w="10692383" h="4009643">
                <a:moveTo>
                  <a:pt x="643127" y="3489959"/>
                </a:moveTo>
                <a:lnTo>
                  <a:pt x="647699" y="3489959"/>
                </a:lnTo>
                <a:lnTo>
                  <a:pt x="652271" y="3486911"/>
                </a:lnTo>
                <a:lnTo>
                  <a:pt x="699050" y="3477715"/>
                </a:lnTo>
                <a:lnTo>
                  <a:pt x="744678" y="3465735"/>
                </a:lnTo>
                <a:lnTo>
                  <a:pt x="735055" y="3353497"/>
                </a:lnTo>
                <a:lnTo>
                  <a:pt x="700182" y="3364050"/>
                </a:lnTo>
                <a:lnTo>
                  <a:pt x="664463" y="3372611"/>
                </a:lnTo>
                <a:lnTo>
                  <a:pt x="662195" y="3093623"/>
                </a:lnTo>
                <a:lnTo>
                  <a:pt x="643127" y="3489959"/>
                </a:lnTo>
                <a:close/>
              </a:path>
              <a:path w="10692383" h="4009643">
                <a:moveTo>
                  <a:pt x="600648" y="3495090"/>
                </a:moveTo>
                <a:lnTo>
                  <a:pt x="613387" y="3493640"/>
                </a:lnTo>
                <a:lnTo>
                  <a:pt x="626044" y="3491920"/>
                </a:lnTo>
                <a:lnTo>
                  <a:pt x="638555" y="3489959"/>
                </a:lnTo>
                <a:lnTo>
                  <a:pt x="643127" y="3489959"/>
                </a:lnTo>
                <a:lnTo>
                  <a:pt x="662195" y="3093623"/>
                </a:lnTo>
                <a:lnTo>
                  <a:pt x="637957" y="3131527"/>
                </a:lnTo>
                <a:lnTo>
                  <a:pt x="616148" y="3170967"/>
                </a:lnTo>
                <a:lnTo>
                  <a:pt x="600648" y="3495090"/>
                </a:lnTo>
                <a:close/>
              </a:path>
              <a:path w="10692383" h="4009643">
                <a:moveTo>
                  <a:pt x="547115" y="3387851"/>
                </a:moveTo>
                <a:lnTo>
                  <a:pt x="554735" y="3497579"/>
                </a:lnTo>
                <a:lnTo>
                  <a:pt x="562563" y="3497499"/>
                </a:lnTo>
                <a:lnTo>
                  <a:pt x="575173" y="3497051"/>
                </a:lnTo>
                <a:lnTo>
                  <a:pt x="587889" y="3496237"/>
                </a:lnTo>
                <a:lnTo>
                  <a:pt x="600648" y="3495090"/>
                </a:lnTo>
                <a:lnTo>
                  <a:pt x="616148" y="3170967"/>
                </a:lnTo>
                <a:lnTo>
                  <a:pt x="596871" y="3211848"/>
                </a:lnTo>
                <a:lnTo>
                  <a:pt x="580228" y="3254072"/>
                </a:lnTo>
                <a:lnTo>
                  <a:pt x="566319" y="3297545"/>
                </a:lnTo>
                <a:lnTo>
                  <a:pt x="555248" y="3342170"/>
                </a:lnTo>
                <a:lnTo>
                  <a:pt x="547115" y="3387851"/>
                </a:lnTo>
                <a:close/>
              </a:path>
              <a:path w="10692383" h="4009643">
                <a:moveTo>
                  <a:pt x="554735" y="3497579"/>
                </a:moveTo>
                <a:lnTo>
                  <a:pt x="547115" y="3387851"/>
                </a:lnTo>
                <a:lnTo>
                  <a:pt x="545591" y="3393947"/>
                </a:lnTo>
                <a:lnTo>
                  <a:pt x="545041" y="3397165"/>
                </a:lnTo>
                <a:lnTo>
                  <a:pt x="543191" y="3409736"/>
                </a:lnTo>
                <a:lnTo>
                  <a:pt x="541761" y="3422447"/>
                </a:lnTo>
                <a:lnTo>
                  <a:pt x="540714" y="3435223"/>
                </a:lnTo>
                <a:lnTo>
                  <a:pt x="540012" y="3447990"/>
                </a:lnTo>
                <a:lnTo>
                  <a:pt x="539618" y="3460672"/>
                </a:lnTo>
                <a:lnTo>
                  <a:pt x="539495" y="3499103"/>
                </a:lnTo>
                <a:lnTo>
                  <a:pt x="554735" y="3497579"/>
                </a:lnTo>
                <a:close/>
              </a:path>
              <a:path w="10692383" h="4009643">
                <a:moveTo>
                  <a:pt x="539495" y="3499103"/>
                </a:moveTo>
                <a:lnTo>
                  <a:pt x="539495" y="3473195"/>
                </a:lnTo>
                <a:lnTo>
                  <a:pt x="537971" y="3479291"/>
                </a:lnTo>
                <a:lnTo>
                  <a:pt x="537971" y="3496055"/>
                </a:lnTo>
                <a:lnTo>
                  <a:pt x="539495" y="3499103"/>
                </a:lnTo>
                <a:close/>
              </a:path>
              <a:path w="10692383" h="4009643">
                <a:moveTo>
                  <a:pt x="519683" y="3473195"/>
                </a:moveTo>
                <a:lnTo>
                  <a:pt x="519667" y="3469855"/>
                </a:lnTo>
                <a:lnTo>
                  <a:pt x="519683" y="3499103"/>
                </a:lnTo>
                <a:lnTo>
                  <a:pt x="519683" y="3473195"/>
                </a:lnTo>
                <a:close/>
              </a:path>
              <a:path w="10692383" h="4009643">
                <a:moveTo>
                  <a:pt x="519683" y="3499103"/>
                </a:moveTo>
                <a:lnTo>
                  <a:pt x="519667" y="3469855"/>
                </a:lnTo>
                <a:lnTo>
                  <a:pt x="519322" y="3457302"/>
                </a:lnTo>
                <a:lnTo>
                  <a:pt x="518558" y="3444611"/>
                </a:lnTo>
                <a:lnTo>
                  <a:pt x="517413" y="3431856"/>
                </a:lnTo>
                <a:lnTo>
                  <a:pt x="515925" y="3419111"/>
                </a:lnTo>
                <a:lnTo>
                  <a:pt x="514129" y="3406450"/>
                </a:lnTo>
                <a:lnTo>
                  <a:pt x="512063" y="3393947"/>
                </a:lnTo>
                <a:lnTo>
                  <a:pt x="504909" y="3346864"/>
                </a:lnTo>
                <a:lnTo>
                  <a:pt x="504443" y="3497579"/>
                </a:lnTo>
                <a:lnTo>
                  <a:pt x="519683" y="3499103"/>
                </a:lnTo>
                <a:close/>
              </a:path>
              <a:path w="10692383" h="4009643">
                <a:moveTo>
                  <a:pt x="453343" y="3494583"/>
                </a:moveTo>
                <a:lnTo>
                  <a:pt x="465916" y="3495847"/>
                </a:lnTo>
                <a:lnTo>
                  <a:pt x="478602" y="3496789"/>
                </a:lnTo>
                <a:lnTo>
                  <a:pt x="491435" y="3497376"/>
                </a:lnTo>
                <a:lnTo>
                  <a:pt x="504443" y="3497579"/>
                </a:lnTo>
                <a:lnTo>
                  <a:pt x="504909" y="3346864"/>
                </a:lnTo>
                <a:lnTo>
                  <a:pt x="495380" y="3306703"/>
                </a:lnTo>
                <a:lnTo>
                  <a:pt x="483550" y="3267440"/>
                </a:lnTo>
                <a:lnTo>
                  <a:pt x="469489" y="3229148"/>
                </a:lnTo>
                <a:lnTo>
                  <a:pt x="453343" y="3494583"/>
                </a:lnTo>
                <a:close/>
              </a:path>
              <a:path w="10692383" h="4009643">
                <a:moveTo>
                  <a:pt x="420623" y="3489959"/>
                </a:moveTo>
                <a:lnTo>
                  <a:pt x="428413" y="3491215"/>
                </a:lnTo>
                <a:lnTo>
                  <a:pt x="440853" y="3493029"/>
                </a:lnTo>
                <a:lnTo>
                  <a:pt x="453343" y="3494583"/>
                </a:lnTo>
                <a:lnTo>
                  <a:pt x="469489" y="3229148"/>
                </a:lnTo>
                <a:lnTo>
                  <a:pt x="453270" y="3191898"/>
                </a:lnTo>
                <a:lnTo>
                  <a:pt x="434966" y="3155763"/>
                </a:lnTo>
                <a:lnTo>
                  <a:pt x="420623" y="3489959"/>
                </a:lnTo>
                <a:close/>
              </a:path>
              <a:path w="10692383" h="4009643">
                <a:moveTo>
                  <a:pt x="420623" y="3489959"/>
                </a:moveTo>
                <a:lnTo>
                  <a:pt x="434966" y="3155763"/>
                </a:lnTo>
                <a:lnTo>
                  <a:pt x="414647" y="3120814"/>
                </a:lnTo>
                <a:lnTo>
                  <a:pt x="406907" y="3486911"/>
                </a:lnTo>
                <a:lnTo>
                  <a:pt x="406907" y="3488435"/>
                </a:lnTo>
                <a:lnTo>
                  <a:pt x="411479" y="3489959"/>
                </a:lnTo>
                <a:lnTo>
                  <a:pt x="420623" y="3489959"/>
                </a:lnTo>
                <a:close/>
              </a:path>
              <a:path w="10692383" h="4009643">
                <a:moveTo>
                  <a:pt x="13427" y="3120111"/>
                </a:moveTo>
                <a:lnTo>
                  <a:pt x="16262" y="3295407"/>
                </a:lnTo>
                <a:lnTo>
                  <a:pt x="33037" y="3310675"/>
                </a:lnTo>
                <a:lnTo>
                  <a:pt x="50310" y="3325437"/>
                </a:lnTo>
                <a:lnTo>
                  <a:pt x="68067" y="3339681"/>
                </a:lnTo>
                <a:lnTo>
                  <a:pt x="86296" y="3353395"/>
                </a:lnTo>
                <a:lnTo>
                  <a:pt x="104982" y="3366566"/>
                </a:lnTo>
                <a:lnTo>
                  <a:pt x="124111" y="3379181"/>
                </a:lnTo>
                <a:lnTo>
                  <a:pt x="143670" y="3391229"/>
                </a:lnTo>
                <a:lnTo>
                  <a:pt x="163645" y="3402695"/>
                </a:lnTo>
                <a:lnTo>
                  <a:pt x="184022" y="3413569"/>
                </a:lnTo>
                <a:lnTo>
                  <a:pt x="204789" y="3423837"/>
                </a:lnTo>
                <a:lnTo>
                  <a:pt x="225929" y="3433486"/>
                </a:lnTo>
                <a:lnTo>
                  <a:pt x="247432" y="3442505"/>
                </a:lnTo>
                <a:lnTo>
                  <a:pt x="269281" y="3450879"/>
                </a:lnTo>
                <a:lnTo>
                  <a:pt x="291464" y="3458598"/>
                </a:lnTo>
                <a:lnTo>
                  <a:pt x="313968" y="3465649"/>
                </a:lnTo>
                <a:lnTo>
                  <a:pt x="336778" y="3472018"/>
                </a:lnTo>
                <a:lnTo>
                  <a:pt x="359880" y="3477693"/>
                </a:lnTo>
                <a:lnTo>
                  <a:pt x="383261" y="3482662"/>
                </a:lnTo>
                <a:lnTo>
                  <a:pt x="406907" y="3486911"/>
                </a:lnTo>
                <a:lnTo>
                  <a:pt x="414647" y="3120814"/>
                </a:lnTo>
                <a:lnTo>
                  <a:pt x="394715" y="3372611"/>
                </a:lnTo>
                <a:lnTo>
                  <a:pt x="369778" y="3366866"/>
                </a:lnTo>
                <a:lnTo>
                  <a:pt x="345272" y="3360159"/>
                </a:lnTo>
                <a:lnTo>
                  <a:pt x="321217" y="3352512"/>
                </a:lnTo>
                <a:lnTo>
                  <a:pt x="297631" y="3343948"/>
                </a:lnTo>
                <a:lnTo>
                  <a:pt x="274534" y="3334488"/>
                </a:lnTo>
                <a:lnTo>
                  <a:pt x="251946" y="3324153"/>
                </a:lnTo>
                <a:lnTo>
                  <a:pt x="229886" y="3312965"/>
                </a:lnTo>
                <a:lnTo>
                  <a:pt x="208373" y="3300947"/>
                </a:lnTo>
                <a:lnTo>
                  <a:pt x="187427" y="3288119"/>
                </a:lnTo>
                <a:lnTo>
                  <a:pt x="167068" y="3274504"/>
                </a:lnTo>
                <a:lnTo>
                  <a:pt x="147314" y="3260123"/>
                </a:lnTo>
                <a:lnTo>
                  <a:pt x="128186" y="3244998"/>
                </a:lnTo>
                <a:lnTo>
                  <a:pt x="109703" y="3229150"/>
                </a:lnTo>
                <a:lnTo>
                  <a:pt x="91883" y="3212602"/>
                </a:lnTo>
                <a:lnTo>
                  <a:pt x="74747" y="3195375"/>
                </a:lnTo>
                <a:lnTo>
                  <a:pt x="58314" y="3177491"/>
                </a:lnTo>
                <a:lnTo>
                  <a:pt x="42603" y="3158971"/>
                </a:lnTo>
                <a:lnTo>
                  <a:pt x="27634" y="3139837"/>
                </a:lnTo>
                <a:lnTo>
                  <a:pt x="13427" y="3120111"/>
                </a:lnTo>
                <a:close/>
              </a:path>
              <a:path w="10692383" h="4009643">
                <a:moveTo>
                  <a:pt x="392387" y="3087124"/>
                </a:moveTo>
                <a:lnTo>
                  <a:pt x="368256" y="3054764"/>
                </a:lnTo>
                <a:lnTo>
                  <a:pt x="368900" y="3282022"/>
                </a:lnTo>
                <a:lnTo>
                  <a:pt x="379096" y="3311592"/>
                </a:lnTo>
                <a:lnTo>
                  <a:pt x="387717" y="3341804"/>
                </a:lnTo>
                <a:lnTo>
                  <a:pt x="394715" y="3372611"/>
                </a:lnTo>
                <a:lnTo>
                  <a:pt x="414647" y="3120814"/>
                </a:lnTo>
                <a:lnTo>
                  <a:pt x="392387" y="3087124"/>
                </a:lnTo>
                <a:close/>
              </a:path>
              <a:path w="10692383" h="4009643">
                <a:moveTo>
                  <a:pt x="295936" y="3145450"/>
                </a:moveTo>
                <a:lnTo>
                  <a:pt x="313304" y="3171105"/>
                </a:lnTo>
                <a:lnTo>
                  <a:pt x="329331" y="3197636"/>
                </a:lnTo>
                <a:lnTo>
                  <a:pt x="343971" y="3224998"/>
                </a:lnTo>
                <a:lnTo>
                  <a:pt x="357176" y="3253142"/>
                </a:lnTo>
                <a:lnTo>
                  <a:pt x="368900" y="3282022"/>
                </a:lnTo>
                <a:lnTo>
                  <a:pt x="368256" y="3054764"/>
                </a:lnTo>
                <a:lnTo>
                  <a:pt x="342328" y="3023806"/>
                </a:lnTo>
                <a:lnTo>
                  <a:pt x="314674" y="2994323"/>
                </a:lnTo>
                <a:lnTo>
                  <a:pt x="295936" y="3145450"/>
                </a:lnTo>
                <a:close/>
              </a:path>
              <a:path w="10692383" h="4009643">
                <a:moveTo>
                  <a:pt x="285365" y="2966386"/>
                </a:moveTo>
                <a:lnTo>
                  <a:pt x="254475" y="2940068"/>
                </a:lnTo>
                <a:lnTo>
                  <a:pt x="257365" y="3096958"/>
                </a:lnTo>
                <a:lnTo>
                  <a:pt x="277274" y="3120719"/>
                </a:lnTo>
                <a:lnTo>
                  <a:pt x="295936" y="3145450"/>
                </a:lnTo>
                <a:lnTo>
                  <a:pt x="314674" y="2994323"/>
                </a:lnTo>
                <a:lnTo>
                  <a:pt x="285365" y="2966386"/>
                </a:lnTo>
                <a:close/>
              </a:path>
              <a:path w="10692383" h="4009643">
                <a:moveTo>
                  <a:pt x="190625" y="3031966"/>
                </a:moveTo>
                <a:lnTo>
                  <a:pt x="213993" y="3052535"/>
                </a:lnTo>
                <a:lnTo>
                  <a:pt x="236256" y="3074214"/>
                </a:lnTo>
                <a:lnTo>
                  <a:pt x="257365" y="3096958"/>
                </a:lnTo>
                <a:lnTo>
                  <a:pt x="254475" y="2940068"/>
                </a:lnTo>
                <a:lnTo>
                  <a:pt x="222075" y="2915440"/>
                </a:lnTo>
                <a:lnTo>
                  <a:pt x="190625" y="3031966"/>
                </a:lnTo>
                <a:close/>
              </a:path>
              <a:path w="10692383" h="4009643">
                <a:moveTo>
                  <a:pt x="87022" y="2961740"/>
                </a:moveTo>
                <a:lnTo>
                  <a:pt x="114348" y="2977396"/>
                </a:lnTo>
                <a:lnTo>
                  <a:pt x="140755" y="2994350"/>
                </a:lnTo>
                <a:lnTo>
                  <a:pt x="166196" y="3012556"/>
                </a:lnTo>
                <a:lnTo>
                  <a:pt x="190625" y="3031966"/>
                </a:lnTo>
                <a:lnTo>
                  <a:pt x="222075" y="2915440"/>
                </a:lnTo>
                <a:lnTo>
                  <a:pt x="188237" y="2892575"/>
                </a:lnTo>
                <a:lnTo>
                  <a:pt x="153033" y="2871545"/>
                </a:lnTo>
                <a:lnTo>
                  <a:pt x="116536" y="2852421"/>
                </a:lnTo>
                <a:lnTo>
                  <a:pt x="87022" y="2961740"/>
                </a:lnTo>
                <a:close/>
              </a:path>
              <a:path w="10692383" h="4009643">
                <a:moveTo>
                  <a:pt x="0" y="2807207"/>
                </a:moveTo>
                <a:lnTo>
                  <a:pt x="29801" y="2934511"/>
                </a:lnTo>
                <a:lnTo>
                  <a:pt x="58824" y="2947429"/>
                </a:lnTo>
                <a:lnTo>
                  <a:pt x="87022" y="2961740"/>
                </a:lnTo>
                <a:lnTo>
                  <a:pt x="116536" y="2852421"/>
                </a:lnTo>
                <a:lnTo>
                  <a:pt x="78816" y="2835275"/>
                </a:lnTo>
                <a:lnTo>
                  <a:pt x="39947" y="2820180"/>
                </a:lnTo>
                <a:lnTo>
                  <a:pt x="0" y="2807207"/>
                </a:lnTo>
                <a:close/>
              </a:path>
              <a:path w="10692383" h="4009643">
                <a:moveTo>
                  <a:pt x="0" y="3099815"/>
                </a:moveTo>
                <a:lnTo>
                  <a:pt x="0" y="3279647"/>
                </a:lnTo>
                <a:lnTo>
                  <a:pt x="16262" y="3295407"/>
                </a:lnTo>
                <a:lnTo>
                  <a:pt x="13427" y="3120111"/>
                </a:lnTo>
                <a:lnTo>
                  <a:pt x="0" y="3099815"/>
                </a:lnTo>
                <a:close/>
              </a:path>
              <a:path w="10692383" h="4009643">
                <a:moveTo>
                  <a:pt x="10607310" y="3307505"/>
                </a:moveTo>
                <a:lnTo>
                  <a:pt x="10614891" y="3433722"/>
                </a:lnTo>
                <a:lnTo>
                  <a:pt x="10653110" y="3449143"/>
                </a:lnTo>
                <a:lnTo>
                  <a:pt x="10692383" y="3462527"/>
                </a:lnTo>
                <a:lnTo>
                  <a:pt x="10692383" y="3346703"/>
                </a:lnTo>
                <a:lnTo>
                  <a:pt x="10663256" y="3335018"/>
                </a:lnTo>
                <a:lnTo>
                  <a:pt x="10634883" y="3321937"/>
                </a:lnTo>
                <a:lnTo>
                  <a:pt x="10607310" y="3307505"/>
                </a:lnTo>
                <a:close/>
              </a:path>
              <a:path w="10692383" h="4009643">
                <a:moveTo>
                  <a:pt x="10505933" y="3237158"/>
                </a:moveTo>
                <a:lnTo>
                  <a:pt x="10507265" y="3375921"/>
                </a:lnTo>
                <a:lnTo>
                  <a:pt x="10541897" y="3397044"/>
                </a:lnTo>
                <a:lnTo>
                  <a:pt x="10577796" y="3416334"/>
                </a:lnTo>
                <a:lnTo>
                  <a:pt x="10614891" y="3433722"/>
                </a:lnTo>
                <a:lnTo>
                  <a:pt x="10607310" y="3307505"/>
                </a:lnTo>
                <a:lnTo>
                  <a:pt x="10580583" y="3291766"/>
                </a:lnTo>
                <a:lnTo>
                  <a:pt x="10554747" y="3274766"/>
                </a:lnTo>
                <a:lnTo>
                  <a:pt x="10529849" y="3256548"/>
                </a:lnTo>
                <a:lnTo>
                  <a:pt x="10505933" y="3237158"/>
                </a:lnTo>
                <a:close/>
              </a:path>
              <a:path w="10692383" h="4009643">
                <a:moveTo>
                  <a:pt x="10440542" y="3172396"/>
                </a:moveTo>
                <a:lnTo>
                  <a:pt x="10442083" y="3328445"/>
                </a:lnTo>
                <a:lnTo>
                  <a:pt x="10473970" y="3353033"/>
                </a:lnTo>
                <a:lnTo>
                  <a:pt x="10507265" y="3375921"/>
                </a:lnTo>
                <a:lnTo>
                  <a:pt x="10505933" y="3237158"/>
                </a:lnTo>
                <a:lnTo>
                  <a:pt x="10483047" y="3216639"/>
                </a:lnTo>
                <a:lnTo>
                  <a:pt x="10461234" y="3195037"/>
                </a:lnTo>
                <a:lnTo>
                  <a:pt x="10440542" y="3172396"/>
                </a:lnTo>
                <a:close/>
              </a:path>
              <a:path w="10692383" h="4009643">
                <a:moveTo>
                  <a:pt x="10421016" y="3148760"/>
                </a:moveTo>
                <a:lnTo>
                  <a:pt x="10402701" y="3124175"/>
                </a:lnTo>
                <a:lnTo>
                  <a:pt x="10411675" y="3302227"/>
                </a:lnTo>
                <a:lnTo>
                  <a:pt x="10442083" y="3328445"/>
                </a:lnTo>
                <a:lnTo>
                  <a:pt x="10440542" y="3172396"/>
                </a:lnTo>
                <a:lnTo>
                  <a:pt x="10421016" y="3148760"/>
                </a:lnTo>
                <a:close/>
              </a:path>
              <a:path w="10692383" h="4009643">
                <a:moveTo>
                  <a:pt x="10355484" y="3045166"/>
                </a:moveTo>
                <a:lnTo>
                  <a:pt x="10355579" y="3245167"/>
                </a:lnTo>
                <a:lnTo>
                  <a:pt x="10382817" y="3274445"/>
                </a:lnTo>
                <a:lnTo>
                  <a:pt x="10411675" y="3302227"/>
                </a:lnTo>
                <a:lnTo>
                  <a:pt x="10402701" y="3124175"/>
                </a:lnTo>
                <a:lnTo>
                  <a:pt x="10385644" y="3098684"/>
                </a:lnTo>
                <a:lnTo>
                  <a:pt x="10369890" y="3072333"/>
                </a:lnTo>
                <a:lnTo>
                  <a:pt x="10355484" y="3045166"/>
                </a:lnTo>
                <a:close/>
              </a:path>
              <a:path w="10692383" h="4009643">
                <a:moveTo>
                  <a:pt x="10355484" y="3045166"/>
                </a:moveTo>
                <a:lnTo>
                  <a:pt x="10342473" y="3017227"/>
                </a:lnTo>
                <a:lnTo>
                  <a:pt x="10330902" y="2988561"/>
                </a:lnTo>
                <a:lnTo>
                  <a:pt x="10320817" y="2959213"/>
                </a:lnTo>
                <a:lnTo>
                  <a:pt x="10312263" y="2929227"/>
                </a:lnTo>
                <a:lnTo>
                  <a:pt x="10330034" y="3214460"/>
                </a:lnTo>
                <a:lnTo>
                  <a:pt x="10355579" y="3245167"/>
                </a:lnTo>
                <a:lnTo>
                  <a:pt x="10355484" y="3045166"/>
                </a:lnTo>
                <a:close/>
              </a:path>
              <a:path w="10692383" h="4009643">
                <a:moveTo>
                  <a:pt x="10306250" y="3182392"/>
                </a:moveTo>
                <a:lnTo>
                  <a:pt x="10330034" y="3214460"/>
                </a:lnTo>
                <a:lnTo>
                  <a:pt x="10312263" y="2929227"/>
                </a:lnTo>
                <a:lnTo>
                  <a:pt x="10305287" y="2898647"/>
                </a:lnTo>
                <a:lnTo>
                  <a:pt x="10294619" y="2784347"/>
                </a:lnTo>
                <a:lnTo>
                  <a:pt x="10288523" y="2782823"/>
                </a:lnTo>
                <a:lnTo>
                  <a:pt x="10284301" y="3149030"/>
                </a:lnTo>
                <a:lnTo>
                  <a:pt x="10306250" y="3182392"/>
                </a:lnTo>
                <a:close/>
              </a:path>
              <a:path w="10692383" h="4009643">
                <a:moveTo>
                  <a:pt x="10284301" y="3149030"/>
                </a:moveTo>
                <a:lnTo>
                  <a:pt x="10288523" y="2782823"/>
                </a:lnTo>
                <a:lnTo>
                  <a:pt x="10283951" y="2781299"/>
                </a:lnTo>
                <a:lnTo>
                  <a:pt x="10279379" y="2782823"/>
                </a:lnTo>
                <a:lnTo>
                  <a:pt x="10271455" y="2781186"/>
                </a:lnTo>
                <a:lnTo>
                  <a:pt x="10264255" y="3114441"/>
                </a:lnTo>
                <a:lnTo>
                  <a:pt x="10284301" y="3149030"/>
                </a:lnTo>
                <a:close/>
              </a:path>
              <a:path w="10692383" h="4009643">
                <a:moveTo>
                  <a:pt x="10271455" y="2781186"/>
                </a:moveTo>
                <a:lnTo>
                  <a:pt x="10259038" y="2779076"/>
                </a:lnTo>
                <a:lnTo>
                  <a:pt x="10246570" y="2777434"/>
                </a:lnTo>
                <a:lnTo>
                  <a:pt x="10234019" y="2776167"/>
                </a:lnTo>
                <a:lnTo>
                  <a:pt x="10221354" y="2775182"/>
                </a:lnTo>
                <a:lnTo>
                  <a:pt x="10208545" y="2774384"/>
                </a:lnTo>
                <a:lnTo>
                  <a:pt x="10195559" y="2773679"/>
                </a:lnTo>
                <a:lnTo>
                  <a:pt x="10187939" y="2878835"/>
                </a:lnTo>
                <a:lnTo>
                  <a:pt x="10187939" y="2884931"/>
                </a:lnTo>
                <a:lnTo>
                  <a:pt x="10195071" y="2925462"/>
                </a:lnTo>
                <a:lnTo>
                  <a:pt x="10204533" y="2965172"/>
                </a:lnTo>
                <a:lnTo>
                  <a:pt x="10216253" y="3003991"/>
                </a:lnTo>
                <a:lnTo>
                  <a:pt x="10230160" y="3041855"/>
                </a:lnTo>
                <a:lnTo>
                  <a:pt x="10246185" y="3078694"/>
                </a:lnTo>
                <a:lnTo>
                  <a:pt x="10264255" y="3114441"/>
                </a:lnTo>
                <a:lnTo>
                  <a:pt x="10271455" y="2781186"/>
                </a:lnTo>
                <a:close/>
              </a:path>
              <a:path w="10692383" h="4009643">
                <a:moveTo>
                  <a:pt x="10195559" y="2773679"/>
                </a:moveTo>
                <a:lnTo>
                  <a:pt x="10180319" y="2773679"/>
                </a:lnTo>
                <a:lnTo>
                  <a:pt x="10181843" y="2798063"/>
                </a:lnTo>
                <a:lnTo>
                  <a:pt x="10181860" y="2802942"/>
                </a:lnTo>
                <a:lnTo>
                  <a:pt x="10182072" y="2815829"/>
                </a:lnTo>
                <a:lnTo>
                  <a:pt x="10182558" y="2828669"/>
                </a:lnTo>
                <a:lnTo>
                  <a:pt x="10183352" y="2841424"/>
                </a:lnTo>
                <a:lnTo>
                  <a:pt x="10184490" y="2854061"/>
                </a:lnTo>
                <a:lnTo>
                  <a:pt x="10186008" y="2866543"/>
                </a:lnTo>
                <a:lnTo>
                  <a:pt x="10187939" y="2878835"/>
                </a:lnTo>
                <a:lnTo>
                  <a:pt x="10195559" y="2773679"/>
                </a:lnTo>
                <a:close/>
              </a:path>
              <a:path w="10692383" h="4009643">
                <a:moveTo>
                  <a:pt x="10181843" y="2798063"/>
                </a:moveTo>
                <a:lnTo>
                  <a:pt x="10180319" y="2773679"/>
                </a:lnTo>
                <a:lnTo>
                  <a:pt x="10180319" y="2793491"/>
                </a:lnTo>
                <a:lnTo>
                  <a:pt x="10181843" y="2798063"/>
                </a:lnTo>
                <a:close/>
              </a:path>
              <a:path w="10692383" h="4009643">
                <a:moveTo>
                  <a:pt x="10294619" y="2784347"/>
                </a:moveTo>
                <a:lnTo>
                  <a:pt x="10305287" y="2898647"/>
                </a:lnTo>
                <a:lnTo>
                  <a:pt x="10329561" y="2904359"/>
                </a:lnTo>
                <a:lnTo>
                  <a:pt x="10353447" y="2910966"/>
                </a:lnTo>
                <a:lnTo>
                  <a:pt x="10376924" y="2918448"/>
                </a:lnTo>
                <a:lnTo>
                  <a:pt x="10399970" y="2926787"/>
                </a:lnTo>
                <a:lnTo>
                  <a:pt x="10422564" y="2935962"/>
                </a:lnTo>
                <a:lnTo>
                  <a:pt x="10444683" y="2945954"/>
                </a:lnTo>
                <a:lnTo>
                  <a:pt x="10466306" y="2956744"/>
                </a:lnTo>
                <a:lnTo>
                  <a:pt x="10487411" y="2968313"/>
                </a:lnTo>
                <a:lnTo>
                  <a:pt x="10507977" y="2980640"/>
                </a:lnTo>
                <a:lnTo>
                  <a:pt x="10527982" y="2993707"/>
                </a:lnTo>
                <a:lnTo>
                  <a:pt x="10547403" y="3007494"/>
                </a:lnTo>
                <a:lnTo>
                  <a:pt x="10566220" y="3021982"/>
                </a:lnTo>
                <a:lnTo>
                  <a:pt x="10584411" y="3037151"/>
                </a:lnTo>
                <a:lnTo>
                  <a:pt x="10601954" y="3052981"/>
                </a:lnTo>
                <a:lnTo>
                  <a:pt x="10618826" y="3069454"/>
                </a:lnTo>
                <a:lnTo>
                  <a:pt x="10635008" y="3086551"/>
                </a:lnTo>
                <a:lnTo>
                  <a:pt x="10650476" y="3104250"/>
                </a:lnTo>
                <a:lnTo>
                  <a:pt x="10665209" y="3122534"/>
                </a:lnTo>
                <a:lnTo>
                  <a:pt x="10679185" y="3141382"/>
                </a:lnTo>
                <a:lnTo>
                  <a:pt x="10692383" y="3160775"/>
                </a:lnTo>
                <a:lnTo>
                  <a:pt x="10692383" y="2985515"/>
                </a:lnTo>
                <a:lnTo>
                  <a:pt x="10676361" y="2970212"/>
                </a:lnTo>
                <a:lnTo>
                  <a:pt x="10659849" y="2955400"/>
                </a:lnTo>
                <a:lnTo>
                  <a:pt x="10642862" y="2941088"/>
                </a:lnTo>
                <a:lnTo>
                  <a:pt x="10625413" y="2927286"/>
                </a:lnTo>
                <a:lnTo>
                  <a:pt x="10607516" y="2914006"/>
                </a:lnTo>
                <a:lnTo>
                  <a:pt x="10589184" y="2901258"/>
                </a:lnTo>
                <a:lnTo>
                  <a:pt x="10570432" y="2889051"/>
                </a:lnTo>
                <a:lnTo>
                  <a:pt x="10551273" y="2877397"/>
                </a:lnTo>
                <a:lnTo>
                  <a:pt x="10531721" y="2866305"/>
                </a:lnTo>
                <a:lnTo>
                  <a:pt x="10511789" y="2855785"/>
                </a:lnTo>
                <a:lnTo>
                  <a:pt x="10491492" y="2845848"/>
                </a:lnTo>
                <a:lnTo>
                  <a:pt x="10470842" y="2836505"/>
                </a:lnTo>
                <a:lnTo>
                  <a:pt x="10449855" y="2827765"/>
                </a:lnTo>
                <a:lnTo>
                  <a:pt x="10428542" y="2819639"/>
                </a:lnTo>
                <a:lnTo>
                  <a:pt x="10406919" y="2812137"/>
                </a:lnTo>
                <a:lnTo>
                  <a:pt x="10384999" y="2805269"/>
                </a:lnTo>
                <a:lnTo>
                  <a:pt x="10362795" y="2799046"/>
                </a:lnTo>
                <a:lnTo>
                  <a:pt x="10340321" y="2793478"/>
                </a:lnTo>
                <a:lnTo>
                  <a:pt x="10317591" y="2788575"/>
                </a:lnTo>
                <a:lnTo>
                  <a:pt x="10294619" y="2784347"/>
                </a:lnTo>
                <a:close/>
              </a:path>
              <a:path w="10692383" h="4009643">
                <a:moveTo>
                  <a:pt x="9300192" y="3093623"/>
                </a:moveTo>
                <a:lnTo>
                  <a:pt x="9273625" y="3057351"/>
                </a:lnTo>
                <a:lnTo>
                  <a:pt x="9280001" y="3303708"/>
                </a:lnTo>
                <a:lnTo>
                  <a:pt x="9290002" y="3337772"/>
                </a:lnTo>
                <a:lnTo>
                  <a:pt x="9297923" y="3372611"/>
                </a:lnTo>
                <a:lnTo>
                  <a:pt x="9310115" y="3486911"/>
                </a:lnTo>
                <a:lnTo>
                  <a:pt x="9324430" y="3131527"/>
                </a:lnTo>
                <a:lnTo>
                  <a:pt x="9300192" y="3093623"/>
                </a:lnTo>
                <a:close/>
              </a:path>
              <a:path w="10692383" h="4009643">
                <a:moveTo>
                  <a:pt x="9220565" y="3176527"/>
                </a:moveTo>
                <a:lnTo>
                  <a:pt x="9238202" y="3206829"/>
                </a:lnTo>
                <a:lnTo>
                  <a:pt x="9254032" y="3238170"/>
                </a:lnTo>
                <a:lnTo>
                  <a:pt x="9267988" y="3270486"/>
                </a:lnTo>
                <a:lnTo>
                  <a:pt x="9280001" y="3303708"/>
                </a:lnTo>
                <a:lnTo>
                  <a:pt x="9273625" y="3057351"/>
                </a:lnTo>
                <a:lnTo>
                  <a:pt x="9244831" y="3022807"/>
                </a:lnTo>
                <a:lnTo>
                  <a:pt x="9220565" y="3176527"/>
                </a:lnTo>
                <a:close/>
              </a:path>
              <a:path w="10692383" h="4009643">
                <a:moveTo>
                  <a:pt x="9157506" y="3092527"/>
                </a:moveTo>
                <a:lnTo>
                  <a:pt x="9180149" y="3119310"/>
                </a:lnTo>
                <a:lnTo>
                  <a:pt x="9201191" y="3147333"/>
                </a:lnTo>
                <a:lnTo>
                  <a:pt x="9220565" y="3176527"/>
                </a:lnTo>
                <a:lnTo>
                  <a:pt x="9244831" y="3022807"/>
                </a:lnTo>
                <a:lnTo>
                  <a:pt x="9213913" y="2990087"/>
                </a:lnTo>
                <a:lnTo>
                  <a:pt x="9180971" y="2959288"/>
                </a:lnTo>
                <a:lnTo>
                  <a:pt x="9157506" y="3092527"/>
                </a:lnTo>
                <a:close/>
              </a:path>
              <a:path w="10692383" h="4009643">
                <a:moveTo>
                  <a:pt x="9080662" y="3020275"/>
                </a:moveTo>
                <a:lnTo>
                  <a:pt x="9107694" y="3042943"/>
                </a:lnTo>
                <a:lnTo>
                  <a:pt x="9133331" y="3067049"/>
                </a:lnTo>
                <a:lnTo>
                  <a:pt x="9157506" y="3092527"/>
                </a:lnTo>
                <a:lnTo>
                  <a:pt x="9180971" y="2959288"/>
                </a:lnTo>
                <a:lnTo>
                  <a:pt x="9146109" y="2930505"/>
                </a:lnTo>
                <a:lnTo>
                  <a:pt x="9109426" y="2903834"/>
                </a:lnTo>
                <a:lnTo>
                  <a:pt x="9080662" y="3020275"/>
                </a:lnTo>
                <a:close/>
              </a:path>
              <a:path w="10692383" h="4009643">
                <a:moveTo>
                  <a:pt x="8991885" y="2961560"/>
                </a:moveTo>
                <a:lnTo>
                  <a:pt x="9022689" y="2979517"/>
                </a:lnTo>
                <a:lnTo>
                  <a:pt x="9052304" y="2999111"/>
                </a:lnTo>
                <a:lnTo>
                  <a:pt x="9080662" y="3020275"/>
                </a:lnTo>
                <a:lnTo>
                  <a:pt x="9109426" y="2903834"/>
                </a:lnTo>
                <a:lnTo>
                  <a:pt x="9071026" y="2879372"/>
                </a:lnTo>
                <a:lnTo>
                  <a:pt x="9031009" y="2857214"/>
                </a:lnTo>
                <a:lnTo>
                  <a:pt x="8991885" y="2961560"/>
                </a:lnTo>
                <a:close/>
              </a:path>
              <a:path w="10692383" h="4009643">
                <a:moveTo>
                  <a:pt x="8858154" y="2907426"/>
                </a:moveTo>
                <a:lnTo>
                  <a:pt x="8893027" y="2918173"/>
                </a:lnTo>
                <a:lnTo>
                  <a:pt x="8926986" y="2930822"/>
                </a:lnTo>
                <a:lnTo>
                  <a:pt x="8959961" y="2945306"/>
                </a:lnTo>
                <a:lnTo>
                  <a:pt x="8991885" y="2961560"/>
                </a:lnTo>
                <a:lnTo>
                  <a:pt x="9031009" y="2857214"/>
                </a:lnTo>
                <a:lnTo>
                  <a:pt x="8989478" y="2837456"/>
                </a:lnTo>
                <a:lnTo>
                  <a:pt x="8946534" y="2820194"/>
                </a:lnTo>
                <a:lnTo>
                  <a:pt x="8902279" y="2805525"/>
                </a:lnTo>
                <a:lnTo>
                  <a:pt x="8858154" y="2907426"/>
                </a:lnTo>
                <a:close/>
              </a:path>
              <a:path w="10692383" h="4009643">
                <a:moveTo>
                  <a:pt x="8805671" y="2782823"/>
                </a:moveTo>
                <a:lnTo>
                  <a:pt x="8819803" y="3178055"/>
                </a:lnTo>
                <a:lnTo>
                  <a:pt x="8822435" y="2898647"/>
                </a:lnTo>
                <a:lnTo>
                  <a:pt x="8858154" y="2907426"/>
                </a:lnTo>
                <a:lnTo>
                  <a:pt x="8902279" y="2805525"/>
                </a:lnTo>
                <a:lnTo>
                  <a:pt x="8856815" y="2793544"/>
                </a:lnTo>
                <a:lnTo>
                  <a:pt x="8810243" y="2784347"/>
                </a:lnTo>
                <a:lnTo>
                  <a:pt x="8805671" y="2782823"/>
                </a:lnTo>
                <a:close/>
              </a:path>
              <a:path w="10692383" h="4009643">
                <a:moveTo>
                  <a:pt x="8801099" y="2781299"/>
                </a:moveTo>
                <a:lnTo>
                  <a:pt x="8795003" y="2782823"/>
                </a:lnTo>
                <a:lnTo>
                  <a:pt x="8795640" y="3140255"/>
                </a:lnTo>
                <a:lnTo>
                  <a:pt x="8819803" y="3178055"/>
                </a:lnTo>
                <a:lnTo>
                  <a:pt x="8805671" y="2782823"/>
                </a:lnTo>
                <a:lnTo>
                  <a:pt x="8801099" y="2781299"/>
                </a:lnTo>
                <a:close/>
              </a:path>
              <a:path w="10692383" h="4009643">
                <a:moveTo>
                  <a:pt x="8795003" y="2782823"/>
                </a:moveTo>
                <a:lnTo>
                  <a:pt x="8776446" y="2779248"/>
                </a:lnTo>
                <a:lnTo>
                  <a:pt x="8763862" y="2777540"/>
                </a:lnTo>
                <a:lnTo>
                  <a:pt x="8751097" y="2776229"/>
                </a:lnTo>
                <a:lnTo>
                  <a:pt x="8738250" y="2775214"/>
                </a:lnTo>
                <a:lnTo>
                  <a:pt x="8754697" y="3060191"/>
                </a:lnTo>
                <a:lnTo>
                  <a:pt x="8773905" y="3100935"/>
                </a:lnTo>
                <a:lnTo>
                  <a:pt x="8795640" y="3140255"/>
                </a:lnTo>
                <a:lnTo>
                  <a:pt x="8795003" y="2782823"/>
                </a:lnTo>
                <a:close/>
              </a:path>
              <a:path w="10692383" h="4009643">
                <a:moveTo>
                  <a:pt x="8713209" y="2930395"/>
                </a:moveTo>
                <a:lnTo>
                  <a:pt x="8724250" y="2974825"/>
                </a:lnTo>
                <a:lnTo>
                  <a:pt x="8738112" y="3018122"/>
                </a:lnTo>
                <a:lnTo>
                  <a:pt x="8754697" y="3060191"/>
                </a:lnTo>
                <a:lnTo>
                  <a:pt x="8738250" y="2775214"/>
                </a:lnTo>
                <a:lnTo>
                  <a:pt x="8725421" y="2774397"/>
                </a:lnTo>
                <a:lnTo>
                  <a:pt x="8713209" y="2930395"/>
                </a:lnTo>
                <a:close/>
              </a:path>
              <a:path w="10692383" h="4009643">
                <a:moveTo>
                  <a:pt x="8712707" y="2773679"/>
                </a:moveTo>
                <a:lnTo>
                  <a:pt x="8697467" y="2773679"/>
                </a:lnTo>
                <a:lnTo>
                  <a:pt x="8697484" y="2802942"/>
                </a:lnTo>
                <a:lnTo>
                  <a:pt x="8697696" y="2815829"/>
                </a:lnTo>
                <a:lnTo>
                  <a:pt x="8698182" y="2828669"/>
                </a:lnTo>
                <a:lnTo>
                  <a:pt x="8698976" y="2841424"/>
                </a:lnTo>
                <a:lnTo>
                  <a:pt x="8700114" y="2854061"/>
                </a:lnTo>
                <a:lnTo>
                  <a:pt x="8701632" y="2866543"/>
                </a:lnTo>
                <a:lnTo>
                  <a:pt x="8703563" y="2878835"/>
                </a:lnTo>
                <a:lnTo>
                  <a:pt x="8705087" y="2884931"/>
                </a:lnTo>
                <a:lnTo>
                  <a:pt x="8713209" y="2930395"/>
                </a:lnTo>
                <a:lnTo>
                  <a:pt x="8725421" y="2774397"/>
                </a:lnTo>
                <a:lnTo>
                  <a:pt x="8712707" y="2773679"/>
                </a:lnTo>
                <a:close/>
              </a:path>
              <a:path w="10692383" h="4009643">
                <a:moveTo>
                  <a:pt x="8697467" y="2798063"/>
                </a:moveTo>
                <a:lnTo>
                  <a:pt x="8697484" y="2802942"/>
                </a:lnTo>
                <a:lnTo>
                  <a:pt x="8697467" y="2773679"/>
                </a:lnTo>
                <a:lnTo>
                  <a:pt x="8695943" y="2773679"/>
                </a:lnTo>
                <a:lnTo>
                  <a:pt x="8695943" y="2793491"/>
                </a:lnTo>
                <a:lnTo>
                  <a:pt x="8697467" y="2798063"/>
                </a:lnTo>
                <a:close/>
              </a:path>
              <a:path w="10692383" h="4009643">
                <a:moveTo>
                  <a:pt x="9424415" y="3479291"/>
                </a:moveTo>
                <a:lnTo>
                  <a:pt x="9422891" y="3473195"/>
                </a:lnTo>
                <a:lnTo>
                  <a:pt x="9424415" y="3496055"/>
                </a:lnTo>
                <a:lnTo>
                  <a:pt x="9424415" y="3479291"/>
                </a:lnTo>
                <a:close/>
              </a:path>
              <a:path w="10692383" h="4009643">
                <a:moveTo>
                  <a:pt x="9422891" y="3499103"/>
                </a:moveTo>
                <a:lnTo>
                  <a:pt x="9424415" y="3496055"/>
                </a:lnTo>
                <a:lnTo>
                  <a:pt x="9422891" y="3473195"/>
                </a:lnTo>
                <a:lnTo>
                  <a:pt x="9422883" y="3469978"/>
                </a:lnTo>
                <a:lnTo>
                  <a:pt x="9422694" y="3457407"/>
                </a:lnTo>
                <a:lnTo>
                  <a:pt x="9422224" y="3444696"/>
                </a:lnTo>
                <a:lnTo>
                  <a:pt x="9421437" y="3431919"/>
                </a:lnTo>
                <a:lnTo>
                  <a:pt x="9420294" y="3419153"/>
                </a:lnTo>
                <a:lnTo>
                  <a:pt x="9418760" y="3406471"/>
                </a:lnTo>
                <a:lnTo>
                  <a:pt x="9416795" y="3393947"/>
                </a:lnTo>
                <a:lnTo>
                  <a:pt x="9415271" y="3387851"/>
                </a:lnTo>
                <a:lnTo>
                  <a:pt x="9407651" y="3497579"/>
                </a:lnTo>
                <a:lnTo>
                  <a:pt x="9422891" y="3499103"/>
                </a:lnTo>
                <a:close/>
              </a:path>
              <a:path w="10692383" h="4009643">
                <a:moveTo>
                  <a:pt x="9382483" y="3496789"/>
                </a:moveTo>
                <a:lnTo>
                  <a:pt x="9395140" y="3497376"/>
                </a:lnTo>
                <a:lnTo>
                  <a:pt x="9407651" y="3497579"/>
                </a:lnTo>
                <a:lnTo>
                  <a:pt x="9415271" y="3387851"/>
                </a:lnTo>
                <a:lnTo>
                  <a:pt x="9407139" y="3342170"/>
                </a:lnTo>
                <a:lnTo>
                  <a:pt x="9396067" y="3297545"/>
                </a:lnTo>
                <a:lnTo>
                  <a:pt x="9382483" y="3496789"/>
                </a:lnTo>
                <a:close/>
              </a:path>
              <a:path w="10692383" h="4009643">
                <a:moveTo>
                  <a:pt x="9331658" y="3491215"/>
                </a:moveTo>
                <a:lnTo>
                  <a:pt x="9344268" y="3493029"/>
                </a:lnTo>
                <a:lnTo>
                  <a:pt x="9356984" y="3494583"/>
                </a:lnTo>
                <a:lnTo>
                  <a:pt x="9369743" y="3495847"/>
                </a:lnTo>
                <a:lnTo>
                  <a:pt x="9382483" y="3496789"/>
                </a:lnTo>
                <a:lnTo>
                  <a:pt x="9396067" y="3297545"/>
                </a:lnTo>
                <a:lnTo>
                  <a:pt x="9382159" y="3254072"/>
                </a:lnTo>
                <a:lnTo>
                  <a:pt x="9365516" y="3211848"/>
                </a:lnTo>
                <a:lnTo>
                  <a:pt x="9346239" y="3170967"/>
                </a:lnTo>
                <a:lnTo>
                  <a:pt x="9331658" y="3491215"/>
                </a:lnTo>
                <a:close/>
              </a:path>
              <a:path w="10692383" h="4009643">
                <a:moveTo>
                  <a:pt x="9324430" y="3131527"/>
                </a:moveTo>
                <a:lnTo>
                  <a:pt x="9310115" y="3486911"/>
                </a:lnTo>
                <a:lnTo>
                  <a:pt x="9314687" y="3489959"/>
                </a:lnTo>
                <a:lnTo>
                  <a:pt x="9323831" y="3489959"/>
                </a:lnTo>
                <a:lnTo>
                  <a:pt x="9331658" y="3491215"/>
                </a:lnTo>
                <a:lnTo>
                  <a:pt x="9346239" y="3170967"/>
                </a:lnTo>
                <a:lnTo>
                  <a:pt x="9324430" y="3131527"/>
                </a:lnTo>
                <a:close/>
              </a:path>
              <a:path w="10692383" h="4009643">
                <a:moveTo>
                  <a:pt x="9263337" y="3477715"/>
                </a:moveTo>
                <a:lnTo>
                  <a:pt x="9310115" y="3486911"/>
                </a:lnTo>
                <a:lnTo>
                  <a:pt x="9297923" y="3372611"/>
                </a:lnTo>
                <a:lnTo>
                  <a:pt x="9262205" y="3364050"/>
                </a:lnTo>
                <a:lnTo>
                  <a:pt x="9227332" y="3353497"/>
                </a:lnTo>
                <a:lnTo>
                  <a:pt x="9217709" y="3465735"/>
                </a:lnTo>
                <a:lnTo>
                  <a:pt x="9263337" y="3477715"/>
                </a:lnTo>
                <a:close/>
              </a:path>
              <a:path w="10692383" h="4009643">
                <a:moveTo>
                  <a:pt x="9128474" y="3310556"/>
                </a:moveTo>
                <a:lnTo>
                  <a:pt x="9130295" y="3433815"/>
                </a:lnTo>
                <a:lnTo>
                  <a:pt x="9173329" y="3451070"/>
                </a:lnTo>
                <a:lnTo>
                  <a:pt x="9217709" y="3465735"/>
                </a:lnTo>
                <a:lnTo>
                  <a:pt x="9227332" y="3353497"/>
                </a:lnTo>
                <a:lnTo>
                  <a:pt x="9193373" y="3341020"/>
                </a:lnTo>
                <a:lnTo>
                  <a:pt x="9160398" y="3326684"/>
                </a:lnTo>
                <a:lnTo>
                  <a:pt x="9128474" y="3310556"/>
                </a:lnTo>
                <a:close/>
              </a:path>
              <a:path w="10692383" h="4009643">
                <a:moveTo>
                  <a:pt x="9039697" y="3252081"/>
                </a:moveTo>
                <a:lnTo>
                  <a:pt x="9048661" y="3391928"/>
                </a:lnTo>
                <a:lnTo>
                  <a:pt x="9088707" y="3414069"/>
                </a:lnTo>
                <a:lnTo>
                  <a:pt x="9130295" y="3433815"/>
                </a:lnTo>
                <a:lnTo>
                  <a:pt x="9128474" y="3310556"/>
                </a:lnTo>
                <a:lnTo>
                  <a:pt x="9097670" y="3292702"/>
                </a:lnTo>
                <a:lnTo>
                  <a:pt x="9068055" y="3273188"/>
                </a:lnTo>
                <a:lnTo>
                  <a:pt x="9039697" y="3252081"/>
                </a:lnTo>
                <a:close/>
              </a:path>
              <a:path w="10692383" h="4009643">
                <a:moveTo>
                  <a:pt x="8962853" y="3179863"/>
                </a:moveTo>
                <a:lnTo>
                  <a:pt x="8973592" y="3340851"/>
                </a:lnTo>
                <a:lnTo>
                  <a:pt x="9010256" y="3367490"/>
                </a:lnTo>
                <a:lnTo>
                  <a:pt x="9048661" y="3391928"/>
                </a:lnTo>
                <a:lnTo>
                  <a:pt x="9039697" y="3252081"/>
                </a:lnTo>
                <a:lnTo>
                  <a:pt x="9012665" y="3229447"/>
                </a:lnTo>
                <a:lnTo>
                  <a:pt x="8987027" y="3205352"/>
                </a:lnTo>
                <a:lnTo>
                  <a:pt x="8962853" y="3179863"/>
                </a:lnTo>
                <a:close/>
              </a:path>
              <a:path w="10692383" h="4009643">
                <a:moveTo>
                  <a:pt x="8899794" y="3095691"/>
                </a:moveTo>
                <a:lnTo>
                  <a:pt x="8905874" y="3281362"/>
                </a:lnTo>
                <a:lnTo>
                  <a:pt x="8938765" y="3312110"/>
                </a:lnTo>
                <a:lnTo>
                  <a:pt x="8973592" y="3340851"/>
                </a:lnTo>
                <a:lnTo>
                  <a:pt x="8962853" y="3179863"/>
                </a:lnTo>
                <a:lnTo>
                  <a:pt x="8940210" y="3153046"/>
                </a:lnTo>
                <a:lnTo>
                  <a:pt x="8919167" y="3124966"/>
                </a:lnTo>
                <a:lnTo>
                  <a:pt x="8899794" y="3095691"/>
                </a:lnTo>
                <a:close/>
              </a:path>
              <a:path w="10692383" h="4009643">
                <a:moveTo>
                  <a:pt x="8882157" y="3065287"/>
                </a:moveTo>
                <a:lnTo>
                  <a:pt x="8866326" y="3033820"/>
                </a:lnTo>
                <a:lnTo>
                  <a:pt x="8875018" y="3248705"/>
                </a:lnTo>
                <a:lnTo>
                  <a:pt x="8905874" y="3281362"/>
                </a:lnTo>
                <a:lnTo>
                  <a:pt x="8899794" y="3095691"/>
                </a:lnTo>
                <a:lnTo>
                  <a:pt x="8882157" y="3065287"/>
                </a:lnTo>
                <a:close/>
              </a:path>
              <a:path w="10692383" h="4009643">
                <a:moveTo>
                  <a:pt x="8852370" y="3001356"/>
                </a:moveTo>
                <a:lnTo>
                  <a:pt x="8840358" y="2967962"/>
                </a:lnTo>
                <a:lnTo>
                  <a:pt x="8846295" y="3214237"/>
                </a:lnTo>
                <a:lnTo>
                  <a:pt x="8875018" y="3248705"/>
                </a:lnTo>
                <a:lnTo>
                  <a:pt x="8866326" y="3033820"/>
                </a:lnTo>
                <a:lnTo>
                  <a:pt x="8852370" y="3001356"/>
                </a:lnTo>
                <a:close/>
              </a:path>
              <a:path w="10692383" h="4009643">
                <a:moveTo>
                  <a:pt x="8846295" y="3214237"/>
                </a:moveTo>
                <a:lnTo>
                  <a:pt x="8840358" y="2967962"/>
                </a:lnTo>
                <a:lnTo>
                  <a:pt x="8830356" y="2933704"/>
                </a:lnTo>
                <a:lnTo>
                  <a:pt x="8822435" y="2898647"/>
                </a:lnTo>
                <a:lnTo>
                  <a:pt x="8819803" y="3178055"/>
                </a:lnTo>
                <a:lnTo>
                  <a:pt x="8846295" y="3214237"/>
                </a:lnTo>
                <a:close/>
              </a:path>
              <a:path w="10692383" h="4009643">
                <a:moveTo>
                  <a:pt x="7816180" y="3093623"/>
                </a:moveTo>
                <a:lnTo>
                  <a:pt x="7789688" y="3057351"/>
                </a:lnTo>
                <a:lnTo>
                  <a:pt x="7796736" y="3303708"/>
                </a:lnTo>
                <a:lnTo>
                  <a:pt x="7806933" y="3337772"/>
                </a:lnTo>
                <a:lnTo>
                  <a:pt x="7815071" y="3372611"/>
                </a:lnTo>
                <a:lnTo>
                  <a:pt x="7825739" y="3486911"/>
                </a:lnTo>
                <a:lnTo>
                  <a:pt x="7840342" y="3131527"/>
                </a:lnTo>
                <a:lnTo>
                  <a:pt x="7816180" y="3093623"/>
                </a:lnTo>
                <a:close/>
              </a:path>
              <a:path w="10692383" h="4009643">
                <a:moveTo>
                  <a:pt x="7736712" y="3176527"/>
                </a:moveTo>
                <a:lnTo>
                  <a:pt x="7754469" y="3206829"/>
                </a:lnTo>
                <a:lnTo>
                  <a:pt x="7770436" y="3238170"/>
                </a:lnTo>
                <a:lnTo>
                  <a:pt x="7784548" y="3270486"/>
                </a:lnTo>
                <a:lnTo>
                  <a:pt x="7796736" y="3303708"/>
                </a:lnTo>
                <a:lnTo>
                  <a:pt x="7789688" y="3057351"/>
                </a:lnTo>
                <a:lnTo>
                  <a:pt x="7760964" y="3022807"/>
                </a:lnTo>
                <a:lnTo>
                  <a:pt x="7736712" y="3176527"/>
                </a:lnTo>
                <a:close/>
              </a:path>
              <a:path w="10692383" h="4009643">
                <a:moveTo>
                  <a:pt x="7673383" y="3092527"/>
                </a:moveTo>
                <a:lnTo>
                  <a:pt x="7696102" y="3119310"/>
                </a:lnTo>
                <a:lnTo>
                  <a:pt x="7717234" y="3147333"/>
                </a:lnTo>
                <a:lnTo>
                  <a:pt x="7736712" y="3176527"/>
                </a:lnTo>
                <a:lnTo>
                  <a:pt x="7760964" y="3022807"/>
                </a:lnTo>
                <a:lnTo>
                  <a:pt x="7730108" y="2990087"/>
                </a:lnTo>
                <a:lnTo>
                  <a:pt x="7697218" y="2959288"/>
                </a:lnTo>
                <a:lnTo>
                  <a:pt x="7673383" y="3092527"/>
                </a:lnTo>
                <a:close/>
              </a:path>
              <a:path w="10692383" h="4009643">
                <a:moveTo>
                  <a:pt x="7596383" y="3020275"/>
                </a:moveTo>
                <a:lnTo>
                  <a:pt x="7623457" y="3042943"/>
                </a:lnTo>
                <a:lnTo>
                  <a:pt x="7649146" y="3067049"/>
                </a:lnTo>
                <a:lnTo>
                  <a:pt x="7673383" y="3092527"/>
                </a:lnTo>
                <a:lnTo>
                  <a:pt x="7697218" y="2959288"/>
                </a:lnTo>
                <a:lnTo>
                  <a:pt x="7662391" y="2930505"/>
                </a:lnTo>
                <a:lnTo>
                  <a:pt x="7625726" y="2903834"/>
                </a:lnTo>
                <a:lnTo>
                  <a:pt x="7596383" y="3020275"/>
                </a:lnTo>
                <a:close/>
              </a:path>
              <a:path w="10692383" h="4009643">
                <a:moveTo>
                  <a:pt x="7507533" y="2961560"/>
                </a:moveTo>
                <a:lnTo>
                  <a:pt x="7538354" y="2979517"/>
                </a:lnTo>
                <a:lnTo>
                  <a:pt x="7567993" y="2999111"/>
                </a:lnTo>
                <a:lnTo>
                  <a:pt x="7596383" y="3020275"/>
                </a:lnTo>
                <a:lnTo>
                  <a:pt x="7625726" y="2903834"/>
                </a:lnTo>
                <a:lnTo>
                  <a:pt x="7587322" y="2879372"/>
                </a:lnTo>
                <a:lnTo>
                  <a:pt x="7547276" y="2857214"/>
                </a:lnTo>
                <a:lnTo>
                  <a:pt x="7507533" y="2961560"/>
                </a:lnTo>
                <a:close/>
              </a:path>
              <a:path w="10692383" h="4009643">
                <a:moveTo>
                  <a:pt x="7373778" y="2907426"/>
                </a:moveTo>
                <a:lnTo>
                  <a:pt x="7408653" y="2918173"/>
                </a:lnTo>
                <a:lnTo>
                  <a:pt x="7442615" y="2930822"/>
                </a:lnTo>
                <a:lnTo>
                  <a:pt x="7475597" y="2945306"/>
                </a:lnTo>
                <a:lnTo>
                  <a:pt x="7507533" y="2961560"/>
                </a:lnTo>
                <a:lnTo>
                  <a:pt x="7547276" y="2857214"/>
                </a:lnTo>
                <a:lnTo>
                  <a:pt x="7505687" y="2837456"/>
                </a:lnTo>
                <a:lnTo>
                  <a:pt x="7462654" y="2820194"/>
                </a:lnTo>
                <a:lnTo>
                  <a:pt x="7418274" y="2805525"/>
                </a:lnTo>
                <a:lnTo>
                  <a:pt x="7373778" y="2907426"/>
                </a:lnTo>
                <a:close/>
              </a:path>
              <a:path w="10692383" h="4009643">
                <a:moveTo>
                  <a:pt x="7321295" y="2782823"/>
                </a:moveTo>
                <a:lnTo>
                  <a:pt x="7335791" y="3178055"/>
                </a:lnTo>
                <a:lnTo>
                  <a:pt x="7338059" y="2898647"/>
                </a:lnTo>
                <a:lnTo>
                  <a:pt x="7373778" y="2907426"/>
                </a:lnTo>
                <a:lnTo>
                  <a:pt x="7418274" y="2805525"/>
                </a:lnTo>
                <a:lnTo>
                  <a:pt x="7372645" y="2793544"/>
                </a:lnTo>
                <a:lnTo>
                  <a:pt x="7325867" y="2784347"/>
                </a:lnTo>
                <a:lnTo>
                  <a:pt x="7321295" y="2782823"/>
                </a:lnTo>
                <a:close/>
              </a:path>
              <a:path w="10692383" h="4009643">
                <a:moveTo>
                  <a:pt x="7321295" y="2782823"/>
                </a:moveTo>
                <a:lnTo>
                  <a:pt x="7316723" y="2781299"/>
                </a:lnTo>
                <a:lnTo>
                  <a:pt x="7312151" y="2782823"/>
                </a:lnTo>
                <a:lnTo>
                  <a:pt x="7304189" y="2781186"/>
                </a:lnTo>
                <a:lnTo>
                  <a:pt x="7291600" y="2779076"/>
                </a:lnTo>
                <a:lnTo>
                  <a:pt x="7311552" y="3140255"/>
                </a:lnTo>
                <a:lnTo>
                  <a:pt x="7335791" y="3178055"/>
                </a:lnTo>
                <a:lnTo>
                  <a:pt x="7321295" y="2782823"/>
                </a:lnTo>
                <a:close/>
              </a:path>
              <a:path w="10692383" h="4009643">
                <a:moveTo>
                  <a:pt x="7311552" y="3140255"/>
                </a:moveTo>
                <a:lnTo>
                  <a:pt x="7291600" y="2779076"/>
                </a:lnTo>
                <a:lnTo>
                  <a:pt x="7278907" y="2777434"/>
                </a:lnTo>
                <a:lnTo>
                  <a:pt x="7266170" y="2776167"/>
                </a:lnTo>
                <a:lnTo>
                  <a:pt x="7253454" y="2775182"/>
                </a:lnTo>
                <a:lnTo>
                  <a:pt x="7240820" y="2774384"/>
                </a:lnTo>
                <a:lnTo>
                  <a:pt x="7253823" y="3018122"/>
                </a:lnTo>
                <a:lnTo>
                  <a:pt x="7270467" y="3060191"/>
                </a:lnTo>
                <a:lnTo>
                  <a:pt x="7289744" y="3100935"/>
                </a:lnTo>
                <a:lnTo>
                  <a:pt x="7311552" y="3140255"/>
                </a:lnTo>
                <a:close/>
              </a:path>
              <a:path w="10692383" h="4009643">
                <a:moveTo>
                  <a:pt x="7219187" y="2878835"/>
                </a:moveTo>
                <a:lnTo>
                  <a:pt x="7220711" y="2884931"/>
                </a:lnTo>
                <a:lnTo>
                  <a:pt x="7228844" y="2930395"/>
                </a:lnTo>
                <a:lnTo>
                  <a:pt x="7239915" y="2974825"/>
                </a:lnTo>
                <a:lnTo>
                  <a:pt x="7253823" y="3018122"/>
                </a:lnTo>
                <a:lnTo>
                  <a:pt x="7240820" y="2774384"/>
                </a:lnTo>
                <a:lnTo>
                  <a:pt x="7228331" y="2773679"/>
                </a:lnTo>
                <a:lnTo>
                  <a:pt x="7219187" y="2878835"/>
                </a:lnTo>
                <a:close/>
              </a:path>
              <a:path w="10692383" h="4009643">
                <a:moveTo>
                  <a:pt x="7228331" y="2773679"/>
                </a:moveTo>
                <a:lnTo>
                  <a:pt x="7213091" y="2773679"/>
                </a:lnTo>
                <a:lnTo>
                  <a:pt x="7213123" y="2802942"/>
                </a:lnTo>
                <a:lnTo>
                  <a:pt x="7213487" y="2815829"/>
                </a:lnTo>
                <a:lnTo>
                  <a:pt x="7214205" y="2828669"/>
                </a:lnTo>
                <a:lnTo>
                  <a:pt x="7215204" y="2841424"/>
                </a:lnTo>
                <a:lnTo>
                  <a:pt x="7216414" y="2854061"/>
                </a:lnTo>
                <a:lnTo>
                  <a:pt x="7217765" y="2866543"/>
                </a:lnTo>
                <a:lnTo>
                  <a:pt x="7219187" y="2878835"/>
                </a:lnTo>
                <a:lnTo>
                  <a:pt x="7228331" y="2773679"/>
                </a:lnTo>
                <a:close/>
              </a:path>
              <a:path w="10692383" h="4009643">
                <a:moveTo>
                  <a:pt x="7213091" y="2798063"/>
                </a:moveTo>
                <a:lnTo>
                  <a:pt x="7213123" y="2802942"/>
                </a:lnTo>
                <a:lnTo>
                  <a:pt x="7213091" y="2773679"/>
                </a:lnTo>
                <a:lnTo>
                  <a:pt x="7211567" y="2782823"/>
                </a:lnTo>
                <a:lnTo>
                  <a:pt x="7211567" y="2793491"/>
                </a:lnTo>
                <a:lnTo>
                  <a:pt x="7213091" y="2798063"/>
                </a:lnTo>
                <a:close/>
              </a:path>
              <a:path w="10692383" h="4009643">
                <a:moveTo>
                  <a:pt x="7940039" y="3479291"/>
                </a:moveTo>
                <a:lnTo>
                  <a:pt x="7938515" y="3473195"/>
                </a:lnTo>
                <a:lnTo>
                  <a:pt x="7940039" y="3499103"/>
                </a:lnTo>
                <a:lnTo>
                  <a:pt x="7940039" y="3479291"/>
                </a:lnTo>
                <a:close/>
              </a:path>
              <a:path w="10692383" h="4009643">
                <a:moveTo>
                  <a:pt x="7938515" y="3499103"/>
                </a:moveTo>
                <a:lnTo>
                  <a:pt x="7940039" y="3499103"/>
                </a:lnTo>
                <a:lnTo>
                  <a:pt x="7938515" y="3473195"/>
                </a:lnTo>
                <a:lnTo>
                  <a:pt x="7938507" y="3469978"/>
                </a:lnTo>
                <a:lnTo>
                  <a:pt x="7938318" y="3457407"/>
                </a:lnTo>
                <a:lnTo>
                  <a:pt x="7937848" y="3444696"/>
                </a:lnTo>
                <a:lnTo>
                  <a:pt x="7937061" y="3431919"/>
                </a:lnTo>
                <a:lnTo>
                  <a:pt x="7935918" y="3419153"/>
                </a:lnTo>
                <a:lnTo>
                  <a:pt x="7934384" y="3406471"/>
                </a:lnTo>
                <a:lnTo>
                  <a:pt x="7932419" y="3393947"/>
                </a:lnTo>
                <a:lnTo>
                  <a:pt x="7930895" y="3387851"/>
                </a:lnTo>
                <a:lnTo>
                  <a:pt x="7924799" y="3497579"/>
                </a:lnTo>
                <a:lnTo>
                  <a:pt x="7938515" y="3499103"/>
                </a:lnTo>
                <a:close/>
              </a:path>
              <a:path w="10692383" h="4009643">
                <a:moveTo>
                  <a:pt x="7848769" y="3491215"/>
                </a:moveTo>
                <a:lnTo>
                  <a:pt x="7861208" y="3493029"/>
                </a:lnTo>
                <a:lnTo>
                  <a:pt x="7873699" y="3494583"/>
                </a:lnTo>
                <a:lnTo>
                  <a:pt x="7886272" y="3495847"/>
                </a:lnTo>
                <a:lnTo>
                  <a:pt x="7898958" y="3496789"/>
                </a:lnTo>
                <a:lnTo>
                  <a:pt x="7911790" y="3497376"/>
                </a:lnTo>
                <a:lnTo>
                  <a:pt x="7924799" y="3497579"/>
                </a:lnTo>
                <a:lnTo>
                  <a:pt x="7930895" y="3387851"/>
                </a:lnTo>
                <a:lnTo>
                  <a:pt x="7922774" y="3342170"/>
                </a:lnTo>
                <a:lnTo>
                  <a:pt x="7911733" y="3297545"/>
                </a:lnTo>
                <a:lnTo>
                  <a:pt x="7897871" y="3254072"/>
                </a:lnTo>
                <a:lnTo>
                  <a:pt x="7881286" y="3211848"/>
                </a:lnTo>
                <a:lnTo>
                  <a:pt x="7862077" y="3170967"/>
                </a:lnTo>
                <a:lnTo>
                  <a:pt x="7848769" y="3491215"/>
                </a:lnTo>
                <a:close/>
              </a:path>
              <a:path w="10692383" h="4009643">
                <a:moveTo>
                  <a:pt x="7830311" y="3489959"/>
                </a:moveTo>
                <a:lnTo>
                  <a:pt x="7840979" y="3489959"/>
                </a:lnTo>
                <a:lnTo>
                  <a:pt x="7848769" y="3491215"/>
                </a:lnTo>
                <a:lnTo>
                  <a:pt x="7862077" y="3170967"/>
                </a:lnTo>
                <a:lnTo>
                  <a:pt x="7840342" y="3131527"/>
                </a:lnTo>
                <a:lnTo>
                  <a:pt x="7830311" y="3489959"/>
                </a:lnTo>
                <a:close/>
              </a:path>
              <a:path w="10692383" h="4009643">
                <a:moveTo>
                  <a:pt x="7825739" y="3486911"/>
                </a:moveTo>
                <a:lnTo>
                  <a:pt x="7825739" y="3488435"/>
                </a:lnTo>
                <a:lnTo>
                  <a:pt x="7830311" y="3489959"/>
                </a:lnTo>
                <a:lnTo>
                  <a:pt x="7840342" y="3131527"/>
                </a:lnTo>
                <a:lnTo>
                  <a:pt x="7825739" y="3486911"/>
                </a:lnTo>
                <a:close/>
              </a:path>
              <a:path w="10692383" h="4009643">
                <a:moveTo>
                  <a:pt x="7779168" y="3477715"/>
                </a:moveTo>
                <a:lnTo>
                  <a:pt x="7825739" y="3486911"/>
                </a:lnTo>
                <a:lnTo>
                  <a:pt x="7815071" y="3372611"/>
                </a:lnTo>
                <a:lnTo>
                  <a:pt x="7779146" y="3364050"/>
                </a:lnTo>
                <a:lnTo>
                  <a:pt x="7744108" y="3353497"/>
                </a:lnTo>
                <a:lnTo>
                  <a:pt x="7733703" y="3465735"/>
                </a:lnTo>
                <a:lnTo>
                  <a:pt x="7779168" y="3477715"/>
                </a:lnTo>
                <a:close/>
              </a:path>
              <a:path w="10692383" h="4009643">
                <a:moveTo>
                  <a:pt x="7644955" y="3310556"/>
                </a:moveTo>
                <a:lnTo>
                  <a:pt x="7646505" y="3433815"/>
                </a:lnTo>
                <a:lnTo>
                  <a:pt x="7689449" y="3451070"/>
                </a:lnTo>
                <a:lnTo>
                  <a:pt x="7733703" y="3465735"/>
                </a:lnTo>
                <a:lnTo>
                  <a:pt x="7744108" y="3353497"/>
                </a:lnTo>
                <a:lnTo>
                  <a:pt x="7710020" y="3341020"/>
                </a:lnTo>
                <a:lnTo>
                  <a:pt x="7676948" y="3326684"/>
                </a:lnTo>
                <a:lnTo>
                  <a:pt x="7644955" y="3310556"/>
                </a:lnTo>
                <a:close/>
              </a:path>
              <a:path w="10692383" h="4009643">
                <a:moveTo>
                  <a:pt x="7556089" y="3252081"/>
                </a:moveTo>
                <a:lnTo>
                  <a:pt x="7564957" y="3391928"/>
                </a:lnTo>
                <a:lnTo>
                  <a:pt x="7604974" y="3414069"/>
                </a:lnTo>
                <a:lnTo>
                  <a:pt x="7646505" y="3433815"/>
                </a:lnTo>
                <a:lnTo>
                  <a:pt x="7644955" y="3310556"/>
                </a:lnTo>
                <a:lnTo>
                  <a:pt x="7614104" y="3292702"/>
                </a:lnTo>
                <a:lnTo>
                  <a:pt x="7584461" y="3273188"/>
                </a:lnTo>
                <a:lnTo>
                  <a:pt x="7556089" y="3252081"/>
                </a:lnTo>
                <a:close/>
              </a:path>
              <a:path w="10692383" h="4009643">
                <a:moveTo>
                  <a:pt x="7479238" y="3179863"/>
                </a:moveTo>
                <a:lnTo>
                  <a:pt x="7489874" y="3340851"/>
                </a:lnTo>
                <a:lnTo>
                  <a:pt x="7526557" y="3367490"/>
                </a:lnTo>
                <a:lnTo>
                  <a:pt x="7564957" y="3391928"/>
                </a:lnTo>
                <a:lnTo>
                  <a:pt x="7556089" y="3252081"/>
                </a:lnTo>
                <a:lnTo>
                  <a:pt x="7529052" y="3229447"/>
                </a:lnTo>
                <a:lnTo>
                  <a:pt x="7503413" y="3205352"/>
                </a:lnTo>
                <a:lnTo>
                  <a:pt x="7479238" y="3179863"/>
                </a:lnTo>
                <a:close/>
              </a:path>
              <a:path w="10692383" h="4009643">
                <a:moveTo>
                  <a:pt x="7416131" y="3095691"/>
                </a:moveTo>
                <a:lnTo>
                  <a:pt x="7422070" y="3281362"/>
                </a:lnTo>
                <a:lnTo>
                  <a:pt x="7455011" y="3312110"/>
                </a:lnTo>
                <a:lnTo>
                  <a:pt x="7489874" y="3340851"/>
                </a:lnTo>
                <a:lnTo>
                  <a:pt x="7479238" y="3179863"/>
                </a:lnTo>
                <a:lnTo>
                  <a:pt x="7456590" y="3153046"/>
                </a:lnTo>
                <a:lnTo>
                  <a:pt x="7435533" y="3124966"/>
                </a:lnTo>
                <a:lnTo>
                  <a:pt x="7416131" y="3095691"/>
                </a:lnTo>
                <a:close/>
              </a:path>
              <a:path w="10692383" h="4009643">
                <a:moveTo>
                  <a:pt x="7398448" y="3065287"/>
                </a:moveTo>
                <a:lnTo>
                  <a:pt x="7382548" y="3033820"/>
                </a:lnTo>
                <a:lnTo>
                  <a:pt x="7391151" y="3248705"/>
                </a:lnTo>
                <a:lnTo>
                  <a:pt x="7422070" y="3281362"/>
                </a:lnTo>
                <a:lnTo>
                  <a:pt x="7416131" y="3095691"/>
                </a:lnTo>
                <a:lnTo>
                  <a:pt x="7398448" y="3065287"/>
                </a:lnTo>
                <a:close/>
              </a:path>
              <a:path w="10692383" h="4009643">
                <a:moveTo>
                  <a:pt x="7368495" y="3001356"/>
                </a:moveTo>
                <a:lnTo>
                  <a:pt x="7356353" y="2967962"/>
                </a:lnTo>
                <a:lnTo>
                  <a:pt x="7362358" y="3214237"/>
                </a:lnTo>
                <a:lnTo>
                  <a:pt x="7391151" y="3248705"/>
                </a:lnTo>
                <a:lnTo>
                  <a:pt x="7382548" y="3033820"/>
                </a:lnTo>
                <a:lnTo>
                  <a:pt x="7368495" y="3001356"/>
                </a:lnTo>
                <a:close/>
              </a:path>
              <a:path w="10692383" h="4009643">
                <a:moveTo>
                  <a:pt x="7362358" y="3214237"/>
                </a:moveTo>
                <a:lnTo>
                  <a:pt x="7356353" y="2967962"/>
                </a:lnTo>
                <a:lnTo>
                  <a:pt x="7346187" y="2933704"/>
                </a:lnTo>
                <a:lnTo>
                  <a:pt x="7338059" y="2898647"/>
                </a:lnTo>
                <a:lnTo>
                  <a:pt x="7335791" y="3178055"/>
                </a:lnTo>
                <a:lnTo>
                  <a:pt x="7362358" y="3214237"/>
                </a:lnTo>
                <a:close/>
              </a:path>
              <a:path w="10692383" h="4009643">
                <a:moveTo>
                  <a:pt x="5743955" y="2773679"/>
                </a:moveTo>
                <a:lnTo>
                  <a:pt x="5728715" y="2773679"/>
                </a:lnTo>
                <a:lnTo>
                  <a:pt x="5728749" y="2803065"/>
                </a:lnTo>
                <a:lnTo>
                  <a:pt x="5729132" y="2815932"/>
                </a:lnTo>
                <a:lnTo>
                  <a:pt x="5729914" y="2828750"/>
                </a:lnTo>
                <a:lnTo>
                  <a:pt x="5731060" y="2841485"/>
                </a:lnTo>
                <a:lnTo>
                  <a:pt x="5732536" y="2854101"/>
                </a:lnTo>
                <a:lnTo>
                  <a:pt x="5734306" y="2866563"/>
                </a:lnTo>
                <a:lnTo>
                  <a:pt x="5736335" y="2878835"/>
                </a:lnTo>
                <a:lnTo>
                  <a:pt x="5744468" y="2930395"/>
                </a:lnTo>
                <a:lnTo>
                  <a:pt x="5756941" y="2774384"/>
                </a:lnTo>
                <a:lnTo>
                  <a:pt x="5743955" y="2773679"/>
                </a:lnTo>
                <a:close/>
              </a:path>
              <a:path w="10692383" h="4009643">
                <a:moveTo>
                  <a:pt x="5728749" y="2803065"/>
                </a:moveTo>
                <a:lnTo>
                  <a:pt x="5728715" y="2773679"/>
                </a:lnTo>
                <a:lnTo>
                  <a:pt x="5728749" y="2803065"/>
                </a:lnTo>
                <a:close/>
              </a:path>
              <a:path w="10692383" h="4009643">
                <a:moveTo>
                  <a:pt x="6332898" y="3093623"/>
                </a:moveTo>
                <a:lnTo>
                  <a:pt x="6306299" y="3057351"/>
                </a:lnTo>
                <a:lnTo>
                  <a:pt x="6312401" y="3303708"/>
                </a:lnTo>
                <a:lnTo>
                  <a:pt x="6322568" y="3337772"/>
                </a:lnTo>
                <a:lnTo>
                  <a:pt x="6330695" y="3372611"/>
                </a:lnTo>
                <a:lnTo>
                  <a:pt x="6341363" y="3486911"/>
                </a:lnTo>
                <a:lnTo>
                  <a:pt x="6357161" y="3131527"/>
                </a:lnTo>
                <a:lnTo>
                  <a:pt x="6332898" y="3093623"/>
                </a:lnTo>
                <a:close/>
              </a:path>
              <a:path w="10692383" h="4009643">
                <a:moveTo>
                  <a:pt x="6252624" y="3176527"/>
                </a:moveTo>
                <a:lnTo>
                  <a:pt x="6270307" y="3206829"/>
                </a:lnTo>
                <a:lnTo>
                  <a:pt x="6286207" y="3238170"/>
                </a:lnTo>
                <a:lnTo>
                  <a:pt x="6300260" y="3270486"/>
                </a:lnTo>
                <a:lnTo>
                  <a:pt x="6312401" y="3303708"/>
                </a:lnTo>
                <a:lnTo>
                  <a:pt x="6306299" y="3057351"/>
                </a:lnTo>
                <a:lnTo>
                  <a:pt x="6277464" y="3022807"/>
                </a:lnTo>
                <a:lnTo>
                  <a:pt x="6252624" y="3176527"/>
                </a:lnTo>
                <a:close/>
              </a:path>
              <a:path w="10692383" h="4009643">
                <a:moveTo>
                  <a:pt x="6189517" y="3092527"/>
                </a:moveTo>
                <a:lnTo>
                  <a:pt x="6212165" y="3119310"/>
                </a:lnTo>
                <a:lnTo>
                  <a:pt x="6233222" y="3147333"/>
                </a:lnTo>
                <a:lnTo>
                  <a:pt x="6252624" y="3176527"/>
                </a:lnTo>
                <a:lnTo>
                  <a:pt x="6277464" y="3022807"/>
                </a:lnTo>
                <a:lnTo>
                  <a:pt x="6246494" y="2990087"/>
                </a:lnTo>
                <a:lnTo>
                  <a:pt x="6213490" y="2959288"/>
                </a:lnTo>
                <a:lnTo>
                  <a:pt x="6189517" y="3092527"/>
                </a:lnTo>
                <a:close/>
              </a:path>
              <a:path w="10692383" h="4009643">
                <a:moveTo>
                  <a:pt x="6112666" y="3020275"/>
                </a:moveTo>
                <a:lnTo>
                  <a:pt x="6139703" y="3042943"/>
                </a:lnTo>
                <a:lnTo>
                  <a:pt x="6165341" y="3067049"/>
                </a:lnTo>
                <a:lnTo>
                  <a:pt x="6189517" y="3092527"/>
                </a:lnTo>
                <a:lnTo>
                  <a:pt x="6213490" y="2959288"/>
                </a:lnTo>
                <a:lnTo>
                  <a:pt x="6178551" y="2930505"/>
                </a:lnTo>
                <a:lnTo>
                  <a:pt x="6141780" y="2903834"/>
                </a:lnTo>
                <a:lnTo>
                  <a:pt x="6112666" y="3020275"/>
                </a:lnTo>
                <a:close/>
              </a:path>
              <a:path w="10692383" h="4009643">
                <a:moveTo>
                  <a:pt x="6023800" y="2961560"/>
                </a:moveTo>
                <a:lnTo>
                  <a:pt x="6054650" y="2979517"/>
                </a:lnTo>
                <a:lnTo>
                  <a:pt x="6084294" y="2999111"/>
                </a:lnTo>
                <a:lnTo>
                  <a:pt x="6112666" y="3020275"/>
                </a:lnTo>
                <a:lnTo>
                  <a:pt x="6141780" y="2903834"/>
                </a:lnTo>
                <a:lnTo>
                  <a:pt x="6103275" y="2879372"/>
                </a:lnTo>
                <a:lnTo>
                  <a:pt x="6063138" y="2857214"/>
                </a:lnTo>
                <a:lnTo>
                  <a:pt x="6023800" y="2961560"/>
                </a:lnTo>
                <a:close/>
              </a:path>
              <a:path w="10692383" h="4009643">
                <a:moveTo>
                  <a:pt x="5889609" y="2907426"/>
                </a:moveTo>
                <a:lnTo>
                  <a:pt x="5924647" y="2918173"/>
                </a:lnTo>
                <a:lnTo>
                  <a:pt x="5958734" y="2930822"/>
                </a:lnTo>
                <a:lnTo>
                  <a:pt x="5991807" y="2945306"/>
                </a:lnTo>
                <a:lnTo>
                  <a:pt x="6023800" y="2961560"/>
                </a:lnTo>
                <a:lnTo>
                  <a:pt x="6063138" y="2857214"/>
                </a:lnTo>
                <a:lnTo>
                  <a:pt x="6021470" y="2837456"/>
                </a:lnTo>
                <a:lnTo>
                  <a:pt x="5978370" y="2820194"/>
                </a:lnTo>
                <a:lnTo>
                  <a:pt x="5933940" y="2805525"/>
                </a:lnTo>
                <a:lnTo>
                  <a:pt x="5889609" y="2907426"/>
                </a:lnTo>
                <a:close/>
              </a:path>
              <a:path w="10692383" h="4009643">
                <a:moveTo>
                  <a:pt x="5836919" y="2782823"/>
                </a:moveTo>
                <a:lnTo>
                  <a:pt x="5851415" y="3178055"/>
                </a:lnTo>
                <a:lnTo>
                  <a:pt x="5853683" y="2898647"/>
                </a:lnTo>
                <a:lnTo>
                  <a:pt x="5889609" y="2907426"/>
                </a:lnTo>
                <a:lnTo>
                  <a:pt x="5933940" y="2805525"/>
                </a:lnTo>
                <a:lnTo>
                  <a:pt x="5888280" y="2793544"/>
                </a:lnTo>
                <a:lnTo>
                  <a:pt x="5841491" y="2784347"/>
                </a:lnTo>
                <a:lnTo>
                  <a:pt x="5836919" y="2782823"/>
                </a:lnTo>
                <a:close/>
              </a:path>
              <a:path w="10692383" h="4009643">
                <a:moveTo>
                  <a:pt x="5836919" y="2782823"/>
                </a:moveTo>
                <a:lnTo>
                  <a:pt x="5832347" y="2781299"/>
                </a:lnTo>
                <a:lnTo>
                  <a:pt x="5827775" y="2782823"/>
                </a:lnTo>
                <a:lnTo>
                  <a:pt x="5819851" y="2781186"/>
                </a:lnTo>
                <a:lnTo>
                  <a:pt x="5807434" y="2779076"/>
                </a:lnTo>
                <a:lnTo>
                  <a:pt x="5827176" y="3140255"/>
                </a:lnTo>
                <a:lnTo>
                  <a:pt x="5851415" y="3178055"/>
                </a:lnTo>
                <a:lnTo>
                  <a:pt x="5836919" y="2782823"/>
                </a:lnTo>
                <a:close/>
              </a:path>
              <a:path w="10692383" h="4009643">
                <a:moveTo>
                  <a:pt x="5827176" y="3140255"/>
                </a:moveTo>
                <a:lnTo>
                  <a:pt x="5807434" y="2779076"/>
                </a:lnTo>
                <a:lnTo>
                  <a:pt x="5794966" y="2777434"/>
                </a:lnTo>
                <a:lnTo>
                  <a:pt x="5782415" y="2776167"/>
                </a:lnTo>
                <a:lnTo>
                  <a:pt x="5769751" y="2775182"/>
                </a:lnTo>
                <a:lnTo>
                  <a:pt x="5786091" y="3060191"/>
                </a:lnTo>
                <a:lnTo>
                  <a:pt x="5805368" y="3100935"/>
                </a:lnTo>
                <a:lnTo>
                  <a:pt x="5827176" y="3140255"/>
                </a:lnTo>
                <a:close/>
              </a:path>
              <a:path w="10692383" h="4009643">
                <a:moveTo>
                  <a:pt x="5744468" y="2930395"/>
                </a:moveTo>
                <a:lnTo>
                  <a:pt x="5755539" y="2974825"/>
                </a:lnTo>
                <a:lnTo>
                  <a:pt x="5769448" y="3018122"/>
                </a:lnTo>
                <a:lnTo>
                  <a:pt x="5786091" y="3060191"/>
                </a:lnTo>
                <a:lnTo>
                  <a:pt x="5769751" y="2775182"/>
                </a:lnTo>
                <a:lnTo>
                  <a:pt x="5756941" y="2774384"/>
                </a:lnTo>
                <a:lnTo>
                  <a:pt x="5744468" y="2930395"/>
                </a:lnTo>
                <a:close/>
              </a:path>
              <a:path w="10692383" h="4009643">
                <a:moveTo>
                  <a:pt x="6440423" y="3497579"/>
                </a:moveTo>
                <a:lnTo>
                  <a:pt x="6455663" y="3499103"/>
                </a:lnTo>
                <a:lnTo>
                  <a:pt x="6448043" y="3393947"/>
                </a:lnTo>
                <a:lnTo>
                  <a:pt x="6448043" y="3387851"/>
                </a:lnTo>
                <a:lnTo>
                  <a:pt x="6439911" y="3342170"/>
                </a:lnTo>
                <a:lnTo>
                  <a:pt x="6428838" y="3297545"/>
                </a:lnTo>
                <a:lnTo>
                  <a:pt x="6427414" y="3497376"/>
                </a:lnTo>
                <a:lnTo>
                  <a:pt x="6440423" y="3497579"/>
                </a:lnTo>
                <a:close/>
              </a:path>
              <a:path w="10692383" h="4009643">
                <a:moveTo>
                  <a:pt x="6414926" y="3254072"/>
                </a:moveTo>
                <a:lnTo>
                  <a:pt x="6398276" y="3211848"/>
                </a:lnTo>
                <a:lnTo>
                  <a:pt x="6401896" y="3495847"/>
                </a:lnTo>
                <a:lnTo>
                  <a:pt x="6414582" y="3496789"/>
                </a:lnTo>
                <a:lnTo>
                  <a:pt x="6427414" y="3497376"/>
                </a:lnTo>
                <a:lnTo>
                  <a:pt x="6428838" y="3297545"/>
                </a:lnTo>
                <a:lnTo>
                  <a:pt x="6414926" y="3254072"/>
                </a:lnTo>
                <a:close/>
              </a:path>
              <a:path w="10692383" h="4009643">
                <a:moveTo>
                  <a:pt x="6364393" y="3491215"/>
                </a:moveTo>
                <a:lnTo>
                  <a:pt x="6376833" y="3493029"/>
                </a:lnTo>
                <a:lnTo>
                  <a:pt x="6389323" y="3494583"/>
                </a:lnTo>
                <a:lnTo>
                  <a:pt x="6401896" y="3495847"/>
                </a:lnTo>
                <a:lnTo>
                  <a:pt x="6398276" y="3211848"/>
                </a:lnTo>
                <a:lnTo>
                  <a:pt x="6378987" y="3170967"/>
                </a:lnTo>
                <a:lnTo>
                  <a:pt x="6364393" y="3491215"/>
                </a:lnTo>
                <a:close/>
              </a:path>
              <a:path w="10692383" h="4009643">
                <a:moveTo>
                  <a:pt x="6357161" y="3131527"/>
                </a:moveTo>
                <a:lnTo>
                  <a:pt x="6341363" y="3486911"/>
                </a:lnTo>
                <a:lnTo>
                  <a:pt x="6342887" y="3488435"/>
                </a:lnTo>
                <a:lnTo>
                  <a:pt x="6347459" y="3489959"/>
                </a:lnTo>
                <a:lnTo>
                  <a:pt x="6356603" y="3489959"/>
                </a:lnTo>
                <a:lnTo>
                  <a:pt x="6364393" y="3491215"/>
                </a:lnTo>
                <a:lnTo>
                  <a:pt x="6378987" y="3170967"/>
                </a:lnTo>
                <a:lnTo>
                  <a:pt x="6357161" y="3131527"/>
                </a:lnTo>
                <a:close/>
              </a:path>
              <a:path w="10692383" h="4009643">
                <a:moveTo>
                  <a:pt x="6294792" y="3477715"/>
                </a:moveTo>
                <a:lnTo>
                  <a:pt x="6341363" y="3486911"/>
                </a:lnTo>
                <a:lnTo>
                  <a:pt x="6330695" y="3372611"/>
                </a:lnTo>
                <a:lnTo>
                  <a:pt x="6294770" y="3364050"/>
                </a:lnTo>
                <a:lnTo>
                  <a:pt x="6259732" y="3353497"/>
                </a:lnTo>
                <a:lnTo>
                  <a:pt x="6249327" y="3465735"/>
                </a:lnTo>
                <a:lnTo>
                  <a:pt x="6294792" y="3477715"/>
                </a:lnTo>
                <a:close/>
              </a:path>
              <a:path w="10692383" h="4009643">
                <a:moveTo>
                  <a:pt x="6160579" y="3310556"/>
                </a:moveTo>
                <a:lnTo>
                  <a:pt x="6162129" y="3433815"/>
                </a:lnTo>
                <a:lnTo>
                  <a:pt x="6205073" y="3451070"/>
                </a:lnTo>
                <a:lnTo>
                  <a:pt x="6249327" y="3465735"/>
                </a:lnTo>
                <a:lnTo>
                  <a:pt x="6259732" y="3353497"/>
                </a:lnTo>
                <a:lnTo>
                  <a:pt x="6225645" y="3341020"/>
                </a:lnTo>
                <a:lnTo>
                  <a:pt x="6192572" y="3326684"/>
                </a:lnTo>
                <a:lnTo>
                  <a:pt x="6160579" y="3310556"/>
                </a:lnTo>
                <a:close/>
              </a:path>
              <a:path w="10692383" h="4009643">
                <a:moveTo>
                  <a:pt x="6071713" y="3252081"/>
                </a:moveTo>
                <a:lnTo>
                  <a:pt x="6080581" y="3391928"/>
                </a:lnTo>
                <a:lnTo>
                  <a:pt x="6120598" y="3414069"/>
                </a:lnTo>
                <a:lnTo>
                  <a:pt x="6162129" y="3433815"/>
                </a:lnTo>
                <a:lnTo>
                  <a:pt x="6160579" y="3310556"/>
                </a:lnTo>
                <a:lnTo>
                  <a:pt x="6129729" y="3292702"/>
                </a:lnTo>
                <a:lnTo>
                  <a:pt x="6100085" y="3273188"/>
                </a:lnTo>
                <a:lnTo>
                  <a:pt x="6071713" y="3252081"/>
                </a:lnTo>
                <a:close/>
              </a:path>
              <a:path w="10692383" h="4009643">
                <a:moveTo>
                  <a:pt x="5994862" y="3179863"/>
                </a:moveTo>
                <a:lnTo>
                  <a:pt x="6005498" y="3340851"/>
                </a:lnTo>
                <a:lnTo>
                  <a:pt x="6042181" y="3367490"/>
                </a:lnTo>
                <a:lnTo>
                  <a:pt x="6080581" y="3391928"/>
                </a:lnTo>
                <a:lnTo>
                  <a:pt x="6071713" y="3252081"/>
                </a:lnTo>
                <a:lnTo>
                  <a:pt x="6044676" y="3229447"/>
                </a:lnTo>
                <a:lnTo>
                  <a:pt x="6019037" y="3205352"/>
                </a:lnTo>
                <a:lnTo>
                  <a:pt x="5994862" y="3179863"/>
                </a:lnTo>
                <a:close/>
              </a:path>
              <a:path w="10692383" h="4009643">
                <a:moveTo>
                  <a:pt x="5931755" y="3095691"/>
                </a:moveTo>
                <a:lnTo>
                  <a:pt x="5937694" y="3281362"/>
                </a:lnTo>
                <a:lnTo>
                  <a:pt x="5970635" y="3312110"/>
                </a:lnTo>
                <a:lnTo>
                  <a:pt x="6005498" y="3340851"/>
                </a:lnTo>
                <a:lnTo>
                  <a:pt x="5994862" y="3179863"/>
                </a:lnTo>
                <a:lnTo>
                  <a:pt x="5972214" y="3153046"/>
                </a:lnTo>
                <a:lnTo>
                  <a:pt x="5951157" y="3124966"/>
                </a:lnTo>
                <a:lnTo>
                  <a:pt x="5931755" y="3095691"/>
                </a:lnTo>
                <a:close/>
              </a:path>
              <a:path w="10692383" h="4009643">
                <a:moveTo>
                  <a:pt x="5914072" y="3065287"/>
                </a:moveTo>
                <a:lnTo>
                  <a:pt x="5898172" y="3033820"/>
                </a:lnTo>
                <a:lnTo>
                  <a:pt x="5906776" y="3248705"/>
                </a:lnTo>
                <a:lnTo>
                  <a:pt x="5937694" y="3281362"/>
                </a:lnTo>
                <a:lnTo>
                  <a:pt x="5931755" y="3095691"/>
                </a:lnTo>
                <a:lnTo>
                  <a:pt x="5914072" y="3065287"/>
                </a:lnTo>
                <a:close/>
              </a:path>
              <a:path w="10692383" h="4009643">
                <a:moveTo>
                  <a:pt x="5884119" y="3001356"/>
                </a:moveTo>
                <a:lnTo>
                  <a:pt x="5871977" y="2967962"/>
                </a:lnTo>
                <a:lnTo>
                  <a:pt x="5877982" y="3214237"/>
                </a:lnTo>
                <a:lnTo>
                  <a:pt x="5906776" y="3248705"/>
                </a:lnTo>
                <a:lnTo>
                  <a:pt x="5898172" y="3033820"/>
                </a:lnTo>
                <a:lnTo>
                  <a:pt x="5884119" y="3001356"/>
                </a:lnTo>
                <a:close/>
              </a:path>
              <a:path w="10692383" h="4009643">
                <a:moveTo>
                  <a:pt x="5877982" y="3214237"/>
                </a:moveTo>
                <a:lnTo>
                  <a:pt x="5871977" y="2967962"/>
                </a:lnTo>
                <a:lnTo>
                  <a:pt x="5861811" y="2933704"/>
                </a:lnTo>
                <a:lnTo>
                  <a:pt x="5853683" y="2898647"/>
                </a:lnTo>
                <a:lnTo>
                  <a:pt x="5851415" y="3178055"/>
                </a:lnTo>
                <a:lnTo>
                  <a:pt x="5877982" y="3214237"/>
                </a:lnTo>
                <a:close/>
              </a:path>
              <a:path w="10692383" h="4009643">
                <a:moveTo>
                  <a:pt x="6455663" y="3473195"/>
                </a:moveTo>
                <a:lnTo>
                  <a:pt x="6455647" y="3469855"/>
                </a:lnTo>
                <a:lnTo>
                  <a:pt x="6455663" y="3499103"/>
                </a:lnTo>
                <a:lnTo>
                  <a:pt x="6455663" y="3473195"/>
                </a:lnTo>
                <a:close/>
              </a:path>
              <a:path w="10692383" h="4009643">
                <a:moveTo>
                  <a:pt x="6455663" y="3499103"/>
                </a:moveTo>
                <a:lnTo>
                  <a:pt x="6455647" y="3469855"/>
                </a:lnTo>
                <a:lnTo>
                  <a:pt x="6455301" y="3457302"/>
                </a:lnTo>
                <a:lnTo>
                  <a:pt x="6454538" y="3444611"/>
                </a:lnTo>
                <a:lnTo>
                  <a:pt x="6453393" y="3431856"/>
                </a:lnTo>
                <a:lnTo>
                  <a:pt x="6451904" y="3419111"/>
                </a:lnTo>
                <a:lnTo>
                  <a:pt x="6450109" y="3406450"/>
                </a:lnTo>
                <a:lnTo>
                  <a:pt x="6448043" y="3393947"/>
                </a:lnTo>
                <a:lnTo>
                  <a:pt x="6455663" y="3499103"/>
                </a:lnTo>
                <a:close/>
              </a:path>
              <a:path w="10692383" h="4009643">
                <a:moveTo>
                  <a:pt x="4848588" y="3093623"/>
                </a:moveTo>
                <a:lnTo>
                  <a:pt x="4822021" y="3057351"/>
                </a:lnTo>
                <a:lnTo>
                  <a:pt x="4828025" y="3303708"/>
                </a:lnTo>
                <a:lnTo>
                  <a:pt x="4838192" y="3337772"/>
                </a:lnTo>
                <a:lnTo>
                  <a:pt x="4846319" y="3372611"/>
                </a:lnTo>
                <a:lnTo>
                  <a:pt x="4858511" y="3486911"/>
                </a:lnTo>
                <a:lnTo>
                  <a:pt x="4872826" y="3131527"/>
                </a:lnTo>
                <a:lnTo>
                  <a:pt x="4848588" y="3093623"/>
                </a:lnTo>
                <a:close/>
              </a:path>
              <a:path w="10692383" h="4009643">
                <a:moveTo>
                  <a:pt x="4768248" y="3176527"/>
                </a:moveTo>
                <a:lnTo>
                  <a:pt x="4785931" y="3206829"/>
                </a:lnTo>
                <a:lnTo>
                  <a:pt x="4801831" y="3238170"/>
                </a:lnTo>
                <a:lnTo>
                  <a:pt x="4815884" y="3270486"/>
                </a:lnTo>
                <a:lnTo>
                  <a:pt x="4828025" y="3303708"/>
                </a:lnTo>
                <a:lnTo>
                  <a:pt x="4822021" y="3057351"/>
                </a:lnTo>
                <a:lnTo>
                  <a:pt x="4793227" y="3022807"/>
                </a:lnTo>
                <a:lnTo>
                  <a:pt x="4768248" y="3176527"/>
                </a:lnTo>
                <a:close/>
              </a:path>
              <a:path w="10692383" h="4009643">
                <a:moveTo>
                  <a:pt x="4705141" y="3092527"/>
                </a:moveTo>
                <a:lnTo>
                  <a:pt x="4727789" y="3119310"/>
                </a:lnTo>
                <a:lnTo>
                  <a:pt x="4748846" y="3147333"/>
                </a:lnTo>
                <a:lnTo>
                  <a:pt x="4768248" y="3176527"/>
                </a:lnTo>
                <a:lnTo>
                  <a:pt x="4793227" y="3022807"/>
                </a:lnTo>
                <a:lnTo>
                  <a:pt x="4762309" y="2990087"/>
                </a:lnTo>
                <a:lnTo>
                  <a:pt x="4729367" y="2959288"/>
                </a:lnTo>
                <a:lnTo>
                  <a:pt x="4705141" y="3092527"/>
                </a:lnTo>
                <a:close/>
              </a:path>
              <a:path w="10692383" h="4009643">
                <a:moveTo>
                  <a:pt x="4628290" y="3020275"/>
                </a:moveTo>
                <a:lnTo>
                  <a:pt x="4655327" y="3042943"/>
                </a:lnTo>
                <a:lnTo>
                  <a:pt x="4680965" y="3067049"/>
                </a:lnTo>
                <a:lnTo>
                  <a:pt x="4705141" y="3092527"/>
                </a:lnTo>
                <a:lnTo>
                  <a:pt x="4729367" y="2959288"/>
                </a:lnTo>
                <a:lnTo>
                  <a:pt x="4694505" y="2930505"/>
                </a:lnTo>
                <a:lnTo>
                  <a:pt x="4657822" y="2903834"/>
                </a:lnTo>
                <a:lnTo>
                  <a:pt x="4628290" y="3020275"/>
                </a:lnTo>
                <a:close/>
              </a:path>
              <a:path w="10692383" h="4009643">
                <a:moveTo>
                  <a:pt x="4539424" y="2961560"/>
                </a:moveTo>
                <a:lnTo>
                  <a:pt x="4570274" y="2979517"/>
                </a:lnTo>
                <a:lnTo>
                  <a:pt x="4599918" y="2999111"/>
                </a:lnTo>
                <a:lnTo>
                  <a:pt x="4628290" y="3020275"/>
                </a:lnTo>
                <a:lnTo>
                  <a:pt x="4657822" y="2903834"/>
                </a:lnTo>
                <a:lnTo>
                  <a:pt x="4619422" y="2879372"/>
                </a:lnTo>
                <a:lnTo>
                  <a:pt x="4579405" y="2857214"/>
                </a:lnTo>
                <a:lnTo>
                  <a:pt x="4539424" y="2961560"/>
                </a:lnTo>
                <a:close/>
              </a:path>
              <a:path w="10692383" h="4009643">
                <a:moveTo>
                  <a:pt x="4405233" y="2907426"/>
                </a:moveTo>
                <a:lnTo>
                  <a:pt x="4440271" y="2918173"/>
                </a:lnTo>
                <a:lnTo>
                  <a:pt x="4474358" y="2930822"/>
                </a:lnTo>
                <a:lnTo>
                  <a:pt x="4507431" y="2945306"/>
                </a:lnTo>
                <a:lnTo>
                  <a:pt x="4539424" y="2961560"/>
                </a:lnTo>
                <a:lnTo>
                  <a:pt x="4579405" y="2857214"/>
                </a:lnTo>
                <a:lnTo>
                  <a:pt x="4537874" y="2837456"/>
                </a:lnTo>
                <a:lnTo>
                  <a:pt x="4494930" y="2820194"/>
                </a:lnTo>
                <a:lnTo>
                  <a:pt x="4450675" y="2805525"/>
                </a:lnTo>
                <a:lnTo>
                  <a:pt x="4405233" y="2907426"/>
                </a:lnTo>
                <a:close/>
              </a:path>
              <a:path w="10692383" h="4009643">
                <a:moveTo>
                  <a:pt x="4354067" y="2782823"/>
                </a:moveTo>
                <a:lnTo>
                  <a:pt x="4368199" y="3178055"/>
                </a:lnTo>
                <a:lnTo>
                  <a:pt x="4369307" y="2898647"/>
                </a:lnTo>
                <a:lnTo>
                  <a:pt x="4405233" y="2907426"/>
                </a:lnTo>
                <a:lnTo>
                  <a:pt x="4450675" y="2805525"/>
                </a:lnTo>
                <a:lnTo>
                  <a:pt x="4405211" y="2793544"/>
                </a:lnTo>
                <a:lnTo>
                  <a:pt x="4358639" y="2784347"/>
                </a:lnTo>
                <a:lnTo>
                  <a:pt x="4354067" y="2782823"/>
                </a:lnTo>
                <a:close/>
              </a:path>
              <a:path w="10692383" h="4009643">
                <a:moveTo>
                  <a:pt x="4349495" y="2781299"/>
                </a:moveTo>
                <a:lnTo>
                  <a:pt x="4343399" y="2782823"/>
                </a:lnTo>
                <a:lnTo>
                  <a:pt x="4344036" y="3140255"/>
                </a:lnTo>
                <a:lnTo>
                  <a:pt x="4368199" y="3178055"/>
                </a:lnTo>
                <a:lnTo>
                  <a:pt x="4354067" y="2782823"/>
                </a:lnTo>
                <a:lnTo>
                  <a:pt x="4349495" y="2781299"/>
                </a:lnTo>
                <a:close/>
              </a:path>
              <a:path w="10692383" h="4009643">
                <a:moveTo>
                  <a:pt x="4343399" y="2782823"/>
                </a:moveTo>
                <a:lnTo>
                  <a:pt x="4335475" y="2781186"/>
                </a:lnTo>
                <a:lnTo>
                  <a:pt x="4323058" y="2779076"/>
                </a:lnTo>
                <a:lnTo>
                  <a:pt x="4310590" y="2777434"/>
                </a:lnTo>
                <a:lnTo>
                  <a:pt x="4298039" y="2776167"/>
                </a:lnTo>
                <a:lnTo>
                  <a:pt x="4285375" y="2775182"/>
                </a:lnTo>
                <a:lnTo>
                  <a:pt x="4272565" y="2774384"/>
                </a:lnTo>
                <a:lnTo>
                  <a:pt x="4259579" y="2773679"/>
                </a:lnTo>
                <a:lnTo>
                  <a:pt x="4251959" y="2878835"/>
                </a:lnTo>
                <a:lnTo>
                  <a:pt x="4251959" y="2884931"/>
                </a:lnTo>
                <a:lnTo>
                  <a:pt x="4253483" y="2884931"/>
                </a:lnTo>
                <a:lnTo>
                  <a:pt x="4261605" y="2930395"/>
                </a:lnTo>
                <a:lnTo>
                  <a:pt x="4272646" y="2974825"/>
                </a:lnTo>
                <a:lnTo>
                  <a:pt x="4286508" y="3018122"/>
                </a:lnTo>
                <a:lnTo>
                  <a:pt x="4303093" y="3060191"/>
                </a:lnTo>
                <a:lnTo>
                  <a:pt x="4322302" y="3100935"/>
                </a:lnTo>
                <a:lnTo>
                  <a:pt x="4344036" y="3140255"/>
                </a:lnTo>
                <a:lnTo>
                  <a:pt x="4343399" y="2782823"/>
                </a:lnTo>
                <a:close/>
              </a:path>
              <a:path w="10692383" h="4009643">
                <a:moveTo>
                  <a:pt x="4259579" y="2773679"/>
                </a:moveTo>
                <a:lnTo>
                  <a:pt x="4245863" y="2773679"/>
                </a:lnTo>
                <a:lnTo>
                  <a:pt x="4245880" y="2802942"/>
                </a:lnTo>
                <a:lnTo>
                  <a:pt x="4246092" y="2815829"/>
                </a:lnTo>
                <a:lnTo>
                  <a:pt x="4246578" y="2828669"/>
                </a:lnTo>
                <a:lnTo>
                  <a:pt x="4247372" y="2841424"/>
                </a:lnTo>
                <a:lnTo>
                  <a:pt x="4248511" y="2854061"/>
                </a:lnTo>
                <a:lnTo>
                  <a:pt x="4250028" y="2866543"/>
                </a:lnTo>
                <a:lnTo>
                  <a:pt x="4251959" y="2878835"/>
                </a:lnTo>
                <a:lnTo>
                  <a:pt x="4259579" y="2773679"/>
                </a:lnTo>
                <a:close/>
              </a:path>
              <a:path w="10692383" h="4009643">
                <a:moveTo>
                  <a:pt x="4245863" y="2798063"/>
                </a:moveTo>
                <a:lnTo>
                  <a:pt x="4245880" y="2802942"/>
                </a:lnTo>
                <a:lnTo>
                  <a:pt x="4245863" y="2773679"/>
                </a:lnTo>
                <a:lnTo>
                  <a:pt x="4244339" y="2773679"/>
                </a:lnTo>
                <a:lnTo>
                  <a:pt x="4244339" y="2793491"/>
                </a:lnTo>
                <a:lnTo>
                  <a:pt x="4245863" y="2798063"/>
                </a:lnTo>
                <a:close/>
              </a:path>
              <a:path w="10692383" h="4009643">
                <a:moveTo>
                  <a:pt x="4972811" y="3479291"/>
                </a:moveTo>
                <a:lnTo>
                  <a:pt x="4971287" y="3473195"/>
                </a:lnTo>
                <a:lnTo>
                  <a:pt x="4972811" y="3496055"/>
                </a:lnTo>
                <a:lnTo>
                  <a:pt x="4972811" y="3479291"/>
                </a:lnTo>
                <a:close/>
              </a:path>
              <a:path w="10692383" h="4009643">
                <a:moveTo>
                  <a:pt x="4971287" y="3499103"/>
                </a:moveTo>
                <a:lnTo>
                  <a:pt x="4972811" y="3496055"/>
                </a:lnTo>
                <a:lnTo>
                  <a:pt x="4971287" y="3473195"/>
                </a:lnTo>
                <a:lnTo>
                  <a:pt x="4971272" y="3469978"/>
                </a:lnTo>
                <a:lnTo>
                  <a:pt x="4970942" y="3457407"/>
                </a:lnTo>
                <a:lnTo>
                  <a:pt x="4970240" y="3444696"/>
                </a:lnTo>
                <a:lnTo>
                  <a:pt x="4969239" y="3431919"/>
                </a:lnTo>
                <a:lnTo>
                  <a:pt x="4968014" y="3419153"/>
                </a:lnTo>
                <a:lnTo>
                  <a:pt x="4966640" y="3406471"/>
                </a:lnTo>
                <a:lnTo>
                  <a:pt x="4965191" y="3393947"/>
                </a:lnTo>
                <a:lnTo>
                  <a:pt x="4963667" y="3387851"/>
                </a:lnTo>
                <a:lnTo>
                  <a:pt x="4956047" y="3497579"/>
                </a:lnTo>
                <a:lnTo>
                  <a:pt x="4971287" y="3499103"/>
                </a:lnTo>
                <a:close/>
              </a:path>
              <a:path w="10692383" h="4009643">
                <a:moveTo>
                  <a:pt x="4917520" y="3495847"/>
                </a:moveTo>
                <a:lnTo>
                  <a:pt x="4930206" y="3496789"/>
                </a:lnTo>
                <a:lnTo>
                  <a:pt x="4943038" y="3497376"/>
                </a:lnTo>
                <a:lnTo>
                  <a:pt x="4956047" y="3497579"/>
                </a:lnTo>
                <a:lnTo>
                  <a:pt x="4963667" y="3387851"/>
                </a:lnTo>
                <a:lnTo>
                  <a:pt x="4955535" y="3342170"/>
                </a:lnTo>
                <a:lnTo>
                  <a:pt x="4944463" y="3297545"/>
                </a:lnTo>
                <a:lnTo>
                  <a:pt x="4930555" y="3254072"/>
                </a:lnTo>
                <a:lnTo>
                  <a:pt x="4917520" y="3495847"/>
                </a:lnTo>
                <a:close/>
              </a:path>
              <a:path w="10692383" h="4009643">
                <a:moveTo>
                  <a:pt x="4880017" y="3491215"/>
                </a:moveTo>
                <a:lnTo>
                  <a:pt x="4892457" y="3493029"/>
                </a:lnTo>
                <a:lnTo>
                  <a:pt x="4904947" y="3494583"/>
                </a:lnTo>
                <a:lnTo>
                  <a:pt x="4917520" y="3495847"/>
                </a:lnTo>
                <a:lnTo>
                  <a:pt x="4930555" y="3254072"/>
                </a:lnTo>
                <a:lnTo>
                  <a:pt x="4913912" y="3211848"/>
                </a:lnTo>
                <a:lnTo>
                  <a:pt x="4894635" y="3170967"/>
                </a:lnTo>
                <a:lnTo>
                  <a:pt x="4880017" y="3491215"/>
                </a:lnTo>
                <a:close/>
              </a:path>
              <a:path w="10692383" h="4009643">
                <a:moveTo>
                  <a:pt x="4872826" y="3131527"/>
                </a:moveTo>
                <a:lnTo>
                  <a:pt x="4858511" y="3486911"/>
                </a:lnTo>
                <a:lnTo>
                  <a:pt x="4863083" y="3489959"/>
                </a:lnTo>
                <a:lnTo>
                  <a:pt x="4872227" y="3489959"/>
                </a:lnTo>
                <a:lnTo>
                  <a:pt x="4880017" y="3491215"/>
                </a:lnTo>
                <a:lnTo>
                  <a:pt x="4894635" y="3170967"/>
                </a:lnTo>
                <a:lnTo>
                  <a:pt x="4872826" y="3131527"/>
                </a:lnTo>
                <a:close/>
              </a:path>
              <a:path w="10692383" h="4009643">
                <a:moveTo>
                  <a:pt x="4811733" y="3477715"/>
                </a:moveTo>
                <a:lnTo>
                  <a:pt x="4858511" y="3486911"/>
                </a:lnTo>
                <a:lnTo>
                  <a:pt x="4846319" y="3372611"/>
                </a:lnTo>
                <a:lnTo>
                  <a:pt x="4810600" y="3364050"/>
                </a:lnTo>
                <a:lnTo>
                  <a:pt x="4775726" y="3353497"/>
                </a:lnTo>
                <a:lnTo>
                  <a:pt x="4766105" y="3465735"/>
                </a:lnTo>
                <a:lnTo>
                  <a:pt x="4811733" y="3477715"/>
                </a:lnTo>
                <a:close/>
              </a:path>
              <a:path w="10692383" h="4009643">
                <a:moveTo>
                  <a:pt x="4676846" y="3310556"/>
                </a:moveTo>
                <a:lnTo>
                  <a:pt x="4678692" y="3433815"/>
                </a:lnTo>
                <a:lnTo>
                  <a:pt x="4721725" y="3451070"/>
                </a:lnTo>
                <a:lnTo>
                  <a:pt x="4766105" y="3465735"/>
                </a:lnTo>
                <a:lnTo>
                  <a:pt x="4775726" y="3353497"/>
                </a:lnTo>
                <a:lnTo>
                  <a:pt x="4741764" y="3341020"/>
                </a:lnTo>
                <a:lnTo>
                  <a:pt x="4708781" y="3326684"/>
                </a:lnTo>
                <a:lnTo>
                  <a:pt x="4676846" y="3310556"/>
                </a:lnTo>
                <a:close/>
              </a:path>
              <a:path w="10692383" h="4009643">
                <a:moveTo>
                  <a:pt x="4587995" y="3252081"/>
                </a:moveTo>
                <a:lnTo>
                  <a:pt x="4597057" y="3391928"/>
                </a:lnTo>
                <a:lnTo>
                  <a:pt x="4637103" y="3414069"/>
                </a:lnTo>
                <a:lnTo>
                  <a:pt x="4678692" y="3433815"/>
                </a:lnTo>
                <a:lnTo>
                  <a:pt x="4676846" y="3310556"/>
                </a:lnTo>
                <a:lnTo>
                  <a:pt x="4646025" y="3292702"/>
                </a:lnTo>
                <a:lnTo>
                  <a:pt x="4616385" y="3273188"/>
                </a:lnTo>
                <a:lnTo>
                  <a:pt x="4587995" y="3252081"/>
                </a:lnTo>
                <a:close/>
              </a:path>
              <a:path w="10692383" h="4009643">
                <a:moveTo>
                  <a:pt x="4510995" y="3179863"/>
                </a:moveTo>
                <a:lnTo>
                  <a:pt x="4521988" y="3340851"/>
                </a:lnTo>
                <a:lnTo>
                  <a:pt x="4558653" y="3367490"/>
                </a:lnTo>
                <a:lnTo>
                  <a:pt x="4597057" y="3391928"/>
                </a:lnTo>
                <a:lnTo>
                  <a:pt x="4587995" y="3252081"/>
                </a:lnTo>
                <a:lnTo>
                  <a:pt x="4560922" y="3229447"/>
                </a:lnTo>
                <a:lnTo>
                  <a:pt x="4535233" y="3205352"/>
                </a:lnTo>
                <a:lnTo>
                  <a:pt x="4510995" y="3179863"/>
                </a:lnTo>
                <a:close/>
              </a:path>
              <a:path w="10692383" h="4009643">
                <a:moveTo>
                  <a:pt x="4447667" y="3095691"/>
                </a:moveTo>
                <a:lnTo>
                  <a:pt x="4454270" y="3281362"/>
                </a:lnTo>
                <a:lnTo>
                  <a:pt x="4487161" y="3312110"/>
                </a:lnTo>
                <a:lnTo>
                  <a:pt x="4521988" y="3340851"/>
                </a:lnTo>
                <a:lnTo>
                  <a:pt x="4510995" y="3179863"/>
                </a:lnTo>
                <a:lnTo>
                  <a:pt x="4488277" y="3153046"/>
                </a:lnTo>
                <a:lnTo>
                  <a:pt x="4467145" y="3124966"/>
                </a:lnTo>
                <a:lnTo>
                  <a:pt x="4447667" y="3095691"/>
                </a:lnTo>
                <a:close/>
              </a:path>
              <a:path w="10692383" h="4009643">
                <a:moveTo>
                  <a:pt x="4429910" y="3065287"/>
                </a:moveTo>
                <a:lnTo>
                  <a:pt x="4413942" y="3033820"/>
                </a:lnTo>
                <a:lnTo>
                  <a:pt x="4423414" y="3248705"/>
                </a:lnTo>
                <a:lnTo>
                  <a:pt x="4454270" y="3281362"/>
                </a:lnTo>
                <a:lnTo>
                  <a:pt x="4447667" y="3095691"/>
                </a:lnTo>
                <a:lnTo>
                  <a:pt x="4429910" y="3065287"/>
                </a:lnTo>
                <a:close/>
              </a:path>
              <a:path w="10692383" h="4009643">
                <a:moveTo>
                  <a:pt x="4399831" y="3001356"/>
                </a:moveTo>
                <a:lnTo>
                  <a:pt x="4387643" y="2967962"/>
                </a:lnTo>
                <a:lnTo>
                  <a:pt x="4394691" y="3214237"/>
                </a:lnTo>
                <a:lnTo>
                  <a:pt x="4423414" y="3248705"/>
                </a:lnTo>
                <a:lnTo>
                  <a:pt x="4413942" y="3033820"/>
                </a:lnTo>
                <a:lnTo>
                  <a:pt x="4399831" y="3001356"/>
                </a:lnTo>
                <a:close/>
              </a:path>
              <a:path w="10692383" h="4009643">
                <a:moveTo>
                  <a:pt x="4394691" y="3214237"/>
                </a:moveTo>
                <a:lnTo>
                  <a:pt x="4387643" y="2967962"/>
                </a:lnTo>
                <a:lnTo>
                  <a:pt x="4377446" y="2933704"/>
                </a:lnTo>
                <a:lnTo>
                  <a:pt x="4369307" y="2898647"/>
                </a:lnTo>
                <a:lnTo>
                  <a:pt x="4368199" y="3178055"/>
                </a:lnTo>
                <a:lnTo>
                  <a:pt x="4394691" y="3214237"/>
                </a:lnTo>
                <a:close/>
              </a:path>
              <a:path w="10692383" h="4009643">
                <a:moveTo>
                  <a:pt x="3364576" y="3093623"/>
                </a:moveTo>
                <a:lnTo>
                  <a:pt x="3338084" y="3057351"/>
                </a:lnTo>
                <a:lnTo>
                  <a:pt x="3344021" y="3303708"/>
                </a:lnTo>
                <a:lnTo>
                  <a:pt x="3354022" y="3337772"/>
                </a:lnTo>
                <a:lnTo>
                  <a:pt x="3361943" y="3372611"/>
                </a:lnTo>
                <a:lnTo>
                  <a:pt x="3374135" y="3486911"/>
                </a:lnTo>
                <a:lnTo>
                  <a:pt x="3388738" y="3131527"/>
                </a:lnTo>
                <a:lnTo>
                  <a:pt x="3364576" y="3093623"/>
                </a:lnTo>
                <a:close/>
              </a:path>
              <a:path w="10692383" h="4009643">
                <a:moveTo>
                  <a:pt x="3284585" y="3176527"/>
                </a:moveTo>
                <a:lnTo>
                  <a:pt x="3302222" y="3206829"/>
                </a:lnTo>
                <a:lnTo>
                  <a:pt x="3318052" y="3238170"/>
                </a:lnTo>
                <a:lnTo>
                  <a:pt x="3332008" y="3270486"/>
                </a:lnTo>
                <a:lnTo>
                  <a:pt x="3344021" y="3303708"/>
                </a:lnTo>
                <a:lnTo>
                  <a:pt x="3338084" y="3057351"/>
                </a:lnTo>
                <a:lnTo>
                  <a:pt x="3309360" y="3022807"/>
                </a:lnTo>
                <a:lnTo>
                  <a:pt x="3284585" y="3176527"/>
                </a:lnTo>
                <a:close/>
              </a:path>
              <a:path w="10692383" h="4009643">
                <a:moveTo>
                  <a:pt x="3221526" y="3092527"/>
                </a:moveTo>
                <a:lnTo>
                  <a:pt x="3244169" y="3119310"/>
                </a:lnTo>
                <a:lnTo>
                  <a:pt x="3265211" y="3147333"/>
                </a:lnTo>
                <a:lnTo>
                  <a:pt x="3284585" y="3176527"/>
                </a:lnTo>
                <a:lnTo>
                  <a:pt x="3309360" y="3022807"/>
                </a:lnTo>
                <a:lnTo>
                  <a:pt x="3278504" y="2990087"/>
                </a:lnTo>
                <a:lnTo>
                  <a:pt x="3245614" y="2959288"/>
                </a:lnTo>
                <a:lnTo>
                  <a:pt x="3221526" y="3092527"/>
                </a:lnTo>
                <a:close/>
              </a:path>
              <a:path w="10692383" h="4009643">
                <a:moveTo>
                  <a:pt x="3144682" y="3020275"/>
                </a:moveTo>
                <a:lnTo>
                  <a:pt x="3171714" y="3042943"/>
                </a:lnTo>
                <a:lnTo>
                  <a:pt x="3197351" y="3067049"/>
                </a:lnTo>
                <a:lnTo>
                  <a:pt x="3221526" y="3092527"/>
                </a:lnTo>
                <a:lnTo>
                  <a:pt x="3245614" y="2959288"/>
                </a:lnTo>
                <a:lnTo>
                  <a:pt x="3210787" y="2930505"/>
                </a:lnTo>
                <a:lnTo>
                  <a:pt x="3174122" y="2903834"/>
                </a:lnTo>
                <a:lnTo>
                  <a:pt x="3144682" y="3020275"/>
                </a:lnTo>
                <a:close/>
              </a:path>
              <a:path w="10692383" h="4009643">
                <a:moveTo>
                  <a:pt x="3055905" y="2961560"/>
                </a:moveTo>
                <a:lnTo>
                  <a:pt x="3086709" y="2979517"/>
                </a:lnTo>
                <a:lnTo>
                  <a:pt x="3116324" y="2999111"/>
                </a:lnTo>
                <a:lnTo>
                  <a:pt x="3144682" y="3020275"/>
                </a:lnTo>
                <a:lnTo>
                  <a:pt x="3174122" y="2903834"/>
                </a:lnTo>
                <a:lnTo>
                  <a:pt x="3135718" y="2879372"/>
                </a:lnTo>
                <a:lnTo>
                  <a:pt x="3095672" y="2857214"/>
                </a:lnTo>
                <a:lnTo>
                  <a:pt x="3055905" y="2961560"/>
                </a:lnTo>
                <a:close/>
              </a:path>
              <a:path w="10692383" h="4009643">
                <a:moveTo>
                  <a:pt x="2922174" y="2907426"/>
                </a:moveTo>
                <a:lnTo>
                  <a:pt x="2957047" y="2918173"/>
                </a:lnTo>
                <a:lnTo>
                  <a:pt x="2991006" y="2930822"/>
                </a:lnTo>
                <a:lnTo>
                  <a:pt x="3023981" y="2945306"/>
                </a:lnTo>
                <a:lnTo>
                  <a:pt x="3055905" y="2961560"/>
                </a:lnTo>
                <a:lnTo>
                  <a:pt x="3095672" y="2857214"/>
                </a:lnTo>
                <a:lnTo>
                  <a:pt x="3054083" y="2837456"/>
                </a:lnTo>
                <a:lnTo>
                  <a:pt x="3011050" y="2820194"/>
                </a:lnTo>
                <a:lnTo>
                  <a:pt x="2966670" y="2805525"/>
                </a:lnTo>
                <a:lnTo>
                  <a:pt x="2922174" y="2907426"/>
                </a:lnTo>
                <a:close/>
              </a:path>
              <a:path w="10692383" h="4009643">
                <a:moveTo>
                  <a:pt x="2869691" y="2782823"/>
                </a:moveTo>
                <a:lnTo>
                  <a:pt x="2884187" y="3178055"/>
                </a:lnTo>
                <a:lnTo>
                  <a:pt x="2886455" y="2898647"/>
                </a:lnTo>
                <a:lnTo>
                  <a:pt x="2922174" y="2907426"/>
                </a:lnTo>
                <a:lnTo>
                  <a:pt x="2966670" y="2805525"/>
                </a:lnTo>
                <a:lnTo>
                  <a:pt x="2921041" y="2793544"/>
                </a:lnTo>
                <a:lnTo>
                  <a:pt x="2874263" y="2784347"/>
                </a:lnTo>
                <a:lnTo>
                  <a:pt x="2869691" y="2782823"/>
                </a:lnTo>
                <a:close/>
              </a:path>
              <a:path w="10692383" h="4009643">
                <a:moveTo>
                  <a:pt x="2869691" y="2782823"/>
                </a:moveTo>
                <a:lnTo>
                  <a:pt x="2865119" y="2781299"/>
                </a:lnTo>
                <a:lnTo>
                  <a:pt x="2860547" y="2782823"/>
                </a:lnTo>
                <a:lnTo>
                  <a:pt x="2852585" y="2781186"/>
                </a:lnTo>
                <a:lnTo>
                  <a:pt x="2839996" y="2779076"/>
                </a:lnTo>
                <a:lnTo>
                  <a:pt x="2859949" y="3140255"/>
                </a:lnTo>
                <a:lnTo>
                  <a:pt x="2884187" y="3178055"/>
                </a:lnTo>
                <a:lnTo>
                  <a:pt x="2869691" y="2782823"/>
                </a:lnTo>
                <a:close/>
              </a:path>
              <a:path w="10692383" h="4009643">
                <a:moveTo>
                  <a:pt x="2859949" y="3140255"/>
                </a:moveTo>
                <a:lnTo>
                  <a:pt x="2839996" y="2779076"/>
                </a:lnTo>
                <a:lnTo>
                  <a:pt x="2827303" y="2777434"/>
                </a:lnTo>
                <a:lnTo>
                  <a:pt x="2814566" y="2776167"/>
                </a:lnTo>
                <a:lnTo>
                  <a:pt x="2801850" y="2775182"/>
                </a:lnTo>
                <a:lnTo>
                  <a:pt x="2789216" y="2774384"/>
                </a:lnTo>
                <a:lnTo>
                  <a:pt x="2802220" y="3018122"/>
                </a:lnTo>
                <a:lnTo>
                  <a:pt x="2818863" y="3060191"/>
                </a:lnTo>
                <a:lnTo>
                  <a:pt x="2838140" y="3100935"/>
                </a:lnTo>
                <a:lnTo>
                  <a:pt x="2859949" y="3140255"/>
                </a:lnTo>
                <a:close/>
              </a:path>
              <a:path w="10692383" h="4009643">
                <a:moveTo>
                  <a:pt x="2767583" y="2878835"/>
                </a:moveTo>
                <a:lnTo>
                  <a:pt x="2769107" y="2884931"/>
                </a:lnTo>
                <a:lnTo>
                  <a:pt x="2777240" y="2930395"/>
                </a:lnTo>
                <a:lnTo>
                  <a:pt x="2788311" y="2974825"/>
                </a:lnTo>
                <a:lnTo>
                  <a:pt x="2802220" y="3018122"/>
                </a:lnTo>
                <a:lnTo>
                  <a:pt x="2789216" y="2774384"/>
                </a:lnTo>
                <a:lnTo>
                  <a:pt x="2776727" y="2773679"/>
                </a:lnTo>
                <a:lnTo>
                  <a:pt x="2767583" y="2878835"/>
                </a:lnTo>
                <a:close/>
              </a:path>
              <a:path w="10692383" h="4009643">
                <a:moveTo>
                  <a:pt x="2776727" y="2773679"/>
                </a:moveTo>
                <a:lnTo>
                  <a:pt x="2761487" y="2773679"/>
                </a:lnTo>
                <a:lnTo>
                  <a:pt x="2761504" y="2802942"/>
                </a:lnTo>
                <a:lnTo>
                  <a:pt x="2761716" y="2815829"/>
                </a:lnTo>
                <a:lnTo>
                  <a:pt x="2762202" y="2828669"/>
                </a:lnTo>
                <a:lnTo>
                  <a:pt x="2762996" y="2841424"/>
                </a:lnTo>
                <a:lnTo>
                  <a:pt x="2764135" y="2854061"/>
                </a:lnTo>
                <a:lnTo>
                  <a:pt x="2765652" y="2866543"/>
                </a:lnTo>
                <a:lnTo>
                  <a:pt x="2767583" y="2878835"/>
                </a:lnTo>
                <a:lnTo>
                  <a:pt x="2776727" y="2773679"/>
                </a:lnTo>
                <a:close/>
              </a:path>
              <a:path w="10692383" h="4009643">
                <a:moveTo>
                  <a:pt x="2761487" y="2798063"/>
                </a:moveTo>
                <a:lnTo>
                  <a:pt x="2761504" y="2802942"/>
                </a:lnTo>
                <a:lnTo>
                  <a:pt x="2761487" y="2773679"/>
                </a:lnTo>
                <a:lnTo>
                  <a:pt x="2759963" y="2782823"/>
                </a:lnTo>
                <a:lnTo>
                  <a:pt x="2759963" y="2793491"/>
                </a:lnTo>
                <a:lnTo>
                  <a:pt x="2761487" y="2798063"/>
                </a:lnTo>
                <a:close/>
              </a:path>
              <a:path w="10692383" h="4009643">
                <a:moveTo>
                  <a:pt x="3488435" y="3479291"/>
                </a:moveTo>
                <a:lnTo>
                  <a:pt x="3486911" y="3473195"/>
                </a:lnTo>
                <a:lnTo>
                  <a:pt x="3488435" y="3499103"/>
                </a:lnTo>
                <a:lnTo>
                  <a:pt x="3488435" y="3479291"/>
                </a:lnTo>
                <a:close/>
              </a:path>
              <a:path w="10692383" h="4009643">
                <a:moveTo>
                  <a:pt x="3486911" y="3499103"/>
                </a:moveTo>
                <a:lnTo>
                  <a:pt x="3488435" y="3499103"/>
                </a:lnTo>
                <a:lnTo>
                  <a:pt x="3486911" y="3473195"/>
                </a:lnTo>
                <a:lnTo>
                  <a:pt x="3486904" y="3469978"/>
                </a:lnTo>
                <a:lnTo>
                  <a:pt x="3486714" y="3457407"/>
                </a:lnTo>
                <a:lnTo>
                  <a:pt x="3486244" y="3444696"/>
                </a:lnTo>
                <a:lnTo>
                  <a:pt x="3485457" y="3431919"/>
                </a:lnTo>
                <a:lnTo>
                  <a:pt x="3484315" y="3419153"/>
                </a:lnTo>
                <a:lnTo>
                  <a:pt x="3482780" y="3406471"/>
                </a:lnTo>
                <a:lnTo>
                  <a:pt x="3480815" y="3393947"/>
                </a:lnTo>
                <a:lnTo>
                  <a:pt x="3479291" y="3387851"/>
                </a:lnTo>
                <a:lnTo>
                  <a:pt x="3471671" y="3497579"/>
                </a:lnTo>
                <a:lnTo>
                  <a:pt x="3486911" y="3499103"/>
                </a:lnTo>
                <a:close/>
              </a:path>
              <a:path w="10692383" h="4009643">
                <a:moveTo>
                  <a:pt x="3446503" y="3496789"/>
                </a:moveTo>
                <a:lnTo>
                  <a:pt x="3459160" y="3497376"/>
                </a:lnTo>
                <a:lnTo>
                  <a:pt x="3471671" y="3497579"/>
                </a:lnTo>
                <a:lnTo>
                  <a:pt x="3479291" y="3387851"/>
                </a:lnTo>
                <a:lnTo>
                  <a:pt x="3471170" y="3342170"/>
                </a:lnTo>
                <a:lnTo>
                  <a:pt x="3460129" y="3297545"/>
                </a:lnTo>
                <a:lnTo>
                  <a:pt x="3446503" y="3496789"/>
                </a:lnTo>
                <a:close/>
              </a:path>
              <a:path w="10692383" h="4009643">
                <a:moveTo>
                  <a:pt x="3395678" y="3491215"/>
                </a:moveTo>
                <a:lnTo>
                  <a:pt x="3408289" y="3493029"/>
                </a:lnTo>
                <a:lnTo>
                  <a:pt x="3421005" y="3494583"/>
                </a:lnTo>
                <a:lnTo>
                  <a:pt x="3433764" y="3495847"/>
                </a:lnTo>
                <a:lnTo>
                  <a:pt x="3446503" y="3496789"/>
                </a:lnTo>
                <a:lnTo>
                  <a:pt x="3460129" y="3297545"/>
                </a:lnTo>
                <a:lnTo>
                  <a:pt x="3446267" y="3254072"/>
                </a:lnTo>
                <a:lnTo>
                  <a:pt x="3429682" y="3211848"/>
                </a:lnTo>
                <a:lnTo>
                  <a:pt x="3410473" y="3170967"/>
                </a:lnTo>
                <a:lnTo>
                  <a:pt x="3395678" y="3491215"/>
                </a:lnTo>
                <a:close/>
              </a:path>
              <a:path w="10692383" h="4009643">
                <a:moveTo>
                  <a:pt x="3388738" y="3131527"/>
                </a:moveTo>
                <a:lnTo>
                  <a:pt x="3374135" y="3486911"/>
                </a:lnTo>
                <a:lnTo>
                  <a:pt x="3378707" y="3489959"/>
                </a:lnTo>
                <a:lnTo>
                  <a:pt x="3387851" y="3489959"/>
                </a:lnTo>
                <a:lnTo>
                  <a:pt x="3395678" y="3491215"/>
                </a:lnTo>
                <a:lnTo>
                  <a:pt x="3410473" y="3170967"/>
                </a:lnTo>
                <a:lnTo>
                  <a:pt x="3388738" y="3131527"/>
                </a:lnTo>
                <a:close/>
              </a:path>
              <a:path w="10692383" h="4009643">
                <a:moveTo>
                  <a:pt x="3327564" y="3477715"/>
                </a:moveTo>
                <a:lnTo>
                  <a:pt x="3374135" y="3486911"/>
                </a:lnTo>
                <a:lnTo>
                  <a:pt x="3361943" y="3372611"/>
                </a:lnTo>
                <a:lnTo>
                  <a:pt x="3326225" y="3364050"/>
                </a:lnTo>
                <a:lnTo>
                  <a:pt x="3291352" y="3353497"/>
                </a:lnTo>
                <a:lnTo>
                  <a:pt x="3282100" y="3465735"/>
                </a:lnTo>
                <a:lnTo>
                  <a:pt x="3327564" y="3477715"/>
                </a:lnTo>
                <a:close/>
              </a:path>
              <a:path w="10692383" h="4009643">
                <a:moveTo>
                  <a:pt x="3192494" y="3310556"/>
                </a:moveTo>
                <a:lnTo>
                  <a:pt x="3194901" y="3433815"/>
                </a:lnTo>
                <a:lnTo>
                  <a:pt x="3237845" y="3451070"/>
                </a:lnTo>
                <a:lnTo>
                  <a:pt x="3282100" y="3465735"/>
                </a:lnTo>
                <a:lnTo>
                  <a:pt x="3291352" y="3353497"/>
                </a:lnTo>
                <a:lnTo>
                  <a:pt x="3257393" y="3341020"/>
                </a:lnTo>
                <a:lnTo>
                  <a:pt x="3224418" y="3326684"/>
                </a:lnTo>
                <a:lnTo>
                  <a:pt x="3192494" y="3310556"/>
                </a:lnTo>
                <a:close/>
              </a:path>
              <a:path w="10692383" h="4009643">
                <a:moveTo>
                  <a:pt x="3103717" y="3252081"/>
                </a:moveTo>
                <a:lnTo>
                  <a:pt x="3113353" y="3391928"/>
                </a:lnTo>
                <a:lnTo>
                  <a:pt x="3153370" y="3414069"/>
                </a:lnTo>
                <a:lnTo>
                  <a:pt x="3194901" y="3433815"/>
                </a:lnTo>
                <a:lnTo>
                  <a:pt x="3192494" y="3310556"/>
                </a:lnTo>
                <a:lnTo>
                  <a:pt x="3161690" y="3292702"/>
                </a:lnTo>
                <a:lnTo>
                  <a:pt x="3132075" y="3273188"/>
                </a:lnTo>
                <a:lnTo>
                  <a:pt x="3103717" y="3252081"/>
                </a:lnTo>
                <a:close/>
              </a:path>
              <a:path w="10692383" h="4009643">
                <a:moveTo>
                  <a:pt x="3026873" y="3179863"/>
                </a:moveTo>
                <a:lnTo>
                  <a:pt x="3038270" y="3340851"/>
                </a:lnTo>
                <a:lnTo>
                  <a:pt x="3074953" y="3367490"/>
                </a:lnTo>
                <a:lnTo>
                  <a:pt x="3113353" y="3391928"/>
                </a:lnTo>
                <a:lnTo>
                  <a:pt x="3103717" y="3252081"/>
                </a:lnTo>
                <a:lnTo>
                  <a:pt x="3076685" y="3229447"/>
                </a:lnTo>
                <a:lnTo>
                  <a:pt x="3051047" y="3205352"/>
                </a:lnTo>
                <a:lnTo>
                  <a:pt x="3026873" y="3179863"/>
                </a:lnTo>
                <a:close/>
              </a:path>
              <a:path w="10692383" h="4009643">
                <a:moveTo>
                  <a:pt x="2963814" y="3095691"/>
                </a:moveTo>
                <a:lnTo>
                  <a:pt x="2970466" y="3281362"/>
                </a:lnTo>
                <a:lnTo>
                  <a:pt x="3003407" y="3312110"/>
                </a:lnTo>
                <a:lnTo>
                  <a:pt x="3038270" y="3340851"/>
                </a:lnTo>
                <a:lnTo>
                  <a:pt x="3026873" y="3179863"/>
                </a:lnTo>
                <a:lnTo>
                  <a:pt x="3004230" y="3153046"/>
                </a:lnTo>
                <a:lnTo>
                  <a:pt x="2983188" y="3124966"/>
                </a:lnTo>
                <a:lnTo>
                  <a:pt x="2963814" y="3095691"/>
                </a:lnTo>
                <a:close/>
              </a:path>
              <a:path w="10692383" h="4009643">
                <a:moveTo>
                  <a:pt x="2946177" y="3065287"/>
                </a:moveTo>
                <a:lnTo>
                  <a:pt x="2930347" y="3033820"/>
                </a:lnTo>
                <a:lnTo>
                  <a:pt x="2939548" y="3248705"/>
                </a:lnTo>
                <a:lnTo>
                  <a:pt x="2970466" y="3281362"/>
                </a:lnTo>
                <a:lnTo>
                  <a:pt x="2963814" y="3095691"/>
                </a:lnTo>
                <a:lnTo>
                  <a:pt x="2946177" y="3065287"/>
                </a:lnTo>
                <a:close/>
              </a:path>
              <a:path w="10692383" h="4009643">
                <a:moveTo>
                  <a:pt x="2916391" y="3001356"/>
                </a:moveTo>
                <a:lnTo>
                  <a:pt x="2904378" y="2967962"/>
                </a:lnTo>
                <a:lnTo>
                  <a:pt x="2910754" y="3214237"/>
                </a:lnTo>
                <a:lnTo>
                  <a:pt x="2939548" y="3248705"/>
                </a:lnTo>
                <a:lnTo>
                  <a:pt x="2930347" y="3033820"/>
                </a:lnTo>
                <a:lnTo>
                  <a:pt x="2916391" y="3001356"/>
                </a:lnTo>
                <a:close/>
              </a:path>
              <a:path w="10692383" h="4009643">
                <a:moveTo>
                  <a:pt x="2910754" y="3214237"/>
                </a:moveTo>
                <a:lnTo>
                  <a:pt x="2904378" y="2967962"/>
                </a:lnTo>
                <a:lnTo>
                  <a:pt x="2894376" y="2933704"/>
                </a:lnTo>
                <a:lnTo>
                  <a:pt x="2886455" y="2898647"/>
                </a:lnTo>
                <a:lnTo>
                  <a:pt x="2884187" y="3178055"/>
                </a:lnTo>
                <a:lnTo>
                  <a:pt x="2910754" y="3214237"/>
                </a:lnTo>
                <a:close/>
              </a:path>
              <a:path w="10692383" h="4009643">
                <a:moveTo>
                  <a:pt x="1292351" y="2773679"/>
                </a:moveTo>
                <a:lnTo>
                  <a:pt x="1277111" y="2773679"/>
                </a:lnTo>
                <a:lnTo>
                  <a:pt x="1277145" y="2803065"/>
                </a:lnTo>
                <a:lnTo>
                  <a:pt x="1277528" y="2815932"/>
                </a:lnTo>
                <a:lnTo>
                  <a:pt x="1278310" y="2828750"/>
                </a:lnTo>
                <a:lnTo>
                  <a:pt x="1279456" y="2841485"/>
                </a:lnTo>
                <a:lnTo>
                  <a:pt x="1280932" y="2854101"/>
                </a:lnTo>
                <a:lnTo>
                  <a:pt x="1282702" y="2866563"/>
                </a:lnTo>
                <a:lnTo>
                  <a:pt x="1284731" y="2878835"/>
                </a:lnTo>
                <a:lnTo>
                  <a:pt x="1292864" y="2930395"/>
                </a:lnTo>
                <a:lnTo>
                  <a:pt x="1305337" y="2774384"/>
                </a:lnTo>
                <a:lnTo>
                  <a:pt x="1292351" y="2773679"/>
                </a:lnTo>
                <a:close/>
              </a:path>
              <a:path w="10692383" h="4009643">
                <a:moveTo>
                  <a:pt x="1277145" y="2803065"/>
                </a:moveTo>
                <a:lnTo>
                  <a:pt x="1277111" y="2773679"/>
                </a:lnTo>
                <a:lnTo>
                  <a:pt x="1277145" y="2803065"/>
                </a:lnTo>
                <a:close/>
              </a:path>
              <a:path w="10692383" h="4009643">
                <a:moveTo>
                  <a:pt x="1880876" y="3093623"/>
                </a:moveTo>
                <a:lnTo>
                  <a:pt x="1854366" y="3057351"/>
                </a:lnTo>
                <a:lnTo>
                  <a:pt x="1860756" y="3303708"/>
                </a:lnTo>
                <a:lnTo>
                  <a:pt x="1870953" y="3337772"/>
                </a:lnTo>
                <a:lnTo>
                  <a:pt x="1879091" y="3372611"/>
                </a:lnTo>
                <a:lnTo>
                  <a:pt x="1889759" y="3486911"/>
                </a:lnTo>
                <a:lnTo>
                  <a:pt x="1905035" y="3131527"/>
                </a:lnTo>
                <a:lnTo>
                  <a:pt x="1880876" y="3093623"/>
                </a:lnTo>
                <a:close/>
              </a:path>
              <a:path w="10692383" h="4009643">
                <a:moveTo>
                  <a:pt x="1800732" y="3176527"/>
                </a:moveTo>
                <a:lnTo>
                  <a:pt x="1818489" y="3206829"/>
                </a:lnTo>
                <a:lnTo>
                  <a:pt x="1834457" y="3238170"/>
                </a:lnTo>
                <a:lnTo>
                  <a:pt x="1848568" y="3270486"/>
                </a:lnTo>
                <a:lnTo>
                  <a:pt x="1860756" y="3303708"/>
                </a:lnTo>
                <a:lnTo>
                  <a:pt x="1854366" y="3057351"/>
                </a:lnTo>
                <a:lnTo>
                  <a:pt x="1825607" y="3022807"/>
                </a:lnTo>
                <a:lnTo>
                  <a:pt x="1800732" y="3176527"/>
                </a:lnTo>
                <a:close/>
              </a:path>
              <a:path w="10692383" h="4009643">
                <a:moveTo>
                  <a:pt x="1737403" y="3092527"/>
                </a:moveTo>
                <a:lnTo>
                  <a:pt x="1760122" y="3119310"/>
                </a:lnTo>
                <a:lnTo>
                  <a:pt x="1781254" y="3147333"/>
                </a:lnTo>
                <a:lnTo>
                  <a:pt x="1800732" y="3176527"/>
                </a:lnTo>
                <a:lnTo>
                  <a:pt x="1825607" y="3022807"/>
                </a:lnTo>
                <a:lnTo>
                  <a:pt x="1794700" y="2990087"/>
                </a:lnTo>
                <a:lnTo>
                  <a:pt x="1761747" y="2959288"/>
                </a:lnTo>
                <a:lnTo>
                  <a:pt x="1737403" y="3092527"/>
                </a:lnTo>
                <a:close/>
              </a:path>
              <a:path w="10692383" h="4009643">
                <a:moveTo>
                  <a:pt x="1660404" y="3020275"/>
                </a:moveTo>
                <a:lnTo>
                  <a:pt x="1687477" y="3042943"/>
                </a:lnTo>
                <a:lnTo>
                  <a:pt x="1713166" y="3067049"/>
                </a:lnTo>
                <a:lnTo>
                  <a:pt x="1737403" y="3092527"/>
                </a:lnTo>
                <a:lnTo>
                  <a:pt x="1761747" y="2959288"/>
                </a:lnTo>
                <a:lnTo>
                  <a:pt x="1726850" y="2930505"/>
                </a:lnTo>
                <a:lnTo>
                  <a:pt x="1690110" y="2903834"/>
                </a:lnTo>
                <a:lnTo>
                  <a:pt x="1660404" y="3020275"/>
                </a:lnTo>
                <a:close/>
              </a:path>
              <a:path w="10692383" h="4009643">
                <a:moveTo>
                  <a:pt x="1571553" y="2961560"/>
                </a:moveTo>
                <a:lnTo>
                  <a:pt x="1602374" y="2979517"/>
                </a:lnTo>
                <a:lnTo>
                  <a:pt x="1632014" y="2999111"/>
                </a:lnTo>
                <a:lnTo>
                  <a:pt x="1660404" y="3020275"/>
                </a:lnTo>
                <a:lnTo>
                  <a:pt x="1690110" y="2903834"/>
                </a:lnTo>
                <a:lnTo>
                  <a:pt x="1651630" y="2879372"/>
                </a:lnTo>
                <a:lnTo>
                  <a:pt x="1611510" y="2857214"/>
                </a:lnTo>
                <a:lnTo>
                  <a:pt x="1571553" y="2961560"/>
                </a:lnTo>
                <a:close/>
              </a:path>
              <a:path w="10692383" h="4009643">
                <a:moveTo>
                  <a:pt x="1437798" y="2907426"/>
                </a:moveTo>
                <a:lnTo>
                  <a:pt x="1472673" y="2918173"/>
                </a:lnTo>
                <a:lnTo>
                  <a:pt x="1506635" y="2930822"/>
                </a:lnTo>
                <a:lnTo>
                  <a:pt x="1539617" y="2945306"/>
                </a:lnTo>
                <a:lnTo>
                  <a:pt x="1571553" y="2961560"/>
                </a:lnTo>
                <a:lnTo>
                  <a:pt x="1611510" y="2857214"/>
                </a:lnTo>
                <a:lnTo>
                  <a:pt x="1569854" y="2837456"/>
                </a:lnTo>
                <a:lnTo>
                  <a:pt x="1526761" y="2820194"/>
                </a:lnTo>
                <a:lnTo>
                  <a:pt x="1482335" y="2805525"/>
                </a:lnTo>
                <a:lnTo>
                  <a:pt x="1437798" y="2907426"/>
                </a:lnTo>
                <a:close/>
              </a:path>
              <a:path w="10692383" h="4009643">
                <a:moveTo>
                  <a:pt x="1385315" y="2782823"/>
                </a:moveTo>
                <a:lnTo>
                  <a:pt x="1399811" y="3178055"/>
                </a:lnTo>
                <a:lnTo>
                  <a:pt x="1402079" y="2898647"/>
                </a:lnTo>
                <a:lnTo>
                  <a:pt x="1437798" y="2907426"/>
                </a:lnTo>
                <a:lnTo>
                  <a:pt x="1482335" y="2805525"/>
                </a:lnTo>
                <a:lnTo>
                  <a:pt x="1436676" y="2793544"/>
                </a:lnTo>
                <a:lnTo>
                  <a:pt x="1389887" y="2784347"/>
                </a:lnTo>
                <a:lnTo>
                  <a:pt x="1385315" y="2782823"/>
                </a:lnTo>
                <a:close/>
              </a:path>
              <a:path w="10692383" h="4009643">
                <a:moveTo>
                  <a:pt x="1385315" y="2782823"/>
                </a:moveTo>
                <a:lnTo>
                  <a:pt x="1380743" y="2781299"/>
                </a:lnTo>
                <a:lnTo>
                  <a:pt x="1376171" y="2782823"/>
                </a:lnTo>
                <a:lnTo>
                  <a:pt x="1368247" y="2781186"/>
                </a:lnTo>
                <a:lnTo>
                  <a:pt x="1355830" y="2779076"/>
                </a:lnTo>
                <a:lnTo>
                  <a:pt x="1375573" y="3140255"/>
                </a:lnTo>
                <a:lnTo>
                  <a:pt x="1399811" y="3178055"/>
                </a:lnTo>
                <a:lnTo>
                  <a:pt x="1385315" y="2782823"/>
                </a:lnTo>
                <a:close/>
              </a:path>
              <a:path w="10692383" h="4009643">
                <a:moveTo>
                  <a:pt x="1375573" y="3140255"/>
                </a:moveTo>
                <a:lnTo>
                  <a:pt x="1355830" y="2779076"/>
                </a:lnTo>
                <a:lnTo>
                  <a:pt x="1343362" y="2777434"/>
                </a:lnTo>
                <a:lnTo>
                  <a:pt x="1330811" y="2776167"/>
                </a:lnTo>
                <a:lnTo>
                  <a:pt x="1318147" y="2775182"/>
                </a:lnTo>
                <a:lnTo>
                  <a:pt x="1334487" y="3060191"/>
                </a:lnTo>
                <a:lnTo>
                  <a:pt x="1353764" y="3100935"/>
                </a:lnTo>
                <a:lnTo>
                  <a:pt x="1375573" y="3140255"/>
                </a:lnTo>
                <a:close/>
              </a:path>
              <a:path w="10692383" h="4009643">
                <a:moveTo>
                  <a:pt x="1292864" y="2930395"/>
                </a:moveTo>
                <a:lnTo>
                  <a:pt x="1303935" y="2974825"/>
                </a:lnTo>
                <a:lnTo>
                  <a:pt x="1317844" y="3018122"/>
                </a:lnTo>
                <a:lnTo>
                  <a:pt x="1334487" y="3060191"/>
                </a:lnTo>
                <a:lnTo>
                  <a:pt x="1318147" y="2775182"/>
                </a:lnTo>
                <a:lnTo>
                  <a:pt x="1305337" y="2774384"/>
                </a:lnTo>
                <a:lnTo>
                  <a:pt x="1292864" y="2930395"/>
                </a:lnTo>
                <a:close/>
              </a:path>
              <a:path w="10692383" h="4009643">
                <a:moveTo>
                  <a:pt x="2004059" y="3479291"/>
                </a:moveTo>
                <a:lnTo>
                  <a:pt x="2002535" y="3473195"/>
                </a:lnTo>
                <a:lnTo>
                  <a:pt x="2004059" y="3499103"/>
                </a:lnTo>
                <a:lnTo>
                  <a:pt x="2004059" y="3479291"/>
                </a:lnTo>
                <a:close/>
              </a:path>
              <a:path w="10692383" h="4009643">
                <a:moveTo>
                  <a:pt x="2002535" y="3473195"/>
                </a:moveTo>
                <a:lnTo>
                  <a:pt x="2002528" y="3469978"/>
                </a:lnTo>
                <a:lnTo>
                  <a:pt x="2002338" y="3457407"/>
                </a:lnTo>
                <a:lnTo>
                  <a:pt x="2001868" y="3444696"/>
                </a:lnTo>
                <a:lnTo>
                  <a:pt x="2001081" y="3431919"/>
                </a:lnTo>
                <a:lnTo>
                  <a:pt x="1999939" y="3419153"/>
                </a:lnTo>
                <a:lnTo>
                  <a:pt x="1998404" y="3406471"/>
                </a:lnTo>
                <a:lnTo>
                  <a:pt x="2004059" y="3499103"/>
                </a:lnTo>
                <a:lnTo>
                  <a:pt x="2002535" y="3473195"/>
                </a:lnTo>
                <a:close/>
              </a:path>
              <a:path w="10692383" h="4009643">
                <a:moveTo>
                  <a:pt x="1998404" y="3406471"/>
                </a:moveTo>
                <a:lnTo>
                  <a:pt x="1996439" y="3393947"/>
                </a:lnTo>
                <a:lnTo>
                  <a:pt x="1994915" y="3387851"/>
                </a:lnTo>
                <a:lnTo>
                  <a:pt x="1987000" y="3342170"/>
                </a:lnTo>
                <a:lnTo>
                  <a:pt x="1976123" y="3297545"/>
                </a:lnTo>
                <a:lnTo>
                  <a:pt x="1988819" y="3497579"/>
                </a:lnTo>
                <a:lnTo>
                  <a:pt x="2004059" y="3499103"/>
                </a:lnTo>
                <a:lnTo>
                  <a:pt x="1998404" y="3406471"/>
                </a:lnTo>
                <a:close/>
              </a:path>
              <a:path w="10692383" h="4009643">
                <a:moveTo>
                  <a:pt x="1912789" y="3491215"/>
                </a:moveTo>
                <a:lnTo>
                  <a:pt x="1925229" y="3493029"/>
                </a:lnTo>
                <a:lnTo>
                  <a:pt x="1937719" y="3494583"/>
                </a:lnTo>
                <a:lnTo>
                  <a:pt x="1950292" y="3495847"/>
                </a:lnTo>
                <a:lnTo>
                  <a:pt x="1962978" y="3496789"/>
                </a:lnTo>
                <a:lnTo>
                  <a:pt x="1975811" y="3497376"/>
                </a:lnTo>
                <a:lnTo>
                  <a:pt x="1988819" y="3497579"/>
                </a:lnTo>
                <a:lnTo>
                  <a:pt x="1976123" y="3297545"/>
                </a:lnTo>
                <a:lnTo>
                  <a:pt x="1962386" y="3254072"/>
                </a:lnTo>
                <a:lnTo>
                  <a:pt x="1945891" y="3211848"/>
                </a:lnTo>
                <a:lnTo>
                  <a:pt x="1926740" y="3170967"/>
                </a:lnTo>
                <a:lnTo>
                  <a:pt x="1912789" y="3491215"/>
                </a:lnTo>
                <a:close/>
              </a:path>
              <a:path w="10692383" h="4009643">
                <a:moveTo>
                  <a:pt x="1905035" y="3131527"/>
                </a:moveTo>
                <a:lnTo>
                  <a:pt x="1889759" y="3486911"/>
                </a:lnTo>
                <a:lnTo>
                  <a:pt x="1894331" y="3489959"/>
                </a:lnTo>
                <a:lnTo>
                  <a:pt x="1904999" y="3489959"/>
                </a:lnTo>
                <a:lnTo>
                  <a:pt x="1912789" y="3491215"/>
                </a:lnTo>
                <a:lnTo>
                  <a:pt x="1926740" y="3170967"/>
                </a:lnTo>
                <a:lnTo>
                  <a:pt x="1905035" y="3131527"/>
                </a:lnTo>
                <a:close/>
              </a:path>
              <a:path w="10692383" h="4009643">
                <a:moveTo>
                  <a:pt x="1843188" y="3477715"/>
                </a:moveTo>
                <a:lnTo>
                  <a:pt x="1889759" y="3486911"/>
                </a:lnTo>
                <a:lnTo>
                  <a:pt x="1879091" y="3372611"/>
                </a:lnTo>
                <a:lnTo>
                  <a:pt x="1843166" y="3364050"/>
                </a:lnTo>
                <a:lnTo>
                  <a:pt x="1808128" y="3353497"/>
                </a:lnTo>
                <a:lnTo>
                  <a:pt x="1797724" y="3465735"/>
                </a:lnTo>
                <a:lnTo>
                  <a:pt x="1843188" y="3477715"/>
                </a:lnTo>
                <a:close/>
              </a:path>
              <a:path w="10692383" h="4009643">
                <a:moveTo>
                  <a:pt x="1708975" y="3310556"/>
                </a:moveTo>
                <a:lnTo>
                  <a:pt x="1710525" y="3433815"/>
                </a:lnTo>
                <a:lnTo>
                  <a:pt x="1753469" y="3451070"/>
                </a:lnTo>
                <a:lnTo>
                  <a:pt x="1797724" y="3465735"/>
                </a:lnTo>
                <a:lnTo>
                  <a:pt x="1808128" y="3353497"/>
                </a:lnTo>
                <a:lnTo>
                  <a:pt x="1774041" y="3341020"/>
                </a:lnTo>
                <a:lnTo>
                  <a:pt x="1740968" y="3326684"/>
                </a:lnTo>
                <a:lnTo>
                  <a:pt x="1708975" y="3310556"/>
                </a:lnTo>
                <a:close/>
              </a:path>
              <a:path w="10692383" h="4009643">
                <a:moveTo>
                  <a:pt x="1620109" y="3252081"/>
                </a:moveTo>
                <a:lnTo>
                  <a:pt x="1628977" y="3391928"/>
                </a:lnTo>
                <a:lnTo>
                  <a:pt x="1668994" y="3414069"/>
                </a:lnTo>
                <a:lnTo>
                  <a:pt x="1710525" y="3433815"/>
                </a:lnTo>
                <a:lnTo>
                  <a:pt x="1708975" y="3310556"/>
                </a:lnTo>
                <a:lnTo>
                  <a:pt x="1678125" y="3292702"/>
                </a:lnTo>
                <a:lnTo>
                  <a:pt x="1648481" y="3273188"/>
                </a:lnTo>
                <a:lnTo>
                  <a:pt x="1620109" y="3252081"/>
                </a:lnTo>
                <a:close/>
              </a:path>
              <a:path w="10692383" h="4009643">
                <a:moveTo>
                  <a:pt x="1543258" y="3179863"/>
                </a:moveTo>
                <a:lnTo>
                  <a:pt x="1553894" y="3340851"/>
                </a:lnTo>
                <a:lnTo>
                  <a:pt x="1590577" y="3367490"/>
                </a:lnTo>
                <a:lnTo>
                  <a:pt x="1628977" y="3391928"/>
                </a:lnTo>
                <a:lnTo>
                  <a:pt x="1620109" y="3252081"/>
                </a:lnTo>
                <a:lnTo>
                  <a:pt x="1593072" y="3229447"/>
                </a:lnTo>
                <a:lnTo>
                  <a:pt x="1567433" y="3205352"/>
                </a:lnTo>
                <a:lnTo>
                  <a:pt x="1543258" y="3179863"/>
                </a:lnTo>
                <a:close/>
              </a:path>
              <a:path w="10692383" h="4009643">
                <a:moveTo>
                  <a:pt x="1480151" y="3095691"/>
                </a:moveTo>
                <a:lnTo>
                  <a:pt x="1486090" y="3281362"/>
                </a:lnTo>
                <a:lnTo>
                  <a:pt x="1519031" y="3312110"/>
                </a:lnTo>
                <a:lnTo>
                  <a:pt x="1553894" y="3340851"/>
                </a:lnTo>
                <a:lnTo>
                  <a:pt x="1543258" y="3179863"/>
                </a:lnTo>
                <a:lnTo>
                  <a:pt x="1520610" y="3153046"/>
                </a:lnTo>
                <a:lnTo>
                  <a:pt x="1499553" y="3124966"/>
                </a:lnTo>
                <a:lnTo>
                  <a:pt x="1480151" y="3095691"/>
                </a:lnTo>
                <a:close/>
              </a:path>
              <a:path w="10692383" h="4009643">
                <a:moveTo>
                  <a:pt x="1462468" y="3065287"/>
                </a:moveTo>
                <a:lnTo>
                  <a:pt x="1446568" y="3033820"/>
                </a:lnTo>
                <a:lnTo>
                  <a:pt x="1455172" y="3248705"/>
                </a:lnTo>
                <a:lnTo>
                  <a:pt x="1486090" y="3281362"/>
                </a:lnTo>
                <a:lnTo>
                  <a:pt x="1480151" y="3095691"/>
                </a:lnTo>
                <a:lnTo>
                  <a:pt x="1462468" y="3065287"/>
                </a:lnTo>
                <a:close/>
              </a:path>
              <a:path w="10692383" h="4009643">
                <a:moveTo>
                  <a:pt x="1432515" y="3001356"/>
                </a:moveTo>
                <a:lnTo>
                  <a:pt x="1420374" y="2967962"/>
                </a:lnTo>
                <a:lnTo>
                  <a:pt x="1426378" y="3214237"/>
                </a:lnTo>
                <a:lnTo>
                  <a:pt x="1455172" y="3248705"/>
                </a:lnTo>
                <a:lnTo>
                  <a:pt x="1446568" y="3033820"/>
                </a:lnTo>
                <a:lnTo>
                  <a:pt x="1432515" y="3001356"/>
                </a:lnTo>
                <a:close/>
              </a:path>
              <a:path w="10692383" h="4009643">
                <a:moveTo>
                  <a:pt x="1426378" y="3214237"/>
                </a:moveTo>
                <a:lnTo>
                  <a:pt x="1420374" y="2967962"/>
                </a:lnTo>
                <a:lnTo>
                  <a:pt x="1410207" y="2933704"/>
                </a:lnTo>
                <a:lnTo>
                  <a:pt x="1402079" y="2898647"/>
                </a:lnTo>
                <a:lnTo>
                  <a:pt x="1399811" y="3178055"/>
                </a:lnTo>
                <a:lnTo>
                  <a:pt x="1426378" y="3214237"/>
                </a:lnTo>
                <a:close/>
              </a:path>
              <a:path w="10692383" h="4009643">
                <a:moveTo>
                  <a:pt x="9422891" y="2019299"/>
                </a:moveTo>
                <a:lnTo>
                  <a:pt x="9407651" y="2020823"/>
                </a:lnTo>
                <a:lnTo>
                  <a:pt x="9415271" y="2132075"/>
                </a:lnTo>
                <a:lnTo>
                  <a:pt x="9416795" y="2125979"/>
                </a:lnTo>
                <a:lnTo>
                  <a:pt x="9417577" y="2121356"/>
                </a:lnTo>
                <a:lnTo>
                  <a:pt x="9419347" y="2108988"/>
                </a:lnTo>
                <a:lnTo>
                  <a:pt x="9420717" y="2096443"/>
                </a:lnTo>
                <a:lnTo>
                  <a:pt x="9421721" y="2083758"/>
                </a:lnTo>
                <a:lnTo>
                  <a:pt x="9422395" y="2070966"/>
                </a:lnTo>
                <a:lnTo>
                  <a:pt x="9422773" y="2058105"/>
                </a:lnTo>
                <a:lnTo>
                  <a:pt x="9422891" y="2019299"/>
                </a:lnTo>
                <a:close/>
              </a:path>
              <a:path w="10692383" h="4009643">
                <a:moveTo>
                  <a:pt x="9415271" y="2132075"/>
                </a:moveTo>
                <a:lnTo>
                  <a:pt x="9407651" y="2020823"/>
                </a:lnTo>
                <a:lnTo>
                  <a:pt x="9399689" y="2021268"/>
                </a:lnTo>
                <a:lnTo>
                  <a:pt x="9387100" y="2022021"/>
                </a:lnTo>
                <a:lnTo>
                  <a:pt x="9374407" y="2022928"/>
                </a:lnTo>
                <a:lnTo>
                  <a:pt x="9361670" y="2024082"/>
                </a:lnTo>
                <a:lnTo>
                  <a:pt x="9348954" y="2025578"/>
                </a:lnTo>
                <a:lnTo>
                  <a:pt x="9365516" y="2309140"/>
                </a:lnTo>
                <a:lnTo>
                  <a:pt x="9382159" y="2266628"/>
                </a:lnTo>
                <a:lnTo>
                  <a:pt x="9396067" y="2222880"/>
                </a:lnTo>
                <a:lnTo>
                  <a:pt x="9407139" y="2177996"/>
                </a:lnTo>
                <a:lnTo>
                  <a:pt x="9415271" y="2132075"/>
                </a:lnTo>
                <a:close/>
              </a:path>
              <a:path w="10692383" h="4009643">
                <a:moveTo>
                  <a:pt x="9365516" y="2309140"/>
                </a:moveTo>
                <a:lnTo>
                  <a:pt x="9348954" y="2025578"/>
                </a:lnTo>
                <a:lnTo>
                  <a:pt x="9336320" y="2027508"/>
                </a:lnTo>
                <a:lnTo>
                  <a:pt x="9323831" y="2029967"/>
                </a:lnTo>
                <a:lnTo>
                  <a:pt x="9319259" y="2028443"/>
                </a:lnTo>
                <a:lnTo>
                  <a:pt x="9324430" y="2390060"/>
                </a:lnTo>
                <a:lnTo>
                  <a:pt x="9346239" y="2350317"/>
                </a:lnTo>
                <a:lnTo>
                  <a:pt x="9365516" y="2309140"/>
                </a:lnTo>
                <a:close/>
              </a:path>
              <a:path w="10692383" h="4009643">
                <a:moveTo>
                  <a:pt x="9324430" y="2390060"/>
                </a:moveTo>
                <a:lnTo>
                  <a:pt x="9319259" y="2028443"/>
                </a:lnTo>
                <a:lnTo>
                  <a:pt x="9314687" y="2029967"/>
                </a:lnTo>
                <a:lnTo>
                  <a:pt x="9310115" y="2029967"/>
                </a:lnTo>
                <a:lnTo>
                  <a:pt x="9310115" y="2031491"/>
                </a:lnTo>
                <a:lnTo>
                  <a:pt x="9300192" y="2428268"/>
                </a:lnTo>
                <a:lnTo>
                  <a:pt x="9324430" y="2390060"/>
                </a:lnTo>
                <a:close/>
              </a:path>
              <a:path w="10692383" h="4009643">
                <a:moveTo>
                  <a:pt x="9297923" y="2147315"/>
                </a:moveTo>
                <a:lnTo>
                  <a:pt x="9290002" y="2182589"/>
                </a:lnTo>
                <a:lnTo>
                  <a:pt x="9300192" y="2428268"/>
                </a:lnTo>
                <a:lnTo>
                  <a:pt x="9310115" y="2031491"/>
                </a:lnTo>
                <a:lnTo>
                  <a:pt x="9263337" y="2040710"/>
                </a:lnTo>
                <a:lnTo>
                  <a:pt x="9262205" y="2156094"/>
                </a:lnTo>
                <a:lnTo>
                  <a:pt x="9297923" y="2147315"/>
                </a:lnTo>
                <a:close/>
              </a:path>
              <a:path w="10692383" h="4009643">
                <a:moveTo>
                  <a:pt x="9097670" y="2228267"/>
                </a:moveTo>
                <a:lnTo>
                  <a:pt x="9128474" y="2210276"/>
                </a:lnTo>
                <a:lnTo>
                  <a:pt x="9160398" y="2193999"/>
                </a:lnTo>
                <a:lnTo>
                  <a:pt x="9193373" y="2179500"/>
                </a:lnTo>
                <a:lnTo>
                  <a:pt x="9227332" y="2166844"/>
                </a:lnTo>
                <a:lnTo>
                  <a:pt x="9262205" y="2156094"/>
                </a:lnTo>
                <a:lnTo>
                  <a:pt x="9263337" y="2040710"/>
                </a:lnTo>
                <a:lnTo>
                  <a:pt x="9217709" y="2052756"/>
                </a:lnTo>
                <a:lnTo>
                  <a:pt x="9173329" y="2067529"/>
                </a:lnTo>
                <a:lnTo>
                  <a:pt x="9130295" y="2084929"/>
                </a:lnTo>
                <a:lnTo>
                  <a:pt x="9097670" y="2228267"/>
                </a:lnTo>
                <a:close/>
              </a:path>
              <a:path w="10692383" h="4009643">
                <a:moveTo>
                  <a:pt x="9012665" y="2291889"/>
                </a:moveTo>
                <a:lnTo>
                  <a:pt x="9039697" y="2269138"/>
                </a:lnTo>
                <a:lnTo>
                  <a:pt x="9068055" y="2247909"/>
                </a:lnTo>
                <a:lnTo>
                  <a:pt x="9097670" y="2228267"/>
                </a:lnTo>
                <a:lnTo>
                  <a:pt x="9130295" y="2084929"/>
                </a:lnTo>
                <a:lnTo>
                  <a:pt x="9088707" y="2104858"/>
                </a:lnTo>
                <a:lnTo>
                  <a:pt x="9048661" y="2127215"/>
                </a:lnTo>
                <a:lnTo>
                  <a:pt x="9012665" y="2291889"/>
                </a:lnTo>
                <a:close/>
              </a:path>
              <a:path w="10692383" h="4009643">
                <a:moveTo>
                  <a:pt x="8940210" y="2368637"/>
                </a:moveTo>
                <a:lnTo>
                  <a:pt x="8962853" y="2341702"/>
                </a:lnTo>
                <a:lnTo>
                  <a:pt x="8987027" y="2316098"/>
                </a:lnTo>
                <a:lnTo>
                  <a:pt x="9012665" y="2291889"/>
                </a:lnTo>
                <a:lnTo>
                  <a:pt x="9048661" y="2127215"/>
                </a:lnTo>
                <a:lnTo>
                  <a:pt x="9010256" y="2151902"/>
                </a:lnTo>
                <a:lnTo>
                  <a:pt x="8973592" y="2178820"/>
                </a:lnTo>
                <a:lnTo>
                  <a:pt x="8940210" y="2368637"/>
                </a:lnTo>
                <a:close/>
              </a:path>
              <a:path w="10692383" h="4009643">
                <a:moveTo>
                  <a:pt x="8882157" y="2456783"/>
                </a:moveTo>
                <a:lnTo>
                  <a:pt x="8899794" y="2426241"/>
                </a:lnTo>
                <a:lnTo>
                  <a:pt x="8919167" y="2396838"/>
                </a:lnTo>
                <a:lnTo>
                  <a:pt x="8940210" y="2368637"/>
                </a:lnTo>
                <a:lnTo>
                  <a:pt x="8973592" y="2178820"/>
                </a:lnTo>
                <a:lnTo>
                  <a:pt x="8938765" y="2207867"/>
                </a:lnTo>
                <a:lnTo>
                  <a:pt x="8905874" y="2238946"/>
                </a:lnTo>
                <a:lnTo>
                  <a:pt x="8882157" y="2456783"/>
                </a:lnTo>
                <a:close/>
              </a:path>
              <a:path w="10692383" h="4009643">
                <a:moveTo>
                  <a:pt x="8875018" y="2271956"/>
                </a:moveTo>
                <a:lnTo>
                  <a:pt x="8846295" y="2306799"/>
                </a:lnTo>
                <a:lnTo>
                  <a:pt x="8852370" y="2521025"/>
                </a:lnTo>
                <a:lnTo>
                  <a:pt x="8866326" y="2488399"/>
                </a:lnTo>
                <a:lnTo>
                  <a:pt x="8882157" y="2456783"/>
                </a:lnTo>
                <a:lnTo>
                  <a:pt x="8905874" y="2238946"/>
                </a:lnTo>
                <a:lnTo>
                  <a:pt x="8875018" y="2271956"/>
                </a:lnTo>
                <a:close/>
              </a:path>
              <a:path w="10692383" h="4009643">
                <a:moveTo>
                  <a:pt x="8846295" y="2306799"/>
                </a:moveTo>
                <a:lnTo>
                  <a:pt x="8819803" y="2343374"/>
                </a:lnTo>
                <a:lnTo>
                  <a:pt x="8822435" y="2624327"/>
                </a:lnTo>
                <a:lnTo>
                  <a:pt x="8830356" y="2589054"/>
                </a:lnTo>
                <a:lnTo>
                  <a:pt x="8840358" y="2554598"/>
                </a:lnTo>
                <a:lnTo>
                  <a:pt x="8852370" y="2521025"/>
                </a:lnTo>
                <a:lnTo>
                  <a:pt x="8846295" y="2306799"/>
                </a:lnTo>
                <a:close/>
              </a:path>
              <a:path w="10692383" h="4009643">
                <a:moveTo>
                  <a:pt x="9424415" y="2040635"/>
                </a:moveTo>
                <a:lnTo>
                  <a:pt x="9424415" y="2029967"/>
                </a:lnTo>
                <a:lnTo>
                  <a:pt x="9422891" y="2020823"/>
                </a:lnTo>
                <a:lnTo>
                  <a:pt x="9422891" y="2045207"/>
                </a:lnTo>
                <a:lnTo>
                  <a:pt x="9424415" y="2040635"/>
                </a:lnTo>
                <a:close/>
              </a:path>
              <a:path w="10692383" h="4009643">
                <a:moveTo>
                  <a:pt x="9280001" y="2217045"/>
                </a:moveTo>
                <a:lnTo>
                  <a:pt x="9267988" y="2250617"/>
                </a:lnTo>
                <a:lnTo>
                  <a:pt x="9273625" y="2464844"/>
                </a:lnTo>
                <a:lnTo>
                  <a:pt x="9300192" y="2428268"/>
                </a:lnTo>
                <a:lnTo>
                  <a:pt x="9290002" y="2182589"/>
                </a:lnTo>
                <a:lnTo>
                  <a:pt x="9280001" y="2217045"/>
                </a:lnTo>
                <a:close/>
              </a:path>
              <a:path w="10692383" h="4009643">
                <a:moveTo>
                  <a:pt x="9254032" y="2283244"/>
                </a:moveTo>
                <a:lnTo>
                  <a:pt x="9238202" y="2314860"/>
                </a:lnTo>
                <a:lnTo>
                  <a:pt x="9244831" y="2499687"/>
                </a:lnTo>
                <a:lnTo>
                  <a:pt x="9273625" y="2464844"/>
                </a:lnTo>
                <a:lnTo>
                  <a:pt x="9267988" y="2250617"/>
                </a:lnTo>
                <a:lnTo>
                  <a:pt x="9254032" y="2283244"/>
                </a:lnTo>
                <a:close/>
              </a:path>
              <a:path w="10692383" h="4009643">
                <a:moveTo>
                  <a:pt x="9180149" y="2403006"/>
                </a:moveTo>
                <a:lnTo>
                  <a:pt x="9180971" y="2563776"/>
                </a:lnTo>
                <a:lnTo>
                  <a:pt x="9213913" y="2532697"/>
                </a:lnTo>
                <a:lnTo>
                  <a:pt x="9244831" y="2499687"/>
                </a:lnTo>
                <a:lnTo>
                  <a:pt x="9238202" y="2314860"/>
                </a:lnTo>
                <a:lnTo>
                  <a:pt x="9220565" y="2345402"/>
                </a:lnTo>
                <a:lnTo>
                  <a:pt x="9201191" y="2374805"/>
                </a:lnTo>
                <a:lnTo>
                  <a:pt x="9180149" y="2403006"/>
                </a:lnTo>
                <a:close/>
              </a:path>
              <a:path w="10692383" h="4009643">
                <a:moveTo>
                  <a:pt x="9107694" y="2479754"/>
                </a:moveTo>
                <a:lnTo>
                  <a:pt x="9109426" y="2619740"/>
                </a:lnTo>
                <a:lnTo>
                  <a:pt x="9146109" y="2592823"/>
                </a:lnTo>
                <a:lnTo>
                  <a:pt x="9180971" y="2563776"/>
                </a:lnTo>
                <a:lnTo>
                  <a:pt x="9180149" y="2403006"/>
                </a:lnTo>
                <a:lnTo>
                  <a:pt x="9157506" y="2429940"/>
                </a:lnTo>
                <a:lnTo>
                  <a:pt x="9133331" y="2455544"/>
                </a:lnTo>
                <a:lnTo>
                  <a:pt x="9107694" y="2479754"/>
                </a:lnTo>
                <a:close/>
              </a:path>
              <a:path w="10692383" h="4009643">
                <a:moveTo>
                  <a:pt x="9022689" y="2543376"/>
                </a:moveTo>
                <a:lnTo>
                  <a:pt x="9031009" y="2666785"/>
                </a:lnTo>
                <a:lnTo>
                  <a:pt x="9071026" y="2644427"/>
                </a:lnTo>
                <a:lnTo>
                  <a:pt x="9109426" y="2619740"/>
                </a:lnTo>
                <a:lnTo>
                  <a:pt x="9107694" y="2479754"/>
                </a:lnTo>
                <a:lnTo>
                  <a:pt x="9080662" y="2502505"/>
                </a:lnTo>
                <a:lnTo>
                  <a:pt x="9052304" y="2523734"/>
                </a:lnTo>
                <a:lnTo>
                  <a:pt x="9022689" y="2543376"/>
                </a:lnTo>
                <a:close/>
              </a:path>
              <a:path w="10692383" h="4009643">
                <a:moveTo>
                  <a:pt x="8893027" y="2604799"/>
                </a:moveTo>
                <a:lnTo>
                  <a:pt x="8902279" y="2718887"/>
                </a:lnTo>
                <a:lnTo>
                  <a:pt x="8946534" y="2704114"/>
                </a:lnTo>
                <a:lnTo>
                  <a:pt x="8989478" y="2686714"/>
                </a:lnTo>
                <a:lnTo>
                  <a:pt x="9031009" y="2666785"/>
                </a:lnTo>
                <a:lnTo>
                  <a:pt x="9022689" y="2543376"/>
                </a:lnTo>
                <a:lnTo>
                  <a:pt x="8991885" y="2561367"/>
                </a:lnTo>
                <a:lnTo>
                  <a:pt x="8959961" y="2577644"/>
                </a:lnTo>
                <a:lnTo>
                  <a:pt x="8926986" y="2592143"/>
                </a:lnTo>
                <a:lnTo>
                  <a:pt x="8893027" y="2604799"/>
                </a:lnTo>
                <a:close/>
              </a:path>
              <a:path w="10692383" h="4009643">
                <a:moveTo>
                  <a:pt x="8801099" y="2743199"/>
                </a:moveTo>
                <a:lnTo>
                  <a:pt x="8805671" y="2741675"/>
                </a:lnTo>
                <a:lnTo>
                  <a:pt x="8810243" y="2740151"/>
                </a:lnTo>
                <a:lnTo>
                  <a:pt x="8856815" y="2730933"/>
                </a:lnTo>
                <a:lnTo>
                  <a:pt x="8902279" y="2718887"/>
                </a:lnTo>
                <a:lnTo>
                  <a:pt x="8893027" y="2604799"/>
                </a:lnTo>
                <a:lnTo>
                  <a:pt x="8858154" y="2615548"/>
                </a:lnTo>
                <a:lnTo>
                  <a:pt x="8822435" y="2624327"/>
                </a:lnTo>
                <a:lnTo>
                  <a:pt x="8819803" y="2343374"/>
                </a:lnTo>
                <a:lnTo>
                  <a:pt x="8801099" y="2743199"/>
                </a:lnTo>
                <a:close/>
              </a:path>
              <a:path w="10692383" h="4009643">
                <a:moveTo>
                  <a:pt x="8795640" y="2381583"/>
                </a:moveTo>
                <a:lnTo>
                  <a:pt x="8773905" y="2421326"/>
                </a:lnTo>
                <a:lnTo>
                  <a:pt x="8782884" y="2744174"/>
                </a:lnTo>
                <a:lnTo>
                  <a:pt x="8795003" y="2741675"/>
                </a:lnTo>
                <a:lnTo>
                  <a:pt x="8801099" y="2743199"/>
                </a:lnTo>
                <a:lnTo>
                  <a:pt x="8819803" y="2343374"/>
                </a:lnTo>
                <a:lnTo>
                  <a:pt x="8795640" y="2381583"/>
                </a:lnTo>
                <a:close/>
              </a:path>
              <a:path w="10692383" h="4009643">
                <a:moveTo>
                  <a:pt x="8705087" y="2639567"/>
                </a:moveTo>
                <a:lnTo>
                  <a:pt x="8712707" y="2750819"/>
                </a:lnTo>
                <a:lnTo>
                  <a:pt x="8719296" y="2750453"/>
                </a:lnTo>
                <a:lnTo>
                  <a:pt x="8732082" y="2749696"/>
                </a:lnTo>
                <a:lnTo>
                  <a:pt x="8744933" y="2748788"/>
                </a:lnTo>
                <a:lnTo>
                  <a:pt x="8757749" y="2747632"/>
                </a:lnTo>
                <a:lnTo>
                  <a:pt x="8770433" y="2746127"/>
                </a:lnTo>
                <a:lnTo>
                  <a:pt x="8782884" y="2744174"/>
                </a:lnTo>
                <a:lnTo>
                  <a:pt x="8773905" y="2421326"/>
                </a:lnTo>
                <a:lnTo>
                  <a:pt x="8754697" y="2462503"/>
                </a:lnTo>
                <a:lnTo>
                  <a:pt x="8738112" y="2505015"/>
                </a:lnTo>
                <a:lnTo>
                  <a:pt x="8724250" y="2548763"/>
                </a:lnTo>
                <a:lnTo>
                  <a:pt x="8713209" y="2593647"/>
                </a:lnTo>
                <a:lnTo>
                  <a:pt x="8705087" y="2639567"/>
                </a:lnTo>
                <a:close/>
              </a:path>
              <a:path w="10692383" h="4009643">
                <a:moveTo>
                  <a:pt x="8712707" y="2750819"/>
                </a:moveTo>
                <a:lnTo>
                  <a:pt x="8705087" y="2639567"/>
                </a:lnTo>
                <a:lnTo>
                  <a:pt x="8703563" y="2639567"/>
                </a:lnTo>
                <a:lnTo>
                  <a:pt x="8703563" y="2645663"/>
                </a:lnTo>
                <a:lnTo>
                  <a:pt x="8702782" y="2650287"/>
                </a:lnTo>
                <a:lnTo>
                  <a:pt x="8701011" y="2662655"/>
                </a:lnTo>
                <a:lnTo>
                  <a:pt x="8699641" y="2675200"/>
                </a:lnTo>
                <a:lnTo>
                  <a:pt x="8698637" y="2687885"/>
                </a:lnTo>
                <a:lnTo>
                  <a:pt x="8697964" y="2700677"/>
                </a:lnTo>
                <a:lnTo>
                  <a:pt x="8697586" y="2713538"/>
                </a:lnTo>
                <a:lnTo>
                  <a:pt x="8697467" y="2752343"/>
                </a:lnTo>
                <a:lnTo>
                  <a:pt x="8712707" y="2750819"/>
                </a:lnTo>
                <a:close/>
              </a:path>
              <a:path w="10692383" h="4009643">
                <a:moveTo>
                  <a:pt x="8697467" y="2752343"/>
                </a:moveTo>
                <a:lnTo>
                  <a:pt x="8697467" y="2726435"/>
                </a:lnTo>
                <a:lnTo>
                  <a:pt x="8695943" y="2731007"/>
                </a:lnTo>
                <a:lnTo>
                  <a:pt x="8695943" y="2750819"/>
                </a:lnTo>
                <a:lnTo>
                  <a:pt x="8697467" y="2752343"/>
                </a:lnTo>
                <a:close/>
              </a:path>
              <a:path w="10692383" h="4009643">
                <a:moveTo>
                  <a:pt x="7938397" y="2058105"/>
                </a:moveTo>
                <a:lnTo>
                  <a:pt x="7938515" y="2045207"/>
                </a:lnTo>
                <a:lnTo>
                  <a:pt x="7940039" y="2040635"/>
                </a:lnTo>
                <a:lnTo>
                  <a:pt x="7940039" y="2020823"/>
                </a:lnTo>
                <a:lnTo>
                  <a:pt x="7938515" y="2019299"/>
                </a:lnTo>
                <a:lnTo>
                  <a:pt x="7938397" y="2058105"/>
                </a:lnTo>
                <a:close/>
              </a:path>
              <a:path w="10692383" h="4009643">
                <a:moveTo>
                  <a:pt x="7938515" y="2019299"/>
                </a:moveTo>
                <a:lnTo>
                  <a:pt x="7924799" y="2020823"/>
                </a:lnTo>
                <a:lnTo>
                  <a:pt x="7930895" y="2132075"/>
                </a:lnTo>
                <a:lnTo>
                  <a:pt x="7932419" y="2125979"/>
                </a:lnTo>
                <a:lnTo>
                  <a:pt x="7933201" y="2121356"/>
                </a:lnTo>
                <a:lnTo>
                  <a:pt x="7934971" y="2108988"/>
                </a:lnTo>
                <a:lnTo>
                  <a:pt x="7936341" y="2096443"/>
                </a:lnTo>
                <a:lnTo>
                  <a:pt x="7937345" y="2083758"/>
                </a:lnTo>
                <a:lnTo>
                  <a:pt x="7938019" y="2070966"/>
                </a:lnTo>
                <a:lnTo>
                  <a:pt x="7938397" y="2058105"/>
                </a:lnTo>
                <a:lnTo>
                  <a:pt x="7938515" y="2019299"/>
                </a:lnTo>
                <a:close/>
              </a:path>
              <a:path w="10692383" h="4009643">
                <a:moveTo>
                  <a:pt x="7930895" y="2132075"/>
                </a:moveTo>
                <a:lnTo>
                  <a:pt x="7924799" y="2020823"/>
                </a:lnTo>
                <a:lnTo>
                  <a:pt x="7916477" y="2021268"/>
                </a:lnTo>
                <a:lnTo>
                  <a:pt x="7903608" y="2022021"/>
                </a:lnTo>
                <a:lnTo>
                  <a:pt x="7890895" y="2022928"/>
                </a:lnTo>
                <a:lnTo>
                  <a:pt x="7878307" y="2024082"/>
                </a:lnTo>
                <a:lnTo>
                  <a:pt x="7865812" y="2025578"/>
                </a:lnTo>
                <a:lnTo>
                  <a:pt x="7881286" y="2309140"/>
                </a:lnTo>
                <a:lnTo>
                  <a:pt x="7897871" y="2266628"/>
                </a:lnTo>
                <a:lnTo>
                  <a:pt x="7911733" y="2222880"/>
                </a:lnTo>
                <a:lnTo>
                  <a:pt x="7922774" y="2177996"/>
                </a:lnTo>
                <a:lnTo>
                  <a:pt x="7930895" y="2132075"/>
                </a:lnTo>
                <a:close/>
              </a:path>
              <a:path w="10692383" h="4009643">
                <a:moveTo>
                  <a:pt x="7862077" y="2350317"/>
                </a:moveTo>
                <a:lnTo>
                  <a:pt x="7881286" y="2309140"/>
                </a:lnTo>
                <a:lnTo>
                  <a:pt x="7865812" y="2025578"/>
                </a:lnTo>
                <a:lnTo>
                  <a:pt x="7853380" y="2027508"/>
                </a:lnTo>
                <a:lnTo>
                  <a:pt x="7840979" y="2029967"/>
                </a:lnTo>
                <a:lnTo>
                  <a:pt x="7840342" y="2390060"/>
                </a:lnTo>
                <a:lnTo>
                  <a:pt x="7862077" y="2350317"/>
                </a:lnTo>
                <a:close/>
              </a:path>
              <a:path w="10692383" h="4009643">
                <a:moveTo>
                  <a:pt x="7840342" y="2390060"/>
                </a:moveTo>
                <a:lnTo>
                  <a:pt x="7840979" y="2029967"/>
                </a:lnTo>
                <a:lnTo>
                  <a:pt x="7834883" y="2028443"/>
                </a:lnTo>
                <a:lnTo>
                  <a:pt x="7830311" y="2029967"/>
                </a:lnTo>
                <a:lnTo>
                  <a:pt x="7825739" y="2029967"/>
                </a:lnTo>
                <a:lnTo>
                  <a:pt x="7825739" y="2031491"/>
                </a:lnTo>
                <a:lnTo>
                  <a:pt x="7816180" y="2428268"/>
                </a:lnTo>
                <a:lnTo>
                  <a:pt x="7840342" y="2390060"/>
                </a:lnTo>
                <a:close/>
              </a:path>
              <a:path w="10692383" h="4009643">
                <a:moveTo>
                  <a:pt x="7815071" y="2147315"/>
                </a:moveTo>
                <a:lnTo>
                  <a:pt x="7806933" y="2182589"/>
                </a:lnTo>
                <a:lnTo>
                  <a:pt x="7816180" y="2428268"/>
                </a:lnTo>
                <a:lnTo>
                  <a:pt x="7825739" y="2031491"/>
                </a:lnTo>
                <a:lnTo>
                  <a:pt x="7779168" y="2040710"/>
                </a:lnTo>
                <a:lnTo>
                  <a:pt x="7779146" y="2156094"/>
                </a:lnTo>
                <a:lnTo>
                  <a:pt x="7815071" y="2147315"/>
                </a:lnTo>
                <a:close/>
              </a:path>
              <a:path w="10692383" h="4009643">
                <a:moveTo>
                  <a:pt x="7614104" y="2228267"/>
                </a:moveTo>
                <a:lnTo>
                  <a:pt x="7644955" y="2210276"/>
                </a:lnTo>
                <a:lnTo>
                  <a:pt x="7676948" y="2193999"/>
                </a:lnTo>
                <a:lnTo>
                  <a:pt x="7710020" y="2179500"/>
                </a:lnTo>
                <a:lnTo>
                  <a:pt x="7744108" y="2166844"/>
                </a:lnTo>
                <a:lnTo>
                  <a:pt x="7779146" y="2156094"/>
                </a:lnTo>
                <a:lnTo>
                  <a:pt x="7779168" y="2040710"/>
                </a:lnTo>
                <a:lnTo>
                  <a:pt x="7733703" y="2052756"/>
                </a:lnTo>
                <a:lnTo>
                  <a:pt x="7689449" y="2067529"/>
                </a:lnTo>
                <a:lnTo>
                  <a:pt x="7646505" y="2084929"/>
                </a:lnTo>
                <a:lnTo>
                  <a:pt x="7614104" y="2228267"/>
                </a:lnTo>
                <a:close/>
              </a:path>
              <a:path w="10692383" h="4009643">
                <a:moveTo>
                  <a:pt x="7529052" y="2291889"/>
                </a:moveTo>
                <a:lnTo>
                  <a:pt x="7556089" y="2269138"/>
                </a:lnTo>
                <a:lnTo>
                  <a:pt x="7584461" y="2247909"/>
                </a:lnTo>
                <a:lnTo>
                  <a:pt x="7614104" y="2228267"/>
                </a:lnTo>
                <a:lnTo>
                  <a:pt x="7646505" y="2084929"/>
                </a:lnTo>
                <a:lnTo>
                  <a:pt x="7604974" y="2104858"/>
                </a:lnTo>
                <a:lnTo>
                  <a:pt x="7564957" y="2127215"/>
                </a:lnTo>
                <a:lnTo>
                  <a:pt x="7529052" y="2291889"/>
                </a:lnTo>
                <a:close/>
              </a:path>
              <a:path w="10692383" h="4009643">
                <a:moveTo>
                  <a:pt x="7456590" y="2368637"/>
                </a:moveTo>
                <a:lnTo>
                  <a:pt x="7479238" y="2341702"/>
                </a:lnTo>
                <a:lnTo>
                  <a:pt x="7503413" y="2316098"/>
                </a:lnTo>
                <a:lnTo>
                  <a:pt x="7529052" y="2291889"/>
                </a:lnTo>
                <a:lnTo>
                  <a:pt x="7564957" y="2127215"/>
                </a:lnTo>
                <a:lnTo>
                  <a:pt x="7526557" y="2151902"/>
                </a:lnTo>
                <a:lnTo>
                  <a:pt x="7489874" y="2178820"/>
                </a:lnTo>
                <a:lnTo>
                  <a:pt x="7456590" y="2368637"/>
                </a:lnTo>
                <a:close/>
              </a:path>
              <a:path w="10692383" h="4009643">
                <a:moveTo>
                  <a:pt x="7398448" y="2456783"/>
                </a:moveTo>
                <a:lnTo>
                  <a:pt x="7416131" y="2426241"/>
                </a:lnTo>
                <a:lnTo>
                  <a:pt x="7435533" y="2396838"/>
                </a:lnTo>
                <a:lnTo>
                  <a:pt x="7456590" y="2368637"/>
                </a:lnTo>
                <a:lnTo>
                  <a:pt x="7489874" y="2178820"/>
                </a:lnTo>
                <a:lnTo>
                  <a:pt x="7455011" y="2207867"/>
                </a:lnTo>
                <a:lnTo>
                  <a:pt x="7422070" y="2238946"/>
                </a:lnTo>
                <a:lnTo>
                  <a:pt x="7398448" y="2456783"/>
                </a:lnTo>
                <a:close/>
              </a:path>
              <a:path w="10692383" h="4009643">
                <a:moveTo>
                  <a:pt x="7391151" y="2271956"/>
                </a:moveTo>
                <a:lnTo>
                  <a:pt x="7362358" y="2306799"/>
                </a:lnTo>
                <a:lnTo>
                  <a:pt x="7368495" y="2521025"/>
                </a:lnTo>
                <a:lnTo>
                  <a:pt x="7382548" y="2488399"/>
                </a:lnTo>
                <a:lnTo>
                  <a:pt x="7398448" y="2456783"/>
                </a:lnTo>
                <a:lnTo>
                  <a:pt x="7422070" y="2238946"/>
                </a:lnTo>
                <a:lnTo>
                  <a:pt x="7391151" y="2271956"/>
                </a:lnTo>
                <a:close/>
              </a:path>
              <a:path w="10692383" h="4009643">
                <a:moveTo>
                  <a:pt x="7362358" y="2306799"/>
                </a:moveTo>
                <a:lnTo>
                  <a:pt x="7335791" y="2343374"/>
                </a:lnTo>
                <a:lnTo>
                  <a:pt x="7338059" y="2624327"/>
                </a:lnTo>
                <a:lnTo>
                  <a:pt x="7346187" y="2589054"/>
                </a:lnTo>
                <a:lnTo>
                  <a:pt x="7356353" y="2554598"/>
                </a:lnTo>
                <a:lnTo>
                  <a:pt x="7368495" y="2521025"/>
                </a:lnTo>
                <a:lnTo>
                  <a:pt x="7362358" y="2306799"/>
                </a:lnTo>
                <a:close/>
              </a:path>
              <a:path w="10692383" h="4009643">
                <a:moveTo>
                  <a:pt x="7796736" y="2217045"/>
                </a:moveTo>
                <a:lnTo>
                  <a:pt x="7784548" y="2250617"/>
                </a:lnTo>
                <a:lnTo>
                  <a:pt x="7789688" y="2464844"/>
                </a:lnTo>
                <a:lnTo>
                  <a:pt x="7816180" y="2428268"/>
                </a:lnTo>
                <a:lnTo>
                  <a:pt x="7806933" y="2182589"/>
                </a:lnTo>
                <a:lnTo>
                  <a:pt x="7796736" y="2217045"/>
                </a:lnTo>
                <a:close/>
              </a:path>
              <a:path w="10692383" h="4009643">
                <a:moveTo>
                  <a:pt x="7770436" y="2283244"/>
                </a:moveTo>
                <a:lnTo>
                  <a:pt x="7754469" y="2314860"/>
                </a:lnTo>
                <a:lnTo>
                  <a:pt x="7760964" y="2499687"/>
                </a:lnTo>
                <a:lnTo>
                  <a:pt x="7789688" y="2464844"/>
                </a:lnTo>
                <a:lnTo>
                  <a:pt x="7784548" y="2250617"/>
                </a:lnTo>
                <a:lnTo>
                  <a:pt x="7770436" y="2283244"/>
                </a:lnTo>
                <a:close/>
              </a:path>
              <a:path w="10692383" h="4009643">
                <a:moveTo>
                  <a:pt x="7696102" y="2403006"/>
                </a:moveTo>
                <a:lnTo>
                  <a:pt x="7697218" y="2563776"/>
                </a:lnTo>
                <a:lnTo>
                  <a:pt x="7730108" y="2532697"/>
                </a:lnTo>
                <a:lnTo>
                  <a:pt x="7760964" y="2499687"/>
                </a:lnTo>
                <a:lnTo>
                  <a:pt x="7754469" y="2314860"/>
                </a:lnTo>
                <a:lnTo>
                  <a:pt x="7736712" y="2345402"/>
                </a:lnTo>
                <a:lnTo>
                  <a:pt x="7717234" y="2374805"/>
                </a:lnTo>
                <a:lnTo>
                  <a:pt x="7696102" y="2403006"/>
                </a:lnTo>
                <a:close/>
              </a:path>
              <a:path w="10692383" h="4009643">
                <a:moveTo>
                  <a:pt x="7623457" y="2479754"/>
                </a:moveTo>
                <a:lnTo>
                  <a:pt x="7625726" y="2619740"/>
                </a:lnTo>
                <a:lnTo>
                  <a:pt x="7662391" y="2592823"/>
                </a:lnTo>
                <a:lnTo>
                  <a:pt x="7697218" y="2563776"/>
                </a:lnTo>
                <a:lnTo>
                  <a:pt x="7696102" y="2403006"/>
                </a:lnTo>
                <a:lnTo>
                  <a:pt x="7673383" y="2429940"/>
                </a:lnTo>
                <a:lnTo>
                  <a:pt x="7649146" y="2455544"/>
                </a:lnTo>
                <a:lnTo>
                  <a:pt x="7623457" y="2479754"/>
                </a:lnTo>
                <a:close/>
              </a:path>
              <a:path w="10692383" h="4009643">
                <a:moveTo>
                  <a:pt x="7538354" y="2543376"/>
                </a:moveTo>
                <a:lnTo>
                  <a:pt x="7547276" y="2666785"/>
                </a:lnTo>
                <a:lnTo>
                  <a:pt x="7587322" y="2644427"/>
                </a:lnTo>
                <a:lnTo>
                  <a:pt x="7625726" y="2619740"/>
                </a:lnTo>
                <a:lnTo>
                  <a:pt x="7623457" y="2479754"/>
                </a:lnTo>
                <a:lnTo>
                  <a:pt x="7596383" y="2502505"/>
                </a:lnTo>
                <a:lnTo>
                  <a:pt x="7567993" y="2523734"/>
                </a:lnTo>
                <a:lnTo>
                  <a:pt x="7538354" y="2543376"/>
                </a:lnTo>
                <a:close/>
              </a:path>
              <a:path w="10692383" h="4009643">
                <a:moveTo>
                  <a:pt x="7408653" y="2604799"/>
                </a:moveTo>
                <a:lnTo>
                  <a:pt x="7418274" y="2718887"/>
                </a:lnTo>
                <a:lnTo>
                  <a:pt x="7462654" y="2704114"/>
                </a:lnTo>
                <a:lnTo>
                  <a:pt x="7505687" y="2686714"/>
                </a:lnTo>
                <a:lnTo>
                  <a:pt x="7547276" y="2666785"/>
                </a:lnTo>
                <a:lnTo>
                  <a:pt x="7538354" y="2543376"/>
                </a:lnTo>
                <a:lnTo>
                  <a:pt x="7507533" y="2561367"/>
                </a:lnTo>
                <a:lnTo>
                  <a:pt x="7475597" y="2577644"/>
                </a:lnTo>
                <a:lnTo>
                  <a:pt x="7442615" y="2592143"/>
                </a:lnTo>
                <a:lnTo>
                  <a:pt x="7408653" y="2604799"/>
                </a:lnTo>
                <a:close/>
              </a:path>
              <a:path w="10692383" h="4009643">
                <a:moveTo>
                  <a:pt x="7316723" y="2743199"/>
                </a:moveTo>
                <a:lnTo>
                  <a:pt x="7321295" y="2741675"/>
                </a:lnTo>
                <a:lnTo>
                  <a:pt x="7325867" y="2740151"/>
                </a:lnTo>
                <a:lnTo>
                  <a:pt x="7372645" y="2730933"/>
                </a:lnTo>
                <a:lnTo>
                  <a:pt x="7418274" y="2718887"/>
                </a:lnTo>
                <a:lnTo>
                  <a:pt x="7408653" y="2604799"/>
                </a:lnTo>
                <a:lnTo>
                  <a:pt x="7373778" y="2615548"/>
                </a:lnTo>
                <a:lnTo>
                  <a:pt x="7338059" y="2624327"/>
                </a:lnTo>
                <a:lnTo>
                  <a:pt x="7335791" y="2343374"/>
                </a:lnTo>
                <a:lnTo>
                  <a:pt x="7316723" y="2743199"/>
                </a:lnTo>
                <a:close/>
              </a:path>
              <a:path w="10692383" h="4009643">
                <a:moveTo>
                  <a:pt x="7274824" y="2747560"/>
                </a:moveTo>
                <a:lnTo>
                  <a:pt x="7287319" y="2746065"/>
                </a:lnTo>
                <a:lnTo>
                  <a:pt x="7299751" y="2744134"/>
                </a:lnTo>
                <a:lnTo>
                  <a:pt x="7312151" y="2741675"/>
                </a:lnTo>
                <a:lnTo>
                  <a:pt x="7316723" y="2743199"/>
                </a:lnTo>
                <a:lnTo>
                  <a:pt x="7335791" y="2343374"/>
                </a:lnTo>
                <a:lnTo>
                  <a:pt x="7311552" y="2381583"/>
                </a:lnTo>
                <a:lnTo>
                  <a:pt x="7289744" y="2421326"/>
                </a:lnTo>
                <a:lnTo>
                  <a:pt x="7274824" y="2747560"/>
                </a:lnTo>
                <a:close/>
              </a:path>
              <a:path w="10692383" h="4009643">
                <a:moveTo>
                  <a:pt x="7220711" y="2639567"/>
                </a:moveTo>
                <a:lnTo>
                  <a:pt x="7228331" y="2750819"/>
                </a:lnTo>
                <a:lnTo>
                  <a:pt x="7236653" y="2750375"/>
                </a:lnTo>
                <a:lnTo>
                  <a:pt x="7249523" y="2749622"/>
                </a:lnTo>
                <a:lnTo>
                  <a:pt x="7262236" y="2748715"/>
                </a:lnTo>
                <a:lnTo>
                  <a:pt x="7274824" y="2747560"/>
                </a:lnTo>
                <a:lnTo>
                  <a:pt x="7289744" y="2421326"/>
                </a:lnTo>
                <a:lnTo>
                  <a:pt x="7270467" y="2462503"/>
                </a:lnTo>
                <a:lnTo>
                  <a:pt x="7253823" y="2505015"/>
                </a:lnTo>
                <a:lnTo>
                  <a:pt x="7239915" y="2548763"/>
                </a:lnTo>
                <a:lnTo>
                  <a:pt x="7228844" y="2593647"/>
                </a:lnTo>
                <a:lnTo>
                  <a:pt x="7220711" y="2639567"/>
                </a:lnTo>
                <a:close/>
              </a:path>
              <a:path w="10692383" h="4009643">
                <a:moveTo>
                  <a:pt x="7228331" y="2750819"/>
                </a:moveTo>
                <a:lnTo>
                  <a:pt x="7220711" y="2639567"/>
                </a:lnTo>
                <a:lnTo>
                  <a:pt x="7219187" y="2645663"/>
                </a:lnTo>
                <a:lnTo>
                  <a:pt x="7218646" y="2650287"/>
                </a:lnTo>
                <a:lnTo>
                  <a:pt x="7217242" y="2662655"/>
                </a:lnTo>
                <a:lnTo>
                  <a:pt x="7215936" y="2675200"/>
                </a:lnTo>
                <a:lnTo>
                  <a:pt x="7214797" y="2687885"/>
                </a:lnTo>
                <a:lnTo>
                  <a:pt x="7213896" y="2700677"/>
                </a:lnTo>
                <a:lnTo>
                  <a:pt x="7213304" y="2713538"/>
                </a:lnTo>
                <a:lnTo>
                  <a:pt x="7213091" y="2726435"/>
                </a:lnTo>
                <a:lnTo>
                  <a:pt x="7213091" y="2752343"/>
                </a:lnTo>
                <a:lnTo>
                  <a:pt x="7228331" y="2750819"/>
                </a:lnTo>
                <a:close/>
              </a:path>
              <a:path w="10692383" h="4009643">
                <a:moveTo>
                  <a:pt x="6455663" y="2019299"/>
                </a:moveTo>
                <a:lnTo>
                  <a:pt x="6440423" y="2020823"/>
                </a:lnTo>
                <a:lnTo>
                  <a:pt x="6448043" y="2125979"/>
                </a:lnTo>
                <a:lnTo>
                  <a:pt x="6448860" y="2121239"/>
                </a:lnTo>
                <a:lnTo>
                  <a:pt x="6450792" y="2108889"/>
                </a:lnTo>
                <a:lnTo>
                  <a:pt x="6452452" y="2096363"/>
                </a:lnTo>
                <a:lnTo>
                  <a:pt x="6453805" y="2083697"/>
                </a:lnTo>
                <a:lnTo>
                  <a:pt x="6454814" y="2070926"/>
                </a:lnTo>
                <a:lnTo>
                  <a:pt x="6455445" y="2058084"/>
                </a:lnTo>
                <a:lnTo>
                  <a:pt x="6455663" y="2045207"/>
                </a:lnTo>
                <a:lnTo>
                  <a:pt x="6455663" y="2019299"/>
                </a:lnTo>
                <a:close/>
              </a:path>
              <a:path w="10692383" h="4009643">
                <a:moveTo>
                  <a:pt x="6393931" y="2024082"/>
                </a:moveTo>
                <a:lnTo>
                  <a:pt x="6398276" y="2309140"/>
                </a:lnTo>
                <a:lnTo>
                  <a:pt x="6414926" y="2266628"/>
                </a:lnTo>
                <a:lnTo>
                  <a:pt x="6428838" y="2222880"/>
                </a:lnTo>
                <a:lnTo>
                  <a:pt x="6439911" y="2177996"/>
                </a:lnTo>
                <a:lnTo>
                  <a:pt x="6448043" y="2132075"/>
                </a:lnTo>
                <a:lnTo>
                  <a:pt x="6448043" y="2125979"/>
                </a:lnTo>
                <a:lnTo>
                  <a:pt x="6440423" y="2020823"/>
                </a:lnTo>
                <a:lnTo>
                  <a:pt x="6432102" y="2021268"/>
                </a:lnTo>
                <a:lnTo>
                  <a:pt x="6419232" y="2022021"/>
                </a:lnTo>
                <a:lnTo>
                  <a:pt x="6406519" y="2022928"/>
                </a:lnTo>
                <a:lnTo>
                  <a:pt x="6393931" y="2024082"/>
                </a:lnTo>
                <a:close/>
              </a:path>
              <a:path w="10692383" h="4009643">
                <a:moveTo>
                  <a:pt x="6356603" y="2029967"/>
                </a:moveTo>
                <a:lnTo>
                  <a:pt x="6357161" y="2390060"/>
                </a:lnTo>
                <a:lnTo>
                  <a:pt x="6378987" y="2350317"/>
                </a:lnTo>
                <a:lnTo>
                  <a:pt x="6398276" y="2309140"/>
                </a:lnTo>
                <a:lnTo>
                  <a:pt x="6393931" y="2024082"/>
                </a:lnTo>
                <a:lnTo>
                  <a:pt x="6381436" y="2025578"/>
                </a:lnTo>
                <a:lnTo>
                  <a:pt x="6369004" y="2027508"/>
                </a:lnTo>
                <a:lnTo>
                  <a:pt x="6356603" y="2029967"/>
                </a:lnTo>
                <a:close/>
              </a:path>
              <a:path w="10692383" h="4009643">
                <a:moveTo>
                  <a:pt x="6357161" y="2390060"/>
                </a:moveTo>
                <a:lnTo>
                  <a:pt x="6356603" y="2029967"/>
                </a:lnTo>
                <a:lnTo>
                  <a:pt x="6352031" y="2028443"/>
                </a:lnTo>
                <a:lnTo>
                  <a:pt x="6347459" y="2029967"/>
                </a:lnTo>
                <a:lnTo>
                  <a:pt x="6342887" y="2029967"/>
                </a:lnTo>
                <a:lnTo>
                  <a:pt x="6341363" y="2031491"/>
                </a:lnTo>
                <a:lnTo>
                  <a:pt x="6332898" y="2428268"/>
                </a:lnTo>
                <a:lnTo>
                  <a:pt x="6357161" y="2390060"/>
                </a:lnTo>
                <a:close/>
              </a:path>
              <a:path w="10692383" h="4009643">
                <a:moveTo>
                  <a:pt x="6330695" y="2147315"/>
                </a:moveTo>
                <a:lnTo>
                  <a:pt x="6322568" y="2182589"/>
                </a:lnTo>
                <a:lnTo>
                  <a:pt x="6332898" y="2428268"/>
                </a:lnTo>
                <a:lnTo>
                  <a:pt x="6341363" y="2031491"/>
                </a:lnTo>
                <a:lnTo>
                  <a:pt x="6294792" y="2040710"/>
                </a:lnTo>
                <a:lnTo>
                  <a:pt x="6294770" y="2156094"/>
                </a:lnTo>
                <a:lnTo>
                  <a:pt x="6330695" y="2147315"/>
                </a:lnTo>
                <a:close/>
              </a:path>
              <a:path w="10692383" h="4009643">
                <a:moveTo>
                  <a:pt x="6129729" y="2228267"/>
                </a:moveTo>
                <a:lnTo>
                  <a:pt x="6160579" y="2210276"/>
                </a:lnTo>
                <a:lnTo>
                  <a:pt x="6192572" y="2193999"/>
                </a:lnTo>
                <a:lnTo>
                  <a:pt x="6225645" y="2179500"/>
                </a:lnTo>
                <a:lnTo>
                  <a:pt x="6259732" y="2166844"/>
                </a:lnTo>
                <a:lnTo>
                  <a:pt x="6294770" y="2156094"/>
                </a:lnTo>
                <a:lnTo>
                  <a:pt x="6294792" y="2040710"/>
                </a:lnTo>
                <a:lnTo>
                  <a:pt x="6249327" y="2052756"/>
                </a:lnTo>
                <a:lnTo>
                  <a:pt x="6205073" y="2067529"/>
                </a:lnTo>
                <a:lnTo>
                  <a:pt x="6162129" y="2084929"/>
                </a:lnTo>
                <a:lnTo>
                  <a:pt x="6129729" y="2228267"/>
                </a:lnTo>
                <a:close/>
              </a:path>
              <a:path w="10692383" h="4009643">
                <a:moveTo>
                  <a:pt x="6044676" y="2291889"/>
                </a:moveTo>
                <a:lnTo>
                  <a:pt x="6071713" y="2269138"/>
                </a:lnTo>
                <a:lnTo>
                  <a:pt x="6100085" y="2247909"/>
                </a:lnTo>
                <a:lnTo>
                  <a:pt x="6129729" y="2228267"/>
                </a:lnTo>
                <a:lnTo>
                  <a:pt x="6162129" y="2084929"/>
                </a:lnTo>
                <a:lnTo>
                  <a:pt x="6120598" y="2104858"/>
                </a:lnTo>
                <a:lnTo>
                  <a:pt x="6080581" y="2127215"/>
                </a:lnTo>
                <a:lnTo>
                  <a:pt x="6044676" y="2291889"/>
                </a:lnTo>
                <a:close/>
              </a:path>
              <a:path w="10692383" h="4009643">
                <a:moveTo>
                  <a:pt x="5972214" y="2368637"/>
                </a:moveTo>
                <a:lnTo>
                  <a:pt x="5994862" y="2341702"/>
                </a:lnTo>
                <a:lnTo>
                  <a:pt x="6019037" y="2316098"/>
                </a:lnTo>
                <a:lnTo>
                  <a:pt x="6044676" y="2291889"/>
                </a:lnTo>
                <a:lnTo>
                  <a:pt x="6080581" y="2127215"/>
                </a:lnTo>
                <a:lnTo>
                  <a:pt x="6042181" y="2151902"/>
                </a:lnTo>
                <a:lnTo>
                  <a:pt x="6005498" y="2178820"/>
                </a:lnTo>
                <a:lnTo>
                  <a:pt x="5972214" y="2368637"/>
                </a:lnTo>
                <a:close/>
              </a:path>
              <a:path w="10692383" h="4009643">
                <a:moveTo>
                  <a:pt x="5914072" y="2456783"/>
                </a:moveTo>
                <a:lnTo>
                  <a:pt x="5931755" y="2426241"/>
                </a:lnTo>
                <a:lnTo>
                  <a:pt x="5951157" y="2396838"/>
                </a:lnTo>
                <a:lnTo>
                  <a:pt x="5972214" y="2368637"/>
                </a:lnTo>
                <a:lnTo>
                  <a:pt x="6005498" y="2178820"/>
                </a:lnTo>
                <a:lnTo>
                  <a:pt x="5970635" y="2207867"/>
                </a:lnTo>
                <a:lnTo>
                  <a:pt x="5937694" y="2238946"/>
                </a:lnTo>
                <a:lnTo>
                  <a:pt x="5914072" y="2456783"/>
                </a:lnTo>
                <a:close/>
              </a:path>
              <a:path w="10692383" h="4009643">
                <a:moveTo>
                  <a:pt x="5906776" y="2271956"/>
                </a:moveTo>
                <a:lnTo>
                  <a:pt x="5877982" y="2306799"/>
                </a:lnTo>
                <a:lnTo>
                  <a:pt x="5884119" y="2521025"/>
                </a:lnTo>
                <a:lnTo>
                  <a:pt x="5898172" y="2488399"/>
                </a:lnTo>
                <a:lnTo>
                  <a:pt x="5914072" y="2456783"/>
                </a:lnTo>
                <a:lnTo>
                  <a:pt x="5937694" y="2238946"/>
                </a:lnTo>
                <a:lnTo>
                  <a:pt x="5906776" y="2271956"/>
                </a:lnTo>
                <a:close/>
              </a:path>
              <a:path w="10692383" h="4009643">
                <a:moveTo>
                  <a:pt x="5877982" y="2306799"/>
                </a:moveTo>
                <a:lnTo>
                  <a:pt x="5851415" y="2343374"/>
                </a:lnTo>
                <a:lnTo>
                  <a:pt x="5853683" y="2624327"/>
                </a:lnTo>
                <a:lnTo>
                  <a:pt x="5861811" y="2589054"/>
                </a:lnTo>
                <a:lnTo>
                  <a:pt x="5871977" y="2554598"/>
                </a:lnTo>
                <a:lnTo>
                  <a:pt x="5884119" y="2521025"/>
                </a:lnTo>
                <a:lnTo>
                  <a:pt x="5877982" y="2306799"/>
                </a:lnTo>
                <a:close/>
              </a:path>
              <a:path w="10692383" h="4009643">
                <a:moveTo>
                  <a:pt x="6312401" y="2217045"/>
                </a:moveTo>
                <a:lnTo>
                  <a:pt x="6300260" y="2250617"/>
                </a:lnTo>
                <a:lnTo>
                  <a:pt x="6306299" y="2464844"/>
                </a:lnTo>
                <a:lnTo>
                  <a:pt x="6332898" y="2428268"/>
                </a:lnTo>
                <a:lnTo>
                  <a:pt x="6322568" y="2182589"/>
                </a:lnTo>
                <a:lnTo>
                  <a:pt x="6312401" y="2217045"/>
                </a:lnTo>
                <a:close/>
              </a:path>
              <a:path w="10692383" h="4009643">
                <a:moveTo>
                  <a:pt x="6286207" y="2283244"/>
                </a:moveTo>
                <a:lnTo>
                  <a:pt x="6270307" y="2314860"/>
                </a:lnTo>
                <a:lnTo>
                  <a:pt x="6277464" y="2499687"/>
                </a:lnTo>
                <a:lnTo>
                  <a:pt x="6306299" y="2464844"/>
                </a:lnTo>
                <a:lnTo>
                  <a:pt x="6300260" y="2250617"/>
                </a:lnTo>
                <a:lnTo>
                  <a:pt x="6286207" y="2283244"/>
                </a:lnTo>
                <a:close/>
              </a:path>
              <a:path w="10692383" h="4009643">
                <a:moveTo>
                  <a:pt x="6212165" y="2403006"/>
                </a:moveTo>
                <a:lnTo>
                  <a:pt x="6213490" y="2563776"/>
                </a:lnTo>
                <a:lnTo>
                  <a:pt x="6246494" y="2532697"/>
                </a:lnTo>
                <a:lnTo>
                  <a:pt x="6277464" y="2499687"/>
                </a:lnTo>
                <a:lnTo>
                  <a:pt x="6270307" y="2314860"/>
                </a:lnTo>
                <a:lnTo>
                  <a:pt x="6252624" y="2345402"/>
                </a:lnTo>
                <a:lnTo>
                  <a:pt x="6233222" y="2374805"/>
                </a:lnTo>
                <a:lnTo>
                  <a:pt x="6212165" y="2403006"/>
                </a:lnTo>
                <a:close/>
              </a:path>
              <a:path w="10692383" h="4009643">
                <a:moveTo>
                  <a:pt x="6139703" y="2479754"/>
                </a:moveTo>
                <a:lnTo>
                  <a:pt x="6141780" y="2619740"/>
                </a:lnTo>
                <a:lnTo>
                  <a:pt x="6178551" y="2592823"/>
                </a:lnTo>
                <a:lnTo>
                  <a:pt x="6213490" y="2563776"/>
                </a:lnTo>
                <a:lnTo>
                  <a:pt x="6212165" y="2403006"/>
                </a:lnTo>
                <a:lnTo>
                  <a:pt x="6189517" y="2429940"/>
                </a:lnTo>
                <a:lnTo>
                  <a:pt x="6165341" y="2455544"/>
                </a:lnTo>
                <a:lnTo>
                  <a:pt x="6139703" y="2479754"/>
                </a:lnTo>
                <a:close/>
              </a:path>
              <a:path w="10692383" h="4009643">
                <a:moveTo>
                  <a:pt x="6054650" y="2543376"/>
                </a:moveTo>
                <a:lnTo>
                  <a:pt x="6063138" y="2666785"/>
                </a:lnTo>
                <a:lnTo>
                  <a:pt x="6103275" y="2644427"/>
                </a:lnTo>
                <a:lnTo>
                  <a:pt x="6141780" y="2619740"/>
                </a:lnTo>
                <a:lnTo>
                  <a:pt x="6139703" y="2479754"/>
                </a:lnTo>
                <a:lnTo>
                  <a:pt x="6112666" y="2502505"/>
                </a:lnTo>
                <a:lnTo>
                  <a:pt x="6084294" y="2523734"/>
                </a:lnTo>
                <a:lnTo>
                  <a:pt x="6054650" y="2543376"/>
                </a:lnTo>
                <a:close/>
              </a:path>
              <a:path w="10692383" h="4009643">
                <a:moveTo>
                  <a:pt x="5924647" y="2604799"/>
                </a:moveTo>
                <a:lnTo>
                  <a:pt x="5933940" y="2718887"/>
                </a:lnTo>
                <a:lnTo>
                  <a:pt x="5978370" y="2704114"/>
                </a:lnTo>
                <a:lnTo>
                  <a:pt x="6021470" y="2686714"/>
                </a:lnTo>
                <a:lnTo>
                  <a:pt x="6063138" y="2666785"/>
                </a:lnTo>
                <a:lnTo>
                  <a:pt x="6054650" y="2543376"/>
                </a:lnTo>
                <a:lnTo>
                  <a:pt x="6023800" y="2561367"/>
                </a:lnTo>
                <a:lnTo>
                  <a:pt x="5991807" y="2577644"/>
                </a:lnTo>
                <a:lnTo>
                  <a:pt x="5958734" y="2592143"/>
                </a:lnTo>
                <a:lnTo>
                  <a:pt x="5924647" y="2604799"/>
                </a:lnTo>
                <a:close/>
              </a:path>
              <a:path w="10692383" h="4009643">
                <a:moveTo>
                  <a:pt x="5832347" y="2743199"/>
                </a:moveTo>
                <a:lnTo>
                  <a:pt x="5836919" y="2741675"/>
                </a:lnTo>
                <a:lnTo>
                  <a:pt x="5841491" y="2740151"/>
                </a:lnTo>
                <a:lnTo>
                  <a:pt x="5888280" y="2730933"/>
                </a:lnTo>
                <a:lnTo>
                  <a:pt x="5933940" y="2718887"/>
                </a:lnTo>
                <a:lnTo>
                  <a:pt x="5924647" y="2604799"/>
                </a:lnTo>
                <a:lnTo>
                  <a:pt x="5889609" y="2615548"/>
                </a:lnTo>
                <a:lnTo>
                  <a:pt x="5853683" y="2624327"/>
                </a:lnTo>
                <a:lnTo>
                  <a:pt x="5851415" y="2343374"/>
                </a:lnTo>
                <a:lnTo>
                  <a:pt x="5832347" y="2743199"/>
                </a:lnTo>
                <a:close/>
              </a:path>
              <a:path w="10692383" h="4009643">
                <a:moveTo>
                  <a:pt x="5790448" y="2747560"/>
                </a:moveTo>
                <a:lnTo>
                  <a:pt x="5802943" y="2746065"/>
                </a:lnTo>
                <a:lnTo>
                  <a:pt x="5815375" y="2744134"/>
                </a:lnTo>
                <a:lnTo>
                  <a:pt x="5827775" y="2741675"/>
                </a:lnTo>
                <a:lnTo>
                  <a:pt x="5832347" y="2743199"/>
                </a:lnTo>
                <a:lnTo>
                  <a:pt x="5851415" y="2343374"/>
                </a:lnTo>
                <a:lnTo>
                  <a:pt x="5827176" y="2381583"/>
                </a:lnTo>
                <a:lnTo>
                  <a:pt x="5805368" y="2421326"/>
                </a:lnTo>
                <a:lnTo>
                  <a:pt x="5790448" y="2747560"/>
                </a:lnTo>
                <a:close/>
              </a:path>
              <a:path w="10692383" h="4009643">
                <a:moveTo>
                  <a:pt x="5736335" y="2639567"/>
                </a:moveTo>
                <a:lnTo>
                  <a:pt x="5743955" y="2750819"/>
                </a:lnTo>
                <a:lnTo>
                  <a:pt x="5752277" y="2750375"/>
                </a:lnTo>
                <a:lnTo>
                  <a:pt x="5765147" y="2749622"/>
                </a:lnTo>
                <a:lnTo>
                  <a:pt x="5777860" y="2748715"/>
                </a:lnTo>
                <a:lnTo>
                  <a:pt x="5790448" y="2747560"/>
                </a:lnTo>
                <a:lnTo>
                  <a:pt x="5805368" y="2421326"/>
                </a:lnTo>
                <a:lnTo>
                  <a:pt x="5786091" y="2462503"/>
                </a:lnTo>
                <a:lnTo>
                  <a:pt x="5769448" y="2505015"/>
                </a:lnTo>
                <a:lnTo>
                  <a:pt x="5755539" y="2548763"/>
                </a:lnTo>
                <a:lnTo>
                  <a:pt x="5744468" y="2593647"/>
                </a:lnTo>
                <a:lnTo>
                  <a:pt x="5736335" y="2639567"/>
                </a:lnTo>
                <a:close/>
              </a:path>
              <a:path w="10692383" h="4009643">
                <a:moveTo>
                  <a:pt x="5743955" y="2750819"/>
                </a:moveTo>
                <a:lnTo>
                  <a:pt x="5736335" y="2639567"/>
                </a:lnTo>
                <a:lnTo>
                  <a:pt x="5736335" y="2645663"/>
                </a:lnTo>
                <a:lnTo>
                  <a:pt x="5735519" y="2650404"/>
                </a:lnTo>
                <a:lnTo>
                  <a:pt x="5733586" y="2662754"/>
                </a:lnTo>
                <a:lnTo>
                  <a:pt x="5731926" y="2675280"/>
                </a:lnTo>
                <a:lnTo>
                  <a:pt x="5730574" y="2687946"/>
                </a:lnTo>
                <a:lnTo>
                  <a:pt x="5729565" y="2700717"/>
                </a:lnTo>
                <a:lnTo>
                  <a:pt x="5728934" y="2713559"/>
                </a:lnTo>
                <a:lnTo>
                  <a:pt x="5728715" y="2726435"/>
                </a:lnTo>
                <a:lnTo>
                  <a:pt x="5728715" y="2752343"/>
                </a:lnTo>
                <a:lnTo>
                  <a:pt x="5743955" y="2750819"/>
                </a:lnTo>
                <a:close/>
              </a:path>
              <a:path w="10692383" h="4009643">
                <a:moveTo>
                  <a:pt x="4971287" y="2019299"/>
                </a:moveTo>
                <a:lnTo>
                  <a:pt x="4956047" y="2020823"/>
                </a:lnTo>
                <a:lnTo>
                  <a:pt x="4963667" y="2132075"/>
                </a:lnTo>
                <a:lnTo>
                  <a:pt x="4965191" y="2125979"/>
                </a:lnTo>
                <a:lnTo>
                  <a:pt x="4965733" y="2121356"/>
                </a:lnTo>
                <a:lnTo>
                  <a:pt x="4967136" y="2108988"/>
                </a:lnTo>
                <a:lnTo>
                  <a:pt x="4968443" y="2096443"/>
                </a:lnTo>
                <a:lnTo>
                  <a:pt x="4969582" y="2083758"/>
                </a:lnTo>
                <a:lnTo>
                  <a:pt x="4970482" y="2070966"/>
                </a:lnTo>
                <a:lnTo>
                  <a:pt x="4971074" y="2058105"/>
                </a:lnTo>
                <a:lnTo>
                  <a:pt x="4971287" y="2045207"/>
                </a:lnTo>
                <a:lnTo>
                  <a:pt x="4971287" y="2019299"/>
                </a:lnTo>
                <a:close/>
              </a:path>
              <a:path w="10692383" h="4009643">
                <a:moveTo>
                  <a:pt x="4963667" y="2132075"/>
                </a:moveTo>
                <a:lnTo>
                  <a:pt x="4956047" y="2020823"/>
                </a:lnTo>
                <a:lnTo>
                  <a:pt x="4947726" y="2021268"/>
                </a:lnTo>
                <a:lnTo>
                  <a:pt x="4934856" y="2022021"/>
                </a:lnTo>
                <a:lnTo>
                  <a:pt x="4922143" y="2022928"/>
                </a:lnTo>
                <a:lnTo>
                  <a:pt x="4909555" y="2024082"/>
                </a:lnTo>
                <a:lnTo>
                  <a:pt x="4897060" y="2025578"/>
                </a:lnTo>
                <a:lnTo>
                  <a:pt x="4913912" y="2309140"/>
                </a:lnTo>
                <a:lnTo>
                  <a:pt x="4930555" y="2266628"/>
                </a:lnTo>
                <a:lnTo>
                  <a:pt x="4944463" y="2222880"/>
                </a:lnTo>
                <a:lnTo>
                  <a:pt x="4955535" y="2177996"/>
                </a:lnTo>
                <a:lnTo>
                  <a:pt x="4963667" y="2132075"/>
                </a:lnTo>
                <a:close/>
              </a:path>
              <a:path w="10692383" h="4009643">
                <a:moveTo>
                  <a:pt x="4913912" y="2309140"/>
                </a:moveTo>
                <a:lnTo>
                  <a:pt x="4897060" y="2025578"/>
                </a:lnTo>
                <a:lnTo>
                  <a:pt x="4884628" y="2027508"/>
                </a:lnTo>
                <a:lnTo>
                  <a:pt x="4872227" y="2029967"/>
                </a:lnTo>
                <a:lnTo>
                  <a:pt x="4867655" y="2028443"/>
                </a:lnTo>
                <a:lnTo>
                  <a:pt x="4872826" y="2390060"/>
                </a:lnTo>
                <a:lnTo>
                  <a:pt x="4894635" y="2350317"/>
                </a:lnTo>
                <a:lnTo>
                  <a:pt x="4913912" y="2309140"/>
                </a:lnTo>
                <a:close/>
              </a:path>
              <a:path w="10692383" h="4009643">
                <a:moveTo>
                  <a:pt x="4872826" y="2390060"/>
                </a:moveTo>
                <a:lnTo>
                  <a:pt x="4867655" y="2028443"/>
                </a:lnTo>
                <a:lnTo>
                  <a:pt x="4863083" y="2029967"/>
                </a:lnTo>
                <a:lnTo>
                  <a:pt x="4858511" y="2029967"/>
                </a:lnTo>
                <a:lnTo>
                  <a:pt x="4858511" y="2031491"/>
                </a:lnTo>
                <a:lnTo>
                  <a:pt x="4848588" y="2428268"/>
                </a:lnTo>
                <a:lnTo>
                  <a:pt x="4872826" y="2390060"/>
                </a:lnTo>
                <a:close/>
              </a:path>
              <a:path w="10692383" h="4009643">
                <a:moveTo>
                  <a:pt x="4846319" y="2147315"/>
                </a:moveTo>
                <a:lnTo>
                  <a:pt x="4838192" y="2182589"/>
                </a:lnTo>
                <a:lnTo>
                  <a:pt x="4848588" y="2428268"/>
                </a:lnTo>
                <a:lnTo>
                  <a:pt x="4858511" y="2031491"/>
                </a:lnTo>
                <a:lnTo>
                  <a:pt x="4811733" y="2040710"/>
                </a:lnTo>
                <a:lnTo>
                  <a:pt x="4810600" y="2156094"/>
                </a:lnTo>
                <a:lnTo>
                  <a:pt x="4846319" y="2147315"/>
                </a:lnTo>
                <a:close/>
              </a:path>
              <a:path w="10692383" h="4009643">
                <a:moveTo>
                  <a:pt x="4646025" y="2228267"/>
                </a:moveTo>
                <a:lnTo>
                  <a:pt x="4676846" y="2210276"/>
                </a:lnTo>
                <a:lnTo>
                  <a:pt x="4708781" y="2193999"/>
                </a:lnTo>
                <a:lnTo>
                  <a:pt x="4741764" y="2179500"/>
                </a:lnTo>
                <a:lnTo>
                  <a:pt x="4775726" y="2166844"/>
                </a:lnTo>
                <a:lnTo>
                  <a:pt x="4810600" y="2156094"/>
                </a:lnTo>
                <a:lnTo>
                  <a:pt x="4811733" y="2040710"/>
                </a:lnTo>
                <a:lnTo>
                  <a:pt x="4766105" y="2052756"/>
                </a:lnTo>
                <a:lnTo>
                  <a:pt x="4721725" y="2067529"/>
                </a:lnTo>
                <a:lnTo>
                  <a:pt x="4678692" y="2084929"/>
                </a:lnTo>
                <a:lnTo>
                  <a:pt x="4646025" y="2228267"/>
                </a:lnTo>
                <a:close/>
              </a:path>
              <a:path w="10692383" h="4009643">
                <a:moveTo>
                  <a:pt x="4560922" y="2291889"/>
                </a:moveTo>
                <a:lnTo>
                  <a:pt x="4587995" y="2269138"/>
                </a:lnTo>
                <a:lnTo>
                  <a:pt x="4616385" y="2247909"/>
                </a:lnTo>
                <a:lnTo>
                  <a:pt x="4646025" y="2228267"/>
                </a:lnTo>
                <a:lnTo>
                  <a:pt x="4678692" y="2084929"/>
                </a:lnTo>
                <a:lnTo>
                  <a:pt x="4637103" y="2104858"/>
                </a:lnTo>
                <a:lnTo>
                  <a:pt x="4597057" y="2127215"/>
                </a:lnTo>
                <a:lnTo>
                  <a:pt x="4560922" y="2291889"/>
                </a:lnTo>
                <a:close/>
              </a:path>
              <a:path w="10692383" h="4009643">
                <a:moveTo>
                  <a:pt x="4488277" y="2368637"/>
                </a:moveTo>
                <a:lnTo>
                  <a:pt x="4510995" y="2341702"/>
                </a:lnTo>
                <a:lnTo>
                  <a:pt x="4535233" y="2316098"/>
                </a:lnTo>
                <a:lnTo>
                  <a:pt x="4560922" y="2291889"/>
                </a:lnTo>
                <a:lnTo>
                  <a:pt x="4597057" y="2127215"/>
                </a:lnTo>
                <a:lnTo>
                  <a:pt x="4558653" y="2151902"/>
                </a:lnTo>
                <a:lnTo>
                  <a:pt x="4521988" y="2178820"/>
                </a:lnTo>
                <a:lnTo>
                  <a:pt x="4488277" y="2368637"/>
                </a:lnTo>
                <a:close/>
              </a:path>
              <a:path w="10692383" h="4009643">
                <a:moveTo>
                  <a:pt x="4429910" y="2456783"/>
                </a:moveTo>
                <a:lnTo>
                  <a:pt x="4447667" y="2426241"/>
                </a:lnTo>
                <a:lnTo>
                  <a:pt x="4467145" y="2396838"/>
                </a:lnTo>
                <a:lnTo>
                  <a:pt x="4488277" y="2368637"/>
                </a:lnTo>
                <a:lnTo>
                  <a:pt x="4521988" y="2178820"/>
                </a:lnTo>
                <a:lnTo>
                  <a:pt x="4487161" y="2207867"/>
                </a:lnTo>
                <a:lnTo>
                  <a:pt x="4454270" y="2238946"/>
                </a:lnTo>
                <a:lnTo>
                  <a:pt x="4429910" y="2456783"/>
                </a:lnTo>
                <a:close/>
              </a:path>
              <a:path w="10692383" h="4009643">
                <a:moveTo>
                  <a:pt x="4423414" y="2271956"/>
                </a:moveTo>
                <a:lnTo>
                  <a:pt x="4394691" y="2306799"/>
                </a:lnTo>
                <a:lnTo>
                  <a:pt x="4399831" y="2521025"/>
                </a:lnTo>
                <a:lnTo>
                  <a:pt x="4413942" y="2488399"/>
                </a:lnTo>
                <a:lnTo>
                  <a:pt x="4429910" y="2456783"/>
                </a:lnTo>
                <a:lnTo>
                  <a:pt x="4454270" y="2238946"/>
                </a:lnTo>
                <a:lnTo>
                  <a:pt x="4423414" y="2271956"/>
                </a:lnTo>
                <a:close/>
              </a:path>
              <a:path w="10692383" h="4009643">
                <a:moveTo>
                  <a:pt x="4394691" y="2306799"/>
                </a:moveTo>
                <a:lnTo>
                  <a:pt x="4368199" y="2343374"/>
                </a:lnTo>
                <a:lnTo>
                  <a:pt x="4369307" y="2624327"/>
                </a:lnTo>
                <a:lnTo>
                  <a:pt x="4377446" y="2589054"/>
                </a:lnTo>
                <a:lnTo>
                  <a:pt x="4387643" y="2554598"/>
                </a:lnTo>
                <a:lnTo>
                  <a:pt x="4399831" y="2521025"/>
                </a:lnTo>
                <a:lnTo>
                  <a:pt x="4394691" y="2306799"/>
                </a:lnTo>
                <a:close/>
              </a:path>
              <a:path w="10692383" h="4009643">
                <a:moveTo>
                  <a:pt x="4972811" y="2040635"/>
                </a:moveTo>
                <a:lnTo>
                  <a:pt x="4972811" y="2029967"/>
                </a:lnTo>
                <a:lnTo>
                  <a:pt x="4971287" y="2020823"/>
                </a:lnTo>
                <a:lnTo>
                  <a:pt x="4971287" y="2045207"/>
                </a:lnTo>
                <a:lnTo>
                  <a:pt x="4972811" y="2040635"/>
                </a:lnTo>
                <a:close/>
              </a:path>
              <a:path w="10692383" h="4009643">
                <a:moveTo>
                  <a:pt x="4828025" y="2217045"/>
                </a:moveTo>
                <a:lnTo>
                  <a:pt x="4815884" y="2250617"/>
                </a:lnTo>
                <a:lnTo>
                  <a:pt x="4822021" y="2464844"/>
                </a:lnTo>
                <a:lnTo>
                  <a:pt x="4848588" y="2428268"/>
                </a:lnTo>
                <a:lnTo>
                  <a:pt x="4838192" y="2182589"/>
                </a:lnTo>
                <a:lnTo>
                  <a:pt x="4828025" y="2217045"/>
                </a:lnTo>
                <a:close/>
              </a:path>
              <a:path w="10692383" h="4009643">
                <a:moveTo>
                  <a:pt x="4801831" y="2283244"/>
                </a:moveTo>
                <a:lnTo>
                  <a:pt x="4785931" y="2314860"/>
                </a:lnTo>
                <a:lnTo>
                  <a:pt x="4793227" y="2499687"/>
                </a:lnTo>
                <a:lnTo>
                  <a:pt x="4822021" y="2464844"/>
                </a:lnTo>
                <a:lnTo>
                  <a:pt x="4815884" y="2250617"/>
                </a:lnTo>
                <a:lnTo>
                  <a:pt x="4801831" y="2283244"/>
                </a:lnTo>
                <a:close/>
              </a:path>
              <a:path w="10692383" h="4009643">
                <a:moveTo>
                  <a:pt x="4727789" y="2403006"/>
                </a:moveTo>
                <a:lnTo>
                  <a:pt x="4729367" y="2563776"/>
                </a:lnTo>
                <a:lnTo>
                  <a:pt x="4762309" y="2532697"/>
                </a:lnTo>
                <a:lnTo>
                  <a:pt x="4793227" y="2499687"/>
                </a:lnTo>
                <a:lnTo>
                  <a:pt x="4785931" y="2314860"/>
                </a:lnTo>
                <a:lnTo>
                  <a:pt x="4768248" y="2345402"/>
                </a:lnTo>
                <a:lnTo>
                  <a:pt x="4748846" y="2374805"/>
                </a:lnTo>
                <a:lnTo>
                  <a:pt x="4727789" y="2403006"/>
                </a:lnTo>
                <a:close/>
              </a:path>
              <a:path w="10692383" h="4009643">
                <a:moveTo>
                  <a:pt x="4655327" y="2479754"/>
                </a:moveTo>
                <a:lnTo>
                  <a:pt x="4657822" y="2619740"/>
                </a:lnTo>
                <a:lnTo>
                  <a:pt x="4694505" y="2592823"/>
                </a:lnTo>
                <a:lnTo>
                  <a:pt x="4729367" y="2563776"/>
                </a:lnTo>
                <a:lnTo>
                  <a:pt x="4727789" y="2403006"/>
                </a:lnTo>
                <a:lnTo>
                  <a:pt x="4705141" y="2429940"/>
                </a:lnTo>
                <a:lnTo>
                  <a:pt x="4680965" y="2455544"/>
                </a:lnTo>
                <a:lnTo>
                  <a:pt x="4655327" y="2479754"/>
                </a:lnTo>
                <a:close/>
              </a:path>
              <a:path w="10692383" h="4009643">
                <a:moveTo>
                  <a:pt x="4570274" y="2543376"/>
                </a:moveTo>
                <a:lnTo>
                  <a:pt x="4579405" y="2666785"/>
                </a:lnTo>
                <a:lnTo>
                  <a:pt x="4619422" y="2644427"/>
                </a:lnTo>
                <a:lnTo>
                  <a:pt x="4657822" y="2619740"/>
                </a:lnTo>
                <a:lnTo>
                  <a:pt x="4655327" y="2479754"/>
                </a:lnTo>
                <a:lnTo>
                  <a:pt x="4628290" y="2502505"/>
                </a:lnTo>
                <a:lnTo>
                  <a:pt x="4599918" y="2523734"/>
                </a:lnTo>
                <a:lnTo>
                  <a:pt x="4570274" y="2543376"/>
                </a:lnTo>
                <a:close/>
              </a:path>
              <a:path w="10692383" h="4009643">
                <a:moveTo>
                  <a:pt x="4440271" y="2604799"/>
                </a:moveTo>
                <a:lnTo>
                  <a:pt x="4450675" y="2718887"/>
                </a:lnTo>
                <a:lnTo>
                  <a:pt x="4494930" y="2704114"/>
                </a:lnTo>
                <a:lnTo>
                  <a:pt x="4537874" y="2686714"/>
                </a:lnTo>
                <a:lnTo>
                  <a:pt x="4579405" y="2666785"/>
                </a:lnTo>
                <a:lnTo>
                  <a:pt x="4570274" y="2543376"/>
                </a:lnTo>
                <a:lnTo>
                  <a:pt x="4539424" y="2561367"/>
                </a:lnTo>
                <a:lnTo>
                  <a:pt x="4507431" y="2577644"/>
                </a:lnTo>
                <a:lnTo>
                  <a:pt x="4474358" y="2592143"/>
                </a:lnTo>
                <a:lnTo>
                  <a:pt x="4440271" y="2604799"/>
                </a:lnTo>
                <a:close/>
              </a:path>
              <a:path w="10692383" h="4009643">
                <a:moveTo>
                  <a:pt x="4349495" y="2743199"/>
                </a:moveTo>
                <a:lnTo>
                  <a:pt x="4354067" y="2741675"/>
                </a:lnTo>
                <a:lnTo>
                  <a:pt x="4358639" y="2740151"/>
                </a:lnTo>
                <a:lnTo>
                  <a:pt x="4405211" y="2730933"/>
                </a:lnTo>
                <a:lnTo>
                  <a:pt x="4450675" y="2718887"/>
                </a:lnTo>
                <a:lnTo>
                  <a:pt x="4440271" y="2604799"/>
                </a:lnTo>
                <a:lnTo>
                  <a:pt x="4405233" y="2615548"/>
                </a:lnTo>
                <a:lnTo>
                  <a:pt x="4369307" y="2624327"/>
                </a:lnTo>
                <a:lnTo>
                  <a:pt x="4368199" y="2343374"/>
                </a:lnTo>
                <a:lnTo>
                  <a:pt x="4349495" y="2743199"/>
                </a:lnTo>
                <a:close/>
              </a:path>
              <a:path w="10692383" h="4009643">
                <a:moveTo>
                  <a:pt x="4344036" y="2381583"/>
                </a:moveTo>
                <a:lnTo>
                  <a:pt x="4322302" y="2421326"/>
                </a:lnTo>
                <a:lnTo>
                  <a:pt x="4330999" y="2744134"/>
                </a:lnTo>
                <a:lnTo>
                  <a:pt x="4343399" y="2741675"/>
                </a:lnTo>
                <a:lnTo>
                  <a:pt x="4349495" y="2743199"/>
                </a:lnTo>
                <a:lnTo>
                  <a:pt x="4368199" y="2343374"/>
                </a:lnTo>
                <a:lnTo>
                  <a:pt x="4344036" y="2381583"/>
                </a:lnTo>
                <a:close/>
              </a:path>
              <a:path w="10692383" h="4009643">
                <a:moveTo>
                  <a:pt x="4253483" y="2639567"/>
                </a:moveTo>
                <a:lnTo>
                  <a:pt x="4259579" y="2750819"/>
                </a:lnTo>
                <a:lnTo>
                  <a:pt x="4267901" y="2750375"/>
                </a:lnTo>
                <a:lnTo>
                  <a:pt x="4280771" y="2749622"/>
                </a:lnTo>
                <a:lnTo>
                  <a:pt x="4293484" y="2748715"/>
                </a:lnTo>
                <a:lnTo>
                  <a:pt x="4306072" y="2747560"/>
                </a:lnTo>
                <a:lnTo>
                  <a:pt x="4318567" y="2746065"/>
                </a:lnTo>
                <a:lnTo>
                  <a:pt x="4330999" y="2744134"/>
                </a:lnTo>
                <a:lnTo>
                  <a:pt x="4322302" y="2421326"/>
                </a:lnTo>
                <a:lnTo>
                  <a:pt x="4303093" y="2462503"/>
                </a:lnTo>
                <a:lnTo>
                  <a:pt x="4286508" y="2505015"/>
                </a:lnTo>
                <a:lnTo>
                  <a:pt x="4272646" y="2548763"/>
                </a:lnTo>
                <a:lnTo>
                  <a:pt x="4261605" y="2593647"/>
                </a:lnTo>
                <a:lnTo>
                  <a:pt x="4253483" y="2639567"/>
                </a:lnTo>
                <a:close/>
              </a:path>
              <a:path w="10692383" h="4009643">
                <a:moveTo>
                  <a:pt x="4259579" y="2750819"/>
                </a:moveTo>
                <a:lnTo>
                  <a:pt x="4253483" y="2639567"/>
                </a:lnTo>
                <a:lnTo>
                  <a:pt x="4251959" y="2639567"/>
                </a:lnTo>
                <a:lnTo>
                  <a:pt x="4251959" y="2645663"/>
                </a:lnTo>
                <a:lnTo>
                  <a:pt x="4251178" y="2650287"/>
                </a:lnTo>
                <a:lnTo>
                  <a:pt x="4249407" y="2662655"/>
                </a:lnTo>
                <a:lnTo>
                  <a:pt x="4248038" y="2675200"/>
                </a:lnTo>
                <a:lnTo>
                  <a:pt x="4247034" y="2687885"/>
                </a:lnTo>
                <a:lnTo>
                  <a:pt x="4246360" y="2700677"/>
                </a:lnTo>
                <a:lnTo>
                  <a:pt x="4245982" y="2713538"/>
                </a:lnTo>
                <a:lnTo>
                  <a:pt x="4245863" y="2752343"/>
                </a:lnTo>
                <a:lnTo>
                  <a:pt x="4259579" y="2750819"/>
                </a:lnTo>
                <a:close/>
              </a:path>
              <a:path w="10692383" h="4009643">
                <a:moveTo>
                  <a:pt x="4245863" y="2752343"/>
                </a:moveTo>
                <a:lnTo>
                  <a:pt x="4245863" y="2726435"/>
                </a:lnTo>
                <a:lnTo>
                  <a:pt x="4244339" y="2731007"/>
                </a:lnTo>
                <a:lnTo>
                  <a:pt x="4244339" y="2750819"/>
                </a:lnTo>
                <a:lnTo>
                  <a:pt x="4245863" y="2752343"/>
                </a:lnTo>
                <a:close/>
              </a:path>
              <a:path w="10692383" h="4009643">
                <a:moveTo>
                  <a:pt x="3486793" y="2058105"/>
                </a:moveTo>
                <a:lnTo>
                  <a:pt x="3486911" y="2045207"/>
                </a:lnTo>
                <a:lnTo>
                  <a:pt x="3488435" y="2040635"/>
                </a:lnTo>
                <a:lnTo>
                  <a:pt x="3488435" y="2020823"/>
                </a:lnTo>
                <a:lnTo>
                  <a:pt x="3486911" y="2019299"/>
                </a:lnTo>
                <a:lnTo>
                  <a:pt x="3486793" y="2058105"/>
                </a:lnTo>
                <a:close/>
              </a:path>
              <a:path w="10692383" h="4009643">
                <a:moveTo>
                  <a:pt x="3486911" y="2019299"/>
                </a:moveTo>
                <a:lnTo>
                  <a:pt x="3471671" y="2020823"/>
                </a:lnTo>
                <a:lnTo>
                  <a:pt x="3479291" y="2132075"/>
                </a:lnTo>
                <a:lnTo>
                  <a:pt x="3480815" y="2125979"/>
                </a:lnTo>
                <a:lnTo>
                  <a:pt x="3481597" y="2121356"/>
                </a:lnTo>
                <a:lnTo>
                  <a:pt x="3483367" y="2108988"/>
                </a:lnTo>
                <a:lnTo>
                  <a:pt x="3484737" y="2096443"/>
                </a:lnTo>
                <a:lnTo>
                  <a:pt x="3485741" y="2083758"/>
                </a:lnTo>
                <a:lnTo>
                  <a:pt x="3486415" y="2070966"/>
                </a:lnTo>
                <a:lnTo>
                  <a:pt x="3486793" y="2058105"/>
                </a:lnTo>
                <a:lnTo>
                  <a:pt x="3486911" y="2019299"/>
                </a:lnTo>
                <a:close/>
              </a:path>
              <a:path w="10692383" h="4009643">
                <a:moveTo>
                  <a:pt x="3479291" y="2132075"/>
                </a:moveTo>
                <a:lnTo>
                  <a:pt x="3471671" y="2020823"/>
                </a:lnTo>
                <a:lnTo>
                  <a:pt x="3463709" y="2021268"/>
                </a:lnTo>
                <a:lnTo>
                  <a:pt x="3451120" y="2022021"/>
                </a:lnTo>
                <a:lnTo>
                  <a:pt x="3438427" y="2022928"/>
                </a:lnTo>
                <a:lnTo>
                  <a:pt x="3425690" y="2024082"/>
                </a:lnTo>
                <a:lnTo>
                  <a:pt x="3412974" y="2025578"/>
                </a:lnTo>
                <a:lnTo>
                  <a:pt x="3429682" y="2309140"/>
                </a:lnTo>
                <a:lnTo>
                  <a:pt x="3446267" y="2266628"/>
                </a:lnTo>
                <a:lnTo>
                  <a:pt x="3460129" y="2222880"/>
                </a:lnTo>
                <a:lnTo>
                  <a:pt x="3471170" y="2177996"/>
                </a:lnTo>
                <a:lnTo>
                  <a:pt x="3479291" y="2132075"/>
                </a:lnTo>
                <a:close/>
              </a:path>
              <a:path w="10692383" h="4009643">
                <a:moveTo>
                  <a:pt x="3429682" y="2309140"/>
                </a:moveTo>
                <a:lnTo>
                  <a:pt x="3412974" y="2025578"/>
                </a:lnTo>
                <a:lnTo>
                  <a:pt x="3400340" y="2027508"/>
                </a:lnTo>
                <a:lnTo>
                  <a:pt x="3387851" y="2029967"/>
                </a:lnTo>
                <a:lnTo>
                  <a:pt x="3383279" y="2028443"/>
                </a:lnTo>
                <a:lnTo>
                  <a:pt x="3388738" y="2390060"/>
                </a:lnTo>
                <a:lnTo>
                  <a:pt x="3410473" y="2350317"/>
                </a:lnTo>
                <a:lnTo>
                  <a:pt x="3429682" y="2309140"/>
                </a:lnTo>
                <a:close/>
              </a:path>
              <a:path w="10692383" h="4009643">
                <a:moveTo>
                  <a:pt x="3388738" y="2390060"/>
                </a:moveTo>
                <a:lnTo>
                  <a:pt x="3383279" y="2028443"/>
                </a:lnTo>
                <a:lnTo>
                  <a:pt x="3378707" y="2029967"/>
                </a:lnTo>
                <a:lnTo>
                  <a:pt x="3374135" y="2029967"/>
                </a:lnTo>
                <a:lnTo>
                  <a:pt x="3374135" y="2031491"/>
                </a:lnTo>
                <a:lnTo>
                  <a:pt x="3364576" y="2428268"/>
                </a:lnTo>
                <a:lnTo>
                  <a:pt x="3388738" y="2390060"/>
                </a:lnTo>
                <a:close/>
              </a:path>
              <a:path w="10692383" h="4009643">
                <a:moveTo>
                  <a:pt x="3361943" y="2147315"/>
                </a:moveTo>
                <a:lnTo>
                  <a:pt x="3354022" y="2182589"/>
                </a:lnTo>
                <a:lnTo>
                  <a:pt x="3364576" y="2428268"/>
                </a:lnTo>
                <a:lnTo>
                  <a:pt x="3374135" y="2031491"/>
                </a:lnTo>
                <a:lnTo>
                  <a:pt x="3327564" y="2040710"/>
                </a:lnTo>
                <a:lnTo>
                  <a:pt x="3326225" y="2156094"/>
                </a:lnTo>
                <a:lnTo>
                  <a:pt x="3361943" y="2147315"/>
                </a:lnTo>
                <a:close/>
              </a:path>
              <a:path w="10692383" h="4009643">
                <a:moveTo>
                  <a:pt x="3161690" y="2228267"/>
                </a:moveTo>
                <a:lnTo>
                  <a:pt x="3192494" y="2210276"/>
                </a:lnTo>
                <a:lnTo>
                  <a:pt x="3224418" y="2193999"/>
                </a:lnTo>
                <a:lnTo>
                  <a:pt x="3257393" y="2179500"/>
                </a:lnTo>
                <a:lnTo>
                  <a:pt x="3291352" y="2166844"/>
                </a:lnTo>
                <a:lnTo>
                  <a:pt x="3326225" y="2156094"/>
                </a:lnTo>
                <a:lnTo>
                  <a:pt x="3327564" y="2040710"/>
                </a:lnTo>
                <a:lnTo>
                  <a:pt x="3282100" y="2052756"/>
                </a:lnTo>
                <a:lnTo>
                  <a:pt x="3237845" y="2067529"/>
                </a:lnTo>
                <a:lnTo>
                  <a:pt x="3194901" y="2084929"/>
                </a:lnTo>
                <a:lnTo>
                  <a:pt x="3161690" y="2228267"/>
                </a:lnTo>
                <a:close/>
              </a:path>
              <a:path w="10692383" h="4009643">
                <a:moveTo>
                  <a:pt x="3076685" y="2291889"/>
                </a:moveTo>
                <a:lnTo>
                  <a:pt x="3103717" y="2269138"/>
                </a:lnTo>
                <a:lnTo>
                  <a:pt x="3132075" y="2247909"/>
                </a:lnTo>
                <a:lnTo>
                  <a:pt x="3161690" y="2228267"/>
                </a:lnTo>
                <a:lnTo>
                  <a:pt x="3194901" y="2084929"/>
                </a:lnTo>
                <a:lnTo>
                  <a:pt x="3153370" y="2104858"/>
                </a:lnTo>
                <a:lnTo>
                  <a:pt x="3113353" y="2127215"/>
                </a:lnTo>
                <a:lnTo>
                  <a:pt x="3076685" y="2291889"/>
                </a:lnTo>
                <a:close/>
              </a:path>
              <a:path w="10692383" h="4009643">
                <a:moveTo>
                  <a:pt x="3004230" y="2368637"/>
                </a:moveTo>
                <a:lnTo>
                  <a:pt x="3026873" y="2341702"/>
                </a:lnTo>
                <a:lnTo>
                  <a:pt x="3051047" y="2316098"/>
                </a:lnTo>
                <a:lnTo>
                  <a:pt x="3076685" y="2291889"/>
                </a:lnTo>
                <a:lnTo>
                  <a:pt x="3113353" y="2127215"/>
                </a:lnTo>
                <a:lnTo>
                  <a:pt x="3074953" y="2151902"/>
                </a:lnTo>
                <a:lnTo>
                  <a:pt x="3038270" y="2178820"/>
                </a:lnTo>
                <a:lnTo>
                  <a:pt x="3004230" y="2368637"/>
                </a:lnTo>
                <a:close/>
              </a:path>
              <a:path w="10692383" h="4009643">
                <a:moveTo>
                  <a:pt x="2946177" y="2456783"/>
                </a:moveTo>
                <a:lnTo>
                  <a:pt x="2963814" y="2426241"/>
                </a:lnTo>
                <a:lnTo>
                  <a:pt x="2983188" y="2396838"/>
                </a:lnTo>
                <a:lnTo>
                  <a:pt x="3004230" y="2368637"/>
                </a:lnTo>
                <a:lnTo>
                  <a:pt x="3038270" y="2178820"/>
                </a:lnTo>
                <a:lnTo>
                  <a:pt x="3003407" y="2207867"/>
                </a:lnTo>
                <a:lnTo>
                  <a:pt x="2970466" y="2238946"/>
                </a:lnTo>
                <a:lnTo>
                  <a:pt x="2946177" y="2456783"/>
                </a:lnTo>
                <a:close/>
              </a:path>
              <a:path w="10692383" h="4009643">
                <a:moveTo>
                  <a:pt x="2939548" y="2271956"/>
                </a:moveTo>
                <a:lnTo>
                  <a:pt x="2910754" y="2306799"/>
                </a:lnTo>
                <a:lnTo>
                  <a:pt x="2916391" y="2521025"/>
                </a:lnTo>
                <a:lnTo>
                  <a:pt x="2930347" y="2488399"/>
                </a:lnTo>
                <a:lnTo>
                  <a:pt x="2946177" y="2456783"/>
                </a:lnTo>
                <a:lnTo>
                  <a:pt x="2970466" y="2238946"/>
                </a:lnTo>
                <a:lnTo>
                  <a:pt x="2939548" y="2271956"/>
                </a:lnTo>
                <a:close/>
              </a:path>
              <a:path w="10692383" h="4009643">
                <a:moveTo>
                  <a:pt x="2910754" y="2306799"/>
                </a:moveTo>
                <a:lnTo>
                  <a:pt x="2884187" y="2343374"/>
                </a:lnTo>
                <a:lnTo>
                  <a:pt x="2886455" y="2624327"/>
                </a:lnTo>
                <a:lnTo>
                  <a:pt x="2894376" y="2589054"/>
                </a:lnTo>
                <a:lnTo>
                  <a:pt x="2904378" y="2554598"/>
                </a:lnTo>
                <a:lnTo>
                  <a:pt x="2916391" y="2521025"/>
                </a:lnTo>
                <a:lnTo>
                  <a:pt x="2910754" y="2306799"/>
                </a:lnTo>
                <a:close/>
              </a:path>
              <a:path w="10692383" h="4009643">
                <a:moveTo>
                  <a:pt x="3344021" y="2217045"/>
                </a:moveTo>
                <a:lnTo>
                  <a:pt x="3332008" y="2250617"/>
                </a:lnTo>
                <a:lnTo>
                  <a:pt x="3338084" y="2464844"/>
                </a:lnTo>
                <a:lnTo>
                  <a:pt x="3364576" y="2428268"/>
                </a:lnTo>
                <a:lnTo>
                  <a:pt x="3354022" y="2182589"/>
                </a:lnTo>
                <a:lnTo>
                  <a:pt x="3344021" y="2217045"/>
                </a:lnTo>
                <a:close/>
              </a:path>
              <a:path w="10692383" h="4009643">
                <a:moveTo>
                  <a:pt x="3318052" y="2283244"/>
                </a:moveTo>
                <a:lnTo>
                  <a:pt x="3302222" y="2314860"/>
                </a:lnTo>
                <a:lnTo>
                  <a:pt x="3309360" y="2499687"/>
                </a:lnTo>
                <a:lnTo>
                  <a:pt x="3338084" y="2464844"/>
                </a:lnTo>
                <a:lnTo>
                  <a:pt x="3332008" y="2250617"/>
                </a:lnTo>
                <a:lnTo>
                  <a:pt x="3318052" y="2283244"/>
                </a:lnTo>
                <a:close/>
              </a:path>
              <a:path w="10692383" h="4009643">
                <a:moveTo>
                  <a:pt x="3244169" y="2403006"/>
                </a:moveTo>
                <a:lnTo>
                  <a:pt x="3245614" y="2563776"/>
                </a:lnTo>
                <a:lnTo>
                  <a:pt x="3278504" y="2532697"/>
                </a:lnTo>
                <a:lnTo>
                  <a:pt x="3309360" y="2499687"/>
                </a:lnTo>
                <a:lnTo>
                  <a:pt x="3302222" y="2314860"/>
                </a:lnTo>
                <a:lnTo>
                  <a:pt x="3284585" y="2345402"/>
                </a:lnTo>
                <a:lnTo>
                  <a:pt x="3265211" y="2374805"/>
                </a:lnTo>
                <a:lnTo>
                  <a:pt x="3244169" y="2403006"/>
                </a:lnTo>
                <a:close/>
              </a:path>
              <a:path w="10692383" h="4009643">
                <a:moveTo>
                  <a:pt x="3171714" y="2479754"/>
                </a:moveTo>
                <a:lnTo>
                  <a:pt x="3174122" y="2619740"/>
                </a:lnTo>
                <a:lnTo>
                  <a:pt x="3210787" y="2592823"/>
                </a:lnTo>
                <a:lnTo>
                  <a:pt x="3245614" y="2563776"/>
                </a:lnTo>
                <a:lnTo>
                  <a:pt x="3244169" y="2403006"/>
                </a:lnTo>
                <a:lnTo>
                  <a:pt x="3221526" y="2429940"/>
                </a:lnTo>
                <a:lnTo>
                  <a:pt x="3197351" y="2455544"/>
                </a:lnTo>
                <a:lnTo>
                  <a:pt x="3171714" y="2479754"/>
                </a:lnTo>
                <a:close/>
              </a:path>
              <a:path w="10692383" h="4009643">
                <a:moveTo>
                  <a:pt x="3086709" y="2543376"/>
                </a:moveTo>
                <a:lnTo>
                  <a:pt x="3095672" y="2666785"/>
                </a:lnTo>
                <a:lnTo>
                  <a:pt x="3135718" y="2644427"/>
                </a:lnTo>
                <a:lnTo>
                  <a:pt x="3174122" y="2619740"/>
                </a:lnTo>
                <a:lnTo>
                  <a:pt x="3171714" y="2479754"/>
                </a:lnTo>
                <a:lnTo>
                  <a:pt x="3144682" y="2502505"/>
                </a:lnTo>
                <a:lnTo>
                  <a:pt x="3116324" y="2523734"/>
                </a:lnTo>
                <a:lnTo>
                  <a:pt x="3086709" y="2543376"/>
                </a:lnTo>
                <a:close/>
              </a:path>
              <a:path w="10692383" h="4009643">
                <a:moveTo>
                  <a:pt x="2957047" y="2604799"/>
                </a:moveTo>
                <a:lnTo>
                  <a:pt x="2966670" y="2718887"/>
                </a:lnTo>
                <a:lnTo>
                  <a:pt x="3011050" y="2704114"/>
                </a:lnTo>
                <a:lnTo>
                  <a:pt x="3054083" y="2686714"/>
                </a:lnTo>
                <a:lnTo>
                  <a:pt x="3095672" y="2666785"/>
                </a:lnTo>
                <a:lnTo>
                  <a:pt x="3086709" y="2543376"/>
                </a:lnTo>
                <a:lnTo>
                  <a:pt x="3055905" y="2561367"/>
                </a:lnTo>
                <a:lnTo>
                  <a:pt x="3023981" y="2577644"/>
                </a:lnTo>
                <a:lnTo>
                  <a:pt x="2991006" y="2592143"/>
                </a:lnTo>
                <a:lnTo>
                  <a:pt x="2957047" y="2604799"/>
                </a:lnTo>
                <a:close/>
              </a:path>
              <a:path w="10692383" h="4009643">
                <a:moveTo>
                  <a:pt x="2865119" y="2743199"/>
                </a:moveTo>
                <a:lnTo>
                  <a:pt x="2869691" y="2741675"/>
                </a:lnTo>
                <a:lnTo>
                  <a:pt x="2874263" y="2740151"/>
                </a:lnTo>
                <a:lnTo>
                  <a:pt x="2921041" y="2730933"/>
                </a:lnTo>
                <a:lnTo>
                  <a:pt x="2966670" y="2718887"/>
                </a:lnTo>
                <a:lnTo>
                  <a:pt x="2957047" y="2604799"/>
                </a:lnTo>
                <a:lnTo>
                  <a:pt x="2922174" y="2615548"/>
                </a:lnTo>
                <a:lnTo>
                  <a:pt x="2886455" y="2624327"/>
                </a:lnTo>
                <a:lnTo>
                  <a:pt x="2884187" y="2343374"/>
                </a:lnTo>
                <a:lnTo>
                  <a:pt x="2865119" y="2743199"/>
                </a:lnTo>
                <a:close/>
              </a:path>
              <a:path w="10692383" h="4009643">
                <a:moveTo>
                  <a:pt x="2822708" y="2747560"/>
                </a:moveTo>
                <a:lnTo>
                  <a:pt x="2835425" y="2746065"/>
                </a:lnTo>
                <a:lnTo>
                  <a:pt x="2848059" y="2744134"/>
                </a:lnTo>
                <a:lnTo>
                  <a:pt x="2860547" y="2741675"/>
                </a:lnTo>
                <a:lnTo>
                  <a:pt x="2865119" y="2743199"/>
                </a:lnTo>
                <a:lnTo>
                  <a:pt x="2884187" y="2343374"/>
                </a:lnTo>
                <a:lnTo>
                  <a:pt x="2859949" y="2381583"/>
                </a:lnTo>
                <a:lnTo>
                  <a:pt x="2838140" y="2421326"/>
                </a:lnTo>
                <a:lnTo>
                  <a:pt x="2822708" y="2747560"/>
                </a:lnTo>
                <a:close/>
              </a:path>
              <a:path w="10692383" h="4009643">
                <a:moveTo>
                  <a:pt x="2769107" y="2639567"/>
                </a:moveTo>
                <a:lnTo>
                  <a:pt x="2776727" y="2750819"/>
                </a:lnTo>
                <a:lnTo>
                  <a:pt x="2784690" y="2750375"/>
                </a:lnTo>
                <a:lnTo>
                  <a:pt x="2797279" y="2749622"/>
                </a:lnTo>
                <a:lnTo>
                  <a:pt x="2809972" y="2748715"/>
                </a:lnTo>
                <a:lnTo>
                  <a:pt x="2822708" y="2747560"/>
                </a:lnTo>
                <a:lnTo>
                  <a:pt x="2838140" y="2421326"/>
                </a:lnTo>
                <a:lnTo>
                  <a:pt x="2818863" y="2462503"/>
                </a:lnTo>
                <a:lnTo>
                  <a:pt x="2802220" y="2505015"/>
                </a:lnTo>
                <a:lnTo>
                  <a:pt x="2788311" y="2548763"/>
                </a:lnTo>
                <a:lnTo>
                  <a:pt x="2777240" y="2593647"/>
                </a:lnTo>
                <a:lnTo>
                  <a:pt x="2769107" y="2639567"/>
                </a:lnTo>
                <a:close/>
              </a:path>
              <a:path w="10692383" h="4009643">
                <a:moveTo>
                  <a:pt x="2776727" y="2750819"/>
                </a:moveTo>
                <a:lnTo>
                  <a:pt x="2769107" y="2639567"/>
                </a:lnTo>
                <a:lnTo>
                  <a:pt x="2767583" y="2645663"/>
                </a:lnTo>
                <a:lnTo>
                  <a:pt x="2766802" y="2650287"/>
                </a:lnTo>
                <a:lnTo>
                  <a:pt x="2765031" y="2662655"/>
                </a:lnTo>
                <a:lnTo>
                  <a:pt x="2763662" y="2675200"/>
                </a:lnTo>
                <a:lnTo>
                  <a:pt x="2762658" y="2687885"/>
                </a:lnTo>
                <a:lnTo>
                  <a:pt x="2761984" y="2700677"/>
                </a:lnTo>
                <a:lnTo>
                  <a:pt x="2761606" y="2713538"/>
                </a:lnTo>
                <a:lnTo>
                  <a:pt x="2761487" y="2752343"/>
                </a:lnTo>
                <a:lnTo>
                  <a:pt x="2776727" y="2750819"/>
                </a:lnTo>
                <a:close/>
              </a:path>
              <a:path w="10692383" h="4009643">
                <a:moveTo>
                  <a:pt x="2004059" y="2019299"/>
                </a:moveTo>
                <a:lnTo>
                  <a:pt x="1988819" y="2020823"/>
                </a:lnTo>
                <a:lnTo>
                  <a:pt x="1994915" y="2132075"/>
                </a:lnTo>
                <a:lnTo>
                  <a:pt x="1996439" y="2125979"/>
                </a:lnTo>
                <a:lnTo>
                  <a:pt x="1997221" y="2121356"/>
                </a:lnTo>
                <a:lnTo>
                  <a:pt x="2002535" y="2045207"/>
                </a:lnTo>
                <a:lnTo>
                  <a:pt x="2004059" y="2040635"/>
                </a:lnTo>
                <a:lnTo>
                  <a:pt x="2004059" y="2019299"/>
                </a:lnTo>
                <a:close/>
              </a:path>
              <a:path w="10692383" h="4009643">
                <a:moveTo>
                  <a:pt x="2002535" y="2045207"/>
                </a:moveTo>
                <a:lnTo>
                  <a:pt x="1997221" y="2121356"/>
                </a:lnTo>
                <a:lnTo>
                  <a:pt x="1998991" y="2108988"/>
                </a:lnTo>
                <a:lnTo>
                  <a:pt x="2000361" y="2096443"/>
                </a:lnTo>
                <a:lnTo>
                  <a:pt x="2001365" y="2083758"/>
                </a:lnTo>
                <a:lnTo>
                  <a:pt x="2002039" y="2070966"/>
                </a:lnTo>
                <a:lnTo>
                  <a:pt x="2002417" y="2058105"/>
                </a:lnTo>
                <a:lnTo>
                  <a:pt x="2002535" y="2045207"/>
                </a:lnTo>
                <a:close/>
              </a:path>
              <a:path w="10692383" h="4009643">
                <a:moveTo>
                  <a:pt x="1994915" y="2132075"/>
                </a:moveTo>
                <a:lnTo>
                  <a:pt x="1988819" y="2020823"/>
                </a:lnTo>
                <a:lnTo>
                  <a:pt x="1980498" y="2021268"/>
                </a:lnTo>
                <a:lnTo>
                  <a:pt x="1967628" y="2022021"/>
                </a:lnTo>
                <a:lnTo>
                  <a:pt x="1954915" y="2022928"/>
                </a:lnTo>
                <a:lnTo>
                  <a:pt x="1942327" y="2024082"/>
                </a:lnTo>
                <a:lnTo>
                  <a:pt x="1929832" y="2025578"/>
                </a:lnTo>
                <a:lnTo>
                  <a:pt x="1945891" y="2309140"/>
                </a:lnTo>
                <a:lnTo>
                  <a:pt x="1962386" y="2266628"/>
                </a:lnTo>
                <a:lnTo>
                  <a:pt x="1976123" y="2222880"/>
                </a:lnTo>
                <a:lnTo>
                  <a:pt x="1987000" y="2177996"/>
                </a:lnTo>
                <a:lnTo>
                  <a:pt x="1994915" y="2132075"/>
                </a:lnTo>
                <a:close/>
              </a:path>
              <a:path w="10692383" h="4009643">
                <a:moveTo>
                  <a:pt x="1945891" y="2309140"/>
                </a:moveTo>
                <a:lnTo>
                  <a:pt x="1929832" y="2025578"/>
                </a:lnTo>
                <a:lnTo>
                  <a:pt x="1917400" y="2027508"/>
                </a:lnTo>
                <a:lnTo>
                  <a:pt x="1904999" y="2029967"/>
                </a:lnTo>
                <a:lnTo>
                  <a:pt x="1900427" y="2028443"/>
                </a:lnTo>
                <a:lnTo>
                  <a:pt x="1905035" y="2390060"/>
                </a:lnTo>
                <a:lnTo>
                  <a:pt x="1926740" y="2350317"/>
                </a:lnTo>
                <a:lnTo>
                  <a:pt x="1945891" y="2309140"/>
                </a:lnTo>
                <a:close/>
              </a:path>
              <a:path w="10692383" h="4009643">
                <a:moveTo>
                  <a:pt x="1905035" y="2390060"/>
                </a:moveTo>
                <a:lnTo>
                  <a:pt x="1900427" y="2028443"/>
                </a:lnTo>
                <a:lnTo>
                  <a:pt x="1894331" y="2029967"/>
                </a:lnTo>
                <a:lnTo>
                  <a:pt x="1889759" y="2029967"/>
                </a:lnTo>
                <a:lnTo>
                  <a:pt x="1889759" y="2031491"/>
                </a:lnTo>
                <a:lnTo>
                  <a:pt x="1880876" y="2428268"/>
                </a:lnTo>
                <a:lnTo>
                  <a:pt x="1905035" y="2390060"/>
                </a:lnTo>
                <a:close/>
              </a:path>
              <a:path w="10692383" h="4009643">
                <a:moveTo>
                  <a:pt x="1879091" y="2147315"/>
                </a:moveTo>
                <a:lnTo>
                  <a:pt x="1870953" y="2182589"/>
                </a:lnTo>
                <a:lnTo>
                  <a:pt x="1880876" y="2428268"/>
                </a:lnTo>
                <a:lnTo>
                  <a:pt x="1889759" y="2031491"/>
                </a:lnTo>
                <a:lnTo>
                  <a:pt x="1843188" y="2040710"/>
                </a:lnTo>
                <a:lnTo>
                  <a:pt x="1843166" y="2156094"/>
                </a:lnTo>
                <a:lnTo>
                  <a:pt x="1879091" y="2147315"/>
                </a:lnTo>
                <a:close/>
              </a:path>
              <a:path w="10692383" h="4009643">
                <a:moveTo>
                  <a:pt x="1678125" y="2228267"/>
                </a:moveTo>
                <a:lnTo>
                  <a:pt x="1708975" y="2210276"/>
                </a:lnTo>
                <a:lnTo>
                  <a:pt x="1740968" y="2193999"/>
                </a:lnTo>
                <a:lnTo>
                  <a:pt x="1774041" y="2179500"/>
                </a:lnTo>
                <a:lnTo>
                  <a:pt x="1808128" y="2166844"/>
                </a:lnTo>
                <a:lnTo>
                  <a:pt x="1843166" y="2156094"/>
                </a:lnTo>
                <a:lnTo>
                  <a:pt x="1843188" y="2040710"/>
                </a:lnTo>
                <a:lnTo>
                  <a:pt x="1797724" y="2052756"/>
                </a:lnTo>
                <a:lnTo>
                  <a:pt x="1753469" y="2067529"/>
                </a:lnTo>
                <a:lnTo>
                  <a:pt x="1710525" y="2084929"/>
                </a:lnTo>
                <a:lnTo>
                  <a:pt x="1678125" y="2228267"/>
                </a:lnTo>
                <a:close/>
              </a:path>
              <a:path w="10692383" h="4009643">
                <a:moveTo>
                  <a:pt x="1593072" y="2291889"/>
                </a:moveTo>
                <a:lnTo>
                  <a:pt x="1620109" y="2269138"/>
                </a:lnTo>
                <a:lnTo>
                  <a:pt x="1648481" y="2247909"/>
                </a:lnTo>
                <a:lnTo>
                  <a:pt x="1678125" y="2228267"/>
                </a:lnTo>
                <a:lnTo>
                  <a:pt x="1710525" y="2084929"/>
                </a:lnTo>
                <a:lnTo>
                  <a:pt x="1668994" y="2104858"/>
                </a:lnTo>
                <a:lnTo>
                  <a:pt x="1628977" y="2127215"/>
                </a:lnTo>
                <a:lnTo>
                  <a:pt x="1593072" y="2291889"/>
                </a:lnTo>
                <a:close/>
              </a:path>
              <a:path w="10692383" h="4009643">
                <a:moveTo>
                  <a:pt x="1520610" y="2368637"/>
                </a:moveTo>
                <a:lnTo>
                  <a:pt x="1543258" y="2341702"/>
                </a:lnTo>
                <a:lnTo>
                  <a:pt x="1567433" y="2316098"/>
                </a:lnTo>
                <a:lnTo>
                  <a:pt x="1593072" y="2291889"/>
                </a:lnTo>
                <a:lnTo>
                  <a:pt x="1628977" y="2127215"/>
                </a:lnTo>
                <a:lnTo>
                  <a:pt x="1590577" y="2151902"/>
                </a:lnTo>
                <a:lnTo>
                  <a:pt x="1553894" y="2178820"/>
                </a:lnTo>
                <a:lnTo>
                  <a:pt x="1520610" y="2368637"/>
                </a:lnTo>
                <a:close/>
              </a:path>
              <a:path w="10692383" h="4009643">
                <a:moveTo>
                  <a:pt x="1462468" y="2456783"/>
                </a:moveTo>
                <a:lnTo>
                  <a:pt x="1480151" y="2426241"/>
                </a:lnTo>
                <a:lnTo>
                  <a:pt x="1499553" y="2396838"/>
                </a:lnTo>
                <a:lnTo>
                  <a:pt x="1520610" y="2368637"/>
                </a:lnTo>
                <a:lnTo>
                  <a:pt x="1553894" y="2178820"/>
                </a:lnTo>
                <a:lnTo>
                  <a:pt x="1519031" y="2207867"/>
                </a:lnTo>
                <a:lnTo>
                  <a:pt x="1486090" y="2238946"/>
                </a:lnTo>
                <a:lnTo>
                  <a:pt x="1462468" y="2456783"/>
                </a:lnTo>
                <a:close/>
              </a:path>
              <a:path w="10692383" h="4009643">
                <a:moveTo>
                  <a:pt x="1455172" y="2271956"/>
                </a:moveTo>
                <a:lnTo>
                  <a:pt x="1426378" y="2306799"/>
                </a:lnTo>
                <a:lnTo>
                  <a:pt x="1432515" y="2521025"/>
                </a:lnTo>
                <a:lnTo>
                  <a:pt x="1446568" y="2488399"/>
                </a:lnTo>
                <a:lnTo>
                  <a:pt x="1462468" y="2456783"/>
                </a:lnTo>
                <a:lnTo>
                  <a:pt x="1486090" y="2238946"/>
                </a:lnTo>
                <a:lnTo>
                  <a:pt x="1455172" y="2271956"/>
                </a:lnTo>
                <a:close/>
              </a:path>
              <a:path w="10692383" h="4009643">
                <a:moveTo>
                  <a:pt x="1426378" y="2306799"/>
                </a:moveTo>
                <a:lnTo>
                  <a:pt x="1399811" y="2343374"/>
                </a:lnTo>
                <a:lnTo>
                  <a:pt x="1402079" y="2624327"/>
                </a:lnTo>
                <a:lnTo>
                  <a:pt x="1410207" y="2589054"/>
                </a:lnTo>
                <a:lnTo>
                  <a:pt x="1420374" y="2554598"/>
                </a:lnTo>
                <a:lnTo>
                  <a:pt x="1432515" y="2521025"/>
                </a:lnTo>
                <a:lnTo>
                  <a:pt x="1426378" y="2306799"/>
                </a:lnTo>
                <a:close/>
              </a:path>
              <a:path w="10692383" h="4009643">
                <a:moveTo>
                  <a:pt x="1860756" y="2217045"/>
                </a:moveTo>
                <a:lnTo>
                  <a:pt x="1848568" y="2250617"/>
                </a:lnTo>
                <a:lnTo>
                  <a:pt x="1854366" y="2464844"/>
                </a:lnTo>
                <a:lnTo>
                  <a:pt x="1880876" y="2428268"/>
                </a:lnTo>
                <a:lnTo>
                  <a:pt x="1870953" y="2182589"/>
                </a:lnTo>
                <a:lnTo>
                  <a:pt x="1860756" y="2217045"/>
                </a:lnTo>
                <a:close/>
              </a:path>
              <a:path w="10692383" h="4009643">
                <a:moveTo>
                  <a:pt x="1834457" y="2283244"/>
                </a:moveTo>
                <a:lnTo>
                  <a:pt x="1818489" y="2314860"/>
                </a:lnTo>
                <a:lnTo>
                  <a:pt x="1825607" y="2499687"/>
                </a:lnTo>
                <a:lnTo>
                  <a:pt x="1854366" y="2464844"/>
                </a:lnTo>
                <a:lnTo>
                  <a:pt x="1848568" y="2250617"/>
                </a:lnTo>
                <a:lnTo>
                  <a:pt x="1834457" y="2283244"/>
                </a:lnTo>
                <a:close/>
              </a:path>
              <a:path w="10692383" h="4009643">
                <a:moveTo>
                  <a:pt x="1760122" y="2403006"/>
                </a:moveTo>
                <a:lnTo>
                  <a:pt x="1761747" y="2563776"/>
                </a:lnTo>
                <a:lnTo>
                  <a:pt x="1794700" y="2532697"/>
                </a:lnTo>
                <a:lnTo>
                  <a:pt x="1825607" y="2499687"/>
                </a:lnTo>
                <a:lnTo>
                  <a:pt x="1818489" y="2314860"/>
                </a:lnTo>
                <a:lnTo>
                  <a:pt x="1800732" y="2345402"/>
                </a:lnTo>
                <a:lnTo>
                  <a:pt x="1781254" y="2374805"/>
                </a:lnTo>
                <a:lnTo>
                  <a:pt x="1760122" y="2403006"/>
                </a:lnTo>
                <a:close/>
              </a:path>
              <a:path w="10692383" h="4009643">
                <a:moveTo>
                  <a:pt x="1687477" y="2479754"/>
                </a:moveTo>
                <a:lnTo>
                  <a:pt x="1690110" y="2619740"/>
                </a:lnTo>
                <a:lnTo>
                  <a:pt x="1726850" y="2592823"/>
                </a:lnTo>
                <a:lnTo>
                  <a:pt x="1761747" y="2563776"/>
                </a:lnTo>
                <a:lnTo>
                  <a:pt x="1760122" y="2403006"/>
                </a:lnTo>
                <a:lnTo>
                  <a:pt x="1737403" y="2429940"/>
                </a:lnTo>
                <a:lnTo>
                  <a:pt x="1713166" y="2455544"/>
                </a:lnTo>
                <a:lnTo>
                  <a:pt x="1687477" y="2479754"/>
                </a:lnTo>
                <a:close/>
              </a:path>
              <a:path w="10692383" h="4009643">
                <a:moveTo>
                  <a:pt x="1602374" y="2543376"/>
                </a:moveTo>
                <a:lnTo>
                  <a:pt x="1611510" y="2666785"/>
                </a:lnTo>
                <a:lnTo>
                  <a:pt x="1651630" y="2644427"/>
                </a:lnTo>
                <a:lnTo>
                  <a:pt x="1690110" y="2619740"/>
                </a:lnTo>
                <a:lnTo>
                  <a:pt x="1687477" y="2479754"/>
                </a:lnTo>
                <a:lnTo>
                  <a:pt x="1660404" y="2502505"/>
                </a:lnTo>
                <a:lnTo>
                  <a:pt x="1632014" y="2523734"/>
                </a:lnTo>
                <a:lnTo>
                  <a:pt x="1602374" y="2543376"/>
                </a:lnTo>
                <a:close/>
              </a:path>
              <a:path w="10692383" h="4009643">
                <a:moveTo>
                  <a:pt x="1472673" y="2604799"/>
                </a:moveTo>
                <a:lnTo>
                  <a:pt x="1482335" y="2718887"/>
                </a:lnTo>
                <a:lnTo>
                  <a:pt x="1526761" y="2704114"/>
                </a:lnTo>
                <a:lnTo>
                  <a:pt x="1569854" y="2686714"/>
                </a:lnTo>
                <a:lnTo>
                  <a:pt x="1611510" y="2666785"/>
                </a:lnTo>
                <a:lnTo>
                  <a:pt x="1602374" y="2543376"/>
                </a:lnTo>
                <a:lnTo>
                  <a:pt x="1571553" y="2561367"/>
                </a:lnTo>
                <a:lnTo>
                  <a:pt x="1539617" y="2577644"/>
                </a:lnTo>
                <a:lnTo>
                  <a:pt x="1506635" y="2592143"/>
                </a:lnTo>
                <a:lnTo>
                  <a:pt x="1472673" y="2604799"/>
                </a:lnTo>
                <a:close/>
              </a:path>
              <a:path w="10692383" h="4009643">
                <a:moveTo>
                  <a:pt x="1380743" y="2743199"/>
                </a:moveTo>
                <a:lnTo>
                  <a:pt x="1385315" y="2741675"/>
                </a:lnTo>
                <a:lnTo>
                  <a:pt x="1389887" y="2740151"/>
                </a:lnTo>
                <a:lnTo>
                  <a:pt x="1436676" y="2730933"/>
                </a:lnTo>
                <a:lnTo>
                  <a:pt x="1482335" y="2718887"/>
                </a:lnTo>
                <a:lnTo>
                  <a:pt x="1472673" y="2604799"/>
                </a:lnTo>
                <a:lnTo>
                  <a:pt x="1437798" y="2615548"/>
                </a:lnTo>
                <a:lnTo>
                  <a:pt x="1402079" y="2624327"/>
                </a:lnTo>
                <a:lnTo>
                  <a:pt x="1399811" y="2343374"/>
                </a:lnTo>
                <a:lnTo>
                  <a:pt x="1380743" y="2743199"/>
                </a:lnTo>
                <a:close/>
              </a:path>
              <a:path w="10692383" h="4009643">
                <a:moveTo>
                  <a:pt x="1338844" y="2747560"/>
                </a:moveTo>
                <a:lnTo>
                  <a:pt x="1351339" y="2746065"/>
                </a:lnTo>
                <a:lnTo>
                  <a:pt x="1363771" y="2744134"/>
                </a:lnTo>
                <a:lnTo>
                  <a:pt x="1376171" y="2741675"/>
                </a:lnTo>
                <a:lnTo>
                  <a:pt x="1380743" y="2743199"/>
                </a:lnTo>
                <a:lnTo>
                  <a:pt x="1399811" y="2343374"/>
                </a:lnTo>
                <a:lnTo>
                  <a:pt x="1375573" y="2381583"/>
                </a:lnTo>
                <a:lnTo>
                  <a:pt x="1353764" y="2421326"/>
                </a:lnTo>
                <a:lnTo>
                  <a:pt x="1338844" y="2747560"/>
                </a:lnTo>
                <a:close/>
              </a:path>
              <a:path w="10692383" h="4009643">
                <a:moveTo>
                  <a:pt x="1284731" y="2639567"/>
                </a:moveTo>
                <a:lnTo>
                  <a:pt x="1292351" y="2750819"/>
                </a:lnTo>
                <a:lnTo>
                  <a:pt x="1300673" y="2750375"/>
                </a:lnTo>
                <a:lnTo>
                  <a:pt x="1313543" y="2749622"/>
                </a:lnTo>
                <a:lnTo>
                  <a:pt x="1326256" y="2748715"/>
                </a:lnTo>
                <a:lnTo>
                  <a:pt x="1338844" y="2747560"/>
                </a:lnTo>
                <a:lnTo>
                  <a:pt x="1353764" y="2421326"/>
                </a:lnTo>
                <a:lnTo>
                  <a:pt x="1334487" y="2462503"/>
                </a:lnTo>
                <a:lnTo>
                  <a:pt x="1317844" y="2505015"/>
                </a:lnTo>
                <a:lnTo>
                  <a:pt x="1303935" y="2548763"/>
                </a:lnTo>
                <a:lnTo>
                  <a:pt x="1292864" y="2593647"/>
                </a:lnTo>
                <a:lnTo>
                  <a:pt x="1284731" y="2639567"/>
                </a:lnTo>
                <a:close/>
              </a:path>
              <a:path w="10692383" h="4009643">
                <a:moveTo>
                  <a:pt x="1292351" y="2750819"/>
                </a:moveTo>
                <a:lnTo>
                  <a:pt x="1284731" y="2639567"/>
                </a:lnTo>
                <a:lnTo>
                  <a:pt x="1284731" y="2645663"/>
                </a:lnTo>
                <a:lnTo>
                  <a:pt x="1283915" y="2650404"/>
                </a:lnTo>
                <a:lnTo>
                  <a:pt x="1281982" y="2662754"/>
                </a:lnTo>
                <a:lnTo>
                  <a:pt x="1280322" y="2675280"/>
                </a:lnTo>
                <a:lnTo>
                  <a:pt x="1278970" y="2687946"/>
                </a:lnTo>
                <a:lnTo>
                  <a:pt x="1277961" y="2700717"/>
                </a:lnTo>
                <a:lnTo>
                  <a:pt x="1277330" y="2713559"/>
                </a:lnTo>
                <a:lnTo>
                  <a:pt x="1277111" y="2726435"/>
                </a:lnTo>
                <a:lnTo>
                  <a:pt x="1277111" y="2752343"/>
                </a:lnTo>
                <a:lnTo>
                  <a:pt x="1292351" y="2750819"/>
                </a:lnTo>
                <a:close/>
              </a:path>
              <a:path w="10692383" h="4009643">
                <a:moveTo>
                  <a:pt x="10580583" y="2228917"/>
                </a:moveTo>
                <a:lnTo>
                  <a:pt x="10607310" y="2213015"/>
                </a:lnTo>
                <a:lnTo>
                  <a:pt x="10634883" y="2198405"/>
                </a:lnTo>
                <a:lnTo>
                  <a:pt x="10663256" y="2185126"/>
                </a:lnTo>
                <a:lnTo>
                  <a:pt x="10692383" y="2173223"/>
                </a:lnTo>
                <a:lnTo>
                  <a:pt x="10692383" y="2057399"/>
                </a:lnTo>
                <a:lnTo>
                  <a:pt x="10653110" y="2070796"/>
                </a:lnTo>
                <a:lnTo>
                  <a:pt x="10614891" y="2086250"/>
                </a:lnTo>
                <a:lnTo>
                  <a:pt x="10580583" y="2228917"/>
                </a:lnTo>
                <a:close/>
              </a:path>
              <a:path w="10692383" h="4009643">
                <a:moveTo>
                  <a:pt x="10483047" y="2304580"/>
                </a:moveTo>
                <a:lnTo>
                  <a:pt x="10505933" y="2283940"/>
                </a:lnTo>
                <a:lnTo>
                  <a:pt x="10529849" y="2264421"/>
                </a:lnTo>
                <a:lnTo>
                  <a:pt x="10554747" y="2246066"/>
                </a:lnTo>
                <a:lnTo>
                  <a:pt x="10580583" y="2228917"/>
                </a:lnTo>
                <a:lnTo>
                  <a:pt x="10614891" y="2086250"/>
                </a:lnTo>
                <a:lnTo>
                  <a:pt x="10577796" y="2103696"/>
                </a:lnTo>
                <a:lnTo>
                  <a:pt x="10541897" y="2123066"/>
                </a:lnTo>
                <a:lnTo>
                  <a:pt x="10507265" y="2144291"/>
                </a:lnTo>
                <a:lnTo>
                  <a:pt x="10483047" y="2304580"/>
                </a:lnTo>
                <a:close/>
              </a:path>
              <a:path w="10692383" h="4009643">
                <a:moveTo>
                  <a:pt x="10421016" y="2372805"/>
                </a:moveTo>
                <a:lnTo>
                  <a:pt x="10440542" y="2349055"/>
                </a:lnTo>
                <a:lnTo>
                  <a:pt x="10461234" y="2326299"/>
                </a:lnTo>
                <a:lnTo>
                  <a:pt x="10483047" y="2304580"/>
                </a:lnTo>
                <a:lnTo>
                  <a:pt x="10507265" y="2144291"/>
                </a:lnTo>
                <a:lnTo>
                  <a:pt x="10473970" y="2167306"/>
                </a:lnTo>
                <a:lnTo>
                  <a:pt x="10442083" y="2192042"/>
                </a:lnTo>
                <a:lnTo>
                  <a:pt x="10421016" y="2372805"/>
                </a:lnTo>
                <a:close/>
              </a:path>
              <a:path w="10692383" h="4009643">
                <a:moveTo>
                  <a:pt x="10411675" y="2218431"/>
                </a:moveTo>
                <a:lnTo>
                  <a:pt x="10382817" y="2246408"/>
                </a:lnTo>
                <a:lnTo>
                  <a:pt x="10385644" y="2423120"/>
                </a:lnTo>
                <a:lnTo>
                  <a:pt x="10402701" y="2397507"/>
                </a:lnTo>
                <a:lnTo>
                  <a:pt x="10421016" y="2372805"/>
                </a:lnTo>
                <a:lnTo>
                  <a:pt x="10442083" y="2192042"/>
                </a:lnTo>
                <a:lnTo>
                  <a:pt x="10411675" y="2218431"/>
                </a:lnTo>
                <a:close/>
              </a:path>
              <a:path w="10692383" h="4009643">
                <a:moveTo>
                  <a:pt x="10342473" y="2504992"/>
                </a:moveTo>
                <a:lnTo>
                  <a:pt x="10355484" y="2476904"/>
                </a:lnTo>
                <a:lnTo>
                  <a:pt x="10369890" y="2449599"/>
                </a:lnTo>
                <a:lnTo>
                  <a:pt x="10385644" y="2423120"/>
                </a:lnTo>
                <a:lnTo>
                  <a:pt x="10382817" y="2246408"/>
                </a:lnTo>
                <a:lnTo>
                  <a:pt x="10355579" y="2275903"/>
                </a:lnTo>
                <a:lnTo>
                  <a:pt x="10342473" y="2504992"/>
                </a:lnTo>
                <a:close/>
              </a:path>
              <a:path w="10692383" h="4009643">
                <a:moveTo>
                  <a:pt x="10312263" y="2593531"/>
                </a:moveTo>
                <a:lnTo>
                  <a:pt x="10320817" y="2563348"/>
                </a:lnTo>
                <a:lnTo>
                  <a:pt x="10330902" y="2533821"/>
                </a:lnTo>
                <a:lnTo>
                  <a:pt x="10342473" y="2504992"/>
                </a:lnTo>
                <a:lnTo>
                  <a:pt x="10355579" y="2275903"/>
                </a:lnTo>
                <a:lnTo>
                  <a:pt x="10330034" y="2306850"/>
                </a:lnTo>
                <a:lnTo>
                  <a:pt x="10312263" y="2593531"/>
                </a:lnTo>
                <a:close/>
              </a:path>
              <a:path w="10692383" h="4009643">
                <a:moveTo>
                  <a:pt x="10306250" y="2339181"/>
                </a:moveTo>
                <a:lnTo>
                  <a:pt x="10284301" y="2372829"/>
                </a:lnTo>
                <a:lnTo>
                  <a:pt x="10288523" y="2741675"/>
                </a:lnTo>
                <a:lnTo>
                  <a:pt x="10294619" y="2740151"/>
                </a:lnTo>
                <a:lnTo>
                  <a:pt x="10305287" y="2624327"/>
                </a:lnTo>
                <a:lnTo>
                  <a:pt x="10312263" y="2593531"/>
                </a:lnTo>
                <a:lnTo>
                  <a:pt x="10330034" y="2306850"/>
                </a:lnTo>
                <a:lnTo>
                  <a:pt x="10306250" y="2339181"/>
                </a:lnTo>
                <a:close/>
              </a:path>
              <a:path w="10692383" h="4009643">
                <a:moveTo>
                  <a:pt x="10284301" y="2372829"/>
                </a:moveTo>
                <a:lnTo>
                  <a:pt x="10264255" y="2407726"/>
                </a:lnTo>
                <a:lnTo>
                  <a:pt x="10266979" y="2744134"/>
                </a:lnTo>
                <a:lnTo>
                  <a:pt x="10279379" y="2741675"/>
                </a:lnTo>
                <a:lnTo>
                  <a:pt x="10283951" y="2743199"/>
                </a:lnTo>
                <a:lnTo>
                  <a:pt x="10288523" y="2741675"/>
                </a:lnTo>
                <a:lnTo>
                  <a:pt x="10284301" y="2372829"/>
                </a:lnTo>
                <a:close/>
              </a:path>
              <a:path w="10692383" h="4009643">
                <a:moveTo>
                  <a:pt x="10216751" y="2749622"/>
                </a:moveTo>
                <a:lnTo>
                  <a:pt x="10229464" y="2748715"/>
                </a:lnTo>
                <a:lnTo>
                  <a:pt x="10242052" y="2747560"/>
                </a:lnTo>
                <a:lnTo>
                  <a:pt x="10254547" y="2746065"/>
                </a:lnTo>
                <a:lnTo>
                  <a:pt x="10266979" y="2744134"/>
                </a:lnTo>
                <a:lnTo>
                  <a:pt x="10264255" y="2407726"/>
                </a:lnTo>
                <a:lnTo>
                  <a:pt x="10246185" y="2443805"/>
                </a:lnTo>
                <a:lnTo>
                  <a:pt x="10230160" y="2480998"/>
                </a:lnTo>
                <a:lnTo>
                  <a:pt x="10216751" y="2749622"/>
                </a:lnTo>
                <a:close/>
              </a:path>
              <a:path w="10692383" h="4009643">
                <a:moveTo>
                  <a:pt x="10195559" y="2750819"/>
                </a:moveTo>
                <a:lnTo>
                  <a:pt x="10203881" y="2750375"/>
                </a:lnTo>
                <a:lnTo>
                  <a:pt x="10216751" y="2749622"/>
                </a:lnTo>
                <a:lnTo>
                  <a:pt x="10230160" y="2480998"/>
                </a:lnTo>
                <a:lnTo>
                  <a:pt x="10216253" y="2519239"/>
                </a:lnTo>
                <a:lnTo>
                  <a:pt x="10204533" y="2558459"/>
                </a:lnTo>
                <a:lnTo>
                  <a:pt x="10195559" y="2750819"/>
                </a:lnTo>
                <a:close/>
              </a:path>
              <a:path w="10692383" h="4009643">
                <a:moveTo>
                  <a:pt x="10195559" y="2750819"/>
                </a:moveTo>
                <a:lnTo>
                  <a:pt x="10204533" y="2558459"/>
                </a:lnTo>
                <a:lnTo>
                  <a:pt x="10195071" y="2598591"/>
                </a:lnTo>
                <a:lnTo>
                  <a:pt x="10187939" y="2639567"/>
                </a:lnTo>
                <a:lnTo>
                  <a:pt x="10187939" y="2645663"/>
                </a:lnTo>
                <a:lnTo>
                  <a:pt x="10187158" y="2650287"/>
                </a:lnTo>
                <a:lnTo>
                  <a:pt x="10185387" y="2662655"/>
                </a:lnTo>
                <a:lnTo>
                  <a:pt x="10184017" y="2675200"/>
                </a:lnTo>
                <a:lnTo>
                  <a:pt x="10183013" y="2687885"/>
                </a:lnTo>
                <a:lnTo>
                  <a:pt x="10182340" y="2700677"/>
                </a:lnTo>
                <a:lnTo>
                  <a:pt x="10181962" y="2713538"/>
                </a:lnTo>
                <a:lnTo>
                  <a:pt x="10181843" y="2726435"/>
                </a:lnTo>
                <a:lnTo>
                  <a:pt x="10180319" y="2731007"/>
                </a:lnTo>
                <a:lnTo>
                  <a:pt x="10180319" y="2752343"/>
                </a:lnTo>
                <a:lnTo>
                  <a:pt x="10195559" y="2750819"/>
                </a:lnTo>
                <a:close/>
              </a:path>
              <a:path w="10692383" h="4009643">
                <a:moveTo>
                  <a:pt x="10305287" y="2624327"/>
                </a:moveTo>
                <a:lnTo>
                  <a:pt x="10317591" y="2735924"/>
                </a:lnTo>
                <a:lnTo>
                  <a:pt x="10340321" y="2731020"/>
                </a:lnTo>
                <a:lnTo>
                  <a:pt x="10362795" y="2725448"/>
                </a:lnTo>
                <a:lnTo>
                  <a:pt x="10384999" y="2719218"/>
                </a:lnTo>
                <a:lnTo>
                  <a:pt x="10406919" y="2712338"/>
                </a:lnTo>
                <a:lnTo>
                  <a:pt x="10428542" y="2704819"/>
                </a:lnTo>
                <a:lnTo>
                  <a:pt x="10449855" y="2696669"/>
                </a:lnTo>
                <a:lnTo>
                  <a:pt x="10470842" y="2687897"/>
                </a:lnTo>
                <a:lnTo>
                  <a:pt x="10491492" y="2678512"/>
                </a:lnTo>
                <a:lnTo>
                  <a:pt x="10511789" y="2668523"/>
                </a:lnTo>
                <a:lnTo>
                  <a:pt x="10531721" y="2657941"/>
                </a:lnTo>
                <a:lnTo>
                  <a:pt x="10551273" y="2646773"/>
                </a:lnTo>
                <a:lnTo>
                  <a:pt x="10570432" y="2635029"/>
                </a:lnTo>
                <a:lnTo>
                  <a:pt x="10589184" y="2622718"/>
                </a:lnTo>
                <a:lnTo>
                  <a:pt x="10607516" y="2609849"/>
                </a:lnTo>
                <a:lnTo>
                  <a:pt x="10625413" y="2596432"/>
                </a:lnTo>
                <a:lnTo>
                  <a:pt x="10642862" y="2582475"/>
                </a:lnTo>
                <a:lnTo>
                  <a:pt x="10659849" y="2567988"/>
                </a:lnTo>
                <a:lnTo>
                  <a:pt x="10676361" y="2552980"/>
                </a:lnTo>
                <a:lnTo>
                  <a:pt x="10692383" y="2537459"/>
                </a:lnTo>
                <a:lnTo>
                  <a:pt x="10692383" y="2360675"/>
                </a:lnTo>
                <a:lnTo>
                  <a:pt x="10679185" y="2380286"/>
                </a:lnTo>
                <a:lnTo>
                  <a:pt x="10665209" y="2399330"/>
                </a:lnTo>
                <a:lnTo>
                  <a:pt x="10650476" y="2417789"/>
                </a:lnTo>
                <a:lnTo>
                  <a:pt x="10635008" y="2435644"/>
                </a:lnTo>
                <a:lnTo>
                  <a:pt x="10618826" y="2452877"/>
                </a:lnTo>
                <a:lnTo>
                  <a:pt x="10601954" y="2469471"/>
                </a:lnTo>
                <a:lnTo>
                  <a:pt x="10584411" y="2485406"/>
                </a:lnTo>
                <a:lnTo>
                  <a:pt x="10566220" y="2500664"/>
                </a:lnTo>
                <a:lnTo>
                  <a:pt x="10547403" y="2515227"/>
                </a:lnTo>
                <a:lnTo>
                  <a:pt x="10527982" y="2529077"/>
                </a:lnTo>
                <a:lnTo>
                  <a:pt x="10507977" y="2542196"/>
                </a:lnTo>
                <a:lnTo>
                  <a:pt x="10487411" y="2554565"/>
                </a:lnTo>
                <a:lnTo>
                  <a:pt x="10466306" y="2566166"/>
                </a:lnTo>
                <a:lnTo>
                  <a:pt x="10444683" y="2576980"/>
                </a:lnTo>
                <a:lnTo>
                  <a:pt x="10422564" y="2586989"/>
                </a:lnTo>
                <a:lnTo>
                  <a:pt x="10399970" y="2596176"/>
                </a:lnTo>
                <a:lnTo>
                  <a:pt x="10376924" y="2604522"/>
                </a:lnTo>
                <a:lnTo>
                  <a:pt x="10353447" y="2612007"/>
                </a:lnTo>
                <a:lnTo>
                  <a:pt x="10329561" y="2618615"/>
                </a:lnTo>
                <a:lnTo>
                  <a:pt x="10305287" y="2624327"/>
                </a:lnTo>
                <a:close/>
              </a:path>
              <a:path w="10692383" h="4009643">
                <a:moveTo>
                  <a:pt x="9457943" y="2020823"/>
                </a:moveTo>
                <a:lnTo>
                  <a:pt x="9442703" y="2019299"/>
                </a:lnTo>
                <a:lnTo>
                  <a:pt x="9442737" y="2050209"/>
                </a:lnTo>
                <a:lnTo>
                  <a:pt x="9443119" y="2063076"/>
                </a:lnTo>
                <a:lnTo>
                  <a:pt x="9443902" y="2075894"/>
                </a:lnTo>
                <a:lnTo>
                  <a:pt x="9445048" y="2088629"/>
                </a:lnTo>
                <a:lnTo>
                  <a:pt x="9446524" y="2101245"/>
                </a:lnTo>
                <a:lnTo>
                  <a:pt x="9448294" y="2113707"/>
                </a:lnTo>
                <a:lnTo>
                  <a:pt x="9450323" y="2125979"/>
                </a:lnTo>
                <a:lnTo>
                  <a:pt x="9458456" y="2177996"/>
                </a:lnTo>
                <a:lnTo>
                  <a:pt x="9470929" y="2021528"/>
                </a:lnTo>
                <a:lnTo>
                  <a:pt x="9457943" y="2020823"/>
                </a:lnTo>
                <a:close/>
              </a:path>
              <a:path w="10692383" h="4009643">
                <a:moveTo>
                  <a:pt x="9442737" y="2050209"/>
                </a:moveTo>
                <a:lnTo>
                  <a:pt x="9442703" y="2019299"/>
                </a:lnTo>
                <a:lnTo>
                  <a:pt x="9442737" y="2050209"/>
                </a:lnTo>
                <a:close/>
              </a:path>
              <a:path w="10692383" h="4009643">
                <a:moveTo>
                  <a:pt x="10046468" y="2343374"/>
                </a:moveTo>
                <a:lnTo>
                  <a:pt x="10019958" y="2306799"/>
                </a:lnTo>
                <a:lnTo>
                  <a:pt x="10026348" y="2554598"/>
                </a:lnTo>
                <a:lnTo>
                  <a:pt x="10036545" y="2589054"/>
                </a:lnTo>
                <a:lnTo>
                  <a:pt x="10044683" y="2624327"/>
                </a:lnTo>
                <a:lnTo>
                  <a:pt x="10055351" y="2740151"/>
                </a:lnTo>
                <a:lnTo>
                  <a:pt x="10070626" y="2381583"/>
                </a:lnTo>
                <a:lnTo>
                  <a:pt x="10046468" y="2343374"/>
                </a:lnTo>
                <a:close/>
              </a:path>
              <a:path w="10692383" h="4009643">
                <a:moveTo>
                  <a:pt x="9966324" y="2426241"/>
                </a:moveTo>
                <a:lnTo>
                  <a:pt x="9984080" y="2456783"/>
                </a:lnTo>
                <a:lnTo>
                  <a:pt x="10000048" y="2488399"/>
                </a:lnTo>
                <a:lnTo>
                  <a:pt x="10014160" y="2521025"/>
                </a:lnTo>
                <a:lnTo>
                  <a:pt x="10026348" y="2554598"/>
                </a:lnTo>
                <a:lnTo>
                  <a:pt x="10019958" y="2306799"/>
                </a:lnTo>
                <a:lnTo>
                  <a:pt x="9991199" y="2271956"/>
                </a:lnTo>
                <a:lnTo>
                  <a:pt x="9966324" y="2426241"/>
                </a:lnTo>
                <a:close/>
              </a:path>
              <a:path w="10692383" h="4009643">
                <a:moveTo>
                  <a:pt x="9902995" y="2341702"/>
                </a:moveTo>
                <a:lnTo>
                  <a:pt x="9925714" y="2368637"/>
                </a:lnTo>
                <a:lnTo>
                  <a:pt x="9946846" y="2396838"/>
                </a:lnTo>
                <a:lnTo>
                  <a:pt x="9966324" y="2426241"/>
                </a:lnTo>
                <a:lnTo>
                  <a:pt x="9991199" y="2271956"/>
                </a:lnTo>
                <a:lnTo>
                  <a:pt x="9960292" y="2238946"/>
                </a:lnTo>
                <a:lnTo>
                  <a:pt x="9927339" y="2207867"/>
                </a:lnTo>
                <a:lnTo>
                  <a:pt x="9902995" y="2341702"/>
                </a:lnTo>
                <a:close/>
              </a:path>
              <a:path w="10692383" h="4009643">
                <a:moveTo>
                  <a:pt x="9825995" y="2269138"/>
                </a:moveTo>
                <a:lnTo>
                  <a:pt x="9853069" y="2291889"/>
                </a:lnTo>
                <a:lnTo>
                  <a:pt x="9878758" y="2316098"/>
                </a:lnTo>
                <a:lnTo>
                  <a:pt x="9902995" y="2341702"/>
                </a:lnTo>
                <a:lnTo>
                  <a:pt x="9927339" y="2207867"/>
                </a:lnTo>
                <a:lnTo>
                  <a:pt x="9892442" y="2178820"/>
                </a:lnTo>
                <a:lnTo>
                  <a:pt x="9855702" y="2151902"/>
                </a:lnTo>
                <a:lnTo>
                  <a:pt x="9825995" y="2269138"/>
                </a:lnTo>
                <a:close/>
              </a:path>
              <a:path w="10692383" h="4009643">
                <a:moveTo>
                  <a:pt x="9737145" y="2210276"/>
                </a:moveTo>
                <a:lnTo>
                  <a:pt x="9767966" y="2228267"/>
                </a:lnTo>
                <a:lnTo>
                  <a:pt x="9797605" y="2247909"/>
                </a:lnTo>
                <a:lnTo>
                  <a:pt x="9825995" y="2269138"/>
                </a:lnTo>
                <a:lnTo>
                  <a:pt x="9855702" y="2151902"/>
                </a:lnTo>
                <a:lnTo>
                  <a:pt x="9817222" y="2127215"/>
                </a:lnTo>
                <a:lnTo>
                  <a:pt x="9777102" y="2104858"/>
                </a:lnTo>
                <a:lnTo>
                  <a:pt x="9737145" y="2210276"/>
                </a:lnTo>
                <a:close/>
              </a:path>
              <a:path w="10692383" h="4009643">
                <a:moveTo>
                  <a:pt x="9603390" y="2156094"/>
                </a:moveTo>
                <a:lnTo>
                  <a:pt x="9638264" y="2166844"/>
                </a:lnTo>
                <a:lnTo>
                  <a:pt x="9672227" y="2179500"/>
                </a:lnTo>
                <a:lnTo>
                  <a:pt x="9705209" y="2193999"/>
                </a:lnTo>
                <a:lnTo>
                  <a:pt x="9737145" y="2210276"/>
                </a:lnTo>
                <a:lnTo>
                  <a:pt x="9777102" y="2104858"/>
                </a:lnTo>
                <a:lnTo>
                  <a:pt x="9735445" y="2084929"/>
                </a:lnTo>
                <a:lnTo>
                  <a:pt x="9692353" y="2067529"/>
                </a:lnTo>
                <a:lnTo>
                  <a:pt x="9647927" y="2052756"/>
                </a:lnTo>
                <a:lnTo>
                  <a:pt x="9603390" y="2156094"/>
                </a:lnTo>
                <a:close/>
              </a:path>
              <a:path w="10692383" h="4009643">
                <a:moveTo>
                  <a:pt x="9550907" y="2029967"/>
                </a:moveTo>
                <a:lnTo>
                  <a:pt x="9565403" y="2428268"/>
                </a:lnTo>
                <a:lnTo>
                  <a:pt x="9567671" y="2147315"/>
                </a:lnTo>
                <a:lnTo>
                  <a:pt x="9603390" y="2156094"/>
                </a:lnTo>
                <a:lnTo>
                  <a:pt x="9647927" y="2052756"/>
                </a:lnTo>
                <a:lnTo>
                  <a:pt x="9602268" y="2040710"/>
                </a:lnTo>
                <a:lnTo>
                  <a:pt x="9555479" y="2031491"/>
                </a:lnTo>
                <a:lnTo>
                  <a:pt x="9550907" y="2029967"/>
                </a:lnTo>
                <a:close/>
              </a:path>
              <a:path w="10692383" h="4009643">
                <a:moveTo>
                  <a:pt x="9550907" y="2029967"/>
                </a:moveTo>
                <a:lnTo>
                  <a:pt x="9546335" y="2028443"/>
                </a:lnTo>
                <a:lnTo>
                  <a:pt x="9541763" y="2029967"/>
                </a:lnTo>
                <a:lnTo>
                  <a:pt x="9533839" y="2028330"/>
                </a:lnTo>
                <a:lnTo>
                  <a:pt x="9521422" y="2026220"/>
                </a:lnTo>
                <a:lnTo>
                  <a:pt x="9541164" y="2390060"/>
                </a:lnTo>
                <a:lnTo>
                  <a:pt x="9565403" y="2428268"/>
                </a:lnTo>
                <a:lnTo>
                  <a:pt x="9550907" y="2029967"/>
                </a:lnTo>
                <a:close/>
              </a:path>
              <a:path w="10692383" h="4009643">
                <a:moveTo>
                  <a:pt x="9541164" y="2390060"/>
                </a:moveTo>
                <a:lnTo>
                  <a:pt x="9521422" y="2026220"/>
                </a:lnTo>
                <a:lnTo>
                  <a:pt x="9508954" y="2024578"/>
                </a:lnTo>
                <a:lnTo>
                  <a:pt x="9496403" y="2023311"/>
                </a:lnTo>
                <a:lnTo>
                  <a:pt x="9483738" y="2022326"/>
                </a:lnTo>
                <a:lnTo>
                  <a:pt x="9500079" y="2309140"/>
                </a:lnTo>
                <a:lnTo>
                  <a:pt x="9519356" y="2350317"/>
                </a:lnTo>
                <a:lnTo>
                  <a:pt x="9541164" y="2390060"/>
                </a:lnTo>
                <a:close/>
              </a:path>
              <a:path w="10692383" h="4009643">
                <a:moveTo>
                  <a:pt x="9458456" y="2177996"/>
                </a:moveTo>
                <a:lnTo>
                  <a:pt x="9469527" y="2222880"/>
                </a:lnTo>
                <a:lnTo>
                  <a:pt x="9483435" y="2266628"/>
                </a:lnTo>
                <a:lnTo>
                  <a:pt x="9500079" y="2309140"/>
                </a:lnTo>
                <a:lnTo>
                  <a:pt x="9483738" y="2022326"/>
                </a:lnTo>
                <a:lnTo>
                  <a:pt x="9470929" y="2021528"/>
                </a:lnTo>
                <a:lnTo>
                  <a:pt x="9458456" y="2177996"/>
                </a:lnTo>
                <a:close/>
              </a:path>
              <a:path w="10692383" h="4009643">
                <a:moveTo>
                  <a:pt x="10169651" y="2731007"/>
                </a:moveTo>
                <a:lnTo>
                  <a:pt x="10168127" y="2726435"/>
                </a:lnTo>
                <a:lnTo>
                  <a:pt x="10169651" y="2752343"/>
                </a:lnTo>
                <a:lnTo>
                  <a:pt x="10169651" y="2731007"/>
                </a:lnTo>
                <a:close/>
              </a:path>
              <a:path w="10692383" h="4009643">
                <a:moveTo>
                  <a:pt x="10168127" y="2726435"/>
                </a:moveTo>
                <a:lnTo>
                  <a:pt x="10168111" y="2721557"/>
                </a:lnTo>
                <a:lnTo>
                  <a:pt x="10167898" y="2708669"/>
                </a:lnTo>
                <a:lnTo>
                  <a:pt x="10167413" y="2695830"/>
                </a:lnTo>
                <a:lnTo>
                  <a:pt x="10166618" y="2683075"/>
                </a:lnTo>
                <a:lnTo>
                  <a:pt x="10165480" y="2670438"/>
                </a:lnTo>
                <a:lnTo>
                  <a:pt x="10163963" y="2657956"/>
                </a:lnTo>
                <a:lnTo>
                  <a:pt x="10169651" y="2752343"/>
                </a:lnTo>
                <a:lnTo>
                  <a:pt x="10168127" y="2726435"/>
                </a:lnTo>
                <a:close/>
              </a:path>
              <a:path w="10692383" h="4009643">
                <a:moveTo>
                  <a:pt x="10163963" y="2657956"/>
                </a:moveTo>
                <a:lnTo>
                  <a:pt x="10162031" y="2645663"/>
                </a:lnTo>
                <a:lnTo>
                  <a:pt x="10160507" y="2639567"/>
                </a:lnTo>
                <a:lnTo>
                  <a:pt x="10152592" y="2593647"/>
                </a:lnTo>
                <a:lnTo>
                  <a:pt x="10141715" y="2548763"/>
                </a:lnTo>
                <a:lnTo>
                  <a:pt x="10154411" y="2750819"/>
                </a:lnTo>
                <a:lnTo>
                  <a:pt x="10169651" y="2752343"/>
                </a:lnTo>
                <a:lnTo>
                  <a:pt x="10163963" y="2657956"/>
                </a:lnTo>
                <a:close/>
              </a:path>
              <a:path w="10692383" h="4009643">
                <a:moveTo>
                  <a:pt x="10078515" y="2743313"/>
                </a:moveTo>
                <a:lnTo>
                  <a:pt x="10090932" y="2745423"/>
                </a:lnTo>
                <a:lnTo>
                  <a:pt x="10103401" y="2747065"/>
                </a:lnTo>
                <a:lnTo>
                  <a:pt x="10115952" y="2748332"/>
                </a:lnTo>
                <a:lnTo>
                  <a:pt x="10128616" y="2749317"/>
                </a:lnTo>
                <a:lnTo>
                  <a:pt x="10141426" y="2750115"/>
                </a:lnTo>
                <a:lnTo>
                  <a:pt x="10154411" y="2750819"/>
                </a:lnTo>
                <a:lnTo>
                  <a:pt x="10141715" y="2548763"/>
                </a:lnTo>
                <a:lnTo>
                  <a:pt x="10127978" y="2505015"/>
                </a:lnTo>
                <a:lnTo>
                  <a:pt x="10111483" y="2462503"/>
                </a:lnTo>
                <a:lnTo>
                  <a:pt x="10092332" y="2421326"/>
                </a:lnTo>
                <a:lnTo>
                  <a:pt x="10078515" y="2743313"/>
                </a:lnTo>
                <a:close/>
              </a:path>
              <a:path w="10692383" h="4009643">
                <a:moveTo>
                  <a:pt x="10070626" y="2381583"/>
                </a:moveTo>
                <a:lnTo>
                  <a:pt x="10055351" y="2740151"/>
                </a:lnTo>
                <a:lnTo>
                  <a:pt x="10059923" y="2741675"/>
                </a:lnTo>
                <a:lnTo>
                  <a:pt x="10066019" y="2743199"/>
                </a:lnTo>
                <a:lnTo>
                  <a:pt x="10070591" y="2741675"/>
                </a:lnTo>
                <a:lnTo>
                  <a:pt x="10078515" y="2743313"/>
                </a:lnTo>
                <a:lnTo>
                  <a:pt x="10092332" y="2421326"/>
                </a:lnTo>
                <a:lnTo>
                  <a:pt x="10070626" y="2381583"/>
                </a:lnTo>
                <a:close/>
              </a:path>
              <a:path w="10692383" h="4009643">
                <a:moveTo>
                  <a:pt x="10008780" y="2730933"/>
                </a:moveTo>
                <a:lnTo>
                  <a:pt x="10055351" y="2740151"/>
                </a:lnTo>
                <a:lnTo>
                  <a:pt x="10044683" y="2624327"/>
                </a:lnTo>
                <a:lnTo>
                  <a:pt x="10008758" y="2615548"/>
                </a:lnTo>
                <a:lnTo>
                  <a:pt x="9973720" y="2604799"/>
                </a:lnTo>
                <a:lnTo>
                  <a:pt x="9963315" y="2718887"/>
                </a:lnTo>
                <a:lnTo>
                  <a:pt x="10008780" y="2730933"/>
                </a:lnTo>
                <a:close/>
              </a:path>
              <a:path w="10692383" h="4009643">
                <a:moveTo>
                  <a:pt x="9874567" y="2561367"/>
                </a:moveTo>
                <a:lnTo>
                  <a:pt x="9876117" y="2686714"/>
                </a:lnTo>
                <a:lnTo>
                  <a:pt x="9919061" y="2704114"/>
                </a:lnTo>
                <a:lnTo>
                  <a:pt x="9963315" y="2718887"/>
                </a:lnTo>
                <a:lnTo>
                  <a:pt x="9973720" y="2604799"/>
                </a:lnTo>
                <a:lnTo>
                  <a:pt x="9939632" y="2592143"/>
                </a:lnTo>
                <a:lnTo>
                  <a:pt x="9906560" y="2577644"/>
                </a:lnTo>
                <a:lnTo>
                  <a:pt x="9874567" y="2561367"/>
                </a:lnTo>
                <a:close/>
              </a:path>
              <a:path w="10692383" h="4009643">
                <a:moveTo>
                  <a:pt x="9785701" y="2502505"/>
                </a:moveTo>
                <a:lnTo>
                  <a:pt x="9794569" y="2644427"/>
                </a:lnTo>
                <a:lnTo>
                  <a:pt x="9834586" y="2666785"/>
                </a:lnTo>
                <a:lnTo>
                  <a:pt x="9876117" y="2686714"/>
                </a:lnTo>
                <a:lnTo>
                  <a:pt x="9874567" y="2561367"/>
                </a:lnTo>
                <a:lnTo>
                  <a:pt x="9843716" y="2543376"/>
                </a:lnTo>
                <a:lnTo>
                  <a:pt x="9814073" y="2523734"/>
                </a:lnTo>
                <a:lnTo>
                  <a:pt x="9785701" y="2502505"/>
                </a:lnTo>
                <a:close/>
              </a:path>
              <a:path w="10692383" h="4009643">
                <a:moveTo>
                  <a:pt x="9708850" y="2429940"/>
                </a:moveTo>
                <a:lnTo>
                  <a:pt x="9719486" y="2592823"/>
                </a:lnTo>
                <a:lnTo>
                  <a:pt x="9756169" y="2619740"/>
                </a:lnTo>
                <a:lnTo>
                  <a:pt x="9794569" y="2644427"/>
                </a:lnTo>
                <a:lnTo>
                  <a:pt x="9785701" y="2502505"/>
                </a:lnTo>
                <a:lnTo>
                  <a:pt x="9758664" y="2479754"/>
                </a:lnTo>
                <a:lnTo>
                  <a:pt x="9733025" y="2455544"/>
                </a:lnTo>
                <a:lnTo>
                  <a:pt x="9708850" y="2429940"/>
                </a:lnTo>
                <a:close/>
              </a:path>
              <a:path w="10692383" h="4009643">
                <a:moveTo>
                  <a:pt x="9645743" y="2345402"/>
                </a:moveTo>
                <a:lnTo>
                  <a:pt x="9651682" y="2532697"/>
                </a:lnTo>
                <a:lnTo>
                  <a:pt x="9684623" y="2563776"/>
                </a:lnTo>
                <a:lnTo>
                  <a:pt x="9719486" y="2592823"/>
                </a:lnTo>
                <a:lnTo>
                  <a:pt x="9708850" y="2429940"/>
                </a:lnTo>
                <a:lnTo>
                  <a:pt x="9686202" y="2403006"/>
                </a:lnTo>
                <a:lnTo>
                  <a:pt x="9665145" y="2374805"/>
                </a:lnTo>
                <a:lnTo>
                  <a:pt x="9645743" y="2345402"/>
                </a:lnTo>
                <a:close/>
              </a:path>
              <a:path w="10692383" h="4009643">
                <a:moveTo>
                  <a:pt x="9628060" y="2314860"/>
                </a:moveTo>
                <a:lnTo>
                  <a:pt x="9612160" y="2283244"/>
                </a:lnTo>
                <a:lnTo>
                  <a:pt x="9620763" y="2499687"/>
                </a:lnTo>
                <a:lnTo>
                  <a:pt x="9651682" y="2532697"/>
                </a:lnTo>
                <a:lnTo>
                  <a:pt x="9645743" y="2345402"/>
                </a:lnTo>
                <a:lnTo>
                  <a:pt x="9628060" y="2314860"/>
                </a:lnTo>
                <a:close/>
              </a:path>
              <a:path w="10692383" h="4009643">
                <a:moveTo>
                  <a:pt x="9598107" y="2250617"/>
                </a:moveTo>
                <a:lnTo>
                  <a:pt x="9585965" y="2217045"/>
                </a:lnTo>
                <a:lnTo>
                  <a:pt x="9591970" y="2464844"/>
                </a:lnTo>
                <a:lnTo>
                  <a:pt x="9620763" y="2499687"/>
                </a:lnTo>
                <a:lnTo>
                  <a:pt x="9612160" y="2283244"/>
                </a:lnTo>
                <a:lnTo>
                  <a:pt x="9598107" y="2250617"/>
                </a:lnTo>
                <a:close/>
              </a:path>
              <a:path w="10692383" h="4009643">
                <a:moveTo>
                  <a:pt x="9591970" y="2464844"/>
                </a:moveTo>
                <a:lnTo>
                  <a:pt x="9585965" y="2217045"/>
                </a:lnTo>
                <a:lnTo>
                  <a:pt x="9575799" y="2182589"/>
                </a:lnTo>
                <a:lnTo>
                  <a:pt x="9567671" y="2147315"/>
                </a:lnTo>
                <a:lnTo>
                  <a:pt x="9565403" y="2428268"/>
                </a:lnTo>
                <a:lnTo>
                  <a:pt x="9591970" y="2464844"/>
                </a:lnTo>
                <a:close/>
              </a:path>
              <a:path w="10692383" h="4009643">
                <a:moveTo>
                  <a:pt x="8562576" y="2343374"/>
                </a:moveTo>
                <a:lnTo>
                  <a:pt x="8536009" y="2306799"/>
                </a:lnTo>
                <a:lnTo>
                  <a:pt x="8542013" y="2554598"/>
                </a:lnTo>
                <a:lnTo>
                  <a:pt x="8552180" y="2589054"/>
                </a:lnTo>
                <a:lnTo>
                  <a:pt x="8560307" y="2624327"/>
                </a:lnTo>
                <a:lnTo>
                  <a:pt x="8572499" y="2740151"/>
                </a:lnTo>
                <a:lnTo>
                  <a:pt x="8586814" y="2381583"/>
                </a:lnTo>
                <a:lnTo>
                  <a:pt x="8562576" y="2343374"/>
                </a:lnTo>
                <a:close/>
              </a:path>
              <a:path w="10692383" h="4009643">
                <a:moveTo>
                  <a:pt x="8482236" y="2426241"/>
                </a:moveTo>
                <a:lnTo>
                  <a:pt x="8499919" y="2456783"/>
                </a:lnTo>
                <a:lnTo>
                  <a:pt x="8515819" y="2488399"/>
                </a:lnTo>
                <a:lnTo>
                  <a:pt x="8529872" y="2521025"/>
                </a:lnTo>
                <a:lnTo>
                  <a:pt x="8542013" y="2554598"/>
                </a:lnTo>
                <a:lnTo>
                  <a:pt x="8536009" y="2306799"/>
                </a:lnTo>
                <a:lnTo>
                  <a:pt x="8507215" y="2271956"/>
                </a:lnTo>
                <a:lnTo>
                  <a:pt x="8482236" y="2426241"/>
                </a:lnTo>
                <a:close/>
              </a:path>
              <a:path w="10692383" h="4009643">
                <a:moveTo>
                  <a:pt x="8419129" y="2341702"/>
                </a:moveTo>
                <a:lnTo>
                  <a:pt x="8441777" y="2368637"/>
                </a:lnTo>
                <a:lnTo>
                  <a:pt x="8462834" y="2396838"/>
                </a:lnTo>
                <a:lnTo>
                  <a:pt x="8482236" y="2426241"/>
                </a:lnTo>
                <a:lnTo>
                  <a:pt x="8507215" y="2271956"/>
                </a:lnTo>
                <a:lnTo>
                  <a:pt x="8476297" y="2238946"/>
                </a:lnTo>
                <a:lnTo>
                  <a:pt x="8443355" y="2207867"/>
                </a:lnTo>
                <a:lnTo>
                  <a:pt x="8419129" y="2341702"/>
                </a:lnTo>
                <a:close/>
              </a:path>
              <a:path w="10692383" h="4009643">
                <a:moveTo>
                  <a:pt x="8342278" y="2269138"/>
                </a:moveTo>
                <a:lnTo>
                  <a:pt x="8369315" y="2291889"/>
                </a:lnTo>
                <a:lnTo>
                  <a:pt x="8394953" y="2316098"/>
                </a:lnTo>
                <a:lnTo>
                  <a:pt x="8419129" y="2341702"/>
                </a:lnTo>
                <a:lnTo>
                  <a:pt x="8443355" y="2207867"/>
                </a:lnTo>
                <a:lnTo>
                  <a:pt x="8408493" y="2178820"/>
                </a:lnTo>
                <a:lnTo>
                  <a:pt x="8371810" y="2151902"/>
                </a:lnTo>
                <a:lnTo>
                  <a:pt x="8342278" y="2269138"/>
                </a:lnTo>
                <a:close/>
              </a:path>
              <a:path w="10692383" h="4009643">
                <a:moveTo>
                  <a:pt x="8253412" y="2210276"/>
                </a:moveTo>
                <a:lnTo>
                  <a:pt x="8284262" y="2228267"/>
                </a:lnTo>
                <a:lnTo>
                  <a:pt x="8313905" y="2247909"/>
                </a:lnTo>
                <a:lnTo>
                  <a:pt x="8342278" y="2269138"/>
                </a:lnTo>
                <a:lnTo>
                  <a:pt x="8371810" y="2151902"/>
                </a:lnTo>
                <a:lnTo>
                  <a:pt x="8333410" y="2127215"/>
                </a:lnTo>
                <a:lnTo>
                  <a:pt x="8293393" y="2104858"/>
                </a:lnTo>
                <a:lnTo>
                  <a:pt x="8253412" y="2210276"/>
                </a:lnTo>
                <a:close/>
              </a:path>
              <a:path w="10692383" h="4009643">
                <a:moveTo>
                  <a:pt x="8119221" y="2156094"/>
                </a:moveTo>
                <a:lnTo>
                  <a:pt x="8154259" y="2166844"/>
                </a:lnTo>
                <a:lnTo>
                  <a:pt x="8188346" y="2179500"/>
                </a:lnTo>
                <a:lnTo>
                  <a:pt x="8221418" y="2193999"/>
                </a:lnTo>
                <a:lnTo>
                  <a:pt x="8253412" y="2210276"/>
                </a:lnTo>
                <a:lnTo>
                  <a:pt x="8293393" y="2104858"/>
                </a:lnTo>
                <a:lnTo>
                  <a:pt x="8251862" y="2084929"/>
                </a:lnTo>
                <a:lnTo>
                  <a:pt x="8208918" y="2067529"/>
                </a:lnTo>
                <a:lnTo>
                  <a:pt x="8164663" y="2052756"/>
                </a:lnTo>
                <a:lnTo>
                  <a:pt x="8119221" y="2156094"/>
                </a:lnTo>
                <a:close/>
              </a:path>
              <a:path w="10692383" h="4009643">
                <a:moveTo>
                  <a:pt x="8066531" y="2029967"/>
                </a:moveTo>
                <a:lnTo>
                  <a:pt x="8081511" y="2428268"/>
                </a:lnTo>
                <a:lnTo>
                  <a:pt x="8083295" y="2147315"/>
                </a:lnTo>
                <a:lnTo>
                  <a:pt x="8119221" y="2156094"/>
                </a:lnTo>
                <a:lnTo>
                  <a:pt x="8164663" y="2052756"/>
                </a:lnTo>
                <a:lnTo>
                  <a:pt x="8119199" y="2040710"/>
                </a:lnTo>
                <a:lnTo>
                  <a:pt x="8072627" y="2031491"/>
                </a:lnTo>
                <a:lnTo>
                  <a:pt x="8066531" y="2029967"/>
                </a:lnTo>
                <a:close/>
              </a:path>
              <a:path w="10692383" h="4009643">
                <a:moveTo>
                  <a:pt x="8066531" y="2029967"/>
                </a:moveTo>
                <a:lnTo>
                  <a:pt x="8061959" y="2028443"/>
                </a:lnTo>
                <a:lnTo>
                  <a:pt x="8057387" y="2029967"/>
                </a:lnTo>
                <a:lnTo>
                  <a:pt x="8049463" y="2028330"/>
                </a:lnTo>
                <a:lnTo>
                  <a:pt x="8037046" y="2026220"/>
                </a:lnTo>
                <a:lnTo>
                  <a:pt x="8057352" y="2390060"/>
                </a:lnTo>
                <a:lnTo>
                  <a:pt x="8081511" y="2428268"/>
                </a:lnTo>
                <a:lnTo>
                  <a:pt x="8066531" y="2029967"/>
                </a:lnTo>
                <a:close/>
              </a:path>
              <a:path w="10692383" h="4009643">
                <a:moveTo>
                  <a:pt x="8057352" y="2390060"/>
                </a:moveTo>
                <a:lnTo>
                  <a:pt x="8037046" y="2026220"/>
                </a:lnTo>
                <a:lnTo>
                  <a:pt x="8024578" y="2024578"/>
                </a:lnTo>
                <a:lnTo>
                  <a:pt x="8012027" y="2023311"/>
                </a:lnTo>
                <a:lnTo>
                  <a:pt x="7999362" y="2022326"/>
                </a:lnTo>
                <a:lnTo>
                  <a:pt x="7986553" y="2021528"/>
                </a:lnTo>
                <a:lnTo>
                  <a:pt x="8000001" y="2266628"/>
                </a:lnTo>
                <a:lnTo>
                  <a:pt x="8016495" y="2309140"/>
                </a:lnTo>
                <a:lnTo>
                  <a:pt x="8035647" y="2350317"/>
                </a:lnTo>
                <a:lnTo>
                  <a:pt x="8057352" y="2390060"/>
                </a:lnTo>
                <a:close/>
              </a:path>
              <a:path w="10692383" h="4009643">
                <a:moveTo>
                  <a:pt x="7965947" y="2125979"/>
                </a:moveTo>
                <a:lnTo>
                  <a:pt x="7967471" y="2132075"/>
                </a:lnTo>
                <a:lnTo>
                  <a:pt x="7975387" y="2177996"/>
                </a:lnTo>
                <a:lnTo>
                  <a:pt x="7986264" y="2222880"/>
                </a:lnTo>
                <a:lnTo>
                  <a:pt x="8000001" y="2266628"/>
                </a:lnTo>
                <a:lnTo>
                  <a:pt x="7986553" y="2021528"/>
                </a:lnTo>
                <a:lnTo>
                  <a:pt x="7973567" y="2020823"/>
                </a:lnTo>
                <a:lnTo>
                  <a:pt x="7965947" y="2125979"/>
                </a:lnTo>
                <a:close/>
              </a:path>
              <a:path w="10692383" h="4009643">
                <a:moveTo>
                  <a:pt x="7973567" y="2020823"/>
                </a:moveTo>
                <a:lnTo>
                  <a:pt x="7958327" y="2019299"/>
                </a:lnTo>
                <a:lnTo>
                  <a:pt x="7959851" y="2045207"/>
                </a:lnTo>
                <a:lnTo>
                  <a:pt x="7959868" y="2050086"/>
                </a:lnTo>
                <a:lnTo>
                  <a:pt x="7960080" y="2062973"/>
                </a:lnTo>
                <a:lnTo>
                  <a:pt x="7960566" y="2075813"/>
                </a:lnTo>
                <a:lnTo>
                  <a:pt x="7961360" y="2088568"/>
                </a:lnTo>
                <a:lnTo>
                  <a:pt x="7962498" y="2101205"/>
                </a:lnTo>
                <a:lnTo>
                  <a:pt x="7964016" y="2113687"/>
                </a:lnTo>
                <a:lnTo>
                  <a:pt x="7965947" y="2125979"/>
                </a:lnTo>
                <a:lnTo>
                  <a:pt x="7973567" y="2020823"/>
                </a:lnTo>
                <a:close/>
              </a:path>
              <a:path w="10692383" h="4009643">
                <a:moveTo>
                  <a:pt x="7959851" y="2045207"/>
                </a:moveTo>
                <a:lnTo>
                  <a:pt x="7958327" y="2019299"/>
                </a:lnTo>
                <a:lnTo>
                  <a:pt x="7958327" y="2040635"/>
                </a:lnTo>
                <a:lnTo>
                  <a:pt x="7959851" y="2045207"/>
                </a:lnTo>
                <a:close/>
              </a:path>
              <a:path w="10692383" h="4009643">
                <a:moveTo>
                  <a:pt x="8670035" y="2750819"/>
                </a:moveTo>
                <a:lnTo>
                  <a:pt x="8685275" y="2752343"/>
                </a:lnTo>
                <a:lnTo>
                  <a:pt x="8677655" y="2645663"/>
                </a:lnTo>
                <a:lnTo>
                  <a:pt x="8677655" y="2639567"/>
                </a:lnTo>
                <a:lnTo>
                  <a:pt x="8669523" y="2593647"/>
                </a:lnTo>
                <a:lnTo>
                  <a:pt x="8658451" y="2548763"/>
                </a:lnTo>
                <a:lnTo>
                  <a:pt x="8657050" y="2750115"/>
                </a:lnTo>
                <a:lnTo>
                  <a:pt x="8670035" y="2750819"/>
                </a:lnTo>
                <a:close/>
              </a:path>
              <a:path w="10692383" h="4009643">
                <a:moveTo>
                  <a:pt x="8644543" y="2505015"/>
                </a:moveTo>
                <a:lnTo>
                  <a:pt x="8627900" y="2462503"/>
                </a:lnTo>
                <a:lnTo>
                  <a:pt x="8631576" y="2748332"/>
                </a:lnTo>
                <a:lnTo>
                  <a:pt x="8644240" y="2749317"/>
                </a:lnTo>
                <a:lnTo>
                  <a:pt x="8657050" y="2750115"/>
                </a:lnTo>
                <a:lnTo>
                  <a:pt x="8658451" y="2548763"/>
                </a:lnTo>
                <a:lnTo>
                  <a:pt x="8644543" y="2505015"/>
                </a:lnTo>
                <a:close/>
              </a:path>
              <a:path w="10692383" h="4009643">
                <a:moveTo>
                  <a:pt x="8594139" y="2743313"/>
                </a:moveTo>
                <a:lnTo>
                  <a:pt x="8606556" y="2745423"/>
                </a:lnTo>
                <a:lnTo>
                  <a:pt x="8619025" y="2747065"/>
                </a:lnTo>
                <a:lnTo>
                  <a:pt x="8631576" y="2748332"/>
                </a:lnTo>
                <a:lnTo>
                  <a:pt x="8627900" y="2462503"/>
                </a:lnTo>
                <a:lnTo>
                  <a:pt x="8608623" y="2421326"/>
                </a:lnTo>
                <a:lnTo>
                  <a:pt x="8594139" y="2743313"/>
                </a:lnTo>
                <a:close/>
              </a:path>
              <a:path w="10692383" h="4009643">
                <a:moveTo>
                  <a:pt x="8586814" y="2381583"/>
                </a:moveTo>
                <a:lnTo>
                  <a:pt x="8572499" y="2740151"/>
                </a:lnTo>
                <a:lnTo>
                  <a:pt x="8577071" y="2741675"/>
                </a:lnTo>
                <a:lnTo>
                  <a:pt x="8581643" y="2743199"/>
                </a:lnTo>
                <a:lnTo>
                  <a:pt x="8586215" y="2741675"/>
                </a:lnTo>
                <a:lnTo>
                  <a:pt x="8594139" y="2743313"/>
                </a:lnTo>
                <a:lnTo>
                  <a:pt x="8608623" y="2421326"/>
                </a:lnTo>
                <a:lnTo>
                  <a:pt x="8586814" y="2381583"/>
                </a:lnTo>
                <a:close/>
              </a:path>
              <a:path w="10692383" h="4009643">
                <a:moveTo>
                  <a:pt x="8525710" y="2730933"/>
                </a:moveTo>
                <a:lnTo>
                  <a:pt x="8572499" y="2740151"/>
                </a:lnTo>
                <a:lnTo>
                  <a:pt x="8560307" y="2624327"/>
                </a:lnTo>
                <a:lnTo>
                  <a:pt x="8524588" y="2615548"/>
                </a:lnTo>
                <a:lnTo>
                  <a:pt x="8489714" y="2604799"/>
                </a:lnTo>
                <a:lnTo>
                  <a:pt x="8480052" y="2718887"/>
                </a:lnTo>
                <a:lnTo>
                  <a:pt x="8525710" y="2730933"/>
                </a:lnTo>
                <a:close/>
              </a:path>
              <a:path w="10692383" h="4009643">
                <a:moveTo>
                  <a:pt x="8390834" y="2561367"/>
                </a:moveTo>
                <a:lnTo>
                  <a:pt x="8392533" y="2686714"/>
                </a:lnTo>
                <a:lnTo>
                  <a:pt x="8435626" y="2704114"/>
                </a:lnTo>
                <a:lnTo>
                  <a:pt x="8480052" y="2718887"/>
                </a:lnTo>
                <a:lnTo>
                  <a:pt x="8489714" y="2604799"/>
                </a:lnTo>
                <a:lnTo>
                  <a:pt x="8455752" y="2592143"/>
                </a:lnTo>
                <a:lnTo>
                  <a:pt x="8422769" y="2577644"/>
                </a:lnTo>
                <a:lnTo>
                  <a:pt x="8390834" y="2561367"/>
                </a:lnTo>
                <a:close/>
              </a:path>
              <a:path w="10692383" h="4009643">
                <a:moveTo>
                  <a:pt x="8301983" y="2502505"/>
                </a:moveTo>
                <a:lnTo>
                  <a:pt x="8310757" y="2644427"/>
                </a:lnTo>
                <a:lnTo>
                  <a:pt x="8350876" y="2666785"/>
                </a:lnTo>
                <a:lnTo>
                  <a:pt x="8392533" y="2686714"/>
                </a:lnTo>
                <a:lnTo>
                  <a:pt x="8390834" y="2561367"/>
                </a:lnTo>
                <a:lnTo>
                  <a:pt x="8360013" y="2543376"/>
                </a:lnTo>
                <a:lnTo>
                  <a:pt x="8330373" y="2523734"/>
                </a:lnTo>
                <a:lnTo>
                  <a:pt x="8301983" y="2502505"/>
                </a:lnTo>
                <a:close/>
              </a:path>
              <a:path w="10692383" h="4009643">
                <a:moveTo>
                  <a:pt x="8224983" y="2429940"/>
                </a:moveTo>
                <a:lnTo>
                  <a:pt x="8235537" y="2592823"/>
                </a:lnTo>
                <a:lnTo>
                  <a:pt x="8272276" y="2619740"/>
                </a:lnTo>
                <a:lnTo>
                  <a:pt x="8310757" y="2644427"/>
                </a:lnTo>
                <a:lnTo>
                  <a:pt x="8301983" y="2502505"/>
                </a:lnTo>
                <a:lnTo>
                  <a:pt x="8274910" y="2479754"/>
                </a:lnTo>
                <a:lnTo>
                  <a:pt x="8249221" y="2455544"/>
                </a:lnTo>
                <a:lnTo>
                  <a:pt x="8224983" y="2429940"/>
                </a:lnTo>
                <a:close/>
              </a:path>
              <a:path w="10692383" h="4009643">
                <a:moveTo>
                  <a:pt x="8161655" y="2345402"/>
                </a:moveTo>
                <a:lnTo>
                  <a:pt x="8167687" y="2532697"/>
                </a:lnTo>
                <a:lnTo>
                  <a:pt x="8200640" y="2563776"/>
                </a:lnTo>
                <a:lnTo>
                  <a:pt x="8235537" y="2592823"/>
                </a:lnTo>
                <a:lnTo>
                  <a:pt x="8224983" y="2429940"/>
                </a:lnTo>
                <a:lnTo>
                  <a:pt x="8202265" y="2403006"/>
                </a:lnTo>
                <a:lnTo>
                  <a:pt x="8181133" y="2374805"/>
                </a:lnTo>
                <a:lnTo>
                  <a:pt x="8161655" y="2345402"/>
                </a:lnTo>
                <a:close/>
              </a:path>
              <a:path w="10692383" h="4009643">
                <a:moveTo>
                  <a:pt x="8143898" y="2314860"/>
                </a:moveTo>
                <a:lnTo>
                  <a:pt x="8127930" y="2283244"/>
                </a:lnTo>
                <a:lnTo>
                  <a:pt x="8136780" y="2499687"/>
                </a:lnTo>
                <a:lnTo>
                  <a:pt x="8167687" y="2532697"/>
                </a:lnTo>
                <a:lnTo>
                  <a:pt x="8161655" y="2345402"/>
                </a:lnTo>
                <a:lnTo>
                  <a:pt x="8143898" y="2314860"/>
                </a:lnTo>
                <a:close/>
              </a:path>
              <a:path w="10692383" h="4009643">
                <a:moveTo>
                  <a:pt x="8113819" y="2250617"/>
                </a:moveTo>
                <a:lnTo>
                  <a:pt x="8101631" y="2217045"/>
                </a:lnTo>
                <a:lnTo>
                  <a:pt x="8108021" y="2464844"/>
                </a:lnTo>
                <a:lnTo>
                  <a:pt x="8136780" y="2499687"/>
                </a:lnTo>
                <a:lnTo>
                  <a:pt x="8127930" y="2283244"/>
                </a:lnTo>
                <a:lnTo>
                  <a:pt x="8113819" y="2250617"/>
                </a:lnTo>
                <a:close/>
              </a:path>
              <a:path w="10692383" h="4009643">
                <a:moveTo>
                  <a:pt x="8108021" y="2464844"/>
                </a:moveTo>
                <a:lnTo>
                  <a:pt x="8101631" y="2217045"/>
                </a:lnTo>
                <a:lnTo>
                  <a:pt x="8091434" y="2182589"/>
                </a:lnTo>
                <a:lnTo>
                  <a:pt x="8083295" y="2147315"/>
                </a:lnTo>
                <a:lnTo>
                  <a:pt x="8081511" y="2428268"/>
                </a:lnTo>
                <a:lnTo>
                  <a:pt x="8108021" y="2464844"/>
                </a:lnTo>
                <a:close/>
              </a:path>
              <a:path w="10692383" h="4009643">
                <a:moveTo>
                  <a:pt x="8685275" y="2726435"/>
                </a:moveTo>
                <a:lnTo>
                  <a:pt x="8685242" y="2721434"/>
                </a:lnTo>
                <a:lnTo>
                  <a:pt x="8685275" y="2752343"/>
                </a:lnTo>
                <a:lnTo>
                  <a:pt x="8685275" y="2726435"/>
                </a:lnTo>
                <a:close/>
              </a:path>
              <a:path w="10692383" h="4009643">
                <a:moveTo>
                  <a:pt x="8685275" y="2752343"/>
                </a:moveTo>
                <a:lnTo>
                  <a:pt x="8685242" y="2721434"/>
                </a:lnTo>
                <a:lnTo>
                  <a:pt x="8684859" y="2708567"/>
                </a:lnTo>
                <a:lnTo>
                  <a:pt x="8684077" y="2695749"/>
                </a:lnTo>
                <a:lnTo>
                  <a:pt x="8682930" y="2683014"/>
                </a:lnTo>
                <a:lnTo>
                  <a:pt x="8681455" y="2670398"/>
                </a:lnTo>
                <a:lnTo>
                  <a:pt x="8679685" y="2657936"/>
                </a:lnTo>
                <a:lnTo>
                  <a:pt x="8677655" y="2645663"/>
                </a:lnTo>
                <a:lnTo>
                  <a:pt x="8685275" y="2752343"/>
                </a:lnTo>
                <a:close/>
              </a:path>
              <a:path w="10692383" h="4009643">
                <a:moveTo>
                  <a:pt x="7213091" y="2750819"/>
                </a:moveTo>
                <a:lnTo>
                  <a:pt x="7213091" y="2726435"/>
                </a:lnTo>
                <a:lnTo>
                  <a:pt x="7211567" y="2731007"/>
                </a:lnTo>
                <a:lnTo>
                  <a:pt x="7211567" y="2747771"/>
                </a:lnTo>
                <a:lnTo>
                  <a:pt x="7213091" y="2750819"/>
                </a:lnTo>
                <a:close/>
              </a:path>
              <a:path w="10692383" h="4009643">
                <a:moveTo>
                  <a:pt x="7078200" y="2343374"/>
                </a:moveTo>
                <a:lnTo>
                  <a:pt x="7051633" y="2306799"/>
                </a:lnTo>
                <a:lnTo>
                  <a:pt x="7058009" y="2554598"/>
                </a:lnTo>
                <a:lnTo>
                  <a:pt x="7068010" y="2589054"/>
                </a:lnTo>
                <a:lnTo>
                  <a:pt x="7075931" y="2624327"/>
                </a:lnTo>
                <a:lnTo>
                  <a:pt x="7088123" y="2740151"/>
                </a:lnTo>
                <a:lnTo>
                  <a:pt x="7102438" y="2381583"/>
                </a:lnTo>
                <a:lnTo>
                  <a:pt x="7078200" y="2343374"/>
                </a:lnTo>
                <a:close/>
              </a:path>
              <a:path w="10692383" h="4009643">
                <a:moveTo>
                  <a:pt x="6998573" y="2426241"/>
                </a:moveTo>
                <a:lnTo>
                  <a:pt x="7016210" y="2456783"/>
                </a:lnTo>
                <a:lnTo>
                  <a:pt x="7032040" y="2488399"/>
                </a:lnTo>
                <a:lnTo>
                  <a:pt x="7045996" y="2521025"/>
                </a:lnTo>
                <a:lnTo>
                  <a:pt x="7058009" y="2554598"/>
                </a:lnTo>
                <a:lnTo>
                  <a:pt x="7051633" y="2306799"/>
                </a:lnTo>
                <a:lnTo>
                  <a:pt x="7022839" y="2271956"/>
                </a:lnTo>
                <a:lnTo>
                  <a:pt x="6998573" y="2426241"/>
                </a:lnTo>
                <a:close/>
              </a:path>
              <a:path w="10692383" h="4009643">
                <a:moveTo>
                  <a:pt x="6935514" y="2341702"/>
                </a:moveTo>
                <a:lnTo>
                  <a:pt x="6958157" y="2368637"/>
                </a:lnTo>
                <a:lnTo>
                  <a:pt x="6979199" y="2396838"/>
                </a:lnTo>
                <a:lnTo>
                  <a:pt x="6998573" y="2426241"/>
                </a:lnTo>
                <a:lnTo>
                  <a:pt x="7022839" y="2271956"/>
                </a:lnTo>
                <a:lnTo>
                  <a:pt x="6991921" y="2238946"/>
                </a:lnTo>
                <a:lnTo>
                  <a:pt x="6958979" y="2207867"/>
                </a:lnTo>
                <a:lnTo>
                  <a:pt x="6935514" y="2341702"/>
                </a:lnTo>
                <a:close/>
              </a:path>
              <a:path w="10692383" h="4009643">
                <a:moveTo>
                  <a:pt x="6858670" y="2269138"/>
                </a:moveTo>
                <a:lnTo>
                  <a:pt x="6885702" y="2291889"/>
                </a:lnTo>
                <a:lnTo>
                  <a:pt x="6911339" y="2316098"/>
                </a:lnTo>
                <a:lnTo>
                  <a:pt x="6935514" y="2341702"/>
                </a:lnTo>
                <a:lnTo>
                  <a:pt x="6958979" y="2207867"/>
                </a:lnTo>
                <a:lnTo>
                  <a:pt x="6924117" y="2178820"/>
                </a:lnTo>
                <a:lnTo>
                  <a:pt x="6887434" y="2151902"/>
                </a:lnTo>
                <a:lnTo>
                  <a:pt x="6858670" y="2269138"/>
                </a:lnTo>
                <a:close/>
              </a:path>
              <a:path w="10692383" h="4009643">
                <a:moveTo>
                  <a:pt x="6769893" y="2210276"/>
                </a:moveTo>
                <a:lnTo>
                  <a:pt x="6800697" y="2228267"/>
                </a:lnTo>
                <a:lnTo>
                  <a:pt x="6830312" y="2247909"/>
                </a:lnTo>
                <a:lnTo>
                  <a:pt x="6858670" y="2269138"/>
                </a:lnTo>
                <a:lnTo>
                  <a:pt x="6887434" y="2151902"/>
                </a:lnTo>
                <a:lnTo>
                  <a:pt x="6849034" y="2127215"/>
                </a:lnTo>
                <a:lnTo>
                  <a:pt x="6809017" y="2104858"/>
                </a:lnTo>
                <a:lnTo>
                  <a:pt x="6769893" y="2210276"/>
                </a:lnTo>
                <a:close/>
              </a:path>
              <a:path w="10692383" h="4009643">
                <a:moveTo>
                  <a:pt x="6636162" y="2156094"/>
                </a:moveTo>
                <a:lnTo>
                  <a:pt x="6671035" y="2166844"/>
                </a:lnTo>
                <a:lnTo>
                  <a:pt x="6704994" y="2179500"/>
                </a:lnTo>
                <a:lnTo>
                  <a:pt x="6737969" y="2193999"/>
                </a:lnTo>
                <a:lnTo>
                  <a:pt x="6769893" y="2210276"/>
                </a:lnTo>
                <a:lnTo>
                  <a:pt x="6809017" y="2104858"/>
                </a:lnTo>
                <a:lnTo>
                  <a:pt x="6767486" y="2084929"/>
                </a:lnTo>
                <a:lnTo>
                  <a:pt x="6724542" y="2067529"/>
                </a:lnTo>
                <a:lnTo>
                  <a:pt x="6680287" y="2052756"/>
                </a:lnTo>
                <a:lnTo>
                  <a:pt x="6636162" y="2156094"/>
                </a:lnTo>
                <a:close/>
              </a:path>
              <a:path w="10692383" h="4009643">
                <a:moveTo>
                  <a:pt x="6583679" y="2029967"/>
                </a:moveTo>
                <a:lnTo>
                  <a:pt x="6597811" y="2428268"/>
                </a:lnTo>
                <a:lnTo>
                  <a:pt x="6600443" y="2147315"/>
                </a:lnTo>
                <a:lnTo>
                  <a:pt x="6636162" y="2156094"/>
                </a:lnTo>
                <a:lnTo>
                  <a:pt x="6680287" y="2052756"/>
                </a:lnTo>
                <a:lnTo>
                  <a:pt x="6634823" y="2040710"/>
                </a:lnTo>
                <a:lnTo>
                  <a:pt x="6588251" y="2031491"/>
                </a:lnTo>
                <a:lnTo>
                  <a:pt x="6583679" y="2029967"/>
                </a:lnTo>
                <a:close/>
              </a:path>
              <a:path w="10692383" h="4009643">
                <a:moveTo>
                  <a:pt x="6583679" y="2029967"/>
                </a:moveTo>
                <a:lnTo>
                  <a:pt x="6579107" y="2028443"/>
                </a:lnTo>
                <a:lnTo>
                  <a:pt x="6574535" y="2029967"/>
                </a:lnTo>
                <a:lnTo>
                  <a:pt x="6566573" y="2028330"/>
                </a:lnTo>
                <a:lnTo>
                  <a:pt x="6553984" y="2026220"/>
                </a:lnTo>
                <a:lnTo>
                  <a:pt x="6573648" y="2390060"/>
                </a:lnTo>
                <a:lnTo>
                  <a:pt x="6597811" y="2428268"/>
                </a:lnTo>
                <a:lnTo>
                  <a:pt x="6583679" y="2029967"/>
                </a:lnTo>
                <a:close/>
              </a:path>
              <a:path w="10692383" h="4009643">
                <a:moveTo>
                  <a:pt x="6573648" y="2390060"/>
                </a:moveTo>
                <a:lnTo>
                  <a:pt x="6553984" y="2026220"/>
                </a:lnTo>
                <a:lnTo>
                  <a:pt x="6541291" y="2024578"/>
                </a:lnTo>
                <a:lnTo>
                  <a:pt x="6528554" y="2023311"/>
                </a:lnTo>
                <a:lnTo>
                  <a:pt x="6515838" y="2022326"/>
                </a:lnTo>
                <a:lnTo>
                  <a:pt x="6503204" y="2021528"/>
                </a:lnTo>
                <a:lnTo>
                  <a:pt x="6516120" y="2266628"/>
                </a:lnTo>
                <a:lnTo>
                  <a:pt x="6532705" y="2309140"/>
                </a:lnTo>
                <a:lnTo>
                  <a:pt x="6551913" y="2350317"/>
                </a:lnTo>
                <a:lnTo>
                  <a:pt x="6573648" y="2390060"/>
                </a:lnTo>
                <a:close/>
              </a:path>
              <a:path w="10692383" h="4009643">
                <a:moveTo>
                  <a:pt x="6481571" y="2125979"/>
                </a:moveTo>
                <a:lnTo>
                  <a:pt x="6483095" y="2132075"/>
                </a:lnTo>
                <a:lnTo>
                  <a:pt x="6491217" y="2177996"/>
                </a:lnTo>
                <a:lnTo>
                  <a:pt x="6502258" y="2222880"/>
                </a:lnTo>
                <a:lnTo>
                  <a:pt x="6516120" y="2266628"/>
                </a:lnTo>
                <a:lnTo>
                  <a:pt x="6503204" y="2021528"/>
                </a:lnTo>
                <a:lnTo>
                  <a:pt x="6490715" y="2020823"/>
                </a:lnTo>
                <a:lnTo>
                  <a:pt x="6481571" y="2125979"/>
                </a:lnTo>
                <a:close/>
              </a:path>
              <a:path w="10692383" h="4009643">
                <a:moveTo>
                  <a:pt x="6490715" y="2020823"/>
                </a:moveTo>
                <a:lnTo>
                  <a:pt x="6475475" y="2019299"/>
                </a:lnTo>
                <a:lnTo>
                  <a:pt x="6475492" y="2050086"/>
                </a:lnTo>
                <a:lnTo>
                  <a:pt x="6475704" y="2062973"/>
                </a:lnTo>
                <a:lnTo>
                  <a:pt x="6476190" y="2075813"/>
                </a:lnTo>
                <a:lnTo>
                  <a:pt x="6476984" y="2088568"/>
                </a:lnTo>
                <a:lnTo>
                  <a:pt x="6478123" y="2101205"/>
                </a:lnTo>
                <a:lnTo>
                  <a:pt x="6479640" y="2113687"/>
                </a:lnTo>
                <a:lnTo>
                  <a:pt x="6481571" y="2125979"/>
                </a:lnTo>
                <a:lnTo>
                  <a:pt x="6490715" y="2020823"/>
                </a:lnTo>
                <a:close/>
              </a:path>
              <a:path w="10692383" h="4009643">
                <a:moveTo>
                  <a:pt x="6475475" y="2045207"/>
                </a:moveTo>
                <a:lnTo>
                  <a:pt x="6475492" y="2050086"/>
                </a:lnTo>
                <a:lnTo>
                  <a:pt x="6475475" y="2019299"/>
                </a:lnTo>
                <a:lnTo>
                  <a:pt x="6473951" y="2020823"/>
                </a:lnTo>
                <a:lnTo>
                  <a:pt x="6473951" y="2040635"/>
                </a:lnTo>
                <a:lnTo>
                  <a:pt x="6475475" y="2045207"/>
                </a:lnTo>
                <a:close/>
              </a:path>
              <a:path w="10692383" h="4009643">
                <a:moveTo>
                  <a:pt x="7202423" y="2731007"/>
                </a:moveTo>
                <a:lnTo>
                  <a:pt x="7200899" y="2726435"/>
                </a:lnTo>
                <a:lnTo>
                  <a:pt x="7202423" y="2747771"/>
                </a:lnTo>
                <a:lnTo>
                  <a:pt x="7202423" y="2731007"/>
                </a:lnTo>
                <a:close/>
              </a:path>
              <a:path w="10692383" h="4009643">
                <a:moveTo>
                  <a:pt x="7200899" y="2726435"/>
                </a:moveTo>
                <a:lnTo>
                  <a:pt x="7200883" y="2721557"/>
                </a:lnTo>
                <a:lnTo>
                  <a:pt x="7200899" y="2752343"/>
                </a:lnTo>
                <a:lnTo>
                  <a:pt x="7200899" y="2750819"/>
                </a:lnTo>
                <a:lnTo>
                  <a:pt x="7202423" y="2747771"/>
                </a:lnTo>
                <a:lnTo>
                  <a:pt x="7200899" y="2726435"/>
                </a:lnTo>
                <a:close/>
              </a:path>
              <a:path w="10692383" h="4009643">
                <a:moveTo>
                  <a:pt x="7200899" y="2752343"/>
                </a:moveTo>
                <a:lnTo>
                  <a:pt x="7200883" y="2721557"/>
                </a:lnTo>
                <a:lnTo>
                  <a:pt x="7200671" y="2708669"/>
                </a:lnTo>
                <a:lnTo>
                  <a:pt x="7200185" y="2695830"/>
                </a:lnTo>
                <a:lnTo>
                  <a:pt x="7199390" y="2683075"/>
                </a:lnTo>
                <a:lnTo>
                  <a:pt x="7198252" y="2670438"/>
                </a:lnTo>
                <a:lnTo>
                  <a:pt x="7196735" y="2657956"/>
                </a:lnTo>
                <a:lnTo>
                  <a:pt x="7194803" y="2645663"/>
                </a:lnTo>
                <a:lnTo>
                  <a:pt x="7193279" y="2639567"/>
                </a:lnTo>
                <a:lnTo>
                  <a:pt x="7185659" y="2750819"/>
                </a:lnTo>
                <a:lnTo>
                  <a:pt x="7200899" y="2752343"/>
                </a:lnTo>
                <a:close/>
              </a:path>
              <a:path w="10692383" h="4009643">
                <a:moveTo>
                  <a:pt x="7160537" y="2749317"/>
                </a:moveTo>
                <a:lnTo>
                  <a:pt x="7173170" y="2750115"/>
                </a:lnTo>
                <a:lnTo>
                  <a:pt x="7185659" y="2750819"/>
                </a:lnTo>
                <a:lnTo>
                  <a:pt x="7193279" y="2639567"/>
                </a:lnTo>
                <a:lnTo>
                  <a:pt x="7185147" y="2593647"/>
                </a:lnTo>
                <a:lnTo>
                  <a:pt x="7174075" y="2548763"/>
                </a:lnTo>
                <a:lnTo>
                  <a:pt x="7160537" y="2749317"/>
                </a:lnTo>
                <a:close/>
              </a:path>
              <a:path w="10692383" h="4009643">
                <a:moveTo>
                  <a:pt x="7109802" y="2743313"/>
                </a:moveTo>
                <a:lnTo>
                  <a:pt x="7122390" y="2745423"/>
                </a:lnTo>
                <a:lnTo>
                  <a:pt x="7135084" y="2747065"/>
                </a:lnTo>
                <a:lnTo>
                  <a:pt x="7147820" y="2748332"/>
                </a:lnTo>
                <a:lnTo>
                  <a:pt x="7160537" y="2749317"/>
                </a:lnTo>
                <a:lnTo>
                  <a:pt x="7174075" y="2548763"/>
                </a:lnTo>
                <a:lnTo>
                  <a:pt x="7160167" y="2505015"/>
                </a:lnTo>
                <a:lnTo>
                  <a:pt x="7143524" y="2462503"/>
                </a:lnTo>
                <a:lnTo>
                  <a:pt x="7124247" y="2421326"/>
                </a:lnTo>
                <a:lnTo>
                  <a:pt x="7109802" y="2743313"/>
                </a:lnTo>
                <a:close/>
              </a:path>
              <a:path w="10692383" h="4009643">
                <a:moveTo>
                  <a:pt x="7102438" y="2381583"/>
                </a:moveTo>
                <a:lnTo>
                  <a:pt x="7088123" y="2740151"/>
                </a:lnTo>
                <a:lnTo>
                  <a:pt x="7092695" y="2741675"/>
                </a:lnTo>
                <a:lnTo>
                  <a:pt x="7097267" y="2743199"/>
                </a:lnTo>
                <a:lnTo>
                  <a:pt x="7101839" y="2741675"/>
                </a:lnTo>
                <a:lnTo>
                  <a:pt x="7109802" y="2743313"/>
                </a:lnTo>
                <a:lnTo>
                  <a:pt x="7124247" y="2421326"/>
                </a:lnTo>
                <a:lnTo>
                  <a:pt x="7102438" y="2381583"/>
                </a:lnTo>
                <a:close/>
              </a:path>
              <a:path w="10692383" h="4009643">
                <a:moveTo>
                  <a:pt x="7041345" y="2730933"/>
                </a:moveTo>
                <a:lnTo>
                  <a:pt x="7088123" y="2740151"/>
                </a:lnTo>
                <a:lnTo>
                  <a:pt x="7075931" y="2624327"/>
                </a:lnTo>
                <a:lnTo>
                  <a:pt x="7040213" y="2615548"/>
                </a:lnTo>
                <a:lnTo>
                  <a:pt x="7005340" y="2604799"/>
                </a:lnTo>
                <a:lnTo>
                  <a:pt x="6995717" y="2718887"/>
                </a:lnTo>
                <a:lnTo>
                  <a:pt x="7041345" y="2730933"/>
                </a:lnTo>
                <a:close/>
              </a:path>
              <a:path w="10692383" h="4009643">
                <a:moveTo>
                  <a:pt x="6906482" y="2561367"/>
                </a:moveTo>
                <a:lnTo>
                  <a:pt x="6908304" y="2686714"/>
                </a:lnTo>
                <a:lnTo>
                  <a:pt x="6951337" y="2704114"/>
                </a:lnTo>
                <a:lnTo>
                  <a:pt x="6995717" y="2718887"/>
                </a:lnTo>
                <a:lnTo>
                  <a:pt x="7005340" y="2604799"/>
                </a:lnTo>
                <a:lnTo>
                  <a:pt x="6971381" y="2592143"/>
                </a:lnTo>
                <a:lnTo>
                  <a:pt x="6938406" y="2577644"/>
                </a:lnTo>
                <a:lnTo>
                  <a:pt x="6906482" y="2561367"/>
                </a:lnTo>
                <a:close/>
              </a:path>
              <a:path w="10692383" h="4009643">
                <a:moveTo>
                  <a:pt x="6817705" y="2502505"/>
                </a:moveTo>
                <a:lnTo>
                  <a:pt x="6826669" y="2644427"/>
                </a:lnTo>
                <a:lnTo>
                  <a:pt x="6866715" y="2666785"/>
                </a:lnTo>
                <a:lnTo>
                  <a:pt x="6908304" y="2686714"/>
                </a:lnTo>
                <a:lnTo>
                  <a:pt x="6906482" y="2561367"/>
                </a:lnTo>
                <a:lnTo>
                  <a:pt x="6875678" y="2543376"/>
                </a:lnTo>
                <a:lnTo>
                  <a:pt x="6846063" y="2523734"/>
                </a:lnTo>
                <a:lnTo>
                  <a:pt x="6817705" y="2502505"/>
                </a:lnTo>
                <a:close/>
              </a:path>
              <a:path w="10692383" h="4009643">
                <a:moveTo>
                  <a:pt x="6740861" y="2429940"/>
                </a:moveTo>
                <a:lnTo>
                  <a:pt x="6751600" y="2592823"/>
                </a:lnTo>
                <a:lnTo>
                  <a:pt x="6788265" y="2619740"/>
                </a:lnTo>
                <a:lnTo>
                  <a:pt x="6826669" y="2644427"/>
                </a:lnTo>
                <a:lnTo>
                  <a:pt x="6817705" y="2502505"/>
                </a:lnTo>
                <a:lnTo>
                  <a:pt x="6790673" y="2479754"/>
                </a:lnTo>
                <a:lnTo>
                  <a:pt x="6765035" y="2455544"/>
                </a:lnTo>
                <a:lnTo>
                  <a:pt x="6740861" y="2429940"/>
                </a:lnTo>
                <a:close/>
              </a:path>
              <a:path w="10692383" h="4009643">
                <a:moveTo>
                  <a:pt x="6677802" y="2345402"/>
                </a:moveTo>
                <a:lnTo>
                  <a:pt x="6683882" y="2532697"/>
                </a:lnTo>
                <a:lnTo>
                  <a:pt x="6716773" y="2563776"/>
                </a:lnTo>
                <a:lnTo>
                  <a:pt x="6751600" y="2592823"/>
                </a:lnTo>
                <a:lnTo>
                  <a:pt x="6740861" y="2429940"/>
                </a:lnTo>
                <a:lnTo>
                  <a:pt x="6718218" y="2403006"/>
                </a:lnTo>
                <a:lnTo>
                  <a:pt x="6697175" y="2374805"/>
                </a:lnTo>
                <a:lnTo>
                  <a:pt x="6677802" y="2345402"/>
                </a:lnTo>
                <a:close/>
              </a:path>
              <a:path w="10692383" h="4009643">
                <a:moveTo>
                  <a:pt x="6660165" y="2314860"/>
                </a:moveTo>
                <a:lnTo>
                  <a:pt x="6644335" y="2283244"/>
                </a:lnTo>
                <a:lnTo>
                  <a:pt x="6653026" y="2499687"/>
                </a:lnTo>
                <a:lnTo>
                  <a:pt x="6683882" y="2532697"/>
                </a:lnTo>
                <a:lnTo>
                  <a:pt x="6677802" y="2345402"/>
                </a:lnTo>
                <a:lnTo>
                  <a:pt x="6660165" y="2314860"/>
                </a:lnTo>
                <a:close/>
              </a:path>
              <a:path w="10692383" h="4009643">
                <a:moveTo>
                  <a:pt x="6630379" y="2250617"/>
                </a:moveTo>
                <a:lnTo>
                  <a:pt x="6618366" y="2217045"/>
                </a:lnTo>
                <a:lnTo>
                  <a:pt x="6624303" y="2464844"/>
                </a:lnTo>
                <a:lnTo>
                  <a:pt x="6653026" y="2499687"/>
                </a:lnTo>
                <a:lnTo>
                  <a:pt x="6644335" y="2283244"/>
                </a:lnTo>
                <a:lnTo>
                  <a:pt x="6630379" y="2250617"/>
                </a:lnTo>
                <a:close/>
              </a:path>
              <a:path w="10692383" h="4009643">
                <a:moveTo>
                  <a:pt x="6624303" y="2464844"/>
                </a:moveTo>
                <a:lnTo>
                  <a:pt x="6618366" y="2217045"/>
                </a:lnTo>
                <a:lnTo>
                  <a:pt x="6608364" y="2182589"/>
                </a:lnTo>
                <a:lnTo>
                  <a:pt x="6600443" y="2147315"/>
                </a:lnTo>
                <a:lnTo>
                  <a:pt x="6597811" y="2428268"/>
                </a:lnTo>
                <a:lnTo>
                  <a:pt x="6624303" y="2464844"/>
                </a:lnTo>
                <a:close/>
              </a:path>
              <a:path w="10692383" h="4009643">
                <a:moveTo>
                  <a:pt x="5594188" y="2343374"/>
                </a:moveTo>
                <a:lnTo>
                  <a:pt x="5567696" y="2306799"/>
                </a:lnTo>
                <a:lnTo>
                  <a:pt x="5574744" y="2554598"/>
                </a:lnTo>
                <a:lnTo>
                  <a:pt x="5584941" y="2589054"/>
                </a:lnTo>
                <a:lnTo>
                  <a:pt x="5593079" y="2624327"/>
                </a:lnTo>
                <a:lnTo>
                  <a:pt x="5603747" y="2740151"/>
                </a:lnTo>
                <a:lnTo>
                  <a:pt x="5618350" y="2381583"/>
                </a:lnTo>
                <a:lnTo>
                  <a:pt x="5594188" y="2343374"/>
                </a:lnTo>
                <a:close/>
              </a:path>
              <a:path w="10692383" h="4009643">
                <a:moveTo>
                  <a:pt x="5514720" y="2426241"/>
                </a:moveTo>
                <a:lnTo>
                  <a:pt x="5532477" y="2456783"/>
                </a:lnTo>
                <a:lnTo>
                  <a:pt x="5548444" y="2488399"/>
                </a:lnTo>
                <a:lnTo>
                  <a:pt x="5562556" y="2521025"/>
                </a:lnTo>
                <a:lnTo>
                  <a:pt x="5574744" y="2554598"/>
                </a:lnTo>
                <a:lnTo>
                  <a:pt x="5567696" y="2306799"/>
                </a:lnTo>
                <a:lnTo>
                  <a:pt x="5538972" y="2271956"/>
                </a:lnTo>
                <a:lnTo>
                  <a:pt x="5514720" y="2426241"/>
                </a:lnTo>
                <a:close/>
              </a:path>
              <a:path w="10692383" h="4009643">
                <a:moveTo>
                  <a:pt x="5451391" y="2341702"/>
                </a:moveTo>
                <a:lnTo>
                  <a:pt x="5474110" y="2368637"/>
                </a:lnTo>
                <a:lnTo>
                  <a:pt x="5495242" y="2396838"/>
                </a:lnTo>
                <a:lnTo>
                  <a:pt x="5514720" y="2426241"/>
                </a:lnTo>
                <a:lnTo>
                  <a:pt x="5538972" y="2271956"/>
                </a:lnTo>
                <a:lnTo>
                  <a:pt x="5508116" y="2238946"/>
                </a:lnTo>
                <a:lnTo>
                  <a:pt x="5475226" y="2207867"/>
                </a:lnTo>
                <a:lnTo>
                  <a:pt x="5451391" y="2341702"/>
                </a:lnTo>
                <a:close/>
              </a:path>
              <a:path w="10692383" h="4009643">
                <a:moveTo>
                  <a:pt x="5374391" y="2269138"/>
                </a:moveTo>
                <a:lnTo>
                  <a:pt x="5401465" y="2291889"/>
                </a:lnTo>
                <a:lnTo>
                  <a:pt x="5427154" y="2316098"/>
                </a:lnTo>
                <a:lnTo>
                  <a:pt x="5451391" y="2341702"/>
                </a:lnTo>
                <a:lnTo>
                  <a:pt x="5475226" y="2207867"/>
                </a:lnTo>
                <a:lnTo>
                  <a:pt x="5440399" y="2178820"/>
                </a:lnTo>
                <a:lnTo>
                  <a:pt x="5403734" y="2151902"/>
                </a:lnTo>
                <a:lnTo>
                  <a:pt x="5374391" y="2269138"/>
                </a:lnTo>
                <a:close/>
              </a:path>
              <a:path w="10692383" h="4009643">
                <a:moveTo>
                  <a:pt x="5285541" y="2210276"/>
                </a:moveTo>
                <a:lnTo>
                  <a:pt x="5316362" y="2228267"/>
                </a:lnTo>
                <a:lnTo>
                  <a:pt x="5346001" y="2247909"/>
                </a:lnTo>
                <a:lnTo>
                  <a:pt x="5374391" y="2269138"/>
                </a:lnTo>
                <a:lnTo>
                  <a:pt x="5403734" y="2151902"/>
                </a:lnTo>
                <a:lnTo>
                  <a:pt x="5365330" y="2127215"/>
                </a:lnTo>
                <a:lnTo>
                  <a:pt x="5325284" y="2104858"/>
                </a:lnTo>
                <a:lnTo>
                  <a:pt x="5285541" y="2210276"/>
                </a:lnTo>
                <a:close/>
              </a:path>
              <a:path w="10692383" h="4009643">
                <a:moveTo>
                  <a:pt x="5151786" y="2156094"/>
                </a:moveTo>
                <a:lnTo>
                  <a:pt x="5186661" y="2166844"/>
                </a:lnTo>
                <a:lnTo>
                  <a:pt x="5220623" y="2179500"/>
                </a:lnTo>
                <a:lnTo>
                  <a:pt x="5253605" y="2193999"/>
                </a:lnTo>
                <a:lnTo>
                  <a:pt x="5285541" y="2210276"/>
                </a:lnTo>
                <a:lnTo>
                  <a:pt x="5325284" y="2104858"/>
                </a:lnTo>
                <a:lnTo>
                  <a:pt x="5283695" y="2084929"/>
                </a:lnTo>
                <a:lnTo>
                  <a:pt x="5240662" y="2067529"/>
                </a:lnTo>
                <a:lnTo>
                  <a:pt x="5196282" y="2052756"/>
                </a:lnTo>
                <a:lnTo>
                  <a:pt x="5151786" y="2156094"/>
                </a:lnTo>
                <a:close/>
              </a:path>
              <a:path w="10692383" h="4009643">
                <a:moveTo>
                  <a:pt x="5099303" y="2029967"/>
                </a:moveTo>
                <a:lnTo>
                  <a:pt x="5113799" y="2428268"/>
                </a:lnTo>
                <a:lnTo>
                  <a:pt x="5116067" y="2147315"/>
                </a:lnTo>
                <a:lnTo>
                  <a:pt x="5151786" y="2156094"/>
                </a:lnTo>
                <a:lnTo>
                  <a:pt x="5196282" y="2052756"/>
                </a:lnTo>
                <a:lnTo>
                  <a:pt x="5150653" y="2040710"/>
                </a:lnTo>
                <a:lnTo>
                  <a:pt x="5103875" y="2031491"/>
                </a:lnTo>
                <a:lnTo>
                  <a:pt x="5099303" y="2029967"/>
                </a:lnTo>
                <a:close/>
              </a:path>
              <a:path w="10692383" h="4009643">
                <a:moveTo>
                  <a:pt x="5099303" y="2029967"/>
                </a:moveTo>
                <a:lnTo>
                  <a:pt x="5094731" y="2028443"/>
                </a:lnTo>
                <a:lnTo>
                  <a:pt x="5090159" y="2029967"/>
                </a:lnTo>
                <a:lnTo>
                  <a:pt x="5082235" y="2028330"/>
                </a:lnTo>
                <a:lnTo>
                  <a:pt x="5069818" y="2026220"/>
                </a:lnTo>
                <a:lnTo>
                  <a:pt x="5089560" y="2390060"/>
                </a:lnTo>
                <a:lnTo>
                  <a:pt x="5113799" y="2428268"/>
                </a:lnTo>
                <a:lnTo>
                  <a:pt x="5099303" y="2029967"/>
                </a:lnTo>
                <a:close/>
              </a:path>
              <a:path w="10692383" h="4009643">
                <a:moveTo>
                  <a:pt x="5089560" y="2390060"/>
                </a:moveTo>
                <a:lnTo>
                  <a:pt x="5069818" y="2026220"/>
                </a:lnTo>
                <a:lnTo>
                  <a:pt x="5057350" y="2024578"/>
                </a:lnTo>
                <a:lnTo>
                  <a:pt x="5044799" y="2023311"/>
                </a:lnTo>
                <a:lnTo>
                  <a:pt x="5032135" y="2022326"/>
                </a:lnTo>
                <a:lnTo>
                  <a:pt x="5048475" y="2309140"/>
                </a:lnTo>
                <a:lnTo>
                  <a:pt x="5067752" y="2350317"/>
                </a:lnTo>
                <a:lnTo>
                  <a:pt x="5089560" y="2390060"/>
                </a:lnTo>
                <a:close/>
              </a:path>
              <a:path w="10692383" h="4009643">
                <a:moveTo>
                  <a:pt x="5006852" y="2177996"/>
                </a:moveTo>
                <a:lnTo>
                  <a:pt x="5017923" y="2222880"/>
                </a:lnTo>
                <a:lnTo>
                  <a:pt x="5031832" y="2266628"/>
                </a:lnTo>
                <a:lnTo>
                  <a:pt x="5048475" y="2309140"/>
                </a:lnTo>
                <a:lnTo>
                  <a:pt x="5032135" y="2022326"/>
                </a:lnTo>
                <a:lnTo>
                  <a:pt x="5019325" y="2021528"/>
                </a:lnTo>
                <a:lnTo>
                  <a:pt x="5006852" y="2177996"/>
                </a:lnTo>
                <a:close/>
              </a:path>
              <a:path w="10692383" h="4009643">
                <a:moveTo>
                  <a:pt x="5006339" y="2020823"/>
                </a:moveTo>
                <a:lnTo>
                  <a:pt x="4991099" y="2019299"/>
                </a:lnTo>
                <a:lnTo>
                  <a:pt x="4991131" y="2050086"/>
                </a:lnTo>
                <a:lnTo>
                  <a:pt x="4991496" y="2062973"/>
                </a:lnTo>
                <a:lnTo>
                  <a:pt x="4992213" y="2075813"/>
                </a:lnTo>
                <a:lnTo>
                  <a:pt x="4993212" y="2088568"/>
                </a:lnTo>
                <a:lnTo>
                  <a:pt x="4994422" y="2101205"/>
                </a:lnTo>
                <a:lnTo>
                  <a:pt x="4995773" y="2113687"/>
                </a:lnTo>
                <a:lnTo>
                  <a:pt x="4997195" y="2125979"/>
                </a:lnTo>
                <a:lnTo>
                  <a:pt x="4998719" y="2132075"/>
                </a:lnTo>
                <a:lnTo>
                  <a:pt x="5006852" y="2177996"/>
                </a:lnTo>
                <a:lnTo>
                  <a:pt x="5019325" y="2021528"/>
                </a:lnTo>
                <a:lnTo>
                  <a:pt x="5006339" y="2020823"/>
                </a:lnTo>
                <a:close/>
              </a:path>
              <a:path w="10692383" h="4009643">
                <a:moveTo>
                  <a:pt x="4991099" y="2020823"/>
                </a:moveTo>
                <a:lnTo>
                  <a:pt x="4989575" y="2029967"/>
                </a:lnTo>
                <a:lnTo>
                  <a:pt x="4991099" y="2045207"/>
                </a:lnTo>
                <a:lnTo>
                  <a:pt x="4991131" y="2050086"/>
                </a:lnTo>
                <a:lnTo>
                  <a:pt x="4991099" y="2019299"/>
                </a:lnTo>
                <a:lnTo>
                  <a:pt x="4991099" y="2020823"/>
                </a:lnTo>
                <a:close/>
              </a:path>
              <a:path w="10692383" h="4009643">
                <a:moveTo>
                  <a:pt x="4989575" y="2036063"/>
                </a:moveTo>
                <a:lnTo>
                  <a:pt x="4989575" y="2040635"/>
                </a:lnTo>
                <a:lnTo>
                  <a:pt x="4991099" y="2045207"/>
                </a:lnTo>
                <a:lnTo>
                  <a:pt x="4989575" y="2029967"/>
                </a:lnTo>
                <a:lnTo>
                  <a:pt x="4989575" y="2036063"/>
                </a:lnTo>
                <a:close/>
              </a:path>
              <a:path w="10692383" h="4009643">
                <a:moveTo>
                  <a:pt x="5718047" y="2731007"/>
                </a:moveTo>
                <a:lnTo>
                  <a:pt x="5716523" y="2726435"/>
                </a:lnTo>
                <a:lnTo>
                  <a:pt x="5718047" y="2750819"/>
                </a:lnTo>
                <a:lnTo>
                  <a:pt x="5718047" y="2731007"/>
                </a:lnTo>
                <a:close/>
              </a:path>
              <a:path w="10692383" h="4009643">
                <a:moveTo>
                  <a:pt x="5716523" y="2752343"/>
                </a:moveTo>
                <a:lnTo>
                  <a:pt x="5718047" y="2750819"/>
                </a:lnTo>
                <a:lnTo>
                  <a:pt x="5716523" y="2726435"/>
                </a:lnTo>
                <a:lnTo>
                  <a:pt x="5716507" y="2721557"/>
                </a:lnTo>
                <a:lnTo>
                  <a:pt x="5716295" y="2708669"/>
                </a:lnTo>
                <a:lnTo>
                  <a:pt x="5715809" y="2695830"/>
                </a:lnTo>
                <a:lnTo>
                  <a:pt x="5715014" y="2683075"/>
                </a:lnTo>
                <a:lnTo>
                  <a:pt x="5713876" y="2670438"/>
                </a:lnTo>
                <a:lnTo>
                  <a:pt x="5712359" y="2657956"/>
                </a:lnTo>
                <a:lnTo>
                  <a:pt x="5710427" y="2645663"/>
                </a:lnTo>
                <a:lnTo>
                  <a:pt x="5708903" y="2639567"/>
                </a:lnTo>
                <a:lnTo>
                  <a:pt x="5702807" y="2750819"/>
                </a:lnTo>
                <a:lnTo>
                  <a:pt x="5716523" y="2752343"/>
                </a:lnTo>
                <a:close/>
              </a:path>
              <a:path w="10692383" h="4009643">
                <a:moveTo>
                  <a:pt x="5626911" y="2743313"/>
                </a:moveTo>
                <a:lnTo>
                  <a:pt x="5639329" y="2745423"/>
                </a:lnTo>
                <a:lnTo>
                  <a:pt x="5651797" y="2747065"/>
                </a:lnTo>
                <a:lnTo>
                  <a:pt x="5664348" y="2748332"/>
                </a:lnTo>
                <a:lnTo>
                  <a:pt x="5677012" y="2749317"/>
                </a:lnTo>
                <a:lnTo>
                  <a:pt x="5689822" y="2750115"/>
                </a:lnTo>
                <a:lnTo>
                  <a:pt x="5702807" y="2750819"/>
                </a:lnTo>
                <a:lnTo>
                  <a:pt x="5708903" y="2639567"/>
                </a:lnTo>
                <a:lnTo>
                  <a:pt x="5700782" y="2593647"/>
                </a:lnTo>
                <a:lnTo>
                  <a:pt x="5689741" y="2548763"/>
                </a:lnTo>
                <a:lnTo>
                  <a:pt x="5675879" y="2505015"/>
                </a:lnTo>
                <a:lnTo>
                  <a:pt x="5659294" y="2462503"/>
                </a:lnTo>
                <a:lnTo>
                  <a:pt x="5640085" y="2421326"/>
                </a:lnTo>
                <a:lnTo>
                  <a:pt x="5626911" y="2743313"/>
                </a:lnTo>
                <a:close/>
              </a:path>
              <a:path w="10692383" h="4009643">
                <a:moveTo>
                  <a:pt x="5608319" y="2741675"/>
                </a:moveTo>
                <a:lnTo>
                  <a:pt x="5612891" y="2743199"/>
                </a:lnTo>
                <a:lnTo>
                  <a:pt x="5618987" y="2741675"/>
                </a:lnTo>
                <a:lnTo>
                  <a:pt x="5626911" y="2743313"/>
                </a:lnTo>
                <a:lnTo>
                  <a:pt x="5640085" y="2421326"/>
                </a:lnTo>
                <a:lnTo>
                  <a:pt x="5618350" y="2381583"/>
                </a:lnTo>
                <a:lnTo>
                  <a:pt x="5608319" y="2741675"/>
                </a:lnTo>
                <a:close/>
              </a:path>
              <a:path w="10692383" h="4009643">
                <a:moveTo>
                  <a:pt x="5603747" y="2740151"/>
                </a:moveTo>
                <a:lnTo>
                  <a:pt x="5603747" y="2741675"/>
                </a:lnTo>
                <a:lnTo>
                  <a:pt x="5608319" y="2741675"/>
                </a:lnTo>
                <a:lnTo>
                  <a:pt x="5618350" y="2381583"/>
                </a:lnTo>
                <a:lnTo>
                  <a:pt x="5603747" y="2740151"/>
                </a:lnTo>
                <a:close/>
              </a:path>
              <a:path w="10692383" h="4009643">
                <a:moveTo>
                  <a:pt x="5557176" y="2730933"/>
                </a:moveTo>
                <a:lnTo>
                  <a:pt x="5603747" y="2740151"/>
                </a:lnTo>
                <a:lnTo>
                  <a:pt x="5593079" y="2624327"/>
                </a:lnTo>
                <a:lnTo>
                  <a:pt x="5557154" y="2615548"/>
                </a:lnTo>
                <a:lnTo>
                  <a:pt x="5522116" y="2604799"/>
                </a:lnTo>
                <a:lnTo>
                  <a:pt x="5511711" y="2718887"/>
                </a:lnTo>
                <a:lnTo>
                  <a:pt x="5557176" y="2730933"/>
                </a:lnTo>
                <a:close/>
              </a:path>
              <a:path w="10692383" h="4009643">
                <a:moveTo>
                  <a:pt x="5422963" y="2561367"/>
                </a:moveTo>
                <a:lnTo>
                  <a:pt x="5424513" y="2686714"/>
                </a:lnTo>
                <a:lnTo>
                  <a:pt x="5467457" y="2704114"/>
                </a:lnTo>
                <a:lnTo>
                  <a:pt x="5511711" y="2718887"/>
                </a:lnTo>
                <a:lnTo>
                  <a:pt x="5522116" y="2604799"/>
                </a:lnTo>
                <a:lnTo>
                  <a:pt x="5488029" y="2592143"/>
                </a:lnTo>
                <a:lnTo>
                  <a:pt x="5454956" y="2577644"/>
                </a:lnTo>
                <a:lnTo>
                  <a:pt x="5422963" y="2561367"/>
                </a:lnTo>
                <a:close/>
              </a:path>
              <a:path w="10692383" h="4009643">
                <a:moveTo>
                  <a:pt x="5334097" y="2502505"/>
                </a:moveTo>
                <a:lnTo>
                  <a:pt x="5342965" y="2644427"/>
                </a:lnTo>
                <a:lnTo>
                  <a:pt x="5382982" y="2666785"/>
                </a:lnTo>
                <a:lnTo>
                  <a:pt x="5424513" y="2686714"/>
                </a:lnTo>
                <a:lnTo>
                  <a:pt x="5422963" y="2561367"/>
                </a:lnTo>
                <a:lnTo>
                  <a:pt x="5392113" y="2543376"/>
                </a:lnTo>
                <a:lnTo>
                  <a:pt x="5362469" y="2523734"/>
                </a:lnTo>
                <a:lnTo>
                  <a:pt x="5334097" y="2502505"/>
                </a:lnTo>
                <a:close/>
              </a:path>
              <a:path w="10692383" h="4009643">
                <a:moveTo>
                  <a:pt x="5257246" y="2429940"/>
                </a:moveTo>
                <a:lnTo>
                  <a:pt x="5267882" y="2592823"/>
                </a:lnTo>
                <a:lnTo>
                  <a:pt x="5304565" y="2619740"/>
                </a:lnTo>
                <a:lnTo>
                  <a:pt x="5342965" y="2644427"/>
                </a:lnTo>
                <a:lnTo>
                  <a:pt x="5334097" y="2502505"/>
                </a:lnTo>
                <a:lnTo>
                  <a:pt x="5307060" y="2479754"/>
                </a:lnTo>
                <a:lnTo>
                  <a:pt x="5281421" y="2455544"/>
                </a:lnTo>
                <a:lnTo>
                  <a:pt x="5257246" y="2429940"/>
                </a:lnTo>
                <a:close/>
              </a:path>
              <a:path w="10692383" h="4009643">
                <a:moveTo>
                  <a:pt x="5194139" y="2345402"/>
                </a:moveTo>
                <a:lnTo>
                  <a:pt x="5200078" y="2532697"/>
                </a:lnTo>
                <a:lnTo>
                  <a:pt x="5233019" y="2563776"/>
                </a:lnTo>
                <a:lnTo>
                  <a:pt x="5267882" y="2592823"/>
                </a:lnTo>
                <a:lnTo>
                  <a:pt x="5257246" y="2429940"/>
                </a:lnTo>
                <a:lnTo>
                  <a:pt x="5234598" y="2403006"/>
                </a:lnTo>
                <a:lnTo>
                  <a:pt x="5213541" y="2374805"/>
                </a:lnTo>
                <a:lnTo>
                  <a:pt x="5194139" y="2345402"/>
                </a:lnTo>
                <a:close/>
              </a:path>
              <a:path w="10692383" h="4009643">
                <a:moveTo>
                  <a:pt x="5176456" y="2314860"/>
                </a:moveTo>
                <a:lnTo>
                  <a:pt x="5160556" y="2283244"/>
                </a:lnTo>
                <a:lnTo>
                  <a:pt x="5169160" y="2499687"/>
                </a:lnTo>
                <a:lnTo>
                  <a:pt x="5200078" y="2532697"/>
                </a:lnTo>
                <a:lnTo>
                  <a:pt x="5194139" y="2345402"/>
                </a:lnTo>
                <a:lnTo>
                  <a:pt x="5176456" y="2314860"/>
                </a:lnTo>
                <a:close/>
              </a:path>
              <a:path w="10692383" h="4009643">
                <a:moveTo>
                  <a:pt x="5146503" y="2250617"/>
                </a:moveTo>
                <a:lnTo>
                  <a:pt x="5134361" y="2217045"/>
                </a:lnTo>
                <a:lnTo>
                  <a:pt x="5140366" y="2464844"/>
                </a:lnTo>
                <a:lnTo>
                  <a:pt x="5169160" y="2499687"/>
                </a:lnTo>
                <a:lnTo>
                  <a:pt x="5160556" y="2283244"/>
                </a:lnTo>
                <a:lnTo>
                  <a:pt x="5146503" y="2250617"/>
                </a:lnTo>
                <a:close/>
              </a:path>
              <a:path w="10692383" h="4009643">
                <a:moveTo>
                  <a:pt x="5140366" y="2464844"/>
                </a:moveTo>
                <a:lnTo>
                  <a:pt x="5134361" y="2217045"/>
                </a:lnTo>
                <a:lnTo>
                  <a:pt x="5124195" y="2182589"/>
                </a:lnTo>
                <a:lnTo>
                  <a:pt x="5116067" y="2147315"/>
                </a:lnTo>
                <a:lnTo>
                  <a:pt x="5113799" y="2428268"/>
                </a:lnTo>
                <a:lnTo>
                  <a:pt x="5140366" y="2464844"/>
                </a:lnTo>
                <a:close/>
              </a:path>
              <a:path w="10692383" h="4009643">
                <a:moveTo>
                  <a:pt x="3521963" y="2020823"/>
                </a:moveTo>
                <a:lnTo>
                  <a:pt x="3506723" y="2019299"/>
                </a:lnTo>
                <a:lnTo>
                  <a:pt x="3506757" y="2050209"/>
                </a:lnTo>
                <a:lnTo>
                  <a:pt x="3507140" y="2063076"/>
                </a:lnTo>
                <a:lnTo>
                  <a:pt x="3507922" y="2075894"/>
                </a:lnTo>
                <a:lnTo>
                  <a:pt x="3509068" y="2088629"/>
                </a:lnTo>
                <a:lnTo>
                  <a:pt x="3510544" y="2101245"/>
                </a:lnTo>
                <a:lnTo>
                  <a:pt x="3512314" y="2113707"/>
                </a:lnTo>
                <a:lnTo>
                  <a:pt x="3514343" y="2125979"/>
                </a:lnTo>
                <a:lnTo>
                  <a:pt x="3522476" y="2177996"/>
                </a:lnTo>
                <a:lnTo>
                  <a:pt x="3534949" y="2021528"/>
                </a:lnTo>
                <a:lnTo>
                  <a:pt x="3521963" y="2020823"/>
                </a:lnTo>
                <a:close/>
              </a:path>
              <a:path w="10692383" h="4009643">
                <a:moveTo>
                  <a:pt x="3506757" y="2050209"/>
                </a:moveTo>
                <a:lnTo>
                  <a:pt x="3506723" y="2019299"/>
                </a:lnTo>
                <a:lnTo>
                  <a:pt x="3506757" y="2050209"/>
                </a:lnTo>
                <a:close/>
              </a:path>
              <a:path w="10692383" h="4009643">
                <a:moveTo>
                  <a:pt x="4110906" y="2343374"/>
                </a:moveTo>
                <a:lnTo>
                  <a:pt x="4084307" y="2306799"/>
                </a:lnTo>
                <a:lnTo>
                  <a:pt x="4090409" y="2554598"/>
                </a:lnTo>
                <a:lnTo>
                  <a:pt x="4100576" y="2589054"/>
                </a:lnTo>
                <a:lnTo>
                  <a:pt x="4108703" y="2624327"/>
                </a:lnTo>
                <a:lnTo>
                  <a:pt x="4120895" y="2740151"/>
                </a:lnTo>
                <a:lnTo>
                  <a:pt x="4135169" y="2381583"/>
                </a:lnTo>
                <a:lnTo>
                  <a:pt x="4110906" y="2343374"/>
                </a:lnTo>
                <a:close/>
              </a:path>
              <a:path w="10692383" h="4009643">
                <a:moveTo>
                  <a:pt x="4030632" y="2426241"/>
                </a:moveTo>
                <a:lnTo>
                  <a:pt x="4048315" y="2456783"/>
                </a:lnTo>
                <a:lnTo>
                  <a:pt x="4064215" y="2488399"/>
                </a:lnTo>
                <a:lnTo>
                  <a:pt x="4078268" y="2521025"/>
                </a:lnTo>
                <a:lnTo>
                  <a:pt x="4090409" y="2554598"/>
                </a:lnTo>
                <a:lnTo>
                  <a:pt x="4084307" y="2306799"/>
                </a:lnTo>
                <a:lnTo>
                  <a:pt x="4055472" y="2271956"/>
                </a:lnTo>
                <a:lnTo>
                  <a:pt x="4030632" y="2426241"/>
                </a:lnTo>
                <a:close/>
              </a:path>
              <a:path w="10692383" h="4009643">
                <a:moveTo>
                  <a:pt x="3967525" y="2341702"/>
                </a:moveTo>
                <a:lnTo>
                  <a:pt x="3990173" y="2368637"/>
                </a:lnTo>
                <a:lnTo>
                  <a:pt x="4011230" y="2396838"/>
                </a:lnTo>
                <a:lnTo>
                  <a:pt x="4030632" y="2426241"/>
                </a:lnTo>
                <a:lnTo>
                  <a:pt x="4055472" y="2271956"/>
                </a:lnTo>
                <a:lnTo>
                  <a:pt x="4024502" y="2238946"/>
                </a:lnTo>
                <a:lnTo>
                  <a:pt x="3991498" y="2207867"/>
                </a:lnTo>
                <a:lnTo>
                  <a:pt x="3967525" y="2341702"/>
                </a:lnTo>
                <a:close/>
              </a:path>
              <a:path w="10692383" h="4009643">
                <a:moveTo>
                  <a:pt x="3890674" y="2269138"/>
                </a:moveTo>
                <a:lnTo>
                  <a:pt x="3917711" y="2291889"/>
                </a:lnTo>
                <a:lnTo>
                  <a:pt x="3943349" y="2316098"/>
                </a:lnTo>
                <a:lnTo>
                  <a:pt x="3967525" y="2341702"/>
                </a:lnTo>
                <a:lnTo>
                  <a:pt x="3991498" y="2207867"/>
                </a:lnTo>
                <a:lnTo>
                  <a:pt x="3956559" y="2178820"/>
                </a:lnTo>
                <a:lnTo>
                  <a:pt x="3919788" y="2151902"/>
                </a:lnTo>
                <a:lnTo>
                  <a:pt x="3890674" y="2269138"/>
                </a:lnTo>
                <a:close/>
              </a:path>
              <a:path w="10692383" h="4009643">
                <a:moveTo>
                  <a:pt x="3801808" y="2210276"/>
                </a:moveTo>
                <a:lnTo>
                  <a:pt x="3832658" y="2228267"/>
                </a:lnTo>
                <a:lnTo>
                  <a:pt x="3862302" y="2247909"/>
                </a:lnTo>
                <a:lnTo>
                  <a:pt x="3890674" y="2269138"/>
                </a:lnTo>
                <a:lnTo>
                  <a:pt x="3919788" y="2151902"/>
                </a:lnTo>
                <a:lnTo>
                  <a:pt x="3881283" y="2127215"/>
                </a:lnTo>
                <a:lnTo>
                  <a:pt x="3841146" y="2104858"/>
                </a:lnTo>
                <a:lnTo>
                  <a:pt x="3801808" y="2210276"/>
                </a:lnTo>
                <a:close/>
              </a:path>
              <a:path w="10692383" h="4009643">
                <a:moveTo>
                  <a:pt x="3667617" y="2156094"/>
                </a:moveTo>
                <a:lnTo>
                  <a:pt x="3702655" y="2166844"/>
                </a:lnTo>
                <a:lnTo>
                  <a:pt x="3736742" y="2179500"/>
                </a:lnTo>
                <a:lnTo>
                  <a:pt x="3769815" y="2193999"/>
                </a:lnTo>
                <a:lnTo>
                  <a:pt x="3801808" y="2210276"/>
                </a:lnTo>
                <a:lnTo>
                  <a:pt x="3841146" y="2104858"/>
                </a:lnTo>
                <a:lnTo>
                  <a:pt x="3799478" y="2084929"/>
                </a:lnTo>
                <a:lnTo>
                  <a:pt x="3756378" y="2067529"/>
                </a:lnTo>
                <a:lnTo>
                  <a:pt x="3711948" y="2052756"/>
                </a:lnTo>
                <a:lnTo>
                  <a:pt x="3667617" y="2156094"/>
                </a:lnTo>
                <a:close/>
              </a:path>
              <a:path w="10692383" h="4009643">
                <a:moveTo>
                  <a:pt x="3614927" y="2029967"/>
                </a:moveTo>
                <a:lnTo>
                  <a:pt x="3629488" y="2428268"/>
                </a:lnTo>
                <a:lnTo>
                  <a:pt x="3631691" y="2147315"/>
                </a:lnTo>
                <a:lnTo>
                  <a:pt x="3667617" y="2156094"/>
                </a:lnTo>
                <a:lnTo>
                  <a:pt x="3711948" y="2052756"/>
                </a:lnTo>
                <a:lnTo>
                  <a:pt x="3666289" y="2040710"/>
                </a:lnTo>
                <a:lnTo>
                  <a:pt x="3619499" y="2031491"/>
                </a:lnTo>
                <a:lnTo>
                  <a:pt x="3614927" y="2029967"/>
                </a:lnTo>
                <a:close/>
              </a:path>
              <a:path w="10692383" h="4009643">
                <a:moveTo>
                  <a:pt x="3614927" y="2029967"/>
                </a:moveTo>
                <a:lnTo>
                  <a:pt x="3610355" y="2028443"/>
                </a:lnTo>
                <a:lnTo>
                  <a:pt x="3605783" y="2029967"/>
                </a:lnTo>
                <a:lnTo>
                  <a:pt x="3597859" y="2028330"/>
                </a:lnTo>
                <a:lnTo>
                  <a:pt x="3585442" y="2026220"/>
                </a:lnTo>
                <a:lnTo>
                  <a:pt x="3605226" y="2390060"/>
                </a:lnTo>
                <a:lnTo>
                  <a:pt x="3629488" y="2428268"/>
                </a:lnTo>
                <a:lnTo>
                  <a:pt x="3614927" y="2029967"/>
                </a:lnTo>
                <a:close/>
              </a:path>
              <a:path w="10692383" h="4009643">
                <a:moveTo>
                  <a:pt x="3605226" y="2390060"/>
                </a:moveTo>
                <a:lnTo>
                  <a:pt x="3585442" y="2026220"/>
                </a:lnTo>
                <a:lnTo>
                  <a:pt x="3572974" y="2024578"/>
                </a:lnTo>
                <a:lnTo>
                  <a:pt x="3560423" y="2023311"/>
                </a:lnTo>
                <a:lnTo>
                  <a:pt x="3547759" y="2022326"/>
                </a:lnTo>
                <a:lnTo>
                  <a:pt x="3564111" y="2309140"/>
                </a:lnTo>
                <a:lnTo>
                  <a:pt x="3583400" y="2350317"/>
                </a:lnTo>
                <a:lnTo>
                  <a:pt x="3605226" y="2390060"/>
                </a:lnTo>
                <a:close/>
              </a:path>
              <a:path w="10692383" h="4009643">
                <a:moveTo>
                  <a:pt x="3522476" y="2177996"/>
                </a:moveTo>
                <a:lnTo>
                  <a:pt x="3533549" y="2222880"/>
                </a:lnTo>
                <a:lnTo>
                  <a:pt x="3547461" y="2266628"/>
                </a:lnTo>
                <a:lnTo>
                  <a:pt x="3564111" y="2309140"/>
                </a:lnTo>
                <a:lnTo>
                  <a:pt x="3547759" y="2022326"/>
                </a:lnTo>
                <a:lnTo>
                  <a:pt x="3534949" y="2021528"/>
                </a:lnTo>
                <a:lnTo>
                  <a:pt x="3522476" y="2177996"/>
                </a:lnTo>
                <a:close/>
              </a:path>
              <a:path w="10692383" h="4009643">
                <a:moveTo>
                  <a:pt x="4218431" y="2750819"/>
                </a:moveTo>
                <a:lnTo>
                  <a:pt x="4233671" y="2752343"/>
                </a:lnTo>
                <a:lnTo>
                  <a:pt x="4226051" y="2645663"/>
                </a:lnTo>
                <a:lnTo>
                  <a:pt x="4226051" y="2639567"/>
                </a:lnTo>
                <a:lnTo>
                  <a:pt x="4217919" y="2593647"/>
                </a:lnTo>
                <a:lnTo>
                  <a:pt x="4206846" y="2548763"/>
                </a:lnTo>
                <a:lnTo>
                  <a:pt x="4205446" y="2750115"/>
                </a:lnTo>
                <a:lnTo>
                  <a:pt x="4218431" y="2750819"/>
                </a:lnTo>
                <a:close/>
              </a:path>
              <a:path w="10692383" h="4009643">
                <a:moveTo>
                  <a:pt x="4192934" y="2505015"/>
                </a:moveTo>
                <a:lnTo>
                  <a:pt x="4176284" y="2462503"/>
                </a:lnTo>
                <a:lnTo>
                  <a:pt x="4179972" y="2748332"/>
                </a:lnTo>
                <a:lnTo>
                  <a:pt x="4192636" y="2749317"/>
                </a:lnTo>
                <a:lnTo>
                  <a:pt x="4205446" y="2750115"/>
                </a:lnTo>
                <a:lnTo>
                  <a:pt x="4206846" y="2548763"/>
                </a:lnTo>
                <a:lnTo>
                  <a:pt x="4192934" y="2505015"/>
                </a:lnTo>
                <a:close/>
              </a:path>
              <a:path w="10692383" h="4009643">
                <a:moveTo>
                  <a:pt x="4142535" y="2743313"/>
                </a:moveTo>
                <a:lnTo>
                  <a:pt x="4154953" y="2745423"/>
                </a:lnTo>
                <a:lnTo>
                  <a:pt x="4167421" y="2747065"/>
                </a:lnTo>
                <a:lnTo>
                  <a:pt x="4179972" y="2748332"/>
                </a:lnTo>
                <a:lnTo>
                  <a:pt x="4176284" y="2462503"/>
                </a:lnTo>
                <a:lnTo>
                  <a:pt x="4156995" y="2421326"/>
                </a:lnTo>
                <a:lnTo>
                  <a:pt x="4142535" y="2743313"/>
                </a:lnTo>
                <a:close/>
              </a:path>
              <a:path w="10692383" h="4009643">
                <a:moveTo>
                  <a:pt x="4135169" y="2381583"/>
                </a:moveTo>
                <a:lnTo>
                  <a:pt x="4120895" y="2740151"/>
                </a:lnTo>
                <a:lnTo>
                  <a:pt x="4125467" y="2741675"/>
                </a:lnTo>
                <a:lnTo>
                  <a:pt x="4130039" y="2743199"/>
                </a:lnTo>
                <a:lnTo>
                  <a:pt x="4134611" y="2741675"/>
                </a:lnTo>
                <a:lnTo>
                  <a:pt x="4142535" y="2743313"/>
                </a:lnTo>
                <a:lnTo>
                  <a:pt x="4156995" y="2421326"/>
                </a:lnTo>
                <a:lnTo>
                  <a:pt x="4135169" y="2381583"/>
                </a:lnTo>
                <a:close/>
              </a:path>
              <a:path w="10692383" h="4009643">
                <a:moveTo>
                  <a:pt x="4074106" y="2730933"/>
                </a:moveTo>
                <a:lnTo>
                  <a:pt x="4120895" y="2740151"/>
                </a:lnTo>
                <a:lnTo>
                  <a:pt x="4108703" y="2624327"/>
                </a:lnTo>
                <a:lnTo>
                  <a:pt x="4072778" y="2615548"/>
                </a:lnTo>
                <a:lnTo>
                  <a:pt x="4037740" y="2604799"/>
                </a:lnTo>
                <a:lnTo>
                  <a:pt x="4028447" y="2718887"/>
                </a:lnTo>
                <a:lnTo>
                  <a:pt x="4074106" y="2730933"/>
                </a:lnTo>
                <a:close/>
              </a:path>
              <a:path w="10692383" h="4009643">
                <a:moveTo>
                  <a:pt x="3938587" y="2561367"/>
                </a:moveTo>
                <a:lnTo>
                  <a:pt x="3940917" y="2686714"/>
                </a:lnTo>
                <a:lnTo>
                  <a:pt x="3984017" y="2704114"/>
                </a:lnTo>
                <a:lnTo>
                  <a:pt x="4028447" y="2718887"/>
                </a:lnTo>
                <a:lnTo>
                  <a:pt x="4037740" y="2604799"/>
                </a:lnTo>
                <a:lnTo>
                  <a:pt x="4003653" y="2592143"/>
                </a:lnTo>
                <a:lnTo>
                  <a:pt x="3970580" y="2577644"/>
                </a:lnTo>
                <a:lnTo>
                  <a:pt x="3938587" y="2561367"/>
                </a:lnTo>
                <a:close/>
              </a:path>
              <a:path w="10692383" h="4009643">
                <a:moveTo>
                  <a:pt x="3849721" y="2502505"/>
                </a:moveTo>
                <a:lnTo>
                  <a:pt x="3859112" y="2644427"/>
                </a:lnTo>
                <a:lnTo>
                  <a:pt x="3899249" y="2666785"/>
                </a:lnTo>
                <a:lnTo>
                  <a:pt x="3940917" y="2686714"/>
                </a:lnTo>
                <a:lnTo>
                  <a:pt x="3938587" y="2561367"/>
                </a:lnTo>
                <a:lnTo>
                  <a:pt x="3907737" y="2543376"/>
                </a:lnTo>
                <a:lnTo>
                  <a:pt x="3878093" y="2523734"/>
                </a:lnTo>
                <a:lnTo>
                  <a:pt x="3849721" y="2502505"/>
                </a:lnTo>
                <a:close/>
              </a:path>
              <a:path w="10692383" h="4009643">
                <a:moveTo>
                  <a:pt x="3772870" y="2429940"/>
                </a:moveTo>
                <a:lnTo>
                  <a:pt x="3783835" y="2592823"/>
                </a:lnTo>
                <a:lnTo>
                  <a:pt x="3820607" y="2619740"/>
                </a:lnTo>
                <a:lnTo>
                  <a:pt x="3859112" y="2644427"/>
                </a:lnTo>
                <a:lnTo>
                  <a:pt x="3849721" y="2502505"/>
                </a:lnTo>
                <a:lnTo>
                  <a:pt x="3822684" y="2479754"/>
                </a:lnTo>
                <a:lnTo>
                  <a:pt x="3797045" y="2455544"/>
                </a:lnTo>
                <a:lnTo>
                  <a:pt x="3772870" y="2429940"/>
                </a:lnTo>
                <a:close/>
              </a:path>
              <a:path w="10692383" h="4009643">
                <a:moveTo>
                  <a:pt x="3709763" y="2345402"/>
                </a:moveTo>
                <a:lnTo>
                  <a:pt x="3715892" y="2532697"/>
                </a:lnTo>
                <a:lnTo>
                  <a:pt x="3748897" y="2563776"/>
                </a:lnTo>
                <a:lnTo>
                  <a:pt x="3783835" y="2592823"/>
                </a:lnTo>
                <a:lnTo>
                  <a:pt x="3772870" y="2429940"/>
                </a:lnTo>
                <a:lnTo>
                  <a:pt x="3750222" y="2403006"/>
                </a:lnTo>
                <a:lnTo>
                  <a:pt x="3729165" y="2374805"/>
                </a:lnTo>
                <a:lnTo>
                  <a:pt x="3709763" y="2345402"/>
                </a:lnTo>
                <a:close/>
              </a:path>
              <a:path w="10692383" h="4009643">
                <a:moveTo>
                  <a:pt x="3692080" y="2314860"/>
                </a:moveTo>
                <a:lnTo>
                  <a:pt x="3676180" y="2283244"/>
                </a:lnTo>
                <a:lnTo>
                  <a:pt x="3684922" y="2499687"/>
                </a:lnTo>
                <a:lnTo>
                  <a:pt x="3715892" y="2532697"/>
                </a:lnTo>
                <a:lnTo>
                  <a:pt x="3709763" y="2345402"/>
                </a:lnTo>
                <a:lnTo>
                  <a:pt x="3692080" y="2314860"/>
                </a:lnTo>
                <a:close/>
              </a:path>
              <a:path w="10692383" h="4009643">
                <a:moveTo>
                  <a:pt x="3662127" y="2250617"/>
                </a:moveTo>
                <a:lnTo>
                  <a:pt x="3649986" y="2217045"/>
                </a:lnTo>
                <a:lnTo>
                  <a:pt x="3656088" y="2464844"/>
                </a:lnTo>
                <a:lnTo>
                  <a:pt x="3684922" y="2499687"/>
                </a:lnTo>
                <a:lnTo>
                  <a:pt x="3676180" y="2283244"/>
                </a:lnTo>
                <a:lnTo>
                  <a:pt x="3662127" y="2250617"/>
                </a:lnTo>
                <a:close/>
              </a:path>
              <a:path w="10692383" h="4009643">
                <a:moveTo>
                  <a:pt x="3656088" y="2464844"/>
                </a:moveTo>
                <a:lnTo>
                  <a:pt x="3649986" y="2217045"/>
                </a:lnTo>
                <a:lnTo>
                  <a:pt x="3639819" y="2182589"/>
                </a:lnTo>
                <a:lnTo>
                  <a:pt x="3631691" y="2147315"/>
                </a:lnTo>
                <a:lnTo>
                  <a:pt x="3629488" y="2428268"/>
                </a:lnTo>
                <a:lnTo>
                  <a:pt x="3656088" y="2464844"/>
                </a:lnTo>
                <a:close/>
              </a:path>
              <a:path w="10692383" h="4009643">
                <a:moveTo>
                  <a:pt x="4233671" y="2726435"/>
                </a:moveTo>
                <a:lnTo>
                  <a:pt x="4233638" y="2721434"/>
                </a:lnTo>
                <a:lnTo>
                  <a:pt x="4233671" y="2752343"/>
                </a:lnTo>
                <a:lnTo>
                  <a:pt x="4233671" y="2726435"/>
                </a:lnTo>
                <a:close/>
              </a:path>
              <a:path w="10692383" h="4009643">
                <a:moveTo>
                  <a:pt x="4233671" y="2752343"/>
                </a:moveTo>
                <a:lnTo>
                  <a:pt x="4233638" y="2721434"/>
                </a:lnTo>
                <a:lnTo>
                  <a:pt x="4233255" y="2708567"/>
                </a:lnTo>
                <a:lnTo>
                  <a:pt x="4232473" y="2695749"/>
                </a:lnTo>
                <a:lnTo>
                  <a:pt x="4231326" y="2683014"/>
                </a:lnTo>
                <a:lnTo>
                  <a:pt x="4229851" y="2670398"/>
                </a:lnTo>
                <a:lnTo>
                  <a:pt x="4228081" y="2657936"/>
                </a:lnTo>
                <a:lnTo>
                  <a:pt x="4226051" y="2645663"/>
                </a:lnTo>
                <a:lnTo>
                  <a:pt x="4233671" y="2752343"/>
                </a:lnTo>
                <a:close/>
              </a:path>
              <a:path w="10692383" h="4009643">
                <a:moveTo>
                  <a:pt x="2761487" y="2750819"/>
                </a:moveTo>
                <a:lnTo>
                  <a:pt x="2761487" y="2726435"/>
                </a:lnTo>
                <a:lnTo>
                  <a:pt x="2759963" y="2731007"/>
                </a:lnTo>
                <a:lnTo>
                  <a:pt x="2759963" y="2747771"/>
                </a:lnTo>
                <a:lnTo>
                  <a:pt x="2761487" y="2750819"/>
                </a:lnTo>
                <a:close/>
              </a:path>
              <a:path w="10692383" h="4009643">
                <a:moveTo>
                  <a:pt x="2626596" y="2343374"/>
                </a:moveTo>
                <a:lnTo>
                  <a:pt x="2600029" y="2306799"/>
                </a:lnTo>
                <a:lnTo>
                  <a:pt x="2606033" y="2554598"/>
                </a:lnTo>
                <a:lnTo>
                  <a:pt x="2616200" y="2589054"/>
                </a:lnTo>
                <a:lnTo>
                  <a:pt x="2624327" y="2624327"/>
                </a:lnTo>
                <a:lnTo>
                  <a:pt x="2636519" y="2740151"/>
                </a:lnTo>
                <a:lnTo>
                  <a:pt x="2650834" y="2381583"/>
                </a:lnTo>
                <a:lnTo>
                  <a:pt x="2626596" y="2343374"/>
                </a:lnTo>
                <a:close/>
              </a:path>
              <a:path w="10692383" h="4009643">
                <a:moveTo>
                  <a:pt x="2546256" y="2426241"/>
                </a:moveTo>
                <a:lnTo>
                  <a:pt x="2563939" y="2456783"/>
                </a:lnTo>
                <a:lnTo>
                  <a:pt x="2579839" y="2488399"/>
                </a:lnTo>
                <a:lnTo>
                  <a:pt x="2593892" y="2521025"/>
                </a:lnTo>
                <a:lnTo>
                  <a:pt x="2606033" y="2554598"/>
                </a:lnTo>
                <a:lnTo>
                  <a:pt x="2600029" y="2306799"/>
                </a:lnTo>
                <a:lnTo>
                  <a:pt x="2571235" y="2271956"/>
                </a:lnTo>
                <a:lnTo>
                  <a:pt x="2546256" y="2426241"/>
                </a:lnTo>
                <a:close/>
              </a:path>
              <a:path w="10692383" h="4009643">
                <a:moveTo>
                  <a:pt x="2483149" y="2341702"/>
                </a:moveTo>
                <a:lnTo>
                  <a:pt x="2505797" y="2368637"/>
                </a:lnTo>
                <a:lnTo>
                  <a:pt x="2526854" y="2396838"/>
                </a:lnTo>
                <a:lnTo>
                  <a:pt x="2546256" y="2426241"/>
                </a:lnTo>
                <a:lnTo>
                  <a:pt x="2571235" y="2271956"/>
                </a:lnTo>
                <a:lnTo>
                  <a:pt x="2540317" y="2238946"/>
                </a:lnTo>
                <a:lnTo>
                  <a:pt x="2507375" y="2207867"/>
                </a:lnTo>
                <a:lnTo>
                  <a:pt x="2483149" y="2341702"/>
                </a:lnTo>
                <a:close/>
              </a:path>
              <a:path w="10692383" h="4009643">
                <a:moveTo>
                  <a:pt x="2406298" y="2269138"/>
                </a:moveTo>
                <a:lnTo>
                  <a:pt x="2433335" y="2291889"/>
                </a:lnTo>
                <a:lnTo>
                  <a:pt x="2458973" y="2316098"/>
                </a:lnTo>
                <a:lnTo>
                  <a:pt x="2483149" y="2341702"/>
                </a:lnTo>
                <a:lnTo>
                  <a:pt x="2507375" y="2207867"/>
                </a:lnTo>
                <a:lnTo>
                  <a:pt x="2472513" y="2178820"/>
                </a:lnTo>
                <a:lnTo>
                  <a:pt x="2435830" y="2151902"/>
                </a:lnTo>
                <a:lnTo>
                  <a:pt x="2406298" y="2269138"/>
                </a:lnTo>
                <a:close/>
              </a:path>
              <a:path w="10692383" h="4009643">
                <a:moveTo>
                  <a:pt x="2317432" y="2210276"/>
                </a:moveTo>
                <a:lnTo>
                  <a:pt x="2348282" y="2228267"/>
                </a:lnTo>
                <a:lnTo>
                  <a:pt x="2377926" y="2247909"/>
                </a:lnTo>
                <a:lnTo>
                  <a:pt x="2406298" y="2269138"/>
                </a:lnTo>
                <a:lnTo>
                  <a:pt x="2435830" y="2151902"/>
                </a:lnTo>
                <a:lnTo>
                  <a:pt x="2397430" y="2127215"/>
                </a:lnTo>
                <a:lnTo>
                  <a:pt x="2357413" y="2104858"/>
                </a:lnTo>
                <a:lnTo>
                  <a:pt x="2317432" y="2210276"/>
                </a:lnTo>
                <a:close/>
              </a:path>
              <a:path w="10692383" h="4009643">
                <a:moveTo>
                  <a:pt x="2183241" y="2156094"/>
                </a:moveTo>
                <a:lnTo>
                  <a:pt x="2218279" y="2166844"/>
                </a:lnTo>
                <a:lnTo>
                  <a:pt x="2252366" y="2179500"/>
                </a:lnTo>
                <a:lnTo>
                  <a:pt x="2285439" y="2193999"/>
                </a:lnTo>
                <a:lnTo>
                  <a:pt x="2317432" y="2210276"/>
                </a:lnTo>
                <a:lnTo>
                  <a:pt x="2357413" y="2104858"/>
                </a:lnTo>
                <a:lnTo>
                  <a:pt x="2315882" y="2084929"/>
                </a:lnTo>
                <a:lnTo>
                  <a:pt x="2272938" y="2067529"/>
                </a:lnTo>
                <a:lnTo>
                  <a:pt x="2228683" y="2052756"/>
                </a:lnTo>
                <a:lnTo>
                  <a:pt x="2183241" y="2156094"/>
                </a:lnTo>
                <a:close/>
              </a:path>
              <a:path w="10692383" h="4009643">
                <a:moveTo>
                  <a:pt x="2132075" y="2029967"/>
                </a:moveTo>
                <a:lnTo>
                  <a:pt x="2146207" y="2428268"/>
                </a:lnTo>
                <a:lnTo>
                  <a:pt x="2147315" y="2147315"/>
                </a:lnTo>
                <a:lnTo>
                  <a:pt x="2183241" y="2156094"/>
                </a:lnTo>
                <a:lnTo>
                  <a:pt x="2228683" y="2052756"/>
                </a:lnTo>
                <a:lnTo>
                  <a:pt x="2183219" y="2040710"/>
                </a:lnTo>
                <a:lnTo>
                  <a:pt x="2136647" y="2031491"/>
                </a:lnTo>
                <a:lnTo>
                  <a:pt x="2132075" y="2029967"/>
                </a:lnTo>
                <a:close/>
              </a:path>
              <a:path w="10692383" h="4009643">
                <a:moveTo>
                  <a:pt x="2127503" y="2028443"/>
                </a:moveTo>
                <a:lnTo>
                  <a:pt x="2121407" y="2029967"/>
                </a:lnTo>
                <a:lnTo>
                  <a:pt x="2122044" y="2390060"/>
                </a:lnTo>
                <a:lnTo>
                  <a:pt x="2146207" y="2428268"/>
                </a:lnTo>
                <a:lnTo>
                  <a:pt x="2132075" y="2029967"/>
                </a:lnTo>
                <a:lnTo>
                  <a:pt x="2127503" y="2028443"/>
                </a:lnTo>
                <a:close/>
              </a:path>
              <a:path w="10692383" h="4009643">
                <a:moveTo>
                  <a:pt x="2121407" y="2029967"/>
                </a:moveTo>
                <a:lnTo>
                  <a:pt x="2113483" y="2028330"/>
                </a:lnTo>
                <a:lnTo>
                  <a:pt x="2101066" y="2026220"/>
                </a:lnTo>
                <a:lnTo>
                  <a:pt x="2088598" y="2024578"/>
                </a:lnTo>
                <a:lnTo>
                  <a:pt x="2076047" y="2023311"/>
                </a:lnTo>
                <a:lnTo>
                  <a:pt x="2063383" y="2022326"/>
                </a:lnTo>
                <a:lnTo>
                  <a:pt x="2050573" y="2021528"/>
                </a:lnTo>
                <a:lnTo>
                  <a:pt x="2037587" y="2020823"/>
                </a:lnTo>
                <a:lnTo>
                  <a:pt x="2029967" y="2125979"/>
                </a:lnTo>
                <a:lnTo>
                  <a:pt x="2029967" y="2132075"/>
                </a:lnTo>
                <a:lnTo>
                  <a:pt x="2031491" y="2132075"/>
                </a:lnTo>
                <a:lnTo>
                  <a:pt x="2039613" y="2177996"/>
                </a:lnTo>
                <a:lnTo>
                  <a:pt x="2050654" y="2222880"/>
                </a:lnTo>
                <a:lnTo>
                  <a:pt x="2064516" y="2266628"/>
                </a:lnTo>
                <a:lnTo>
                  <a:pt x="2081101" y="2309140"/>
                </a:lnTo>
                <a:lnTo>
                  <a:pt x="2100310" y="2350317"/>
                </a:lnTo>
                <a:lnTo>
                  <a:pt x="2122044" y="2390060"/>
                </a:lnTo>
                <a:lnTo>
                  <a:pt x="2121407" y="2029967"/>
                </a:lnTo>
                <a:close/>
              </a:path>
              <a:path w="10692383" h="4009643">
                <a:moveTo>
                  <a:pt x="2037587" y="2020823"/>
                </a:moveTo>
                <a:lnTo>
                  <a:pt x="2023871" y="2019299"/>
                </a:lnTo>
                <a:lnTo>
                  <a:pt x="2023888" y="2050086"/>
                </a:lnTo>
                <a:lnTo>
                  <a:pt x="2024100" y="2062973"/>
                </a:lnTo>
                <a:lnTo>
                  <a:pt x="2024586" y="2075813"/>
                </a:lnTo>
                <a:lnTo>
                  <a:pt x="2025380" y="2088568"/>
                </a:lnTo>
                <a:lnTo>
                  <a:pt x="2026519" y="2101205"/>
                </a:lnTo>
                <a:lnTo>
                  <a:pt x="2028036" y="2113687"/>
                </a:lnTo>
                <a:lnTo>
                  <a:pt x="2029967" y="2125979"/>
                </a:lnTo>
                <a:lnTo>
                  <a:pt x="2037587" y="2020823"/>
                </a:lnTo>
                <a:close/>
              </a:path>
              <a:path w="10692383" h="4009643">
                <a:moveTo>
                  <a:pt x="2023871" y="2045207"/>
                </a:moveTo>
                <a:lnTo>
                  <a:pt x="2023888" y="2050086"/>
                </a:lnTo>
                <a:lnTo>
                  <a:pt x="2023871" y="2019299"/>
                </a:lnTo>
                <a:lnTo>
                  <a:pt x="2022347" y="2020823"/>
                </a:lnTo>
                <a:lnTo>
                  <a:pt x="2022347" y="2040635"/>
                </a:lnTo>
                <a:lnTo>
                  <a:pt x="2023871" y="2045207"/>
                </a:lnTo>
                <a:close/>
              </a:path>
              <a:path w="10692383" h="4009643">
                <a:moveTo>
                  <a:pt x="2750819" y="2731007"/>
                </a:moveTo>
                <a:lnTo>
                  <a:pt x="2749295" y="2726435"/>
                </a:lnTo>
                <a:lnTo>
                  <a:pt x="2750819" y="2747771"/>
                </a:lnTo>
                <a:lnTo>
                  <a:pt x="2750819" y="2731007"/>
                </a:lnTo>
                <a:close/>
              </a:path>
              <a:path w="10692383" h="4009643">
                <a:moveTo>
                  <a:pt x="2749295" y="2726435"/>
                </a:moveTo>
                <a:lnTo>
                  <a:pt x="2749264" y="2721557"/>
                </a:lnTo>
                <a:lnTo>
                  <a:pt x="2749295" y="2752343"/>
                </a:lnTo>
                <a:lnTo>
                  <a:pt x="2749295" y="2750819"/>
                </a:lnTo>
                <a:lnTo>
                  <a:pt x="2750819" y="2747771"/>
                </a:lnTo>
                <a:lnTo>
                  <a:pt x="2749295" y="2726435"/>
                </a:lnTo>
                <a:close/>
              </a:path>
              <a:path w="10692383" h="4009643">
                <a:moveTo>
                  <a:pt x="2749295" y="2752343"/>
                </a:moveTo>
                <a:lnTo>
                  <a:pt x="2749264" y="2721557"/>
                </a:lnTo>
                <a:lnTo>
                  <a:pt x="2748899" y="2708669"/>
                </a:lnTo>
                <a:lnTo>
                  <a:pt x="2748182" y="2695830"/>
                </a:lnTo>
                <a:lnTo>
                  <a:pt x="2747183" y="2683075"/>
                </a:lnTo>
                <a:lnTo>
                  <a:pt x="2745973" y="2670438"/>
                </a:lnTo>
                <a:lnTo>
                  <a:pt x="2744621" y="2657956"/>
                </a:lnTo>
                <a:lnTo>
                  <a:pt x="2743199" y="2645663"/>
                </a:lnTo>
                <a:lnTo>
                  <a:pt x="2741675" y="2639567"/>
                </a:lnTo>
                <a:lnTo>
                  <a:pt x="2734055" y="2750819"/>
                </a:lnTo>
                <a:lnTo>
                  <a:pt x="2749295" y="2752343"/>
                </a:lnTo>
                <a:close/>
              </a:path>
              <a:path w="10692383" h="4009643">
                <a:moveTo>
                  <a:pt x="2695596" y="2748332"/>
                </a:moveTo>
                <a:lnTo>
                  <a:pt x="2708260" y="2749317"/>
                </a:lnTo>
                <a:lnTo>
                  <a:pt x="2721070" y="2750115"/>
                </a:lnTo>
                <a:lnTo>
                  <a:pt x="2734055" y="2750819"/>
                </a:lnTo>
                <a:lnTo>
                  <a:pt x="2741675" y="2639567"/>
                </a:lnTo>
                <a:lnTo>
                  <a:pt x="2733543" y="2593647"/>
                </a:lnTo>
                <a:lnTo>
                  <a:pt x="2722472" y="2548763"/>
                </a:lnTo>
                <a:lnTo>
                  <a:pt x="2708563" y="2505015"/>
                </a:lnTo>
                <a:lnTo>
                  <a:pt x="2695596" y="2748332"/>
                </a:lnTo>
                <a:close/>
              </a:path>
              <a:path w="10692383" h="4009643">
                <a:moveTo>
                  <a:pt x="2658159" y="2743313"/>
                </a:moveTo>
                <a:lnTo>
                  <a:pt x="2670577" y="2745423"/>
                </a:lnTo>
                <a:lnTo>
                  <a:pt x="2683045" y="2747065"/>
                </a:lnTo>
                <a:lnTo>
                  <a:pt x="2695596" y="2748332"/>
                </a:lnTo>
                <a:lnTo>
                  <a:pt x="2708563" y="2505015"/>
                </a:lnTo>
                <a:lnTo>
                  <a:pt x="2691920" y="2462503"/>
                </a:lnTo>
                <a:lnTo>
                  <a:pt x="2672643" y="2421326"/>
                </a:lnTo>
                <a:lnTo>
                  <a:pt x="2658159" y="2743313"/>
                </a:lnTo>
                <a:close/>
              </a:path>
              <a:path w="10692383" h="4009643">
                <a:moveTo>
                  <a:pt x="2650834" y="2381583"/>
                </a:moveTo>
                <a:lnTo>
                  <a:pt x="2636519" y="2740151"/>
                </a:lnTo>
                <a:lnTo>
                  <a:pt x="2641091" y="2741675"/>
                </a:lnTo>
                <a:lnTo>
                  <a:pt x="2645663" y="2743199"/>
                </a:lnTo>
                <a:lnTo>
                  <a:pt x="2650235" y="2741675"/>
                </a:lnTo>
                <a:lnTo>
                  <a:pt x="2658159" y="2743313"/>
                </a:lnTo>
                <a:lnTo>
                  <a:pt x="2672643" y="2421326"/>
                </a:lnTo>
                <a:lnTo>
                  <a:pt x="2650834" y="2381583"/>
                </a:lnTo>
                <a:close/>
              </a:path>
              <a:path w="10692383" h="4009643">
                <a:moveTo>
                  <a:pt x="2589741" y="2730933"/>
                </a:moveTo>
                <a:lnTo>
                  <a:pt x="2636519" y="2740151"/>
                </a:lnTo>
                <a:lnTo>
                  <a:pt x="2624327" y="2624327"/>
                </a:lnTo>
                <a:lnTo>
                  <a:pt x="2588608" y="2615548"/>
                </a:lnTo>
                <a:lnTo>
                  <a:pt x="2553734" y="2604799"/>
                </a:lnTo>
                <a:lnTo>
                  <a:pt x="2544113" y="2718887"/>
                </a:lnTo>
                <a:lnTo>
                  <a:pt x="2589741" y="2730933"/>
                </a:lnTo>
                <a:close/>
              </a:path>
              <a:path w="10692383" h="4009643">
                <a:moveTo>
                  <a:pt x="2454854" y="2561367"/>
                </a:moveTo>
                <a:lnTo>
                  <a:pt x="2456700" y="2686714"/>
                </a:lnTo>
                <a:lnTo>
                  <a:pt x="2499733" y="2704114"/>
                </a:lnTo>
                <a:lnTo>
                  <a:pt x="2544113" y="2718887"/>
                </a:lnTo>
                <a:lnTo>
                  <a:pt x="2553734" y="2604799"/>
                </a:lnTo>
                <a:lnTo>
                  <a:pt x="2519772" y="2592143"/>
                </a:lnTo>
                <a:lnTo>
                  <a:pt x="2486789" y="2577644"/>
                </a:lnTo>
                <a:lnTo>
                  <a:pt x="2454854" y="2561367"/>
                </a:lnTo>
                <a:close/>
              </a:path>
              <a:path w="10692383" h="4009643">
                <a:moveTo>
                  <a:pt x="2366003" y="2502505"/>
                </a:moveTo>
                <a:lnTo>
                  <a:pt x="2375065" y="2644427"/>
                </a:lnTo>
                <a:lnTo>
                  <a:pt x="2415111" y="2666785"/>
                </a:lnTo>
                <a:lnTo>
                  <a:pt x="2456700" y="2686714"/>
                </a:lnTo>
                <a:lnTo>
                  <a:pt x="2454854" y="2561367"/>
                </a:lnTo>
                <a:lnTo>
                  <a:pt x="2424033" y="2543376"/>
                </a:lnTo>
                <a:lnTo>
                  <a:pt x="2394393" y="2523734"/>
                </a:lnTo>
                <a:lnTo>
                  <a:pt x="2366003" y="2502505"/>
                </a:lnTo>
                <a:close/>
              </a:path>
              <a:path w="10692383" h="4009643">
                <a:moveTo>
                  <a:pt x="2289003" y="2429940"/>
                </a:moveTo>
                <a:lnTo>
                  <a:pt x="2299996" y="2592823"/>
                </a:lnTo>
                <a:lnTo>
                  <a:pt x="2336661" y="2619740"/>
                </a:lnTo>
                <a:lnTo>
                  <a:pt x="2375065" y="2644427"/>
                </a:lnTo>
                <a:lnTo>
                  <a:pt x="2366003" y="2502505"/>
                </a:lnTo>
                <a:lnTo>
                  <a:pt x="2338930" y="2479754"/>
                </a:lnTo>
                <a:lnTo>
                  <a:pt x="2313241" y="2455544"/>
                </a:lnTo>
                <a:lnTo>
                  <a:pt x="2289003" y="2429940"/>
                </a:lnTo>
                <a:close/>
              </a:path>
              <a:path w="10692383" h="4009643">
                <a:moveTo>
                  <a:pt x="2225675" y="2345402"/>
                </a:moveTo>
                <a:lnTo>
                  <a:pt x="2232278" y="2532697"/>
                </a:lnTo>
                <a:lnTo>
                  <a:pt x="2265169" y="2563776"/>
                </a:lnTo>
                <a:lnTo>
                  <a:pt x="2299996" y="2592823"/>
                </a:lnTo>
                <a:lnTo>
                  <a:pt x="2289003" y="2429940"/>
                </a:lnTo>
                <a:lnTo>
                  <a:pt x="2266285" y="2403006"/>
                </a:lnTo>
                <a:lnTo>
                  <a:pt x="2245153" y="2374805"/>
                </a:lnTo>
                <a:lnTo>
                  <a:pt x="2225675" y="2345402"/>
                </a:lnTo>
                <a:close/>
              </a:path>
              <a:path w="10692383" h="4009643">
                <a:moveTo>
                  <a:pt x="2207918" y="2314860"/>
                </a:moveTo>
                <a:lnTo>
                  <a:pt x="2191950" y="2283244"/>
                </a:lnTo>
                <a:lnTo>
                  <a:pt x="2201422" y="2499687"/>
                </a:lnTo>
                <a:lnTo>
                  <a:pt x="2232278" y="2532697"/>
                </a:lnTo>
                <a:lnTo>
                  <a:pt x="2225675" y="2345402"/>
                </a:lnTo>
                <a:lnTo>
                  <a:pt x="2207918" y="2314860"/>
                </a:lnTo>
                <a:close/>
              </a:path>
              <a:path w="10692383" h="4009643">
                <a:moveTo>
                  <a:pt x="2177839" y="2250617"/>
                </a:moveTo>
                <a:lnTo>
                  <a:pt x="2165651" y="2217045"/>
                </a:lnTo>
                <a:lnTo>
                  <a:pt x="2172699" y="2464844"/>
                </a:lnTo>
                <a:lnTo>
                  <a:pt x="2201422" y="2499687"/>
                </a:lnTo>
                <a:lnTo>
                  <a:pt x="2191950" y="2283244"/>
                </a:lnTo>
                <a:lnTo>
                  <a:pt x="2177839" y="2250617"/>
                </a:lnTo>
                <a:close/>
              </a:path>
              <a:path w="10692383" h="4009643">
                <a:moveTo>
                  <a:pt x="2172699" y="2464844"/>
                </a:moveTo>
                <a:lnTo>
                  <a:pt x="2165651" y="2217045"/>
                </a:lnTo>
                <a:lnTo>
                  <a:pt x="2155454" y="2182589"/>
                </a:lnTo>
                <a:lnTo>
                  <a:pt x="2147315" y="2147315"/>
                </a:lnTo>
                <a:lnTo>
                  <a:pt x="2146207" y="2428268"/>
                </a:lnTo>
                <a:lnTo>
                  <a:pt x="2172699" y="2464844"/>
                </a:lnTo>
                <a:close/>
              </a:path>
              <a:path w="10692383" h="4009643">
                <a:moveTo>
                  <a:pt x="1142584" y="2343374"/>
                </a:moveTo>
                <a:lnTo>
                  <a:pt x="1116092" y="2306799"/>
                </a:lnTo>
                <a:lnTo>
                  <a:pt x="1122029" y="2554598"/>
                </a:lnTo>
                <a:lnTo>
                  <a:pt x="1132030" y="2589054"/>
                </a:lnTo>
                <a:lnTo>
                  <a:pt x="1139951" y="2624327"/>
                </a:lnTo>
                <a:lnTo>
                  <a:pt x="1152143" y="2740151"/>
                </a:lnTo>
                <a:lnTo>
                  <a:pt x="1166746" y="2381583"/>
                </a:lnTo>
                <a:lnTo>
                  <a:pt x="1142584" y="2343374"/>
                </a:lnTo>
                <a:close/>
              </a:path>
              <a:path w="10692383" h="4009643">
                <a:moveTo>
                  <a:pt x="1062593" y="2426241"/>
                </a:moveTo>
                <a:lnTo>
                  <a:pt x="1080230" y="2456783"/>
                </a:lnTo>
                <a:lnTo>
                  <a:pt x="1096060" y="2488399"/>
                </a:lnTo>
                <a:lnTo>
                  <a:pt x="1110016" y="2521025"/>
                </a:lnTo>
                <a:lnTo>
                  <a:pt x="1122029" y="2554598"/>
                </a:lnTo>
                <a:lnTo>
                  <a:pt x="1116092" y="2306799"/>
                </a:lnTo>
                <a:lnTo>
                  <a:pt x="1087369" y="2271956"/>
                </a:lnTo>
                <a:lnTo>
                  <a:pt x="1062593" y="2426241"/>
                </a:lnTo>
                <a:close/>
              </a:path>
              <a:path w="10692383" h="4009643">
                <a:moveTo>
                  <a:pt x="999534" y="2341702"/>
                </a:moveTo>
                <a:lnTo>
                  <a:pt x="1022177" y="2368637"/>
                </a:lnTo>
                <a:lnTo>
                  <a:pt x="1043219" y="2396838"/>
                </a:lnTo>
                <a:lnTo>
                  <a:pt x="1062593" y="2426241"/>
                </a:lnTo>
                <a:lnTo>
                  <a:pt x="1087369" y="2271956"/>
                </a:lnTo>
                <a:lnTo>
                  <a:pt x="1056512" y="2238946"/>
                </a:lnTo>
                <a:lnTo>
                  <a:pt x="1023622" y="2207867"/>
                </a:lnTo>
                <a:lnTo>
                  <a:pt x="999534" y="2341702"/>
                </a:lnTo>
                <a:close/>
              </a:path>
              <a:path w="10692383" h="4009643">
                <a:moveTo>
                  <a:pt x="922690" y="2269138"/>
                </a:moveTo>
                <a:lnTo>
                  <a:pt x="949722" y="2291889"/>
                </a:lnTo>
                <a:lnTo>
                  <a:pt x="975359" y="2316098"/>
                </a:lnTo>
                <a:lnTo>
                  <a:pt x="999534" y="2341702"/>
                </a:lnTo>
                <a:lnTo>
                  <a:pt x="1023622" y="2207867"/>
                </a:lnTo>
                <a:lnTo>
                  <a:pt x="988795" y="2178820"/>
                </a:lnTo>
                <a:lnTo>
                  <a:pt x="952130" y="2151902"/>
                </a:lnTo>
                <a:lnTo>
                  <a:pt x="922690" y="2269138"/>
                </a:lnTo>
                <a:close/>
              </a:path>
              <a:path w="10692383" h="4009643">
                <a:moveTo>
                  <a:pt x="833913" y="2210276"/>
                </a:moveTo>
                <a:lnTo>
                  <a:pt x="864717" y="2228267"/>
                </a:lnTo>
                <a:lnTo>
                  <a:pt x="894332" y="2247909"/>
                </a:lnTo>
                <a:lnTo>
                  <a:pt x="922690" y="2269138"/>
                </a:lnTo>
                <a:lnTo>
                  <a:pt x="952130" y="2151902"/>
                </a:lnTo>
                <a:lnTo>
                  <a:pt x="913726" y="2127215"/>
                </a:lnTo>
                <a:lnTo>
                  <a:pt x="873680" y="2104858"/>
                </a:lnTo>
                <a:lnTo>
                  <a:pt x="833913" y="2210276"/>
                </a:lnTo>
                <a:close/>
              </a:path>
              <a:path w="10692383" h="4009643">
                <a:moveTo>
                  <a:pt x="700182" y="2156094"/>
                </a:moveTo>
                <a:lnTo>
                  <a:pt x="735055" y="2166844"/>
                </a:lnTo>
                <a:lnTo>
                  <a:pt x="769014" y="2179500"/>
                </a:lnTo>
                <a:lnTo>
                  <a:pt x="801989" y="2193999"/>
                </a:lnTo>
                <a:lnTo>
                  <a:pt x="833913" y="2210276"/>
                </a:lnTo>
                <a:lnTo>
                  <a:pt x="873680" y="2104858"/>
                </a:lnTo>
                <a:lnTo>
                  <a:pt x="832091" y="2084929"/>
                </a:lnTo>
                <a:lnTo>
                  <a:pt x="789058" y="2067529"/>
                </a:lnTo>
                <a:lnTo>
                  <a:pt x="744678" y="2052756"/>
                </a:lnTo>
                <a:lnTo>
                  <a:pt x="700182" y="2156094"/>
                </a:lnTo>
                <a:close/>
              </a:path>
              <a:path w="10692383" h="4009643">
                <a:moveTo>
                  <a:pt x="647699" y="2029967"/>
                </a:moveTo>
                <a:lnTo>
                  <a:pt x="662195" y="2428268"/>
                </a:lnTo>
                <a:lnTo>
                  <a:pt x="664463" y="2147315"/>
                </a:lnTo>
                <a:lnTo>
                  <a:pt x="700182" y="2156094"/>
                </a:lnTo>
                <a:lnTo>
                  <a:pt x="744678" y="2052756"/>
                </a:lnTo>
                <a:lnTo>
                  <a:pt x="699050" y="2040710"/>
                </a:lnTo>
                <a:lnTo>
                  <a:pt x="652271" y="2031491"/>
                </a:lnTo>
                <a:lnTo>
                  <a:pt x="647699" y="2029967"/>
                </a:lnTo>
                <a:close/>
              </a:path>
              <a:path w="10692383" h="4009643">
                <a:moveTo>
                  <a:pt x="647699" y="2029967"/>
                </a:moveTo>
                <a:lnTo>
                  <a:pt x="643127" y="2028443"/>
                </a:lnTo>
                <a:lnTo>
                  <a:pt x="638555" y="2029967"/>
                </a:lnTo>
                <a:lnTo>
                  <a:pt x="630593" y="2028330"/>
                </a:lnTo>
                <a:lnTo>
                  <a:pt x="618004" y="2026220"/>
                </a:lnTo>
                <a:lnTo>
                  <a:pt x="637957" y="2390060"/>
                </a:lnTo>
                <a:lnTo>
                  <a:pt x="662195" y="2428268"/>
                </a:lnTo>
                <a:lnTo>
                  <a:pt x="647699" y="2029967"/>
                </a:lnTo>
                <a:close/>
              </a:path>
              <a:path w="10692383" h="4009643">
                <a:moveTo>
                  <a:pt x="637957" y="2390060"/>
                </a:moveTo>
                <a:lnTo>
                  <a:pt x="618004" y="2026220"/>
                </a:lnTo>
                <a:lnTo>
                  <a:pt x="605311" y="2024578"/>
                </a:lnTo>
                <a:lnTo>
                  <a:pt x="592574" y="2023311"/>
                </a:lnTo>
                <a:lnTo>
                  <a:pt x="579858" y="2022326"/>
                </a:lnTo>
                <a:lnTo>
                  <a:pt x="567224" y="2021528"/>
                </a:lnTo>
                <a:lnTo>
                  <a:pt x="580228" y="2266628"/>
                </a:lnTo>
                <a:lnTo>
                  <a:pt x="596871" y="2309140"/>
                </a:lnTo>
                <a:lnTo>
                  <a:pt x="616148" y="2350317"/>
                </a:lnTo>
                <a:lnTo>
                  <a:pt x="637957" y="2390060"/>
                </a:lnTo>
                <a:close/>
              </a:path>
              <a:path w="10692383" h="4009643">
                <a:moveTo>
                  <a:pt x="545591" y="2125979"/>
                </a:moveTo>
                <a:lnTo>
                  <a:pt x="547115" y="2132075"/>
                </a:lnTo>
                <a:lnTo>
                  <a:pt x="555248" y="2177996"/>
                </a:lnTo>
                <a:lnTo>
                  <a:pt x="566319" y="2222880"/>
                </a:lnTo>
                <a:lnTo>
                  <a:pt x="580228" y="2266628"/>
                </a:lnTo>
                <a:lnTo>
                  <a:pt x="567224" y="2021528"/>
                </a:lnTo>
                <a:lnTo>
                  <a:pt x="554735" y="2020823"/>
                </a:lnTo>
                <a:lnTo>
                  <a:pt x="545591" y="2125979"/>
                </a:lnTo>
                <a:close/>
              </a:path>
              <a:path w="10692383" h="4009643">
                <a:moveTo>
                  <a:pt x="554735" y="2020823"/>
                </a:moveTo>
                <a:lnTo>
                  <a:pt x="539495" y="2019299"/>
                </a:lnTo>
                <a:lnTo>
                  <a:pt x="539512" y="2050086"/>
                </a:lnTo>
                <a:lnTo>
                  <a:pt x="539724" y="2062973"/>
                </a:lnTo>
                <a:lnTo>
                  <a:pt x="540210" y="2075813"/>
                </a:lnTo>
                <a:lnTo>
                  <a:pt x="541004" y="2088568"/>
                </a:lnTo>
                <a:lnTo>
                  <a:pt x="542143" y="2101205"/>
                </a:lnTo>
                <a:lnTo>
                  <a:pt x="543660" y="2113687"/>
                </a:lnTo>
                <a:lnTo>
                  <a:pt x="545591" y="2125979"/>
                </a:lnTo>
                <a:lnTo>
                  <a:pt x="554735" y="2020823"/>
                </a:lnTo>
                <a:close/>
              </a:path>
              <a:path w="10692383" h="4009643">
                <a:moveTo>
                  <a:pt x="539495" y="2020823"/>
                </a:moveTo>
                <a:lnTo>
                  <a:pt x="537971" y="2029967"/>
                </a:lnTo>
                <a:lnTo>
                  <a:pt x="539495" y="2045207"/>
                </a:lnTo>
                <a:lnTo>
                  <a:pt x="539512" y="2050086"/>
                </a:lnTo>
                <a:lnTo>
                  <a:pt x="539495" y="2019299"/>
                </a:lnTo>
                <a:lnTo>
                  <a:pt x="539495" y="2020823"/>
                </a:lnTo>
                <a:close/>
              </a:path>
              <a:path w="10692383" h="4009643">
                <a:moveTo>
                  <a:pt x="537971" y="2036063"/>
                </a:moveTo>
                <a:lnTo>
                  <a:pt x="537971" y="2040635"/>
                </a:lnTo>
                <a:lnTo>
                  <a:pt x="539495" y="2045207"/>
                </a:lnTo>
                <a:lnTo>
                  <a:pt x="537971" y="2029967"/>
                </a:lnTo>
                <a:lnTo>
                  <a:pt x="537971" y="2036063"/>
                </a:lnTo>
                <a:close/>
              </a:path>
              <a:path w="10692383" h="4009643">
                <a:moveTo>
                  <a:pt x="1266443" y="2731007"/>
                </a:moveTo>
                <a:lnTo>
                  <a:pt x="1264919" y="2726435"/>
                </a:lnTo>
                <a:lnTo>
                  <a:pt x="1266443" y="2750819"/>
                </a:lnTo>
                <a:lnTo>
                  <a:pt x="1266443" y="2731007"/>
                </a:lnTo>
                <a:close/>
              </a:path>
              <a:path w="10692383" h="4009643">
                <a:moveTo>
                  <a:pt x="1264919" y="2752343"/>
                </a:moveTo>
                <a:lnTo>
                  <a:pt x="1266443" y="2750819"/>
                </a:lnTo>
                <a:lnTo>
                  <a:pt x="1264919" y="2726435"/>
                </a:lnTo>
                <a:lnTo>
                  <a:pt x="1264903" y="2721557"/>
                </a:lnTo>
                <a:lnTo>
                  <a:pt x="1264691" y="2708669"/>
                </a:lnTo>
                <a:lnTo>
                  <a:pt x="1264205" y="2695830"/>
                </a:lnTo>
                <a:lnTo>
                  <a:pt x="1263411" y="2683075"/>
                </a:lnTo>
                <a:lnTo>
                  <a:pt x="1262272" y="2670438"/>
                </a:lnTo>
                <a:lnTo>
                  <a:pt x="1260755" y="2657956"/>
                </a:lnTo>
                <a:lnTo>
                  <a:pt x="1258823" y="2645663"/>
                </a:lnTo>
                <a:lnTo>
                  <a:pt x="1257299" y="2639567"/>
                </a:lnTo>
                <a:lnTo>
                  <a:pt x="1249679" y="2750819"/>
                </a:lnTo>
                <a:lnTo>
                  <a:pt x="1264919" y="2752343"/>
                </a:lnTo>
                <a:close/>
              </a:path>
              <a:path w="10692383" h="4009643">
                <a:moveTo>
                  <a:pt x="1224557" y="2749317"/>
                </a:moveTo>
                <a:lnTo>
                  <a:pt x="1237191" y="2750115"/>
                </a:lnTo>
                <a:lnTo>
                  <a:pt x="1249679" y="2750819"/>
                </a:lnTo>
                <a:lnTo>
                  <a:pt x="1257299" y="2639567"/>
                </a:lnTo>
                <a:lnTo>
                  <a:pt x="1249178" y="2593647"/>
                </a:lnTo>
                <a:lnTo>
                  <a:pt x="1238137" y="2548763"/>
                </a:lnTo>
                <a:lnTo>
                  <a:pt x="1224557" y="2749317"/>
                </a:lnTo>
                <a:close/>
              </a:path>
              <a:path w="10692383" h="4009643">
                <a:moveTo>
                  <a:pt x="1173822" y="2743313"/>
                </a:moveTo>
                <a:lnTo>
                  <a:pt x="1186411" y="2745423"/>
                </a:lnTo>
                <a:lnTo>
                  <a:pt x="1199104" y="2747065"/>
                </a:lnTo>
                <a:lnTo>
                  <a:pt x="1211841" y="2748332"/>
                </a:lnTo>
                <a:lnTo>
                  <a:pt x="1224557" y="2749317"/>
                </a:lnTo>
                <a:lnTo>
                  <a:pt x="1238137" y="2548763"/>
                </a:lnTo>
                <a:lnTo>
                  <a:pt x="1224275" y="2505015"/>
                </a:lnTo>
                <a:lnTo>
                  <a:pt x="1207690" y="2462503"/>
                </a:lnTo>
                <a:lnTo>
                  <a:pt x="1188481" y="2421326"/>
                </a:lnTo>
                <a:lnTo>
                  <a:pt x="1173822" y="2743313"/>
                </a:lnTo>
                <a:close/>
              </a:path>
              <a:path w="10692383" h="4009643">
                <a:moveTo>
                  <a:pt x="1166746" y="2381583"/>
                </a:moveTo>
                <a:lnTo>
                  <a:pt x="1152143" y="2740151"/>
                </a:lnTo>
                <a:lnTo>
                  <a:pt x="1156715" y="2741675"/>
                </a:lnTo>
                <a:lnTo>
                  <a:pt x="1161287" y="2743199"/>
                </a:lnTo>
                <a:lnTo>
                  <a:pt x="1165859" y="2741675"/>
                </a:lnTo>
                <a:lnTo>
                  <a:pt x="1173822" y="2743313"/>
                </a:lnTo>
                <a:lnTo>
                  <a:pt x="1188481" y="2421326"/>
                </a:lnTo>
                <a:lnTo>
                  <a:pt x="1166746" y="2381583"/>
                </a:lnTo>
                <a:close/>
              </a:path>
              <a:path w="10692383" h="4009643">
                <a:moveTo>
                  <a:pt x="1105572" y="2730933"/>
                </a:moveTo>
                <a:lnTo>
                  <a:pt x="1152143" y="2740151"/>
                </a:lnTo>
                <a:lnTo>
                  <a:pt x="1139951" y="2624327"/>
                </a:lnTo>
                <a:lnTo>
                  <a:pt x="1104233" y="2615548"/>
                </a:lnTo>
                <a:lnTo>
                  <a:pt x="1069360" y="2604799"/>
                </a:lnTo>
                <a:lnTo>
                  <a:pt x="1060108" y="2718887"/>
                </a:lnTo>
                <a:lnTo>
                  <a:pt x="1105572" y="2730933"/>
                </a:lnTo>
                <a:close/>
              </a:path>
              <a:path w="10692383" h="4009643">
                <a:moveTo>
                  <a:pt x="970502" y="2561367"/>
                </a:moveTo>
                <a:lnTo>
                  <a:pt x="972909" y="2686714"/>
                </a:lnTo>
                <a:lnTo>
                  <a:pt x="1015853" y="2704114"/>
                </a:lnTo>
                <a:lnTo>
                  <a:pt x="1060108" y="2718887"/>
                </a:lnTo>
                <a:lnTo>
                  <a:pt x="1069360" y="2604799"/>
                </a:lnTo>
                <a:lnTo>
                  <a:pt x="1035401" y="2592143"/>
                </a:lnTo>
                <a:lnTo>
                  <a:pt x="1002426" y="2577644"/>
                </a:lnTo>
                <a:lnTo>
                  <a:pt x="970502" y="2561367"/>
                </a:lnTo>
                <a:close/>
              </a:path>
              <a:path w="10692383" h="4009643">
                <a:moveTo>
                  <a:pt x="881725" y="2502505"/>
                </a:moveTo>
                <a:lnTo>
                  <a:pt x="891361" y="2644427"/>
                </a:lnTo>
                <a:lnTo>
                  <a:pt x="931378" y="2666785"/>
                </a:lnTo>
                <a:lnTo>
                  <a:pt x="972909" y="2686714"/>
                </a:lnTo>
                <a:lnTo>
                  <a:pt x="970502" y="2561367"/>
                </a:lnTo>
                <a:lnTo>
                  <a:pt x="939698" y="2543376"/>
                </a:lnTo>
                <a:lnTo>
                  <a:pt x="910083" y="2523734"/>
                </a:lnTo>
                <a:lnTo>
                  <a:pt x="881725" y="2502505"/>
                </a:lnTo>
                <a:close/>
              </a:path>
              <a:path w="10692383" h="4009643">
                <a:moveTo>
                  <a:pt x="804881" y="2429940"/>
                </a:moveTo>
                <a:lnTo>
                  <a:pt x="816278" y="2592823"/>
                </a:lnTo>
                <a:lnTo>
                  <a:pt x="852961" y="2619740"/>
                </a:lnTo>
                <a:lnTo>
                  <a:pt x="891361" y="2644427"/>
                </a:lnTo>
                <a:lnTo>
                  <a:pt x="881725" y="2502505"/>
                </a:lnTo>
                <a:lnTo>
                  <a:pt x="854693" y="2479754"/>
                </a:lnTo>
                <a:lnTo>
                  <a:pt x="829055" y="2455544"/>
                </a:lnTo>
                <a:lnTo>
                  <a:pt x="804881" y="2429940"/>
                </a:lnTo>
                <a:close/>
              </a:path>
              <a:path w="10692383" h="4009643">
                <a:moveTo>
                  <a:pt x="741822" y="2345402"/>
                </a:moveTo>
                <a:lnTo>
                  <a:pt x="748474" y="2532697"/>
                </a:lnTo>
                <a:lnTo>
                  <a:pt x="781415" y="2563776"/>
                </a:lnTo>
                <a:lnTo>
                  <a:pt x="816278" y="2592823"/>
                </a:lnTo>
                <a:lnTo>
                  <a:pt x="804881" y="2429940"/>
                </a:lnTo>
                <a:lnTo>
                  <a:pt x="782238" y="2403006"/>
                </a:lnTo>
                <a:lnTo>
                  <a:pt x="761196" y="2374805"/>
                </a:lnTo>
                <a:lnTo>
                  <a:pt x="741822" y="2345402"/>
                </a:lnTo>
                <a:close/>
              </a:path>
              <a:path w="10692383" h="4009643">
                <a:moveTo>
                  <a:pt x="724185" y="2314860"/>
                </a:moveTo>
                <a:lnTo>
                  <a:pt x="708355" y="2283244"/>
                </a:lnTo>
                <a:lnTo>
                  <a:pt x="717556" y="2499687"/>
                </a:lnTo>
                <a:lnTo>
                  <a:pt x="748474" y="2532697"/>
                </a:lnTo>
                <a:lnTo>
                  <a:pt x="741822" y="2345402"/>
                </a:lnTo>
                <a:lnTo>
                  <a:pt x="724185" y="2314860"/>
                </a:lnTo>
                <a:close/>
              </a:path>
              <a:path w="10692383" h="4009643">
                <a:moveTo>
                  <a:pt x="694399" y="2250617"/>
                </a:moveTo>
                <a:lnTo>
                  <a:pt x="682386" y="2217045"/>
                </a:lnTo>
                <a:lnTo>
                  <a:pt x="688762" y="2464844"/>
                </a:lnTo>
                <a:lnTo>
                  <a:pt x="717556" y="2499687"/>
                </a:lnTo>
                <a:lnTo>
                  <a:pt x="708355" y="2283244"/>
                </a:lnTo>
                <a:lnTo>
                  <a:pt x="694399" y="2250617"/>
                </a:lnTo>
                <a:close/>
              </a:path>
              <a:path w="10692383" h="4009643">
                <a:moveTo>
                  <a:pt x="688762" y="2464844"/>
                </a:moveTo>
                <a:lnTo>
                  <a:pt x="682386" y="2217045"/>
                </a:lnTo>
                <a:lnTo>
                  <a:pt x="672384" y="2182589"/>
                </a:lnTo>
                <a:lnTo>
                  <a:pt x="664463" y="2147315"/>
                </a:lnTo>
                <a:lnTo>
                  <a:pt x="662195" y="2428268"/>
                </a:lnTo>
                <a:lnTo>
                  <a:pt x="688762" y="2464844"/>
                </a:lnTo>
                <a:close/>
              </a:path>
              <a:path w="10692383" h="4009643">
                <a:moveTo>
                  <a:pt x="411479" y="2029967"/>
                </a:moveTo>
                <a:lnTo>
                  <a:pt x="406907" y="2029967"/>
                </a:lnTo>
                <a:lnTo>
                  <a:pt x="406907" y="2031491"/>
                </a:lnTo>
                <a:lnTo>
                  <a:pt x="383261" y="2035752"/>
                </a:lnTo>
                <a:lnTo>
                  <a:pt x="359880" y="2040753"/>
                </a:lnTo>
                <a:lnTo>
                  <a:pt x="336778" y="2046478"/>
                </a:lnTo>
                <a:lnTo>
                  <a:pt x="313968" y="2052913"/>
                </a:lnTo>
                <a:lnTo>
                  <a:pt x="291464" y="2060043"/>
                </a:lnTo>
                <a:lnTo>
                  <a:pt x="269281" y="2067853"/>
                </a:lnTo>
                <a:lnTo>
                  <a:pt x="247432" y="2076328"/>
                </a:lnTo>
                <a:lnTo>
                  <a:pt x="225929" y="2085453"/>
                </a:lnTo>
                <a:lnTo>
                  <a:pt x="204789" y="2095214"/>
                </a:lnTo>
                <a:lnTo>
                  <a:pt x="184022" y="2105596"/>
                </a:lnTo>
                <a:lnTo>
                  <a:pt x="163645" y="2116583"/>
                </a:lnTo>
                <a:lnTo>
                  <a:pt x="143670" y="2128162"/>
                </a:lnTo>
                <a:lnTo>
                  <a:pt x="124111" y="2140316"/>
                </a:lnTo>
                <a:lnTo>
                  <a:pt x="104982" y="2153032"/>
                </a:lnTo>
                <a:lnTo>
                  <a:pt x="86296" y="2166294"/>
                </a:lnTo>
                <a:lnTo>
                  <a:pt x="68067" y="2180088"/>
                </a:lnTo>
                <a:lnTo>
                  <a:pt x="50310" y="2194398"/>
                </a:lnTo>
                <a:lnTo>
                  <a:pt x="33037" y="2209210"/>
                </a:lnTo>
                <a:lnTo>
                  <a:pt x="16262" y="2224509"/>
                </a:lnTo>
                <a:lnTo>
                  <a:pt x="0" y="2240279"/>
                </a:lnTo>
                <a:lnTo>
                  <a:pt x="0" y="2421635"/>
                </a:lnTo>
                <a:lnTo>
                  <a:pt x="13427" y="2401328"/>
                </a:lnTo>
                <a:lnTo>
                  <a:pt x="27634" y="2381571"/>
                </a:lnTo>
                <a:lnTo>
                  <a:pt x="42603" y="2362387"/>
                </a:lnTo>
                <a:lnTo>
                  <a:pt x="58314" y="2343802"/>
                </a:lnTo>
                <a:lnTo>
                  <a:pt x="74747" y="2325838"/>
                </a:lnTo>
                <a:lnTo>
                  <a:pt x="91883" y="2308520"/>
                </a:lnTo>
                <a:lnTo>
                  <a:pt x="109703" y="2291871"/>
                </a:lnTo>
                <a:lnTo>
                  <a:pt x="128186" y="2275917"/>
                </a:lnTo>
                <a:lnTo>
                  <a:pt x="147314" y="2260680"/>
                </a:lnTo>
                <a:lnTo>
                  <a:pt x="167068" y="2246185"/>
                </a:lnTo>
                <a:lnTo>
                  <a:pt x="187427" y="2232456"/>
                </a:lnTo>
                <a:lnTo>
                  <a:pt x="208373" y="2219516"/>
                </a:lnTo>
                <a:lnTo>
                  <a:pt x="229886" y="2207391"/>
                </a:lnTo>
                <a:lnTo>
                  <a:pt x="251946" y="2196103"/>
                </a:lnTo>
                <a:lnTo>
                  <a:pt x="274534" y="2185677"/>
                </a:lnTo>
                <a:lnTo>
                  <a:pt x="297631" y="2176137"/>
                </a:lnTo>
                <a:lnTo>
                  <a:pt x="321217" y="2167507"/>
                </a:lnTo>
                <a:lnTo>
                  <a:pt x="345272" y="2159811"/>
                </a:lnTo>
                <a:lnTo>
                  <a:pt x="369778" y="2153072"/>
                </a:lnTo>
                <a:lnTo>
                  <a:pt x="394715" y="2147315"/>
                </a:lnTo>
                <a:lnTo>
                  <a:pt x="414647" y="2400713"/>
                </a:lnTo>
                <a:lnTo>
                  <a:pt x="411479" y="2029967"/>
                </a:lnTo>
                <a:close/>
              </a:path>
              <a:path w="10692383" h="4009643">
                <a:moveTo>
                  <a:pt x="519683" y="2019299"/>
                </a:moveTo>
                <a:lnTo>
                  <a:pt x="504443" y="2020823"/>
                </a:lnTo>
                <a:lnTo>
                  <a:pt x="504909" y="2173291"/>
                </a:lnTo>
                <a:lnTo>
                  <a:pt x="512063" y="2125979"/>
                </a:lnTo>
                <a:lnTo>
                  <a:pt x="512880" y="2121239"/>
                </a:lnTo>
                <a:lnTo>
                  <a:pt x="514813" y="2108889"/>
                </a:lnTo>
                <a:lnTo>
                  <a:pt x="516473" y="2096363"/>
                </a:lnTo>
                <a:lnTo>
                  <a:pt x="517825" y="2083697"/>
                </a:lnTo>
                <a:lnTo>
                  <a:pt x="518834" y="2070926"/>
                </a:lnTo>
                <a:lnTo>
                  <a:pt x="519465" y="2058084"/>
                </a:lnTo>
                <a:lnTo>
                  <a:pt x="519683" y="2045207"/>
                </a:lnTo>
                <a:lnTo>
                  <a:pt x="519683" y="2019299"/>
                </a:lnTo>
                <a:close/>
              </a:path>
              <a:path w="10692383" h="4009643">
                <a:moveTo>
                  <a:pt x="496122" y="2021268"/>
                </a:moveTo>
                <a:lnTo>
                  <a:pt x="483252" y="2022021"/>
                </a:lnTo>
                <a:lnTo>
                  <a:pt x="483550" y="2253172"/>
                </a:lnTo>
                <a:lnTo>
                  <a:pt x="495380" y="2213681"/>
                </a:lnTo>
                <a:lnTo>
                  <a:pt x="504909" y="2173291"/>
                </a:lnTo>
                <a:lnTo>
                  <a:pt x="504443" y="2020823"/>
                </a:lnTo>
                <a:lnTo>
                  <a:pt x="496122" y="2021268"/>
                </a:lnTo>
                <a:close/>
              </a:path>
              <a:path w="10692383" h="4009643">
                <a:moveTo>
                  <a:pt x="433024" y="2027508"/>
                </a:moveTo>
                <a:lnTo>
                  <a:pt x="434966" y="2365535"/>
                </a:lnTo>
                <a:lnTo>
                  <a:pt x="453270" y="2329172"/>
                </a:lnTo>
                <a:lnTo>
                  <a:pt x="469489" y="2291693"/>
                </a:lnTo>
                <a:lnTo>
                  <a:pt x="483550" y="2253172"/>
                </a:lnTo>
                <a:lnTo>
                  <a:pt x="483252" y="2022021"/>
                </a:lnTo>
                <a:lnTo>
                  <a:pt x="470539" y="2022928"/>
                </a:lnTo>
                <a:lnTo>
                  <a:pt x="457951" y="2024082"/>
                </a:lnTo>
                <a:lnTo>
                  <a:pt x="445456" y="2025578"/>
                </a:lnTo>
                <a:lnTo>
                  <a:pt x="433024" y="2027508"/>
                </a:lnTo>
                <a:close/>
              </a:path>
              <a:path w="10692383" h="4009643">
                <a:moveTo>
                  <a:pt x="411479" y="2029967"/>
                </a:moveTo>
                <a:lnTo>
                  <a:pt x="414647" y="2400713"/>
                </a:lnTo>
                <a:lnTo>
                  <a:pt x="434966" y="2365535"/>
                </a:lnTo>
                <a:lnTo>
                  <a:pt x="433024" y="2027508"/>
                </a:lnTo>
                <a:lnTo>
                  <a:pt x="420623" y="2029967"/>
                </a:lnTo>
                <a:lnTo>
                  <a:pt x="416051" y="2028443"/>
                </a:lnTo>
                <a:lnTo>
                  <a:pt x="411479" y="2029967"/>
                </a:lnTo>
                <a:close/>
              </a:path>
              <a:path w="10692383" h="4009643">
                <a:moveTo>
                  <a:pt x="392387" y="2434632"/>
                </a:moveTo>
                <a:lnTo>
                  <a:pt x="414647" y="2400713"/>
                </a:lnTo>
                <a:lnTo>
                  <a:pt x="394715" y="2147315"/>
                </a:lnTo>
                <a:lnTo>
                  <a:pt x="387717" y="2178351"/>
                </a:lnTo>
                <a:lnTo>
                  <a:pt x="379096" y="2208791"/>
                </a:lnTo>
                <a:lnTo>
                  <a:pt x="368900" y="2238585"/>
                </a:lnTo>
                <a:lnTo>
                  <a:pt x="368256" y="2467221"/>
                </a:lnTo>
                <a:lnTo>
                  <a:pt x="392387" y="2434632"/>
                </a:lnTo>
                <a:close/>
              </a:path>
              <a:path w="10692383" h="4009643">
                <a:moveTo>
                  <a:pt x="368900" y="2238585"/>
                </a:moveTo>
                <a:lnTo>
                  <a:pt x="357176" y="2267687"/>
                </a:lnTo>
                <a:lnTo>
                  <a:pt x="343971" y="2296048"/>
                </a:lnTo>
                <a:lnTo>
                  <a:pt x="329331" y="2323621"/>
                </a:lnTo>
                <a:lnTo>
                  <a:pt x="313304" y="2350357"/>
                </a:lnTo>
                <a:lnTo>
                  <a:pt x="295936" y="2376208"/>
                </a:lnTo>
                <a:lnTo>
                  <a:pt x="314674" y="2528119"/>
                </a:lnTo>
                <a:lnTo>
                  <a:pt x="342328" y="2498407"/>
                </a:lnTo>
                <a:lnTo>
                  <a:pt x="368256" y="2467221"/>
                </a:lnTo>
                <a:lnTo>
                  <a:pt x="368900" y="2238585"/>
                </a:lnTo>
                <a:close/>
              </a:path>
              <a:path w="10692383" h="4009643">
                <a:moveTo>
                  <a:pt x="285365" y="2556284"/>
                </a:moveTo>
                <a:lnTo>
                  <a:pt x="314674" y="2528119"/>
                </a:lnTo>
                <a:lnTo>
                  <a:pt x="295936" y="2376208"/>
                </a:lnTo>
                <a:lnTo>
                  <a:pt x="277274" y="2401127"/>
                </a:lnTo>
                <a:lnTo>
                  <a:pt x="257365" y="2425064"/>
                </a:lnTo>
                <a:lnTo>
                  <a:pt x="254475" y="2582831"/>
                </a:lnTo>
                <a:lnTo>
                  <a:pt x="285365" y="2556284"/>
                </a:lnTo>
                <a:close/>
              </a:path>
              <a:path w="10692383" h="4009643">
                <a:moveTo>
                  <a:pt x="236256" y="2447974"/>
                </a:moveTo>
                <a:lnTo>
                  <a:pt x="213993" y="2469806"/>
                </a:lnTo>
                <a:lnTo>
                  <a:pt x="222075" y="2607687"/>
                </a:lnTo>
                <a:lnTo>
                  <a:pt x="254475" y="2582831"/>
                </a:lnTo>
                <a:lnTo>
                  <a:pt x="257365" y="2425064"/>
                </a:lnTo>
                <a:lnTo>
                  <a:pt x="236256" y="2447974"/>
                </a:lnTo>
                <a:close/>
              </a:path>
              <a:path w="10692383" h="4009643">
                <a:moveTo>
                  <a:pt x="114348" y="2545409"/>
                </a:moveTo>
                <a:lnTo>
                  <a:pt x="116536" y="2671393"/>
                </a:lnTo>
                <a:lnTo>
                  <a:pt x="153033" y="2652040"/>
                </a:lnTo>
                <a:lnTo>
                  <a:pt x="188237" y="2630781"/>
                </a:lnTo>
                <a:lnTo>
                  <a:pt x="222075" y="2607687"/>
                </a:lnTo>
                <a:lnTo>
                  <a:pt x="213993" y="2469806"/>
                </a:lnTo>
                <a:lnTo>
                  <a:pt x="190625" y="2490514"/>
                </a:lnTo>
                <a:lnTo>
                  <a:pt x="166196" y="2510049"/>
                </a:lnTo>
                <a:lnTo>
                  <a:pt x="140755" y="2528363"/>
                </a:lnTo>
                <a:lnTo>
                  <a:pt x="114348" y="2545409"/>
                </a:lnTo>
                <a:close/>
              </a:path>
              <a:path w="10692383" h="4009643">
                <a:moveTo>
                  <a:pt x="29801" y="2588453"/>
                </a:moveTo>
                <a:lnTo>
                  <a:pt x="39947" y="2704090"/>
                </a:lnTo>
                <a:lnTo>
                  <a:pt x="78816" y="2688767"/>
                </a:lnTo>
                <a:lnTo>
                  <a:pt x="116536" y="2671393"/>
                </a:lnTo>
                <a:lnTo>
                  <a:pt x="114348" y="2545409"/>
                </a:lnTo>
                <a:lnTo>
                  <a:pt x="87022" y="2561137"/>
                </a:lnTo>
                <a:lnTo>
                  <a:pt x="58824" y="2575502"/>
                </a:lnTo>
                <a:lnTo>
                  <a:pt x="29801" y="2588453"/>
                </a:lnTo>
                <a:close/>
              </a:path>
              <a:path w="10692383" h="4009643">
                <a:moveTo>
                  <a:pt x="0" y="2599943"/>
                </a:moveTo>
                <a:lnTo>
                  <a:pt x="0" y="2717291"/>
                </a:lnTo>
                <a:lnTo>
                  <a:pt x="39947" y="2704090"/>
                </a:lnTo>
                <a:lnTo>
                  <a:pt x="29801" y="2588453"/>
                </a:lnTo>
                <a:lnTo>
                  <a:pt x="0" y="2599943"/>
                </a:lnTo>
                <a:close/>
              </a:path>
              <a:path w="10692383" h="4009643">
                <a:moveTo>
                  <a:pt x="10169651" y="1284731"/>
                </a:moveTo>
                <a:lnTo>
                  <a:pt x="10154411" y="1286255"/>
                </a:lnTo>
                <a:lnTo>
                  <a:pt x="10160507" y="1395983"/>
                </a:lnTo>
                <a:lnTo>
                  <a:pt x="10162031" y="1389887"/>
                </a:lnTo>
                <a:lnTo>
                  <a:pt x="10162582" y="1386670"/>
                </a:lnTo>
                <a:lnTo>
                  <a:pt x="10168127" y="1310639"/>
                </a:lnTo>
                <a:lnTo>
                  <a:pt x="10169651" y="1304543"/>
                </a:lnTo>
                <a:lnTo>
                  <a:pt x="10169651" y="1284731"/>
                </a:lnTo>
                <a:close/>
              </a:path>
              <a:path w="10692383" h="4009643">
                <a:moveTo>
                  <a:pt x="10168127" y="1310639"/>
                </a:moveTo>
                <a:lnTo>
                  <a:pt x="10162582" y="1386670"/>
                </a:lnTo>
                <a:lnTo>
                  <a:pt x="10164432" y="1374099"/>
                </a:lnTo>
                <a:lnTo>
                  <a:pt x="10165862" y="1361388"/>
                </a:lnTo>
                <a:lnTo>
                  <a:pt x="10166909" y="1348612"/>
                </a:lnTo>
                <a:lnTo>
                  <a:pt x="10167611" y="1335845"/>
                </a:lnTo>
                <a:lnTo>
                  <a:pt x="10168004" y="1323163"/>
                </a:lnTo>
                <a:lnTo>
                  <a:pt x="10168127" y="1310639"/>
                </a:lnTo>
                <a:close/>
              </a:path>
              <a:path w="10692383" h="4009643">
                <a:moveTo>
                  <a:pt x="10160507" y="1395983"/>
                </a:moveTo>
                <a:lnTo>
                  <a:pt x="10154411" y="1286255"/>
                </a:lnTo>
                <a:lnTo>
                  <a:pt x="10146230" y="1286336"/>
                </a:lnTo>
                <a:lnTo>
                  <a:pt x="10133335" y="1286784"/>
                </a:lnTo>
                <a:lnTo>
                  <a:pt x="10120598" y="1287598"/>
                </a:lnTo>
                <a:lnTo>
                  <a:pt x="10107986" y="1288745"/>
                </a:lnTo>
                <a:lnTo>
                  <a:pt x="10095469" y="1290194"/>
                </a:lnTo>
                <a:lnTo>
                  <a:pt x="10111483" y="1571987"/>
                </a:lnTo>
                <a:lnTo>
                  <a:pt x="10127978" y="1529762"/>
                </a:lnTo>
                <a:lnTo>
                  <a:pt x="10141715" y="1486290"/>
                </a:lnTo>
                <a:lnTo>
                  <a:pt x="10152592" y="1441665"/>
                </a:lnTo>
                <a:lnTo>
                  <a:pt x="10160507" y="1395983"/>
                </a:lnTo>
                <a:close/>
              </a:path>
              <a:path w="10692383" h="4009643">
                <a:moveTo>
                  <a:pt x="10111483" y="1571987"/>
                </a:moveTo>
                <a:lnTo>
                  <a:pt x="10095469" y="1290194"/>
                </a:lnTo>
                <a:lnTo>
                  <a:pt x="10083014" y="1291915"/>
                </a:lnTo>
                <a:lnTo>
                  <a:pt x="10070591" y="1293875"/>
                </a:lnTo>
                <a:lnTo>
                  <a:pt x="10066019" y="1293875"/>
                </a:lnTo>
                <a:lnTo>
                  <a:pt x="10070626" y="1652308"/>
                </a:lnTo>
                <a:lnTo>
                  <a:pt x="10092332" y="1612868"/>
                </a:lnTo>
                <a:lnTo>
                  <a:pt x="10111483" y="1571987"/>
                </a:lnTo>
                <a:close/>
              </a:path>
              <a:path w="10692383" h="4009643">
                <a:moveTo>
                  <a:pt x="10070626" y="1652308"/>
                </a:moveTo>
                <a:lnTo>
                  <a:pt x="10066019" y="1293875"/>
                </a:lnTo>
                <a:lnTo>
                  <a:pt x="10059923" y="1295399"/>
                </a:lnTo>
                <a:lnTo>
                  <a:pt x="10055351" y="1295399"/>
                </a:lnTo>
                <a:lnTo>
                  <a:pt x="10055351" y="1296923"/>
                </a:lnTo>
                <a:lnTo>
                  <a:pt x="10046468" y="1690212"/>
                </a:lnTo>
                <a:lnTo>
                  <a:pt x="10070626" y="1652308"/>
                </a:lnTo>
                <a:close/>
              </a:path>
              <a:path w="10692383" h="4009643">
                <a:moveTo>
                  <a:pt x="10044683" y="1411223"/>
                </a:moveTo>
                <a:lnTo>
                  <a:pt x="10036545" y="1446062"/>
                </a:lnTo>
                <a:lnTo>
                  <a:pt x="10046468" y="1690212"/>
                </a:lnTo>
                <a:lnTo>
                  <a:pt x="10055351" y="1296923"/>
                </a:lnTo>
                <a:lnTo>
                  <a:pt x="10008780" y="1306120"/>
                </a:lnTo>
                <a:lnTo>
                  <a:pt x="10008758" y="1419991"/>
                </a:lnTo>
                <a:lnTo>
                  <a:pt x="10044683" y="1411223"/>
                </a:lnTo>
                <a:close/>
              </a:path>
              <a:path w="10692383" h="4009643">
                <a:moveTo>
                  <a:pt x="9843716" y="1491805"/>
                </a:moveTo>
                <a:lnTo>
                  <a:pt x="9874567" y="1473922"/>
                </a:lnTo>
                <a:lnTo>
                  <a:pt x="9906560" y="1457736"/>
                </a:lnTo>
                <a:lnTo>
                  <a:pt x="9939632" y="1443310"/>
                </a:lnTo>
                <a:lnTo>
                  <a:pt x="9973720" y="1430708"/>
                </a:lnTo>
                <a:lnTo>
                  <a:pt x="10008758" y="1419991"/>
                </a:lnTo>
                <a:lnTo>
                  <a:pt x="10008780" y="1306120"/>
                </a:lnTo>
                <a:lnTo>
                  <a:pt x="9963315" y="1318099"/>
                </a:lnTo>
                <a:lnTo>
                  <a:pt x="9919061" y="1332765"/>
                </a:lnTo>
                <a:lnTo>
                  <a:pt x="9876117" y="1350020"/>
                </a:lnTo>
                <a:lnTo>
                  <a:pt x="9843716" y="1491805"/>
                </a:lnTo>
                <a:close/>
              </a:path>
              <a:path w="10692383" h="4009643">
                <a:moveTo>
                  <a:pt x="9758664" y="1555010"/>
                </a:moveTo>
                <a:lnTo>
                  <a:pt x="9785701" y="1532412"/>
                </a:lnTo>
                <a:lnTo>
                  <a:pt x="9814073" y="1511323"/>
                </a:lnTo>
                <a:lnTo>
                  <a:pt x="9843716" y="1491805"/>
                </a:lnTo>
                <a:lnTo>
                  <a:pt x="9876117" y="1350020"/>
                </a:lnTo>
                <a:lnTo>
                  <a:pt x="9834586" y="1369766"/>
                </a:lnTo>
                <a:lnTo>
                  <a:pt x="9794569" y="1391907"/>
                </a:lnTo>
                <a:lnTo>
                  <a:pt x="9758664" y="1555010"/>
                </a:lnTo>
                <a:close/>
              </a:path>
              <a:path w="10692383" h="4009643">
                <a:moveTo>
                  <a:pt x="9686202" y="1631228"/>
                </a:moveTo>
                <a:lnTo>
                  <a:pt x="9708850" y="1604481"/>
                </a:lnTo>
                <a:lnTo>
                  <a:pt x="9733025" y="1579054"/>
                </a:lnTo>
                <a:lnTo>
                  <a:pt x="9758664" y="1555010"/>
                </a:lnTo>
                <a:lnTo>
                  <a:pt x="9794569" y="1391907"/>
                </a:lnTo>
                <a:lnTo>
                  <a:pt x="9756169" y="1416345"/>
                </a:lnTo>
                <a:lnTo>
                  <a:pt x="9719486" y="1442984"/>
                </a:lnTo>
                <a:lnTo>
                  <a:pt x="9686202" y="1631228"/>
                </a:lnTo>
                <a:close/>
              </a:path>
              <a:path w="10692383" h="4009643">
                <a:moveTo>
                  <a:pt x="9628060" y="1718762"/>
                </a:moveTo>
                <a:lnTo>
                  <a:pt x="9645743" y="1688431"/>
                </a:lnTo>
                <a:lnTo>
                  <a:pt x="9665145" y="1659233"/>
                </a:lnTo>
                <a:lnTo>
                  <a:pt x="9686202" y="1631228"/>
                </a:lnTo>
                <a:lnTo>
                  <a:pt x="9719486" y="1442984"/>
                </a:lnTo>
                <a:lnTo>
                  <a:pt x="9684623" y="1471725"/>
                </a:lnTo>
                <a:lnTo>
                  <a:pt x="9651682" y="1502473"/>
                </a:lnTo>
                <a:lnTo>
                  <a:pt x="9628060" y="1718762"/>
                </a:lnTo>
                <a:close/>
              </a:path>
              <a:path w="10692383" h="4009643">
                <a:moveTo>
                  <a:pt x="9620763" y="1535129"/>
                </a:moveTo>
                <a:lnTo>
                  <a:pt x="9591970" y="1569598"/>
                </a:lnTo>
                <a:lnTo>
                  <a:pt x="9598107" y="1782566"/>
                </a:lnTo>
                <a:lnTo>
                  <a:pt x="9612160" y="1750161"/>
                </a:lnTo>
                <a:lnTo>
                  <a:pt x="9628060" y="1718762"/>
                </a:lnTo>
                <a:lnTo>
                  <a:pt x="9651682" y="1502473"/>
                </a:lnTo>
                <a:lnTo>
                  <a:pt x="9620763" y="1535129"/>
                </a:lnTo>
                <a:close/>
              </a:path>
              <a:path w="10692383" h="4009643">
                <a:moveTo>
                  <a:pt x="9591970" y="1569598"/>
                </a:moveTo>
                <a:lnTo>
                  <a:pt x="9565403" y="1605780"/>
                </a:lnTo>
                <a:lnTo>
                  <a:pt x="9567671" y="1885187"/>
                </a:lnTo>
                <a:lnTo>
                  <a:pt x="9575799" y="1850142"/>
                </a:lnTo>
                <a:lnTo>
                  <a:pt x="9585965" y="1815914"/>
                </a:lnTo>
                <a:lnTo>
                  <a:pt x="9598107" y="1782566"/>
                </a:lnTo>
                <a:lnTo>
                  <a:pt x="9591970" y="1569598"/>
                </a:lnTo>
                <a:close/>
              </a:path>
              <a:path w="10692383" h="4009643">
                <a:moveTo>
                  <a:pt x="10026348" y="1480127"/>
                </a:moveTo>
                <a:lnTo>
                  <a:pt x="10014160" y="1513349"/>
                </a:lnTo>
                <a:lnTo>
                  <a:pt x="10019958" y="1726484"/>
                </a:lnTo>
                <a:lnTo>
                  <a:pt x="10046468" y="1690212"/>
                </a:lnTo>
                <a:lnTo>
                  <a:pt x="10036545" y="1446062"/>
                </a:lnTo>
                <a:lnTo>
                  <a:pt x="10026348" y="1480127"/>
                </a:lnTo>
                <a:close/>
              </a:path>
              <a:path w="10692383" h="4009643">
                <a:moveTo>
                  <a:pt x="10000048" y="1545665"/>
                </a:moveTo>
                <a:lnTo>
                  <a:pt x="9984080" y="1577006"/>
                </a:lnTo>
                <a:lnTo>
                  <a:pt x="9991199" y="1761028"/>
                </a:lnTo>
                <a:lnTo>
                  <a:pt x="10019958" y="1726484"/>
                </a:lnTo>
                <a:lnTo>
                  <a:pt x="10014160" y="1513349"/>
                </a:lnTo>
                <a:lnTo>
                  <a:pt x="10000048" y="1545665"/>
                </a:lnTo>
                <a:close/>
              </a:path>
              <a:path w="10692383" h="4009643">
                <a:moveTo>
                  <a:pt x="9925714" y="1664524"/>
                </a:moveTo>
                <a:lnTo>
                  <a:pt x="9927339" y="1824547"/>
                </a:lnTo>
                <a:lnTo>
                  <a:pt x="9960292" y="1793747"/>
                </a:lnTo>
                <a:lnTo>
                  <a:pt x="9991199" y="1761028"/>
                </a:lnTo>
                <a:lnTo>
                  <a:pt x="9984080" y="1577006"/>
                </a:lnTo>
                <a:lnTo>
                  <a:pt x="9966324" y="1607307"/>
                </a:lnTo>
                <a:lnTo>
                  <a:pt x="9946846" y="1636502"/>
                </a:lnTo>
                <a:lnTo>
                  <a:pt x="9925714" y="1664524"/>
                </a:lnTo>
                <a:close/>
              </a:path>
              <a:path w="10692383" h="4009643">
                <a:moveTo>
                  <a:pt x="9853069" y="1740892"/>
                </a:moveTo>
                <a:lnTo>
                  <a:pt x="9855702" y="1880001"/>
                </a:lnTo>
                <a:lnTo>
                  <a:pt x="9892442" y="1853330"/>
                </a:lnTo>
                <a:lnTo>
                  <a:pt x="9927339" y="1824547"/>
                </a:lnTo>
                <a:lnTo>
                  <a:pt x="9925714" y="1664524"/>
                </a:lnTo>
                <a:lnTo>
                  <a:pt x="9902995" y="1691308"/>
                </a:lnTo>
                <a:lnTo>
                  <a:pt x="9878758" y="1716785"/>
                </a:lnTo>
                <a:lnTo>
                  <a:pt x="9853069" y="1740892"/>
                </a:lnTo>
                <a:close/>
              </a:path>
              <a:path w="10692383" h="4009643">
                <a:moveTo>
                  <a:pt x="9767966" y="1804318"/>
                </a:moveTo>
                <a:lnTo>
                  <a:pt x="9777102" y="1926621"/>
                </a:lnTo>
                <a:lnTo>
                  <a:pt x="9817222" y="1904463"/>
                </a:lnTo>
                <a:lnTo>
                  <a:pt x="9855702" y="1880001"/>
                </a:lnTo>
                <a:lnTo>
                  <a:pt x="9853069" y="1740892"/>
                </a:lnTo>
                <a:lnTo>
                  <a:pt x="9825995" y="1763560"/>
                </a:lnTo>
                <a:lnTo>
                  <a:pt x="9797605" y="1784724"/>
                </a:lnTo>
                <a:lnTo>
                  <a:pt x="9767966" y="1804318"/>
                </a:lnTo>
                <a:close/>
              </a:path>
              <a:path w="10692383" h="4009643">
                <a:moveTo>
                  <a:pt x="9638264" y="1865662"/>
                </a:moveTo>
                <a:lnTo>
                  <a:pt x="9647927" y="1978310"/>
                </a:lnTo>
                <a:lnTo>
                  <a:pt x="9692353" y="1963641"/>
                </a:lnTo>
                <a:lnTo>
                  <a:pt x="9735445" y="1946379"/>
                </a:lnTo>
                <a:lnTo>
                  <a:pt x="9777102" y="1926621"/>
                </a:lnTo>
                <a:lnTo>
                  <a:pt x="9767966" y="1804318"/>
                </a:lnTo>
                <a:lnTo>
                  <a:pt x="9737145" y="1822275"/>
                </a:lnTo>
                <a:lnTo>
                  <a:pt x="9705209" y="1838529"/>
                </a:lnTo>
                <a:lnTo>
                  <a:pt x="9672227" y="1853013"/>
                </a:lnTo>
                <a:lnTo>
                  <a:pt x="9638264" y="1865662"/>
                </a:lnTo>
                <a:close/>
              </a:path>
              <a:path w="10692383" h="4009643">
                <a:moveTo>
                  <a:pt x="9546335" y="2002535"/>
                </a:moveTo>
                <a:lnTo>
                  <a:pt x="9550907" y="2001011"/>
                </a:lnTo>
                <a:lnTo>
                  <a:pt x="9555479" y="1999487"/>
                </a:lnTo>
                <a:lnTo>
                  <a:pt x="9602268" y="1990291"/>
                </a:lnTo>
                <a:lnTo>
                  <a:pt x="9647927" y="1978310"/>
                </a:lnTo>
                <a:lnTo>
                  <a:pt x="9638264" y="1865662"/>
                </a:lnTo>
                <a:lnTo>
                  <a:pt x="9603390" y="1876409"/>
                </a:lnTo>
                <a:lnTo>
                  <a:pt x="9567671" y="1885187"/>
                </a:lnTo>
                <a:lnTo>
                  <a:pt x="9565403" y="1605780"/>
                </a:lnTo>
                <a:lnTo>
                  <a:pt x="9546335" y="2002535"/>
                </a:lnTo>
                <a:close/>
              </a:path>
              <a:path w="10692383" h="4009643">
                <a:moveTo>
                  <a:pt x="9504436" y="2006896"/>
                </a:moveTo>
                <a:lnTo>
                  <a:pt x="9516931" y="2005401"/>
                </a:lnTo>
                <a:lnTo>
                  <a:pt x="9529363" y="2003470"/>
                </a:lnTo>
                <a:lnTo>
                  <a:pt x="9541763" y="2001011"/>
                </a:lnTo>
                <a:lnTo>
                  <a:pt x="9546335" y="2002535"/>
                </a:lnTo>
                <a:lnTo>
                  <a:pt x="9565403" y="1605780"/>
                </a:lnTo>
                <a:lnTo>
                  <a:pt x="9541164" y="1643580"/>
                </a:lnTo>
                <a:lnTo>
                  <a:pt x="9519356" y="1682900"/>
                </a:lnTo>
                <a:lnTo>
                  <a:pt x="9504436" y="2006896"/>
                </a:lnTo>
                <a:close/>
              </a:path>
              <a:path w="10692383" h="4009643">
                <a:moveTo>
                  <a:pt x="9450323" y="1898903"/>
                </a:moveTo>
                <a:lnTo>
                  <a:pt x="9457943" y="2010155"/>
                </a:lnTo>
                <a:lnTo>
                  <a:pt x="9466265" y="2009711"/>
                </a:lnTo>
                <a:lnTo>
                  <a:pt x="9479135" y="2008958"/>
                </a:lnTo>
                <a:lnTo>
                  <a:pt x="9491848" y="2008051"/>
                </a:lnTo>
                <a:lnTo>
                  <a:pt x="9504436" y="2006896"/>
                </a:lnTo>
                <a:lnTo>
                  <a:pt x="9519356" y="1682900"/>
                </a:lnTo>
                <a:lnTo>
                  <a:pt x="9500079" y="1723643"/>
                </a:lnTo>
                <a:lnTo>
                  <a:pt x="9483435" y="1765713"/>
                </a:lnTo>
                <a:lnTo>
                  <a:pt x="9469527" y="1809010"/>
                </a:lnTo>
                <a:lnTo>
                  <a:pt x="9458456" y="1853440"/>
                </a:lnTo>
                <a:lnTo>
                  <a:pt x="9450323" y="1898903"/>
                </a:lnTo>
                <a:close/>
              </a:path>
              <a:path w="10692383" h="4009643">
                <a:moveTo>
                  <a:pt x="9457943" y="2010155"/>
                </a:moveTo>
                <a:lnTo>
                  <a:pt x="9450323" y="1898903"/>
                </a:lnTo>
                <a:lnTo>
                  <a:pt x="9450323" y="1904999"/>
                </a:lnTo>
                <a:lnTo>
                  <a:pt x="9449507" y="1909985"/>
                </a:lnTo>
                <a:lnTo>
                  <a:pt x="9447574" y="1922699"/>
                </a:lnTo>
                <a:lnTo>
                  <a:pt x="9445914" y="1935286"/>
                </a:lnTo>
                <a:lnTo>
                  <a:pt x="9444562" y="1947817"/>
                </a:lnTo>
                <a:lnTo>
                  <a:pt x="9443553" y="1960361"/>
                </a:lnTo>
                <a:lnTo>
                  <a:pt x="9442922" y="1972989"/>
                </a:lnTo>
                <a:lnTo>
                  <a:pt x="9442703" y="1985771"/>
                </a:lnTo>
                <a:lnTo>
                  <a:pt x="9442703" y="2011679"/>
                </a:lnTo>
                <a:lnTo>
                  <a:pt x="9457943" y="2010155"/>
                </a:lnTo>
                <a:close/>
              </a:path>
              <a:path w="10692383" h="4009643">
                <a:moveTo>
                  <a:pt x="8685275" y="1284731"/>
                </a:moveTo>
                <a:lnTo>
                  <a:pt x="8670035" y="1286255"/>
                </a:lnTo>
                <a:lnTo>
                  <a:pt x="8677655" y="1389887"/>
                </a:lnTo>
                <a:lnTo>
                  <a:pt x="8678235" y="1386547"/>
                </a:lnTo>
                <a:lnTo>
                  <a:pt x="8680231" y="1373994"/>
                </a:lnTo>
                <a:lnTo>
                  <a:pt x="8681948" y="1361303"/>
                </a:lnTo>
                <a:lnTo>
                  <a:pt x="8683348" y="1348548"/>
                </a:lnTo>
                <a:lnTo>
                  <a:pt x="8684394" y="1335803"/>
                </a:lnTo>
                <a:lnTo>
                  <a:pt x="8685049" y="1323142"/>
                </a:lnTo>
                <a:lnTo>
                  <a:pt x="8685275" y="1310639"/>
                </a:lnTo>
                <a:lnTo>
                  <a:pt x="8685275" y="1284731"/>
                </a:lnTo>
                <a:close/>
              </a:path>
              <a:path w="10692383" h="4009643">
                <a:moveTo>
                  <a:pt x="8623610" y="1288745"/>
                </a:moveTo>
                <a:lnTo>
                  <a:pt x="8627900" y="1571987"/>
                </a:lnTo>
                <a:lnTo>
                  <a:pt x="8644543" y="1529762"/>
                </a:lnTo>
                <a:lnTo>
                  <a:pt x="8658451" y="1486290"/>
                </a:lnTo>
                <a:lnTo>
                  <a:pt x="8669523" y="1441665"/>
                </a:lnTo>
                <a:lnTo>
                  <a:pt x="8677655" y="1395983"/>
                </a:lnTo>
                <a:lnTo>
                  <a:pt x="8677655" y="1389887"/>
                </a:lnTo>
                <a:lnTo>
                  <a:pt x="8670035" y="1286255"/>
                </a:lnTo>
                <a:lnTo>
                  <a:pt x="8661854" y="1286336"/>
                </a:lnTo>
                <a:lnTo>
                  <a:pt x="8648959" y="1286784"/>
                </a:lnTo>
                <a:lnTo>
                  <a:pt x="8636222" y="1287598"/>
                </a:lnTo>
                <a:lnTo>
                  <a:pt x="8623610" y="1288745"/>
                </a:lnTo>
                <a:close/>
              </a:path>
              <a:path w="10692383" h="4009643">
                <a:moveTo>
                  <a:pt x="8586215" y="1293875"/>
                </a:moveTo>
                <a:lnTo>
                  <a:pt x="8586814" y="1652308"/>
                </a:lnTo>
                <a:lnTo>
                  <a:pt x="8608623" y="1612868"/>
                </a:lnTo>
                <a:lnTo>
                  <a:pt x="8627900" y="1571987"/>
                </a:lnTo>
                <a:lnTo>
                  <a:pt x="8623610" y="1288745"/>
                </a:lnTo>
                <a:lnTo>
                  <a:pt x="8611093" y="1290194"/>
                </a:lnTo>
                <a:lnTo>
                  <a:pt x="8598638" y="1291915"/>
                </a:lnTo>
                <a:lnTo>
                  <a:pt x="8586215" y="1293875"/>
                </a:lnTo>
                <a:close/>
              </a:path>
              <a:path w="10692383" h="4009643">
                <a:moveTo>
                  <a:pt x="8586814" y="1652308"/>
                </a:moveTo>
                <a:lnTo>
                  <a:pt x="8586215" y="1293875"/>
                </a:lnTo>
                <a:lnTo>
                  <a:pt x="8581643" y="1293875"/>
                </a:lnTo>
                <a:lnTo>
                  <a:pt x="8577071" y="1295399"/>
                </a:lnTo>
                <a:lnTo>
                  <a:pt x="8572499" y="1295399"/>
                </a:lnTo>
                <a:lnTo>
                  <a:pt x="8572499" y="1296923"/>
                </a:lnTo>
                <a:lnTo>
                  <a:pt x="8562576" y="1690212"/>
                </a:lnTo>
                <a:lnTo>
                  <a:pt x="8586814" y="1652308"/>
                </a:lnTo>
                <a:close/>
              </a:path>
              <a:path w="10692383" h="4009643">
                <a:moveTo>
                  <a:pt x="8560307" y="1411223"/>
                </a:moveTo>
                <a:lnTo>
                  <a:pt x="8552180" y="1446062"/>
                </a:lnTo>
                <a:lnTo>
                  <a:pt x="8562576" y="1690212"/>
                </a:lnTo>
                <a:lnTo>
                  <a:pt x="8572499" y="1296923"/>
                </a:lnTo>
                <a:lnTo>
                  <a:pt x="8525710" y="1306120"/>
                </a:lnTo>
                <a:lnTo>
                  <a:pt x="8524588" y="1419991"/>
                </a:lnTo>
                <a:lnTo>
                  <a:pt x="8560307" y="1411223"/>
                </a:lnTo>
                <a:close/>
              </a:path>
              <a:path w="10692383" h="4009643">
                <a:moveTo>
                  <a:pt x="8360013" y="1491805"/>
                </a:moveTo>
                <a:lnTo>
                  <a:pt x="8390834" y="1473922"/>
                </a:lnTo>
                <a:lnTo>
                  <a:pt x="8422769" y="1457736"/>
                </a:lnTo>
                <a:lnTo>
                  <a:pt x="8455752" y="1443310"/>
                </a:lnTo>
                <a:lnTo>
                  <a:pt x="8489714" y="1430708"/>
                </a:lnTo>
                <a:lnTo>
                  <a:pt x="8524588" y="1419991"/>
                </a:lnTo>
                <a:lnTo>
                  <a:pt x="8525710" y="1306120"/>
                </a:lnTo>
                <a:lnTo>
                  <a:pt x="8480050" y="1318099"/>
                </a:lnTo>
                <a:lnTo>
                  <a:pt x="8435620" y="1332765"/>
                </a:lnTo>
                <a:lnTo>
                  <a:pt x="8392521" y="1350020"/>
                </a:lnTo>
                <a:lnTo>
                  <a:pt x="8360013" y="1491805"/>
                </a:lnTo>
                <a:close/>
              </a:path>
              <a:path w="10692383" h="4009643">
                <a:moveTo>
                  <a:pt x="8274910" y="1555010"/>
                </a:moveTo>
                <a:lnTo>
                  <a:pt x="8301983" y="1532412"/>
                </a:lnTo>
                <a:lnTo>
                  <a:pt x="8330373" y="1511323"/>
                </a:lnTo>
                <a:lnTo>
                  <a:pt x="8360013" y="1491805"/>
                </a:lnTo>
                <a:lnTo>
                  <a:pt x="8392521" y="1350020"/>
                </a:lnTo>
                <a:lnTo>
                  <a:pt x="8350853" y="1369766"/>
                </a:lnTo>
                <a:lnTo>
                  <a:pt x="8310716" y="1391907"/>
                </a:lnTo>
                <a:lnTo>
                  <a:pt x="8274910" y="1555010"/>
                </a:lnTo>
                <a:close/>
              </a:path>
              <a:path w="10692383" h="4009643">
                <a:moveTo>
                  <a:pt x="8202265" y="1631228"/>
                </a:moveTo>
                <a:lnTo>
                  <a:pt x="8224983" y="1604481"/>
                </a:lnTo>
                <a:lnTo>
                  <a:pt x="8249221" y="1579054"/>
                </a:lnTo>
                <a:lnTo>
                  <a:pt x="8274910" y="1555010"/>
                </a:lnTo>
                <a:lnTo>
                  <a:pt x="8310716" y="1391907"/>
                </a:lnTo>
                <a:lnTo>
                  <a:pt x="8272211" y="1416345"/>
                </a:lnTo>
                <a:lnTo>
                  <a:pt x="8235439" y="1442984"/>
                </a:lnTo>
                <a:lnTo>
                  <a:pt x="8202265" y="1631228"/>
                </a:lnTo>
                <a:close/>
              </a:path>
              <a:path w="10692383" h="4009643">
                <a:moveTo>
                  <a:pt x="8143898" y="1718762"/>
                </a:moveTo>
                <a:lnTo>
                  <a:pt x="8161655" y="1688431"/>
                </a:lnTo>
                <a:lnTo>
                  <a:pt x="8181133" y="1659233"/>
                </a:lnTo>
                <a:lnTo>
                  <a:pt x="8202265" y="1631228"/>
                </a:lnTo>
                <a:lnTo>
                  <a:pt x="8235439" y="1442984"/>
                </a:lnTo>
                <a:lnTo>
                  <a:pt x="8200501" y="1471725"/>
                </a:lnTo>
                <a:lnTo>
                  <a:pt x="8167496" y="1502473"/>
                </a:lnTo>
                <a:lnTo>
                  <a:pt x="8143898" y="1718762"/>
                </a:lnTo>
                <a:close/>
              </a:path>
              <a:path w="10692383" h="4009643">
                <a:moveTo>
                  <a:pt x="8136526" y="1535129"/>
                </a:moveTo>
                <a:lnTo>
                  <a:pt x="8107692" y="1569598"/>
                </a:lnTo>
                <a:lnTo>
                  <a:pt x="8113819" y="1782566"/>
                </a:lnTo>
                <a:lnTo>
                  <a:pt x="8127930" y="1750161"/>
                </a:lnTo>
                <a:lnTo>
                  <a:pt x="8143898" y="1718762"/>
                </a:lnTo>
                <a:lnTo>
                  <a:pt x="8167496" y="1502473"/>
                </a:lnTo>
                <a:lnTo>
                  <a:pt x="8136526" y="1535129"/>
                </a:lnTo>
                <a:close/>
              </a:path>
              <a:path w="10692383" h="4009643">
                <a:moveTo>
                  <a:pt x="8107692" y="1569598"/>
                </a:moveTo>
                <a:lnTo>
                  <a:pt x="8081092" y="1605780"/>
                </a:lnTo>
                <a:lnTo>
                  <a:pt x="8083295" y="1885187"/>
                </a:lnTo>
                <a:lnTo>
                  <a:pt x="8091434" y="1850142"/>
                </a:lnTo>
                <a:lnTo>
                  <a:pt x="8101631" y="1815914"/>
                </a:lnTo>
                <a:lnTo>
                  <a:pt x="8113819" y="1782566"/>
                </a:lnTo>
                <a:lnTo>
                  <a:pt x="8107692" y="1569598"/>
                </a:lnTo>
                <a:close/>
              </a:path>
              <a:path w="10692383" h="4009643">
                <a:moveTo>
                  <a:pt x="8542013" y="1480127"/>
                </a:moveTo>
                <a:lnTo>
                  <a:pt x="8529872" y="1513349"/>
                </a:lnTo>
                <a:lnTo>
                  <a:pt x="8536009" y="1726484"/>
                </a:lnTo>
                <a:lnTo>
                  <a:pt x="8562576" y="1690212"/>
                </a:lnTo>
                <a:lnTo>
                  <a:pt x="8552180" y="1446062"/>
                </a:lnTo>
                <a:lnTo>
                  <a:pt x="8542013" y="1480127"/>
                </a:lnTo>
                <a:close/>
              </a:path>
              <a:path w="10692383" h="4009643">
                <a:moveTo>
                  <a:pt x="8515819" y="1545665"/>
                </a:moveTo>
                <a:lnTo>
                  <a:pt x="8499919" y="1577006"/>
                </a:lnTo>
                <a:lnTo>
                  <a:pt x="8507215" y="1761028"/>
                </a:lnTo>
                <a:lnTo>
                  <a:pt x="8536009" y="1726484"/>
                </a:lnTo>
                <a:lnTo>
                  <a:pt x="8529872" y="1513349"/>
                </a:lnTo>
                <a:lnTo>
                  <a:pt x="8515819" y="1545665"/>
                </a:lnTo>
                <a:close/>
              </a:path>
              <a:path w="10692383" h="4009643">
                <a:moveTo>
                  <a:pt x="8441777" y="1664524"/>
                </a:moveTo>
                <a:lnTo>
                  <a:pt x="8443355" y="1824547"/>
                </a:lnTo>
                <a:lnTo>
                  <a:pt x="8476297" y="1793747"/>
                </a:lnTo>
                <a:lnTo>
                  <a:pt x="8507215" y="1761028"/>
                </a:lnTo>
                <a:lnTo>
                  <a:pt x="8499919" y="1577006"/>
                </a:lnTo>
                <a:lnTo>
                  <a:pt x="8482236" y="1607307"/>
                </a:lnTo>
                <a:lnTo>
                  <a:pt x="8462834" y="1636502"/>
                </a:lnTo>
                <a:lnTo>
                  <a:pt x="8441777" y="1664524"/>
                </a:lnTo>
                <a:close/>
              </a:path>
              <a:path w="10692383" h="4009643">
                <a:moveTo>
                  <a:pt x="8369315" y="1740892"/>
                </a:moveTo>
                <a:lnTo>
                  <a:pt x="8371810" y="1880001"/>
                </a:lnTo>
                <a:lnTo>
                  <a:pt x="8408493" y="1853330"/>
                </a:lnTo>
                <a:lnTo>
                  <a:pt x="8443355" y="1824547"/>
                </a:lnTo>
                <a:lnTo>
                  <a:pt x="8441777" y="1664524"/>
                </a:lnTo>
                <a:lnTo>
                  <a:pt x="8419129" y="1691308"/>
                </a:lnTo>
                <a:lnTo>
                  <a:pt x="8394953" y="1716785"/>
                </a:lnTo>
                <a:lnTo>
                  <a:pt x="8369315" y="1740892"/>
                </a:lnTo>
                <a:close/>
              </a:path>
              <a:path w="10692383" h="4009643">
                <a:moveTo>
                  <a:pt x="8284262" y="1804318"/>
                </a:moveTo>
                <a:lnTo>
                  <a:pt x="8293393" y="1926621"/>
                </a:lnTo>
                <a:lnTo>
                  <a:pt x="8333410" y="1904463"/>
                </a:lnTo>
                <a:lnTo>
                  <a:pt x="8371810" y="1880001"/>
                </a:lnTo>
                <a:lnTo>
                  <a:pt x="8369315" y="1740892"/>
                </a:lnTo>
                <a:lnTo>
                  <a:pt x="8342278" y="1763560"/>
                </a:lnTo>
                <a:lnTo>
                  <a:pt x="8313905" y="1784724"/>
                </a:lnTo>
                <a:lnTo>
                  <a:pt x="8284262" y="1804318"/>
                </a:lnTo>
                <a:close/>
              </a:path>
              <a:path w="10692383" h="4009643">
                <a:moveTo>
                  <a:pt x="8154259" y="1865662"/>
                </a:moveTo>
                <a:lnTo>
                  <a:pt x="8164663" y="1978310"/>
                </a:lnTo>
                <a:lnTo>
                  <a:pt x="8208918" y="1963641"/>
                </a:lnTo>
                <a:lnTo>
                  <a:pt x="8251862" y="1946379"/>
                </a:lnTo>
                <a:lnTo>
                  <a:pt x="8293393" y="1926621"/>
                </a:lnTo>
                <a:lnTo>
                  <a:pt x="8284262" y="1804318"/>
                </a:lnTo>
                <a:lnTo>
                  <a:pt x="8253412" y="1822275"/>
                </a:lnTo>
                <a:lnTo>
                  <a:pt x="8221418" y="1838529"/>
                </a:lnTo>
                <a:lnTo>
                  <a:pt x="8188346" y="1853013"/>
                </a:lnTo>
                <a:lnTo>
                  <a:pt x="8154259" y="1865662"/>
                </a:lnTo>
                <a:close/>
              </a:path>
              <a:path w="10692383" h="4009643">
                <a:moveTo>
                  <a:pt x="8061959" y="2002535"/>
                </a:moveTo>
                <a:lnTo>
                  <a:pt x="8066531" y="2001011"/>
                </a:lnTo>
                <a:lnTo>
                  <a:pt x="8072627" y="1999487"/>
                </a:lnTo>
                <a:lnTo>
                  <a:pt x="8119199" y="1990291"/>
                </a:lnTo>
                <a:lnTo>
                  <a:pt x="8164663" y="1978310"/>
                </a:lnTo>
                <a:lnTo>
                  <a:pt x="8154259" y="1865662"/>
                </a:lnTo>
                <a:lnTo>
                  <a:pt x="8119221" y="1876409"/>
                </a:lnTo>
                <a:lnTo>
                  <a:pt x="8083295" y="1885187"/>
                </a:lnTo>
                <a:lnTo>
                  <a:pt x="8081092" y="1605780"/>
                </a:lnTo>
                <a:lnTo>
                  <a:pt x="8061959" y="2002535"/>
                </a:lnTo>
                <a:close/>
              </a:path>
              <a:path w="10692383" h="4009643">
                <a:moveTo>
                  <a:pt x="8020060" y="2006896"/>
                </a:moveTo>
                <a:lnTo>
                  <a:pt x="8032555" y="2005401"/>
                </a:lnTo>
                <a:lnTo>
                  <a:pt x="8044987" y="2003470"/>
                </a:lnTo>
                <a:lnTo>
                  <a:pt x="8057387" y="2001011"/>
                </a:lnTo>
                <a:lnTo>
                  <a:pt x="8061959" y="2002535"/>
                </a:lnTo>
                <a:lnTo>
                  <a:pt x="8081092" y="1605780"/>
                </a:lnTo>
                <a:lnTo>
                  <a:pt x="8056830" y="1643580"/>
                </a:lnTo>
                <a:lnTo>
                  <a:pt x="8035004" y="1682900"/>
                </a:lnTo>
                <a:lnTo>
                  <a:pt x="8020060" y="2006896"/>
                </a:lnTo>
                <a:close/>
              </a:path>
              <a:path w="10692383" h="4009643">
                <a:moveTo>
                  <a:pt x="7965947" y="1898903"/>
                </a:moveTo>
                <a:lnTo>
                  <a:pt x="7973567" y="2010155"/>
                </a:lnTo>
                <a:lnTo>
                  <a:pt x="7981889" y="2009711"/>
                </a:lnTo>
                <a:lnTo>
                  <a:pt x="7994759" y="2008958"/>
                </a:lnTo>
                <a:lnTo>
                  <a:pt x="8007472" y="2008051"/>
                </a:lnTo>
                <a:lnTo>
                  <a:pt x="8020060" y="2006896"/>
                </a:lnTo>
                <a:lnTo>
                  <a:pt x="8035004" y="1682900"/>
                </a:lnTo>
                <a:lnTo>
                  <a:pt x="8015715" y="1723643"/>
                </a:lnTo>
                <a:lnTo>
                  <a:pt x="7999065" y="1765713"/>
                </a:lnTo>
                <a:lnTo>
                  <a:pt x="7985153" y="1809010"/>
                </a:lnTo>
                <a:lnTo>
                  <a:pt x="7974080" y="1853440"/>
                </a:lnTo>
                <a:lnTo>
                  <a:pt x="7965947" y="1898903"/>
                </a:lnTo>
                <a:close/>
              </a:path>
              <a:path w="10692383" h="4009643">
                <a:moveTo>
                  <a:pt x="7973567" y="2010155"/>
                </a:moveTo>
                <a:lnTo>
                  <a:pt x="7965947" y="1898903"/>
                </a:lnTo>
                <a:lnTo>
                  <a:pt x="7965947" y="1904999"/>
                </a:lnTo>
                <a:lnTo>
                  <a:pt x="7965166" y="1909862"/>
                </a:lnTo>
                <a:lnTo>
                  <a:pt x="7963395" y="1922598"/>
                </a:lnTo>
                <a:lnTo>
                  <a:pt x="7962025" y="1935206"/>
                </a:lnTo>
                <a:lnTo>
                  <a:pt x="7961021" y="1947757"/>
                </a:lnTo>
                <a:lnTo>
                  <a:pt x="7960348" y="1960321"/>
                </a:lnTo>
                <a:lnTo>
                  <a:pt x="7959970" y="1972969"/>
                </a:lnTo>
                <a:lnTo>
                  <a:pt x="7959851" y="1985771"/>
                </a:lnTo>
                <a:lnTo>
                  <a:pt x="7958327" y="1990343"/>
                </a:lnTo>
                <a:lnTo>
                  <a:pt x="7958327" y="2011679"/>
                </a:lnTo>
                <a:lnTo>
                  <a:pt x="7973567" y="2010155"/>
                </a:lnTo>
                <a:close/>
              </a:path>
              <a:path w="10692383" h="4009643">
                <a:moveTo>
                  <a:pt x="7200776" y="1323163"/>
                </a:moveTo>
                <a:lnTo>
                  <a:pt x="7200899" y="1310639"/>
                </a:lnTo>
                <a:lnTo>
                  <a:pt x="7202423" y="1304543"/>
                </a:lnTo>
                <a:lnTo>
                  <a:pt x="7202423" y="1295399"/>
                </a:lnTo>
                <a:lnTo>
                  <a:pt x="7200899" y="1284731"/>
                </a:lnTo>
                <a:lnTo>
                  <a:pt x="7200776" y="1323163"/>
                </a:lnTo>
                <a:close/>
              </a:path>
              <a:path w="10692383" h="4009643">
                <a:moveTo>
                  <a:pt x="7200899" y="1284731"/>
                </a:moveTo>
                <a:lnTo>
                  <a:pt x="7185659" y="1286255"/>
                </a:lnTo>
                <a:lnTo>
                  <a:pt x="7193279" y="1395983"/>
                </a:lnTo>
                <a:lnTo>
                  <a:pt x="7194803" y="1389887"/>
                </a:lnTo>
                <a:lnTo>
                  <a:pt x="7197204" y="1374099"/>
                </a:lnTo>
                <a:lnTo>
                  <a:pt x="7198634" y="1361388"/>
                </a:lnTo>
                <a:lnTo>
                  <a:pt x="7199681" y="1348612"/>
                </a:lnTo>
                <a:lnTo>
                  <a:pt x="7200383" y="1335845"/>
                </a:lnTo>
                <a:lnTo>
                  <a:pt x="7200776" y="1323163"/>
                </a:lnTo>
                <a:lnTo>
                  <a:pt x="7200899" y="1284731"/>
                </a:lnTo>
                <a:close/>
              </a:path>
              <a:path w="10692383" h="4009643">
                <a:moveTo>
                  <a:pt x="7193279" y="1395983"/>
                </a:moveTo>
                <a:lnTo>
                  <a:pt x="7185659" y="1286255"/>
                </a:lnTo>
                <a:lnTo>
                  <a:pt x="7177832" y="1286336"/>
                </a:lnTo>
                <a:lnTo>
                  <a:pt x="7165222" y="1286784"/>
                </a:lnTo>
                <a:lnTo>
                  <a:pt x="7152506" y="1287598"/>
                </a:lnTo>
                <a:lnTo>
                  <a:pt x="7139747" y="1288745"/>
                </a:lnTo>
                <a:lnTo>
                  <a:pt x="7127008" y="1290194"/>
                </a:lnTo>
                <a:lnTo>
                  <a:pt x="7143524" y="1571987"/>
                </a:lnTo>
                <a:lnTo>
                  <a:pt x="7160167" y="1529762"/>
                </a:lnTo>
                <a:lnTo>
                  <a:pt x="7174075" y="1486290"/>
                </a:lnTo>
                <a:lnTo>
                  <a:pt x="7185147" y="1441665"/>
                </a:lnTo>
                <a:lnTo>
                  <a:pt x="7193279" y="1395983"/>
                </a:lnTo>
                <a:close/>
              </a:path>
              <a:path w="10692383" h="4009643">
                <a:moveTo>
                  <a:pt x="7143524" y="1571987"/>
                </a:moveTo>
                <a:lnTo>
                  <a:pt x="7127008" y="1290194"/>
                </a:lnTo>
                <a:lnTo>
                  <a:pt x="7114351" y="1291915"/>
                </a:lnTo>
                <a:lnTo>
                  <a:pt x="7101839" y="1293875"/>
                </a:lnTo>
                <a:lnTo>
                  <a:pt x="7097267" y="1293875"/>
                </a:lnTo>
                <a:lnTo>
                  <a:pt x="7102438" y="1652308"/>
                </a:lnTo>
                <a:lnTo>
                  <a:pt x="7124247" y="1612868"/>
                </a:lnTo>
                <a:lnTo>
                  <a:pt x="7143524" y="1571987"/>
                </a:lnTo>
                <a:close/>
              </a:path>
              <a:path w="10692383" h="4009643">
                <a:moveTo>
                  <a:pt x="7102438" y="1652308"/>
                </a:moveTo>
                <a:lnTo>
                  <a:pt x="7097267" y="1293875"/>
                </a:lnTo>
                <a:lnTo>
                  <a:pt x="7092695" y="1295399"/>
                </a:lnTo>
                <a:lnTo>
                  <a:pt x="7088123" y="1295399"/>
                </a:lnTo>
                <a:lnTo>
                  <a:pt x="7088123" y="1296923"/>
                </a:lnTo>
                <a:lnTo>
                  <a:pt x="7078200" y="1690212"/>
                </a:lnTo>
                <a:lnTo>
                  <a:pt x="7102438" y="1652308"/>
                </a:lnTo>
                <a:close/>
              </a:path>
              <a:path w="10692383" h="4009643">
                <a:moveTo>
                  <a:pt x="7075931" y="1411223"/>
                </a:moveTo>
                <a:lnTo>
                  <a:pt x="7068010" y="1446062"/>
                </a:lnTo>
                <a:lnTo>
                  <a:pt x="7078200" y="1690212"/>
                </a:lnTo>
                <a:lnTo>
                  <a:pt x="7088123" y="1296923"/>
                </a:lnTo>
                <a:lnTo>
                  <a:pt x="7041345" y="1306120"/>
                </a:lnTo>
                <a:lnTo>
                  <a:pt x="7040213" y="1419991"/>
                </a:lnTo>
                <a:lnTo>
                  <a:pt x="7075931" y="1411223"/>
                </a:lnTo>
                <a:close/>
              </a:path>
              <a:path w="10692383" h="4009643">
                <a:moveTo>
                  <a:pt x="6875678" y="1491805"/>
                </a:moveTo>
                <a:lnTo>
                  <a:pt x="6906482" y="1473922"/>
                </a:lnTo>
                <a:lnTo>
                  <a:pt x="6938406" y="1457736"/>
                </a:lnTo>
                <a:lnTo>
                  <a:pt x="6971381" y="1443310"/>
                </a:lnTo>
                <a:lnTo>
                  <a:pt x="7005340" y="1430708"/>
                </a:lnTo>
                <a:lnTo>
                  <a:pt x="7040213" y="1419991"/>
                </a:lnTo>
                <a:lnTo>
                  <a:pt x="7041345" y="1306120"/>
                </a:lnTo>
                <a:lnTo>
                  <a:pt x="6995717" y="1318099"/>
                </a:lnTo>
                <a:lnTo>
                  <a:pt x="6951337" y="1332765"/>
                </a:lnTo>
                <a:lnTo>
                  <a:pt x="6908304" y="1350020"/>
                </a:lnTo>
                <a:lnTo>
                  <a:pt x="6875678" y="1491805"/>
                </a:lnTo>
                <a:close/>
              </a:path>
              <a:path w="10692383" h="4009643">
                <a:moveTo>
                  <a:pt x="6790673" y="1555010"/>
                </a:moveTo>
                <a:lnTo>
                  <a:pt x="6817705" y="1532412"/>
                </a:lnTo>
                <a:lnTo>
                  <a:pt x="6846063" y="1511323"/>
                </a:lnTo>
                <a:lnTo>
                  <a:pt x="6875678" y="1491805"/>
                </a:lnTo>
                <a:lnTo>
                  <a:pt x="6908304" y="1350020"/>
                </a:lnTo>
                <a:lnTo>
                  <a:pt x="6866715" y="1369766"/>
                </a:lnTo>
                <a:lnTo>
                  <a:pt x="6826669" y="1391907"/>
                </a:lnTo>
                <a:lnTo>
                  <a:pt x="6790673" y="1555010"/>
                </a:lnTo>
                <a:close/>
              </a:path>
              <a:path w="10692383" h="4009643">
                <a:moveTo>
                  <a:pt x="6718218" y="1631228"/>
                </a:moveTo>
                <a:lnTo>
                  <a:pt x="6740861" y="1604481"/>
                </a:lnTo>
                <a:lnTo>
                  <a:pt x="6765035" y="1579054"/>
                </a:lnTo>
                <a:lnTo>
                  <a:pt x="6790673" y="1555010"/>
                </a:lnTo>
                <a:lnTo>
                  <a:pt x="6826669" y="1391907"/>
                </a:lnTo>
                <a:lnTo>
                  <a:pt x="6788265" y="1416345"/>
                </a:lnTo>
                <a:lnTo>
                  <a:pt x="6751600" y="1442984"/>
                </a:lnTo>
                <a:lnTo>
                  <a:pt x="6718218" y="1631228"/>
                </a:lnTo>
                <a:close/>
              </a:path>
              <a:path w="10692383" h="4009643">
                <a:moveTo>
                  <a:pt x="6660165" y="1718762"/>
                </a:moveTo>
                <a:lnTo>
                  <a:pt x="6677802" y="1688431"/>
                </a:lnTo>
                <a:lnTo>
                  <a:pt x="6697175" y="1659233"/>
                </a:lnTo>
                <a:lnTo>
                  <a:pt x="6718218" y="1631228"/>
                </a:lnTo>
                <a:lnTo>
                  <a:pt x="6751600" y="1442984"/>
                </a:lnTo>
                <a:lnTo>
                  <a:pt x="6716773" y="1471725"/>
                </a:lnTo>
                <a:lnTo>
                  <a:pt x="6683882" y="1502473"/>
                </a:lnTo>
                <a:lnTo>
                  <a:pt x="6660165" y="1718762"/>
                </a:lnTo>
                <a:close/>
              </a:path>
              <a:path w="10692383" h="4009643">
                <a:moveTo>
                  <a:pt x="6653026" y="1535129"/>
                </a:moveTo>
                <a:lnTo>
                  <a:pt x="6624303" y="1569598"/>
                </a:lnTo>
                <a:lnTo>
                  <a:pt x="6630379" y="1782566"/>
                </a:lnTo>
                <a:lnTo>
                  <a:pt x="6644335" y="1750161"/>
                </a:lnTo>
                <a:lnTo>
                  <a:pt x="6660165" y="1718762"/>
                </a:lnTo>
                <a:lnTo>
                  <a:pt x="6683882" y="1502473"/>
                </a:lnTo>
                <a:lnTo>
                  <a:pt x="6653026" y="1535129"/>
                </a:lnTo>
                <a:close/>
              </a:path>
              <a:path w="10692383" h="4009643">
                <a:moveTo>
                  <a:pt x="6624303" y="1569598"/>
                </a:moveTo>
                <a:lnTo>
                  <a:pt x="6597811" y="1605780"/>
                </a:lnTo>
                <a:lnTo>
                  <a:pt x="6600443" y="1885187"/>
                </a:lnTo>
                <a:lnTo>
                  <a:pt x="6608364" y="1850142"/>
                </a:lnTo>
                <a:lnTo>
                  <a:pt x="6618366" y="1815914"/>
                </a:lnTo>
                <a:lnTo>
                  <a:pt x="6630379" y="1782566"/>
                </a:lnTo>
                <a:lnTo>
                  <a:pt x="6624303" y="1569598"/>
                </a:lnTo>
                <a:close/>
              </a:path>
              <a:path w="10692383" h="4009643">
                <a:moveTo>
                  <a:pt x="7058009" y="1480127"/>
                </a:moveTo>
                <a:lnTo>
                  <a:pt x="7045996" y="1513349"/>
                </a:lnTo>
                <a:lnTo>
                  <a:pt x="7051633" y="1726484"/>
                </a:lnTo>
                <a:lnTo>
                  <a:pt x="7078200" y="1690212"/>
                </a:lnTo>
                <a:lnTo>
                  <a:pt x="7068010" y="1446062"/>
                </a:lnTo>
                <a:lnTo>
                  <a:pt x="7058009" y="1480127"/>
                </a:lnTo>
                <a:close/>
              </a:path>
              <a:path w="10692383" h="4009643">
                <a:moveTo>
                  <a:pt x="7032040" y="1545665"/>
                </a:moveTo>
                <a:lnTo>
                  <a:pt x="7016210" y="1577006"/>
                </a:lnTo>
                <a:lnTo>
                  <a:pt x="7022839" y="1761028"/>
                </a:lnTo>
                <a:lnTo>
                  <a:pt x="7051633" y="1726484"/>
                </a:lnTo>
                <a:lnTo>
                  <a:pt x="7045996" y="1513349"/>
                </a:lnTo>
                <a:lnTo>
                  <a:pt x="7032040" y="1545665"/>
                </a:lnTo>
                <a:close/>
              </a:path>
              <a:path w="10692383" h="4009643">
                <a:moveTo>
                  <a:pt x="6958157" y="1664524"/>
                </a:moveTo>
                <a:lnTo>
                  <a:pt x="6958979" y="1824547"/>
                </a:lnTo>
                <a:lnTo>
                  <a:pt x="6991921" y="1793747"/>
                </a:lnTo>
                <a:lnTo>
                  <a:pt x="7022839" y="1761028"/>
                </a:lnTo>
                <a:lnTo>
                  <a:pt x="7016210" y="1577006"/>
                </a:lnTo>
                <a:lnTo>
                  <a:pt x="6998573" y="1607307"/>
                </a:lnTo>
                <a:lnTo>
                  <a:pt x="6979199" y="1636502"/>
                </a:lnTo>
                <a:lnTo>
                  <a:pt x="6958157" y="1664524"/>
                </a:lnTo>
                <a:close/>
              </a:path>
              <a:path w="10692383" h="4009643">
                <a:moveTo>
                  <a:pt x="6885702" y="1740892"/>
                </a:moveTo>
                <a:lnTo>
                  <a:pt x="6887434" y="1880001"/>
                </a:lnTo>
                <a:lnTo>
                  <a:pt x="6924117" y="1853330"/>
                </a:lnTo>
                <a:lnTo>
                  <a:pt x="6958979" y="1824547"/>
                </a:lnTo>
                <a:lnTo>
                  <a:pt x="6958157" y="1664524"/>
                </a:lnTo>
                <a:lnTo>
                  <a:pt x="6935514" y="1691308"/>
                </a:lnTo>
                <a:lnTo>
                  <a:pt x="6911339" y="1716785"/>
                </a:lnTo>
                <a:lnTo>
                  <a:pt x="6885702" y="1740892"/>
                </a:lnTo>
                <a:close/>
              </a:path>
              <a:path w="10692383" h="4009643">
                <a:moveTo>
                  <a:pt x="6800697" y="1804318"/>
                </a:moveTo>
                <a:lnTo>
                  <a:pt x="6809017" y="1926621"/>
                </a:lnTo>
                <a:lnTo>
                  <a:pt x="6849034" y="1904463"/>
                </a:lnTo>
                <a:lnTo>
                  <a:pt x="6887434" y="1880001"/>
                </a:lnTo>
                <a:lnTo>
                  <a:pt x="6885702" y="1740892"/>
                </a:lnTo>
                <a:lnTo>
                  <a:pt x="6858670" y="1763560"/>
                </a:lnTo>
                <a:lnTo>
                  <a:pt x="6830312" y="1784724"/>
                </a:lnTo>
                <a:lnTo>
                  <a:pt x="6800697" y="1804318"/>
                </a:lnTo>
                <a:close/>
              </a:path>
              <a:path w="10692383" h="4009643">
                <a:moveTo>
                  <a:pt x="6671035" y="1865662"/>
                </a:moveTo>
                <a:lnTo>
                  <a:pt x="6680287" y="1978310"/>
                </a:lnTo>
                <a:lnTo>
                  <a:pt x="6724542" y="1963641"/>
                </a:lnTo>
                <a:lnTo>
                  <a:pt x="6767486" y="1946379"/>
                </a:lnTo>
                <a:lnTo>
                  <a:pt x="6809017" y="1926621"/>
                </a:lnTo>
                <a:lnTo>
                  <a:pt x="6800697" y="1804318"/>
                </a:lnTo>
                <a:lnTo>
                  <a:pt x="6769893" y="1822275"/>
                </a:lnTo>
                <a:lnTo>
                  <a:pt x="6737969" y="1838529"/>
                </a:lnTo>
                <a:lnTo>
                  <a:pt x="6704994" y="1853013"/>
                </a:lnTo>
                <a:lnTo>
                  <a:pt x="6671035" y="1865662"/>
                </a:lnTo>
                <a:close/>
              </a:path>
              <a:path w="10692383" h="4009643">
                <a:moveTo>
                  <a:pt x="6579107" y="2002535"/>
                </a:moveTo>
                <a:lnTo>
                  <a:pt x="6583679" y="2001011"/>
                </a:lnTo>
                <a:lnTo>
                  <a:pt x="6588251" y="1999487"/>
                </a:lnTo>
                <a:lnTo>
                  <a:pt x="6634823" y="1990291"/>
                </a:lnTo>
                <a:lnTo>
                  <a:pt x="6680287" y="1978310"/>
                </a:lnTo>
                <a:lnTo>
                  <a:pt x="6671035" y="1865662"/>
                </a:lnTo>
                <a:lnTo>
                  <a:pt x="6636162" y="1876409"/>
                </a:lnTo>
                <a:lnTo>
                  <a:pt x="6600443" y="1885187"/>
                </a:lnTo>
                <a:lnTo>
                  <a:pt x="6597811" y="1605780"/>
                </a:lnTo>
                <a:lnTo>
                  <a:pt x="6579107" y="2002535"/>
                </a:lnTo>
                <a:close/>
              </a:path>
              <a:path w="10692383" h="4009643">
                <a:moveTo>
                  <a:pt x="6536696" y="2006896"/>
                </a:moveTo>
                <a:lnTo>
                  <a:pt x="6549413" y="2005401"/>
                </a:lnTo>
                <a:lnTo>
                  <a:pt x="6562046" y="2003470"/>
                </a:lnTo>
                <a:lnTo>
                  <a:pt x="6574535" y="2001011"/>
                </a:lnTo>
                <a:lnTo>
                  <a:pt x="6579107" y="2002535"/>
                </a:lnTo>
                <a:lnTo>
                  <a:pt x="6597811" y="1605780"/>
                </a:lnTo>
                <a:lnTo>
                  <a:pt x="6573648" y="1643580"/>
                </a:lnTo>
                <a:lnTo>
                  <a:pt x="6551913" y="1682900"/>
                </a:lnTo>
                <a:lnTo>
                  <a:pt x="6536696" y="2006896"/>
                </a:lnTo>
                <a:close/>
              </a:path>
              <a:path w="10692383" h="4009643">
                <a:moveTo>
                  <a:pt x="6483095" y="1898903"/>
                </a:moveTo>
                <a:lnTo>
                  <a:pt x="6490715" y="2010155"/>
                </a:lnTo>
                <a:lnTo>
                  <a:pt x="6498678" y="2009711"/>
                </a:lnTo>
                <a:lnTo>
                  <a:pt x="6511266" y="2008958"/>
                </a:lnTo>
                <a:lnTo>
                  <a:pt x="6523960" y="2008051"/>
                </a:lnTo>
                <a:lnTo>
                  <a:pt x="6536696" y="2006896"/>
                </a:lnTo>
                <a:lnTo>
                  <a:pt x="6551913" y="1682900"/>
                </a:lnTo>
                <a:lnTo>
                  <a:pt x="6532705" y="1723643"/>
                </a:lnTo>
                <a:lnTo>
                  <a:pt x="6516120" y="1765713"/>
                </a:lnTo>
                <a:lnTo>
                  <a:pt x="6502258" y="1809010"/>
                </a:lnTo>
                <a:lnTo>
                  <a:pt x="6491217" y="1853440"/>
                </a:lnTo>
                <a:lnTo>
                  <a:pt x="6483095" y="1898903"/>
                </a:lnTo>
                <a:close/>
              </a:path>
              <a:path w="10692383" h="4009643">
                <a:moveTo>
                  <a:pt x="6490715" y="2010155"/>
                </a:moveTo>
                <a:lnTo>
                  <a:pt x="6483095" y="1898903"/>
                </a:lnTo>
                <a:lnTo>
                  <a:pt x="6481571" y="1898903"/>
                </a:lnTo>
                <a:lnTo>
                  <a:pt x="6481571" y="1904999"/>
                </a:lnTo>
                <a:lnTo>
                  <a:pt x="6480790" y="1909862"/>
                </a:lnTo>
                <a:lnTo>
                  <a:pt x="6479019" y="1922598"/>
                </a:lnTo>
                <a:lnTo>
                  <a:pt x="6477650" y="1935206"/>
                </a:lnTo>
                <a:lnTo>
                  <a:pt x="6476645" y="1947757"/>
                </a:lnTo>
                <a:lnTo>
                  <a:pt x="6475972" y="1960321"/>
                </a:lnTo>
                <a:lnTo>
                  <a:pt x="6475594" y="1972969"/>
                </a:lnTo>
                <a:lnTo>
                  <a:pt x="6475475" y="2011679"/>
                </a:lnTo>
                <a:lnTo>
                  <a:pt x="6490715" y="2010155"/>
                </a:lnTo>
                <a:close/>
              </a:path>
              <a:path w="10692383" h="4009643">
                <a:moveTo>
                  <a:pt x="6475475" y="2011679"/>
                </a:moveTo>
                <a:lnTo>
                  <a:pt x="6475475" y="1985771"/>
                </a:lnTo>
                <a:lnTo>
                  <a:pt x="6473951" y="1990343"/>
                </a:lnTo>
                <a:lnTo>
                  <a:pt x="6473951" y="2010155"/>
                </a:lnTo>
                <a:lnTo>
                  <a:pt x="6475475" y="2011679"/>
                </a:lnTo>
                <a:close/>
              </a:path>
              <a:path w="10692383" h="4009643">
                <a:moveTo>
                  <a:pt x="5716400" y="1323163"/>
                </a:moveTo>
                <a:lnTo>
                  <a:pt x="5716523" y="1310639"/>
                </a:lnTo>
                <a:lnTo>
                  <a:pt x="5718047" y="1304543"/>
                </a:lnTo>
                <a:lnTo>
                  <a:pt x="5718047" y="1284731"/>
                </a:lnTo>
                <a:lnTo>
                  <a:pt x="5716523" y="1284731"/>
                </a:lnTo>
                <a:lnTo>
                  <a:pt x="5716400" y="1323163"/>
                </a:lnTo>
                <a:close/>
              </a:path>
              <a:path w="10692383" h="4009643">
                <a:moveTo>
                  <a:pt x="5716523" y="1284731"/>
                </a:moveTo>
                <a:lnTo>
                  <a:pt x="5702807" y="1286255"/>
                </a:lnTo>
                <a:lnTo>
                  <a:pt x="5708903" y="1395983"/>
                </a:lnTo>
                <a:lnTo>
                  <a:pt x="5710427" y="1389887"/>
                </a:lnTo>
                <a:lnTo>
                  <a:pt x="5712828" y="1374099"/>
                </a:lnTo>
                <a:lnTo>
                  <a:pt x="5714258" y="1361388"/>
                </a:lnTo>
                <a:lnTo>
                  <a:pt x="5715305" y="1348612"/>
                </a:lnTo>
                <a:lnTo>
                  <a:pt x="5716007" y="1335845"/>
                </a:lnTo>
                <a:lnTo>
                  <a:pt x="5716400" y="1323163"/>
                </a:lnTo>
                <a:lnTo>
                  <a:pt x="5716523" y="1284731"/>
                </a:lnTo>
                <a:close/>
              </a:path>
              <a:path w="10692383" h="4009643">
                <a:moveTo>
                  <a:pt x="5708903" y="1395983"/>
                </a:moveTo>
                <a:lnTo>
                  <a:pt x="5702807" y="1286255"/>
                </a:lnTo>
                <a:lnTo>
                  <a:pt x="5694626" y="1286336"/>
                </a:lnTo>
                <a:lnTo>
                  <a:pt x="5681731" y="1286784"/>
                </a:lnTo>
                <a:lnTo>
                  <a:pt x="5668994" y="1287598"/>
                </a:lnTo>
                <a:lnTo>
                  <a:pt x="5656382" y="1288745"/>
                </a:lnTo>
                <a:lnTo>
                  <a:pt x="5643865" y="1290194"/>
                </a:lnTo>
                <a:lnTo>
                  <a:pt x="5659294" y="1571987"/>
                </a:lnTo>
                <a:lnTo>
                  <a:pt x="5675879" y="1529762"/>
                </a:lnTo>
                <a:lnTo>
                  <a:pt x="5689741" y="1486290"/>
                </a:lnTo>
                <a:lnTo>
                  <a:pt x="5700782" y="1441665"/>
                </a:lnTo>
                <a:lnTo>
                  <a:pt x="5708903" y="1395983"/>
                </a:lnTo>
                <a:close/>
              </a:path>
              <a:path w="10692383" h="4009643">
                <a:moveTo>
                  <a:pt x="5640085" y="1612868"/>
                </a:moveTo>
                <a:lnTo>
                  <a:pt x="5659294" y="1571987"/>
                </a:lnTo>
                <a:lnTo>
                  <a:pt x="5643865" y="1290194"/>
                </a:lnTo>
                <a:lnTo>
                  <a:pt x="5631410" y="1291915"/>
                </a:lnTo>
                <a:lnTo>
                  <a:pt x="5618987" y="1293875"/>
                </a:lnTo>
                <a:lnTo>
                  <a:pt x="5618350" y="1652308"/>
                </a:lnTo>
                <a:lnTo>
                  <a:pt x="5640085" y="1612868"/>
                </a:lnTo>
                <a:close/>
              </a:path>
              <a:path w="10692383" h="4009643">
                <a:moveTo>
                  <a:pt x="5618350" y="1652308"/>
                </a:moveTo>
                <a:lnTo>
                  <a:pt x="5618987" y="1293875"/>
                </a:lnTo>
                <a:lnTo>
                  <a:pt x="5612891" y="1293875"/>
                </a:lnTo>
                <a:lnTo>
                  <a:pt x="5608319" y="1295399"/>
                </a:lnTo>
                <a:lnTo>
                  <a:pt x="5603747" y="1295399"/>
                </a:lnTo>
                <a:lnTo>
                  <a:pt x="5603747" y="1296923"/>
                </a:lnTo>
                <a:lnTo>
                  <a:pt x="5594188" y="1690212"/>
                </a:lnTo>
                <a:lnTo>
                  <a:pt x="5618350" y="1652308"/>
                </a:lnTo>
                <a:close/>
              </a:path>
              <a:path w="10692383" h="4009643">
                <a:moveTo>
                  <a:pt x="5593079" y="1411223"/>
                </a:moveTo>
                <a:lnTo>
                  <a:pt x="5584941" y="1446062"/>
                </a:lnTo>
                <a:lnTo>
                  <a:pt x="5594188" y="1690212"/>
                </a:lnTo>
                <a:lnTo>
                  <a:pt x="5603747" y="1296923"/>
                </a:lnTo>
                <a:lnTo>
                  <a:pt x="5557176" y="1306120"/>
                </a:lnTo>
                <a:lnTo>
                  <a:pt x="5557154" y="1419991"/>
                </a:lnTo>
                <a:lnTo>
                  <a:pt x="5593079" y="1411223"/>
                </a:lnTo>
                <a:close/>
              </a:path>
              <a:path w="10692383" h="4009643">
                <a:moveTo>
                  <a:pt x="5392113" y="1491805"/>
                </a:moveTo>
                <a:lnTo>
                  <a:pt x="5422963" y="1473922"/>
                </a:lnTo>
                <a:lnTo>
                  <a:pt x="5454956" y="1457736"/>
                </a:lnTo>
                <a:lnTo>
                  <a:pt x="5488029" y="1443310"/>
                </a:lnTo>
                <a:lnTo>
                  <a:pt x="5522116" y="1430708"/>
                </a:lnTo>
                <a:lnTo>
                  <a:pt x="5557154" y="1419991"/>
                </a:lnTo>
                <a:lnTo>
                  <a:pt x="5557176" y="1306120"/>
                </a:lnTo>
                <a:lnTo>
                  <a:pt x="5511711" y="1318099"/>
                </a:lnTo>
                <a:lnTo>
                  <a:pt x="5467457" y="1332765"/>
                </a:lnTo>
                <a:lnTo>
                  <a:pt x="5424513" y="1350020"/>
                </a:lnTo>
                <a:lnTo>
                  <a:pt x="5392113" y="1491805"/>
                </a:lnTo>
                <a:close/>
              </a:path>
              <a:path w="10692383" h="4009643">
                <a:moveTo>
                  <a:pt x="5307060" y="1555010"/>
                </a:moveTo>
                <a:lnTo>
                  <a:pt x="5334097" y="1532412"/>
                </a:lnTo>
                <a:lnTo>
                  <a:pt x="5362469" y="1511323"/>
                </a:lnTo>
                <a:lnTo>
                  <a:pt x="5392113" y="1491805"/>
                </a:lnTo>
                <a:lnTo>
                  <a:pt x="5424513" y="1350020"/>
                </a:lnTo>
                <a:lnTo>
                  <a:pt x="5382982" y="1369766"/>
                </a:lnTo>
                <a:lnTo>
                  <a:pt x="5342965" y="1391907"/>
                </a:lnTo>
                <a:lnTo>
                  <a:pt x="5307060" y="1555010"/>
                </a:lnTo>
                <a:close/>
              </a:path>
              <a:path w="10692383" h="4009643">
                <a:moveTo>
                  <a:pt x="5234598" y="1631228"/>
                </a:moveTo>
                <a:lnTo>
                  <a:pt x="5257246" y="1604481"/>
                </a:lnTo>
                <a:lnTo>
                  <a:pt x="5281421" y="1579054"/>
                </a:lnTo>
                <a:lnTo>
                  <a:pt x="5307060" y="1555010"/>
                </a:lnTo>
                <a:lnTo>
                  <a:pt x="5342965" y="1391907"/>
                </a:lnTo>
                <a:lnTo>
                  <a:pt x="5304565" y="1416345"/>
                </a:lnTo>
                <a:lnTo>
                  <a:pt x="5267882" y="1442984"/>
                </a:lnTo>
                <a:lnTo>
                  <a:pt x="5234598" y="1631228"/>
                </a:lnTo>
                <a:close/>
              </a:path>
              <a:path w="10692383" h="4009643">
                <a:moveTo>
                  <a:pt x="5176456" y="1718762"/>
                </a:moveTo>
                <a:lnTo>
                  <a:pt x="5194139" y="1688431"/>
                </a:lnTo>
                <a:lnTo>
                  <a:pt x="5213541" y="1659233"/>
                </a:lnTo>
                <a:lnTo>
                  <a:pt x="5234598" y="1631228"/>
                </a:lnTo>
                <a:lnTo>
                  <a:pt x="5267882" y="1442984"/>
                </a:lnTo>
                <a:lnTo>
                  <a:pt x="5233019" y="1471725"/>
                </a:lnTo>
                <a:lnTo>
                  <a:pt x="5200078" y="1502473"/>
                </a:lnTo>
                <a:lnTo>
                  <a:pt x="5176456" y="1718762"/>
                </a:lnTo>
                <a:close/>
              </a:path>
              <a:path w="10692383" h="4009643">
                <a:moveTo>
                  <a:pt x="5169160" y="1535129"/>
                </a:moveTo>
                <a:lnTo>
                  <a:pt x="5140366" y="1569598"/>
                </a:lnTo>
                <a:lnTo>
                  <a:pt x="5146503" y="1782566"/>
                </a:lnTo>
                <a:lnTo>
                  <a:pt x="5160556" y="1750161"/>
                </a:lnTo>
                <a:lnTo>
                  <a:pt x="5176456" y="1718762"/>
                </a:lnTo>
                <a:lnTo>
                  <a:pt x="5200078" y="1502473"/>
                </a:lnTo>
                <a:lnTo>
                  <a:pt x="5169160" y="1535129"/>
                </a:lnTo>
                <a:close/>
              </a:path>
              <a:path w="10692383" h="4009643">
                <a:moveTo>
                  <a:pt x="5140366" y="1569598"/>
                </a:moveTo>
                <a:lnTo>
                  <a:pt x="5113799" y="1605780"/>
                </a:lnTo>
                <a:lnTo>
                  <a:pt x="5116067" y="1885187"/>
                </a:lnTo>
                <a:lnTo>
                  <a:pt x="5124195" y="1850142"/>
                </a:lnTo>
                <a:lnTo>
                  <a:pt x="5134361" y="1815914"/>
                </a:lnTo>
                <a:lnTo>
                  <a:pt x="5146503" y="1782566"/>
                </a:lnTo>
                <a:lnTo>
                  <a:pt x="5140366" y="1569598"/>
                </a:lnTo>
                <a:close/>
              </a:path>
              <a:path w="10692383" h="4009643">
                <a:moveTo>
                  <a:pt x="5574744" y="1480127"/>
                </a:moveTo>
                <a:lnTo>
                  <a:pt x="5562556" y="1513349"/>
                </a:lnTo>
                <a:lnTo>
                  <a:pt x="5567696" y="1726484"/>
                </a:lnTo>
                <a:lnTo>
                  <a:pt x="5594188" y="1690212"/>
                </a:lnTo>
                <a:lnTo>
                  <a:pt x="5584941" y="1446062"/>
                </a:lnTo>
                <a:lnTo>
                  <a:pt x="5574744" y="1480127"/>
                </a:lnTo>
                <a:close/>
              </a:path>
              <a:path w="10692383" h="4009643">
                <a:moveTo>
                  <a:pt x="5548444" y="1545665"/>
                </a:moveTo>
                <a:lnTo>
                  <a:pt x="5532477" y="1577006"/>
                </a:lnTo>
                <a:lnTo>
                  <a:pt x="5538972" y="1761028"/>
                </a:lnTo>
                <a:lnTo>
                  <a:pt x="5567696" y="1726484"/>
                </a:lnTo>
                <a:lnTo>
                  <a:pt x="5562556" y="1513349"/>
                </a:lnTo>
                <a:lnTo>
                  <a:pt x="5548444" y="1545665"/>
                </a:lnTo>
                <a:close/>
              </a:path>
              <a:path w="10692383" h="4009643">
                <a:moveTo>
                  <a:pt x="5474110" y="1664524"/>
                </a:moveTo>
                <a:lnTo>
                  <a:pt x="5475226" y="1824547"/>
                </a:lnTo>
                <a:lnTo>
                  <a:pt x="5508116" y="1793747"/>
                </a:lnTo>
                <a:lnTo>
                  <a:pt x="5538972" y="1761028"/>
                </a:lnTo>
                <a:lnTo>
                  <a:pt x="5532477" y="1577006"/>
                </a:lnTo>
                <a:lnTo>
                  <a:pt x="5514720" y="1607307"/>
                </a:lnTo>
                <a:lnTo>
                  <a:pt x="5495242" y="1636502"/>
                </a:lnTo>
                <a:lnTo>
                  <a:pt x="5474110" y="1664524"/>
                </a:lnTo>
                <a:close/>
              </a:path>
              <a:path w="10692383" h="4009643">
                <a:moveTo>
                  <a:pt x="5401465" y="1740892"/>
                </a:moveTo>
                <a:lnTo>
                  <a:pt x="5403734" y="1880001"/>
                </a:lnTo>
                <a:lnTo>
                  <a:pt x="5440399" y="1853330"/>
                </a:lnTo>
                <a:lnTo>
                  <a:pt x="5475226" y="1824547"/>
                </a:lnTo>
                <a:lnTo>
                  <a:pt x="5474110" y="1664524"/>
                </a:lnTo>
                <a:lnTo>
                  <a:pt x="5451391" y="1691308"/>
                </a:lnTo>
                <a:lnTo>
                  <a:pt x="5427154" y="1716785"/>
                </a:lnTo>
                <a:lnTo>
                  <a:pt x="5401465" y="1740892"/>
                </a:lnTo>
                <a:close/>
              </a:path>
              <a:path w="10692383" h="4009643">
                <a:moveTo>
                  <a:pt x="5316362" y="1804318"/>
                </a:moveTo>
                <a:lnTo>
                  <a:pt x="5325284" y="1926621"/>
                </a:lnTo>
                <a:lnTo>
                  <a:pt x="5365330" y="1904463"/>
                </a:lnTo>
                <a:lnTo>
                  <a:pt x="5403734" y="1880001"/>
                </a:lnTo>
                <a:lnTo>
                  <a:pt x="5401465" y="1740892"/>
                </a:lnTo>
                <a:lnTo>
                  <a:pt x="5374391" y="1763560"/>
                </a:lnTo>
                <a:lnTo>
                  <a:pt x="5346001" y="1784724"/>
                </a:lnTo>
                <a:lnTo>
                  <a:pt x="5316362" y="1804318"/>
                </a:lnTo>
                <a:close/>
              </a:path>
              <a:path w="10692383" h="4009643">
                <a:moveTo>
                  <a:pt x="5186661" y="1865662"/>
                </a:moveTo>
                <a:lnTo>
                  <a:pt x="5196282" y="1978310"/>
                </a:lnTo>
                <a:lnTo>
                  <a:pt x="5240662" y="1963641"/>
                </a:lnTo>
                <a:lnTo>
                  <a:pt x="5283695" y="1946379"/>
                </a:lnTo>
                <a:lnTo>
                  <a:pt x="5325284" y="1926621"/>
                </a:lnTo>
                <a:lnTo>
                  <a:pt x="5316362" y="1804318"/>
                </a:lnTo>
                <a:lnTo>
                  <a:pt x="5285541" y="1822275"/>
                </a:lnTo>
                <a:lnTo>
                  <a:pt x="5253605" y="1838529"/>
                </a:lnTo>
                <a:lnTo>
                  <a:pt x="5220623" y="1853013"/>
                </a:lnTo>
                <a:lnTo>
                  <a:pt x="5186661" y="1865662"/>
                </a:lnTo>
                <a:close/>
              </a:path>
              <a:path w="10692383" h="4009643">
                <a:moveTo>
                  <a:pt x="5094731" y="2002535"/>
                </a:moveTo>
                <a:lnTo>
                  <a:pt x="5099303" y="2001011"/>
                </a:lnTo>
                <a:lnTo>
                  <a:pt x="5103875" y="1999487"/>
                </a:lnTo>
                <a:lnTo>
                  <a:pt x="5150653" y="1990291"/>
                </a:lnTo>
                <a:lnTo>
                  <a:pt x="5196282" y="1978310"/>
                </a:lnTo>
                <a:lnTo>
                  <a:pt x="5186661" y="1865662"/>
                </a:lnTo>
                <a:lnTo>
                  <a:pt x="5151786" y="1876409"/>
                </a:lnTo>
                <a:lnTo>
                  <a:pt x="5116067" y="1885187"/>
                </a:lnTo>
                <a:lnTo>
                  <a:pt x="5113799" y="1605780"/>
                </a:lnTo>
                <a:lnTo>
                  <a:pt x="5094731" y="2002535"/>
                </a:lnTo>
                <a:close/>
              </a:path>
              <a:path w="10692383" h="4009643">
                <a:moveTo>
                  <a:pt x="5052832" y="2006896"/>
                </a:moveTo>
                <a:lnTo>
                  <a:pt x="5065327" y="2005401"/>
                </a:lnTo>
                <a:lnTo>
                  <a:pt x="5077759" y="2003470"/>
                </a:lnTo>
                <a:lnTo>
                  <a:pt x="5090159" y="2001011"/>
                </a:lnTo>
                <a:lnTo>
                  <a:pt x="5094731" y="2002535"/>
                </a:lnTo>
                <a:lnTo>
                  <a:pt x="5113799" y="1605780"/>
                </a:lnTo>
                <a:lnTo>
                  <a:pt x="5089560" y="1643580"/>
                </a:lnTo>
                <a:lnTo>
                  <a:pt x="5067752" y="1682900"/>
                </a:lnTo>
                <a:lnTo>
                  <a:pt x="5052832" y="2006896"/>
                </a:lnTo>
                <a:close/>
              </a:path>
              <a:path w="10692383" h="4009643">
                <a:moveTo>
                  <a:pt x="4998719" y="1898903"/>
                </a:moveTo>
                <a:lnTo>
                  <a:pt x="5006339" y="2010155"/>
                </a:lnTo>
                <a:lnTo>
                  <a:pt x="5014661" y="2009711"/>
                </a:lnTo>
                <a:lnTo>
                  <a:pt x="5027531" y="2008958"/>
                </a:lnTo>
                <a:lnTo>
                  <a:pt x="5040244" y="2008051"/>
                </a:lnTo>
                <a:lnTo>
                  <a:pt x="5052832" y="2006896"/>
                </a:lnTo>
                <a:lnTo>
                  <a:pt x="5067752" y="1682900"/>
                </a:lnTo>
                <a:lnTo>
                  <a:pt x="5048475" y="1723643"/>
                </a:lnTo>
                <a:lnTo>
                  <a:pt x="5031832" y="1765713"/>
                </a:lnTo>
                <a:lnTo>
                  <a:pt x="5017923" y="1809010"/>
                </a:lnTo>
                <a:lnTo>
                  <a:pt x="5006852" y="1853440"/>
                </a:lnTo>
                <a:lnTo>
                  <a:pt x="4998719" y="1898903"/>
                </a:lnTo>
                <a:close/>
              </a:path>
              <a:path w="10692383" h="4009643">
                <a:moveTo>
                  <a:pt x="5006339" y="2010155"/>
                </a:moveTo>
                <a:lnTo>
                  <a:pt x="4998719" y="1898903"/>
                </a:lnTo>
                <a:lnTo>
                  <a:pt x="4997195" y="1904999"/>
                </a:lnTo>
                <a:lnTo>
                  <a:pt x="4996654" y="1909862"/>
                </a:lnTo>
                <a:lnTo>
                  <a:pt x="4995250" y="1922598"/>
                </a:lnTo>
                <a:lnTo>
                  <a:pt x="4993944" y="1935206"/>
                </a:lnTo>
                <a:lnTo>
                  <a:pt x="4992805" y="1947757"/>
                </a:lnTo>
                <a:lnTo>
                  <a:pt x="4991905" y="1960321"/>
                </a:lnTo>
                <a:lnTo>
                  <a:pt x="4991312" y="1972969"/>
                </a:lnTo>
                <a:lnTo>
                  <a:pt x="4991099" y="1985771"/>
                </a:lnTo>
                <a:lnTo>
                  <a:pt x="4991099" y="2011679"/>
                </a:lnTo>
                <a:lnTo>
                  <a:pt x="5006339" y="2010155"/>
                </a:lnTo>
                <a:close/>
              </a:path>
              <a:path w="10692383" h="4009643">
                <a:moveTo>
                  <a:pt x="4233671" y="1284731"/>
                </a:moveTo>
                <a:lnTo>
                  <a:pt x="4218431" y="1286255"/>
                </a:lnTo>
                <a:lnTo>
                  <a:pt x="4226051" y="1389887"/>
                </a:lnTo>
                <a:lnTo>
                  <a:pt x="4226631" y="1386547"/>
                </a:lnTo>
                <a:lnTo>
                  <a:pt x="4228628" y="1373994"/>
                </a:lnTo>
                <a:lnTo>
                  <a:pt x="4230344" y="1361303"/>
                </a:lnTo>
                <a:lnTo>
                  <a:pt x="4231744" y="1348548"/>
                </a:lnTo>
                <a:lnTo>
                  <a:pt x="4232790" y="1335803"/>
                </a:lnTo>
                <a:lnTo>
                  <a:pt x="4233445" y="1323142"/>
                </a:lnTo>
                <a:lnTo>
                  <a:pt x="4233671" y="1310639"/>
                </a:lnTo>
                <a:lnTo>
                  <a:pt x="4233671" y="1284731"/>
                </a:lnTo>
                <a:close/>
              </a:path>
              <a:path w="10692383" h="4009643">
                <a:moveTo>
                  <a:pt x="4172006" y="1288745"/>
                </a:moveTo>
                <a:lnTo>
                  <a:pt x="4176284" y="1571987"/>
                </a:lnTo>
                <a:lnTo>
                  <a:pt x="4192934" y="1529762"/>
                </a:lnTo>
                <a:lnTo>
                  <a:pt x="4206846" y="1486290"/>
                </a:lnTo>
                <a:lnTo>
                  <a:pt x="4217919" y="1441665"/>
                </a:lnTo>
                <a:lnTo>
                  <a:pt x="4226051" y="1395983"/>
                </a:lnTo>
                <a:lnTo>
                  <a:pt x="4226051" y="1389887"/>
                </a:lnTo>
                <a:lnTo>
                  <a:pt x="4218431" y="1286255"/>
                </a:lnTo>
                <a:lnTo>
                  <a:pt x="4210250" y="1286336"/>
                </a:lnTo>
                <a:lnTo>
                  <a:pt x="4197355" y="1286784"/>
                </a:lnTo>
                <a:lnTo>
                  <a:pt x="4184618" y="1287598"/>
                </a:lnTo>
                <a:lnTo>
                  <a:pt x="4172006" y="1288745"/>
                </a:lnTo>
                <a:close/>
              </a:path>
              <a:path w="10692383" h="4009643">
                <a:moveTo>
                  <a:pt x="4134611" y="1293875"/>
                </a:moveTo>
                <a:lnTo>
                  <a:pt x="4135169" y="1652308"/>
                </a:lnTo>
                <a:lnTo>
                  <a:pt x="4156995" y="1612868"/>
                </a:lnTo>
                <a:lnTo>
                  <a:pt x="4176284" y="1571987"/>
                </a:lnTo>
                <a:lnTo>
                  <a:pt x="4172006" y="1288745"/>
                </a:lnTo>
                <a:lnTo>
                  <a:pt x="4159489" y="1290194"/>
                </a:lnTo>
                <a:lnTo>
                  <a:pt x="4147035" y="1291915"/>
                </a:lnTo>
                <a:lnTo>
                  <a:pt x="4134611" y="1293875"/>
                </a:lnTo>
                <a:close/>
              </a:path>
              <a:path w="10692383" h="4009643">
                <a:moveTo>
                  <a:pt x="4135169" y="1652308"/>
                </a:moveTo>
                <a:lnTo>
                  <a:pt x="4134611" y="1293875"/>
                </a:lnTo>
                <a:lnTo>
                  <a:pt x="4130039" y="1293875"/>
                </a:lnTo>
                <a:lnTo>
                  <a:pt x="4125467" y="1295399"/>
                </a:lnTo>
                <a:lnTo>
                  <a:pt x="4120895" y="1295399"/>
                </a:lnTo>
                <a:lnTo>
                  <a:pt x="4120895" y="1296923"/>
                </a:lnTo>
                <a:lnTo>
                  <a:pt x="4110906" y="1690212"/>
                </a:lnTo>
                <a:lnTo>
                  <a:pt x="4135169" y="1652308"/>
                </a:lnTo>
                <a:close/>
              </a:path>
              <a:path w="10692383" h="4009643">
                <a:moveTo>
                  <a:pt x="4108703" y="1411223"/>
                </a:moveTo>
                <a:lnTo>
                  <a:pt x="4100576" y="1446062"/>
                </a:lnTo>
                <a:lnTo>
                  <a:pt x="4110906" y="1690212"/>
                </a:lnTo>
                <a:lnTo>
                  <a:pt x="4120895" y="1296923"/>
                </a:lnTo>
                <a:lnTo>
                  <a:pt x="4074106" y="1306120"/>
                </a:lnTo>
                <a:lnTo>
                  <a:pt x="4072778" y="1419991"/>
                </a:lnTo>
                <a:lnTo>
                  <a:pt x="4108703" y="1411223"/>
                </a:lnTo>
                <a:close/>
              </a:path>
              <a:path w="10692383" h="4009643">
                <a:moveTo>
                  <a:pt x="3907737" y="1491805"/>
                </a:moveTo>
                <a:lnTo>
                  <a:pt x="3938587" y="1473922"/>
                </a:lnTo>
                <a:lnTo>
                  <a:pt x="3970580" y="1457736"/>
                </a:lnTo>
                <a:lnTo>
                  <a:pt x="4003653" y="1443310"/>
                </a:lnTo>
                <a:lnTo>
                  <a:pt x="4037740" y="1430708"/>
                </a:lnTo>
                <a:lnTo>
                  <a:pt x="4072778" y="1419991"/>
                </a:lnTo>
                <a:lnTo>
                  <a:pt x="4074106" y="1306120"/>
                </a:lnTo>
                <a:lnTo>
                  <a:pt x="4028447" y="1318099"/>
                </a:lnTo>
                <a:lnTo>
                  <a:pt x="3984017" y="1332765"/>
                </a:lnTo>
                <a:lnTo>
                  <a:pt x="3940917" y="1350020"/>
                </a:lnTo>
                <a:lnTo>
                  <a:pt x="3907737" y="1491805"/>
                </a:lnTo>
                <a:close/>
              </a:path>
              <a:path w="10692383" h="4009643">
                <a:moveTo>
                  <a:pt x="3822684" y="1555010"/>
                </a:moveTo>
                <a:lnTo>
                  <a:pt x="3849721" y="1532412"/>
                </a:lnTo>
                <a:lnTo>
                  <a:pt x="3878093" y="1511323"/>
                </a:lnTo>
                <a:lnTo>
                  <a:pt x="3907737" y="1491805"/>
                </a:lnTo>
                <a:lnTo>
                  <a:pt x="3940917" y="1350020"/>
                </a:lnTo>
                <a:lnTo>
                  <a:pt x="3899249" y="1369766"/>
                </a:lnTo>
                <a:lnTo>
                  <a:pt x="3859112" y="1391907"/>
                </a:lnTo>
                <a:lnTo>
                  <a:pt x="3822684" y="1555010"/>
                </a:lnTo>
                <a:close/>
              </a:path>
              <a:path w="10692383" h="4009643">
                <a:moveTo>
                  <a:pt x="3750222" y="1631228"/>
                </a:moveTo>
                <a:lnTo>
                  <a:pt x="3772870" y="1604481"/>
                </a:lnTo>
                <a:lnTo>
                  <a:pt x="3797045" y="1579054"/>
                </a:lnTo>
                <a:lnTo>
                  <a:pt x="3822684" y="1555010"/>
                </a:lnTo>
                <a:lnTo>
                  <a:pt x="3859112" y="1391907"/>
                </a:lnTo>
                <a:lnTo>
                  <a:pt x="3820607" y="1416345"/>
                </a:lnTo>
                <a:lnTo>
                  <a:pt x="3783835" y="1442984"/>
                </a:lnTo>
                <a:lnTo>
                  <a:pt x="3750222" y="1631228"/>
                </a:lnTo>
                <a:close/>
              </a:path>
              <a:path w="10692383" h="4009643">
                <a:moveTo>
                  <a:pt x="3692080" y="1718762"/>
                </a:moveTo>
                <a:lnTo>
                  <a:pt x="3709763" y="1688431"/>
                </a:lnTo>
                <a:lnTo>
                  <a:pt x="3729165" y="1659233"/>
                </a:lnTo>
                <a:lnTo>
                  <a:pt x="3750222" y="1631228"/>
                </a:lnTo>
                <a:lnTo>
                  <a:pt x="3783835" y="1442984"/>
                </a:lnTo>
                <a:lnTo>
                  <a:pt x="3748897" y="1471725"/>
                </a:lnTo>
                <a:lnTo>
                  <a:pt x="3715892" y="1502473"/>
                </a:lnTo>
                <a:lnTo>
                  <a:pt x="3692080" y="1718762"/>
                </a:lnTo>
                <a:close/>
              </a:path>
              <a:path w="10692383" h="4009643">
                <a:moveTo>
                  <a:pt x="3684922" y="1535129"/>
                </a:moveTo>
                <a:lnTo>
                  <a:pt x="3656088" y="1569598"/>
                </a:lnTo>
                <a:lnTo>
                  <a:pt x="3662127" y="1782566"/>
                </a:lnTo>
                <a:lnTo>
                  <a:pt x="3676180" y="1750161"/>
                </a:lnTo>
                <a:lnTo>
                  <a:pt x="3692080" y="1718762"/>
                </a:lnTo>
                <a:lnTo>
                  <a:pt x="3715892" y="1502473"/>
                </a:lnTo>
                <a:lnTo>
                  <a:pt x="3684922" y="1535129"/>
                </a:lnTo>
                <a:close/>
              </a:path>
              <a:path w="10692383" h="4009643">
                <a:moveTo>
                  <a:pt x="3656088" y="1569598"/>
                </a:moveTo>
                <a:lnTo>
                  <a:pt x="3629488" y="1605780"/>
                </a:lnTo>
                <a:lnTo>
                  <a:pt x="3631691" y="1885187"/>
                </a:lnTo>
                <a:lnTo>
                  <a:pt x="3639819" y="1850142"/>
                </a:lnTo>
                <a:lnTo>
                  <a:pt x="3649986" y="1815914"/>
                </a:lnTo>
                <a:lnTo>
                  <a:pt x="3662127" y="1782566"/>
                </a:lnTo>
                <a:lnTo>
                  <a:pt x="3656088" y="1569598"/>
                </a:lnTo>
                <a:close/>
              </a:path>
              <a:path w="10692383" h="4009643">
                <a:moveTo>
                  <a:pt x="4090409" y="1480127"/>
                </a:moveTo>
                <a:lnTo>
                  <a:pt x="4078268" y="1513349"/>
                </a:lnTo>
                <a:lnTo>
                  <a:pt x="4084307" y="1726484"/>
                </a:lnTo>
                <a:lnTo>
                  <a:pt x="4110906" y="1690212"/>
                </a:lnTo>
                <a:lnTo>
                  <a:pt x="4100576" y="1446062"/>
                </a:lnTo>
                <a:lnTo>
                  <a:pt x="4090409" y="1480127"/>
                </a:lnTo>
                <a:close/>
              </a:path>
              <a:path w="10692383" h="4009643">
                <a:moveTo>
                  <a:pt x="4064215" y="1545665"/>
                </a:moveTo>
                <a:lnTo>
                  <a:pt x="4048315" y="1577006"/>
                </a:lnTo>
                <a:lnTo>
                  <a:pt x="4055472" y="1761028"/>
                </a:lnTo>
                <a:lnTo>
                  <a:pt x="4084307" y="1726484"/>
                </a:lnTo>
                <a:lnTo>
                  <a:pt x="4078268" y="1513349"/>
                </a:lnTo>
                <a:lnTo>
                  <a:pt x="4064215" y="1545665"/>
                </a:lnTo>
                <a:close/>
              </a:path>
              <a:path w="10692383" h="4009643">
                <a:moveTo>
                  <a:pt x="3990173" y="1664524"/>
                </a:moveTo>
                <a:lnTo>
                  <a:pt x="3991498" y="1824547"/>
                </a:lnTo>
                <a:lnTo>
                  <a:pt x="4024502" y="1793747"/>
                </a:lnTo>
                <a:lnTo>
                  <a:pt x="4055472" y="1761028"/>
                </a:lnTo>
                <a:lnTo>
                  <a:pt x="4048315" y="1577006"/>
                </a:lnTo>
                <a:lnTo>
                  <a:pt x="4030632" y="1607307"/>
                </a:lnTo>
                <a:lnTo>
                  <a:pt x="4011230" y="1636502"/>
                </a:lnTo>
                <a:lnTo>
                  <a:pt x="3990173" y="1664524"/>
                </a:lnTo>
                <a:close/>
              </a:path>
              <a:path w="10692383" h="4009643">
                <a:moveTo>
                  <a:pt x="3917711" y="1740892"/>
                </a:moveTo>
                <a:lnTo>
                  <a:pt x="3919788" y="1880001"/>
                </a:lnTo>
                <a:lnTo>
                  <a:pt x="3956559" y="1853330"/>
                </a:lnTo>
                <a:lnTo>
                  <a:pt x="3991498" y="1824547"/>
                </a:lnTo>
                <a:lnTo>
                  <a:pt x="3990173" y="1664524"/>
                </a:lnTo>
                <a:lnTo>
                  <a:pt x="3967525" y="1691308"/>
                </a:lnTo>
                <a:lnTo>
                  <a:pt x="3943349" y="1716785"/>
                </a:lnTo>
                <a:lnTo>
                  <a:pt x="3917711" y="1740892"/>
                </a:lnTo>
                <a:close/>
              </a:path>
              <a:path w="10692383" h="4009643">
                <a:moveTo>
                  <a:pt x="3832658" y="1804318"/>
                </a:moveTo>
                <a:lnTo>
                  <a:pt x="3841146" y="1926621"/>
                </a:lnTo>
                <a:lnTo>
                  <a:pt x="3881283" y="1904463"/>
                </a:lnTo>
                <a:lnTo>
                  <a:pt x="3919788" y="1880001"/>
                </a:lnTo>
                <a:lnTo>
                  <a:pt x="3917711" y="1740892"/>
                </a:lnTo>
                <a:lnTo>
                  <a:pt x="3890674" y="1763560"/>
                </a:lnTo>
                <a:lnTo>
                  <a:pt x="3862302" y="1784724"/>
                </a:lnTo>
                <a:lnTo>
                  <a:pt x="3832658" y="1804318"/>
                </a:lnTo>
                <a:close/>
              </a:path>
              <a:path w="10692383" h="4009643">
                <a:moveTo>
                  <a:pt x="3702655" y="1865662"/>
                </a:moveTo>
                <a:lnTo>
                  <a:pt x="3711948" y="1978310"/>
                </a:lnTo>
                <a:lnTo>
                  <a:pt x="3756378" y="1963641"/>
                </a:lnTo>
                <a:lnTo>
                  <a:pt x="3799478" y="1946379"/>
                </a:lnTo>
                <a:lnTo>
                  <a:pt x="3841146" y="1926621"/>
                </a:lnTo>
                <a:lnTo>
                  <a:pt x="3832658" y="1804318"/>
                </a:lnTo>
                <a:lnTo>
                  <a:pt x="3801808" y="1822275"/>
                </a:lnTo>
                <a:lnTo>
                  <a:pt x="3769815" y="1838529"/>
                </a:lnTo>
                <a:lnTo>
                  <a:pt x="3736742" y="1853013"/>
                </a:lnTo>
                <a:lnTo>
                  <a:pt x="3702655" y="1865662"/>
                </a:lnTo>
                <a:close/>
              </a:path>
              <a:path w="10692383" h="4009643">
                <a:moveTo>
                  <a:pt x="3610355" y="2002535"/>
                </a:moveTo>
                <a:lnTo>
                  <a:pt x="3614927" y="2001011"/>
                </a:lnTo>
                <a:lnTo>
                  <a:pt x="3619499" y="1999487"/>
                </a:lnTo>
                <a:lnTo>
                  <a:pt x="3666289" y="1990291"/>
                </a:lnTo>
                <a:lnTo>
                  <a:pt x="3711948" y="1978310"/>
                </a:lnTo>
                <a:lnTo>
                  <a:pt x="3702655" y="1865662"/>
                </a:lnTo>
                <a:lnTo>
                  <a:pt x="3667617" y="1876409"/>
                </a:lnTo>
                <a:lnTo>
                  <a:pt x="3631691" y="1885187"/>
                </a:lnTo>
                <a:lnTo>
                  <a:pt x="3629488" y="1605780"/>
                </a:lnTo>
                <a:lnTo>
                  <a:pt x="3610355" y="2002535"/>
                </a:lnTo>
                <a:close/>
              </a:path>
              <a:path w="10692383" h="4009643">
                <a:moveTo>
                  <a:pt x="3568456" y="2006896"/>
                </a:moveTo>
                <a:lnTo>
                  <a:pt x="3580951" y="2005401"/>
                </a:lnTo>
                <a:lnTo>
                  <a:pt x="3593383" y="2003470"/>
                </a:lnTo>
                <a:lnTo>
                  <a:pt x="3605783" y="2001011"/>
                </a:lnTo>
                <a:lnTo>
                  <a:pt x="3610355" y="2002535"/>
                </a:lnTo>
                <a:lnTo>
                  <a:pt x="3629488" y="1605780"/>
                </a:lnTo>
                <a:lnTo>
                  <a:pt x="3605226" y="1643580"/>
                </a:lnTo>
                <a:lnTo>
                  <a:pt x="3583400" y="1682900"/>
                </a:lnTo>
                <a:lnTo>
                  <a:pt x="3568456" y="2006896"/>
                </a:lnTo>
                <a:close/>
              </a:path>
              <a:path w="10692383" h="4009643">
                <a:moveTo>
                  <a:pt x="3514343" y="1898903"/>
                </a:moveTo>
                <a:lnTo>
                  <a:pt x="3521963" y="2010155"/>
                </a:lnTo>
                <a:lnTo>
                  <a:pt x="3530285" y="2009711"/>
                </a:lnTo>
                <a:lnTo>
                  <a:pt x="3543155" y="2008958"/>
                </a:lnTo>
                <a:lnTo>
                  <a:pt x="3555868" y="2008051"/>
                </a:lnTo>
                <a:lnTo>
                  <a:pt x="3568456" y="2006896"/>
                </a:lnTo>
                <a:lnTo>
                  <a:pt x="3583400" y="1682900"/>
                </a:lnTo>
                <a:lnTo>
                  <a:pt x="3564111" y="1723643"/>
                </a:lnTo>
                <a:lnTo>
                  <a:pt x="3547461" y="1765713"/>
                </a:lnTo>
                <a:lnTo>
                  <a:pt x="3533549" y="1809010"/>
                </a:lnTo>
                <a:lnTo>
                  <a:pt x="3522476" y="1853440"/>
                </a:lnTo>
                <a:lnTo>
                  <a:pt x="3514343" y="1898903"/>
                </a:lnTo>
                <a:close/>
              </a:path>
              <a:path w="10692383" h="4009643">
                <a:moveTo>
                  <a:pt x="3521963" y="2010155"/>
                </a:moveTo>
                <a:lnTo>
                  <a:pt x="3514343" y="1898903"/>
                </a:lnTo>
                <a:lnTo>
                  <a:pt x="3514343" y="1904999"/>
                </a:lnTo>
                <a:lnTo>
                  <a:pt x="3513527" y="1909985"/>
                </a:lnTo>
                <a:lnTo>
                  <a:pt x="3511594" y="1922699"/>
                </a:lnTo>
                <a:lnTo>
                  <a:pt x="3509934" y="1935286"/>
                </a:lnTo>
                <a:lnTo>
                  <a:pt x="3508582" y="1947817"/>
                </a:lnTo>
                <a:lnTo>
                  <a:pt x="3507573" y="1960361"/>
                </a:lnTo>
                <a:lnTo>
                  <a:pt x="3506942" y="1972989"/>
                </a:lnTo>
                <a:lnTo>
                  <a:pt x="3506723" y="1985771"/>
                </a:lnTo>
                <a:lnTo>
                  <a:pt x="3506723" y="2011679"/>
                </a:lnTo>
                <a:lnTo>
                  <a:pt x="3521963" y="2010155"/>
                </a:lnTo>
                <a:close/>
              </a:path>
              <a:path w="10692383" h="4009643">
                <a:moveTo>
                  <a:pt x="2749074" y="1323163"/>
                </a:moveTo>
                <a:lnTo>
                  <a:pt x="2749295" y="1310639"/>
                </a:lnTo>
                <a:lnTo>
                  <a:pt x="2750819" y="1304543"/>
                </a:lnTo>
                <a:lnTo>
                  <a:pt x="2750819" y="1295399"/>
                </a:lnTo>
                <a:lnTo>
                  <a:pt x="2749295" y="1284731"/>
                </a:lnTo>
                <a:lnTo>
                  <a:pt x="2749074" y="1323163"/>
                </a:lnTo>
                <a:close/>
              </a:path>
              <a:path w="10692383" h="4009643">
                <a:moveTo>
                  <a:pt x="2749295" y="1284731"/>
                </a:moveTo>
                <a:lnTo>
                  <a:pt x="2734055" y="1286255"/>
                </a:lnTo>
                <a:lnTo>
                  <a:pt x="2741675" y="1395983"/>
                </a:lnTo>
                <a:lnTo>
                  <a:pt x="2743199" y="1389887"/>
                </a:lnTo>
                <a:lnTo>
                  <a:pt x="2745013" y="1374099"/>
                </a:lnTo>
                <a:lnTo>
                  <a:pt x="2746356" y="1361388"/>
                </a:lnTo>
                <a:lnTo>
                  <a:pt x="2747530" y="1348612"/>
                </a:lnTo>
                <a:lnTo>
                  <a:pt x="2748461" y="1335845"/>
                </a:lnTo>
                <a:lnTo>
                  <a:pt x="2749074" y="1323163"/>
                </a:lnTo>
                <a:lnTo>
                  <a:pt x="2749295" y="1284731"/>
                </a:lnTo>
                <a:close/>
              </a:path>
              <a:path w="10692383" h="4009643">
                <a:moveTo>
                  <a:pt x="2741675" y="1395983"/>
                </a:moveTo>
                <a:lnTo>
                  <a:pt x="2734055" y="1286255"/>
                </a:lnTo>
                <a:lnTo>
                  <a:pt x="2725874" y="1286336"/>
                </a:lnTo>
                <a:lnTo>
                  <a:pt x="2712979" y="1286784"/>
                </a:lnTo>
                <a:lnTo>
                  <a:pt x="2700242" y="1287598"/>
                </a:lnTo>
                <a:lnTo>
                  <a:pt x="2687630" y="1288745"/>
                </a:lnTo>
                <a:lnTo>
                  <a:pt x="2675113" y="1290194"/>
                </a:lnTo>
                <a:lnTo>
                  <a:pt x="2691920" y="1571987"/>
                </a:lnTo>
                <a:lnTo>
                  <a:pt x="2708563" y="1529762"/>
                </a:lnTo>
                <a:lnTo>
                  <a:pt x="2722472" y="1486290"/>
                </a:lnTo>
                <a:lnTo>
                  <a:pt x="2733543" y="1441665"/>
                </a:lnTo>
                <a:lnTo>
                  <a:pt x="2741675" y="1395983"/>
                </a:lnTo>
                <a:close/>
              </a:path>
              <a:path w="10692383" h="4009643">
                <a:moveTo>
                  <a:pt x="2691920" y="1571987"/>
                </a:moveTo>
                <a:lnTo>
                  <a:pt x="2675113" y="1290194"/>
                </a:lnTo>
                <a:lnTo>
                  <a:pt x="2662659" y="1291915"/>
                </a:lnTo>
                <a:lnTo>
                  <a:pt x="2650235" y="1293875"/>
                </a:lnTo>
                <a:lnTo>
                  <a:pt x="2645663" y="1293875"/>
                </a:lnTo>
                <a:lnTo>
                  <a:pt x="2650834" y="1652308"/>
                </a:lnTo>
                <a:lnTo>
                  <a:pt x="2672643" y="1612868"/>
                </a:lnTo>
                <a:lnTo>
                  <a:pt x="2691920" y="1571987"/>
                </a:lnTo>
                <a:close/>
              </a:path>
              <a:path w="10692383" h="4009643">
                <a:moveTo>
                  <a:pt x="2650834" y="1652308"/>
                </a:moveTo>
                <a:lnTo>
                  <a:pt x="2645663" y="1293875"/>
                </a:lnTo>
                <a:lnTo>
                  <a:pt x="2641091" y="1295399"/>
                </a:lnTo>
                <a:lnTo>
                  <a:pt x="2636519" y="1295399"/>
                </a:lnTo>
                <a:lnTo>
                  <a:pt x="2636519" y="1296923"/>
                </a:lnTo>
                <a:lnTo>
                  <a:pt x="2626596" y="1690212"/>
                </a:lnTo>
                <a:lnTo>
                  <a:pt x="2650834" y="1652308"/>
                </a:lnTo>
                <a:close/>
              </a:path>
              <a:path w="10692383" h="4009643">
                <a:moveTo>
                  <a:pt x="2624327" y="1411223"/>
                </a:moveTo>
                <a:lnTo>
                  <a:pt x="2616200" y="1446062"/>
                </a:lnTo>
                <a:lnTo>
                  <a:pt x="2626596" y="1690212"/>
                </a:lnTo>
                <a:lnTo>
                  <a:pt x="2636519" y="1296923"/>
                </a:lnTo>
                <a:lnTo>
                  <a:pt x="2589741" y="1306120"/>
                </a:lnTo>
                <a:lnTo>
                  <a:pt x="2588608" y="1419991"/>
                </a:lnTo>
                <a:lnTo>
                  <a:pt x="2624327" y="1411223"/>
                </a:lnTo>
                <a:close/>
              </a:path>
              <a:path w="10692383" h="4009643">
                <a:moveTo>
                  <a:pt x="2424033" y="1491805"/>
                </a:moveTo>
                <a:lnTo>
                  <a:pt x="2454854" y="1473922"/>
                </a:lnTo>
                <a:lnTo>
                  <a:pt x="2486789" y="1457736"/>
                </a:lnTo>
                <a:lnTo>
                  <a:pt x="2519772" y="1443310"/>
                </a:lnTo>
                <a:lnTo>
                  <a:pt x="2553734" y="1430708"/>
                </a:lnTo>
                <a:lnTo>
                  <a:pt x="2588608" y="1419991"/>
                </a:lnTo>
                <a:lnTo>
                  <a:pt x="2589741" y="1306120"/>
                </a:lnTo>
                <a:lnTo>
                  <a:pt x="2544113" y="1318099"/>
                </a:lnTo>
                <a:lnTo>
                  <a:pt x="2499733" y="1332765"/>
                </a:lnTo>
                <a:lnTo>
                  <a:pt x="2456700" y="1350020"/>
                </a:lnTo>
                <a:lnTo>
                  <a:pt x="2424033" y="1491805"/>
                </a:lnTo>
                <a:close/>
              </a:path>
              <a:path w="10692383" h="4009643">
                <a:moveTo>
                  <a:pt x="2338930" y="1555010"/>
                </a:moveTo>
                <a:lnTo>
                  <a:pt x="2366003" y="1532412"/>
                </a:lnTo>
                <a:lnTo>
                  <a:pt x="2394393" y="1511323"/>
                </a:lnTo>
                <a:lnTo>
                  <a:pt x="2424033" y="1491805"/>
                </a:lnTo>
                <a:lnTo>
                  <a:pt x="2456700" y="1350020"/>
                </a:lnTo>
                <a:lnTo>
                  <a:pt x="2415111" y="1369766"/>
                </a:lnTo>
                <a:lnTo>
                  <a:pt x="2375065" y="1391907"/>
                </a:lnTo>
                <a:lnTo>
                  <a:pt x="2338930" y="1555010"/>
                </a:lnTo>
                <a:close/>
              </a:path>
              <a:path w="10692383" h="4009643">
                <a:moveTo>
                  <a:pt x="2266285" y="1631228"/>
                </a:moveTo>
                <a:lnTo>
                  <a:pt x="2289003" y="1604481"/>
                </a:lnTo>
                <a:lnTo>
                  <a:pt x="2313241" y="1579054"/>
                </a:lnTo>
                <a:lnTo>
                  <a:pt x="2338930" y="1555010"/>
                </a:lnTo>
                <a:lnTo>
                  <a:pt x="2375065" y="1391907"/>
                </a:lnTo>
                <a:lnTo>
                  <a:pt x="2336661" y="1416345"/>
                </a:lnTo>
                <a:lnTo>
                  <a:pt x="2299996" y="1442984"/>
                </a:lnTo>
                <a:lnTo>
                  <a:pt x="2266285" y="1631228"/>
                </a:lnTo>
                <a:close/>
              </a:path>
              <a:path w="10692383" h="4009643">
                <a:moveTo>
                  <a:pt x="2207918" y="1718762"/>
                </a:moveTo>
                <a:lnTo>
                  <a:pt x="2225675" y="1688431"/>
                </a:lnTo>
                <a:lnTo>
                  <a:pt x="2245153" y="1659233"/>
                </a:lnTo>
                <a:lnTo>
                  <a:pt x="2266285" y="1631228"/>
                </a:lnTo>
                <a:lnTo>
                  <a:pt x="2299996" y="1442984"/>
                </a:lnTo>
                <a:lnTo>
                  <a:pt x="2265169" y="1471725"/>
                </a:lnTo>
                <a:lnTo>
                  <a:pt x="2232278" y="1502473"/>
                </a:lnTo>
                <a:lnTo>
                  <a:pt x="2207918" y="1718762"/>
                </a:lnTo>
                <a:close/>
              </a:path>
              <a:path w="10692383" h="4009643">
                <a:moveTo>
                  <a:pt x="2201422" y="1535129"/>
                </a:moveTo>
                <a:lnTo>
                  <a:pt x="2172699" y="1569598"/>
                </a:lnTo>
                <a:lnTo>
                  <a:pt x="2177839" y="1782566"/>
                </a:lnTo>
                <a:lnTo>
                  <a:pt x="2191950" y="1750161"/>
                </a:lnTo>
                <a:lnTo>
                  <a:pt x="2207918" y="1718762"/>
                </a:lnTo>
                <a:lnTo>
                  <a:pt x="2232278" y="1502473"/>
                </a:lnTo>
                <a:lnTo>
                  <a:pt x="2201422" y="1535129"/>
                </a:lnTo>
                <a:close/>
              </a:path>
              <a:path w="10692383" h="4009643">
                <a:moveTo>
                  <a:pt x="2172699" y="1569598"/>
                </a:moveTo>
                <a:lnTo>
                  <a:pt x="2146207" y="1605780"/>
                </a:lnTo>
                <a:lnTo>
                  <a:pt x="2147315" y="1885187"/>
                </a:lnTo>
                <a:lnTo>
                  <a:pt x="2155454" y="1850142"/>
                </a:lnTo>
                <a:lnTo>
                  <a:pt x="2165651" y="1815914"/>
                </a:lnTo>
                <a:lnTo>
                  <a:pt x="2177839" y="1782566"/>
                </a:lnTo>
                <a:lnTo>
                  <a:pt x="2172699" y="1569598"/>
                </a:lnTo>
                <a:close/>
              </a:path>
              <a:path w="10692383" h="4009643">
                <a:moveTo>
                  <a:pt x="2606033" y="1480127"/>
                </a:moveTo>
                <a:lnTo>
                  <a:pt x="2593892" y="1513349"/>
                </a:lnTo>
                <a:lnTo>
                  <a:pt x="2600029" y="1726484"/>
                </a:lnTo>
                <a:lnTo>
                  <a:pt x="2626596" y="1690212"/>
                </a:lnTo>
                <a:lnTo>
                  <a:pt x="2616200" y="1446062"/>
                </a:lnTo>
                <a:lnTo>
                  <a:pt x="2606033" y="1480127"/>
                </a:lnTo>
                <a:close/>
              </a:path>
              <a:path w="10692383" h="4009643">
                <a:moveTo>
                  <a:pt x="2579839" y="1545665"/>
                </a:moveTo>
                <a:lnTo>
                  <a:pt x="2563939" y="1577006"/>
                </a:lnTo>
                <a:lnTo>
                  <a:pt x="2571235" y="1761028"/>
                </a:lnTo>
                <a:lnTo>
                  <a:pt x="2600029" y="1726484"/>
                </a:lnTo>
                <a:lnTo>
                  <a:pt x="2593892" y="1513349"/>
                </a:lnTo>
                <a:lnTo>
                  <a:pt x="2579839" y="1545665"/>
                </a:lnTo>
                <a:close/>
              </a:path>
              <a:path w="10692383" h="4009643">
                <a:moveTo>
                  <a:pt x="2505797" y="1664524"/>
                </a:moveTo>
                <a:lnTo>
                  <a:pt x="2507375" y="1824547"/>
                </a:lnTo>
                <a:lnTo>
                  <a:pt x="2540317" y="1793747"/>
                </a:lnTo>
                <a:lnTo>
                  <a:pt x="2571235" y="1761028"/>
                </a:lnTo>
                <a:lnTo>
                  <a:pt x="2563939" y="1577006"/>
                </a:lnTo>
                <a:lnTo>
                  <a:pt x="2546256" y="1607307"/>
                </a:lnTo>
                <a:lnTo>
                  <a:pt x="2526854" y="1636502"/>
                </a:lnTo>
                <a:lnTo>
                  <a:pt x="2505797" y="1664524"/>
                </a:lnTo>
                <a:close/>
              </a:path>
              <a:path w="10692383" h="4009643">
                <a:moveTo>
                  <a:pt x="2433335" y="1740892"/>
                </a:moveTo>
                <a:lnTo>
                  <a:pt x="2435830" y="1880001"/>
                </a:lnTo>
                <a:lnTo>
                  <a:pt x="2472513" y="1853330"/>
                </a:lnTo>
                <a:lnTo>
                  <a:pt x="2507375" y="1824547"/>
                </a:lnTo>
                <a:lnTo>
                  <a:pt x="2505797" y="1664524"/>
                </a:lnTo>
                <a:lnTo>
                  <a:pt x="2483149" y="1691308"/>
                </a:lnTo>
                <a:lnTo>
                  <a:pt x="2458973" y="1716785"/>
                </a:lnTo>
                <a:lnTo>
                  <a:pt x="2433335" y="1740892"/>
                </a:lnTo>
                <a:close/>
              </a:path>
              <a:path w="10692383" h="4009643">
                <a:moveTo>
                  <a:pt x="2348282" y="1804318"/>
                </a:moveTo>
                <a:lnTo>
                  <a:pt x="2357413" y="1926621"/>
                </a:lnTo>
                <a:lnTo>
                  <a:pt x="2397430" y="1904463"/>
                </a:lnTo>
                <a:lnTo>
                  <a:pt x="2435830" y="1880001"/>
                </a:lnTo>
                <a:lnTo>
                  <a:pt x="2433335" y="1740892"/>
                </a:lnTo>
                <a:lnTo>
                  <a:pt x="2406298" y="1763560"/>
                </a:lnTo>
                <a:lnTo>
                  <a:pt x="2377926" y="1784724"/>
                </a:lnTo>
                <a:lnTo>
                  <a:pt x="2348282" y="1804318"/>
                </a:lnTo>
                <a:close/>
              </a:path>
              <a:path w="10692383" h="4009643">
                <a:moveTo>
                  <a:pt x="2218279" y="1865662"/>
                </a:moveTo>
                <a:lnTo>
                  <a:pt x="2228683" y="1978310"/>
                </a:lnTo>
                <a:lnTo>
                  <a:pt x="2272938" y="1963641"/>
                </a:lnTo>
                <a:lnTo>
                  <a:pt x="2315882" y="1946379"/>
                </a:lnTo>
                <a:lnTo>
                  <a:pt x="2357413" y="1926621"/>
                </a:lnTo>
                <a:lnTo>
                  <a:pt x="2348282" y="1804318"/>
                </a:lnTo>
                <a:lnTo>
                  <a:pt x="2317432" y="1822275"/>
                </a:lnTo>
                <a:lnTo>
                  <a:pt x="2285439" y="1838529"/>
                </a:lnTo>
                <a:lnTo>
                  <a:pt x="2252366" y="1853013"/>
                </a:lnTo>
                <a:lnTo>
                  <a:pt x="2218279" y="1865662"/>
                </a:lnTo>
                <a:close/>
              </a:path>
              <a:path w="10692383" h="4009643">
                <a:moveTo>
                  <a:pt x="2127503" y="2002535"/>
                </a:moveTo>
                <a:lnTo>
                  <a:pt x="2132075" y="2001011"/>
                </a:lnTo>
                <a:lnTo>
                  <a:pt x="2136647" y="1999487"/>
                </a:lnTo>
                <a:lnTo>
                  <a:pt x="2183219" y="1990291"/>
                </a:lnTo>
                <a:lnTo>
                  <a:pt x="2228683" y="1978310"/>
                </a:lnTo>
                <a:lnTo>
                  <a:pt x="2218279" y="1865662"/>
                </a:lnTo>
                <a:lnTo>
                  <a:pt x="2183241" y="1876409"/>
                </a:lnTo>
                <a:lnTo>
                  <a:pt x="2147315" y="1885187"/>
                </a:lnTo>
                <a:lnTo>
                  <a:pt x="2146207" y="1605780"/>
                </a:lnTo>
                <a:lnTo>
                  <a:pt x="2127503" y="2002535"/>
                </a:lnTo>
                <a:close/>
              </a:path>
              <a:path w="10692383" h="4009643">
                <a:moveTo>
                  <a:pt x="2122044" y="1643580"/>
                </a:moveTo>
                <a:lnTo>
                  <a:pt x="2100310" y="1682900"/>
                </a:lnTo>
                <a:lnTo>
                  <a:pt x="2109007" y="2003470"/>
                </a:lnTo>
                <a:lnTo>
                  <a:pt x="2121407" y="2001011"/>
                </a:lnTo>
                <a:lnTo>
                  <a:pt x="2127503" y="2002535"/>
                </a:lnTo>
                <a:lnTo>
                  <a:pt x="2146207" y="1605780"/>
                </a:lnTo>
                <a:lnTo>
                  <a:pt x="2122044" y="1643580"/>
                </a:lnTo>
                <a:close/>
              </a:path>
              <a:path w="10692383" h="4009643">
                <a:moveTo>
                  <a:pt x="2031491" y="1898903"/>
                </a:moveTo>
                <a:lnTo>
                  <a:pt x="2037587" y="2010155"/>
                </a:lnTo>
                <a:lnTo>
                  <a:pt x="2045909" y="2009711"/>
                </a:lnTo>
                <a:lnTo>
                  <a:pt x="2058779" y="2008958"/>
                </a:lnTo>
                <a:lnTo>
                  <a:pt x="2071492" y="2008051"/>
                </a:lnTo>
                <a:lnTo>
                  <a:pt x="2084080" y="2006896"/>
                </a:lnTo>
                <a:lnTo>
                  <a:pt x="2096575" y="2005401"/>
                </a:lnTo>
                <a:lnTo>
                  <a:pt x="2109007" y="2003470"/>
                </a:lnTo>
                <a:lnTo>
                  <a:pt x="2100310" y="1682900"/>
                </a:lnTo>
                <a:lnTo>
                  <a:pt x="2081101" y="1723643"/>
                </a:lnTo>
                <a:lnTo>
                  <a:pt x="2064516" y="1765713"/>
                </a:lnTo>
                <a:lnTo>
                  <a:pt x="2050654" y="1809010"/>
                </a:lnTo>
                <a:lnTo>
                  <a:pt x="2039613" y="1853440"/>
                </a:lnTo>
                <a:lnTo>
                  <a:pt x="2031491" y="1898903"/>
                </a:lnTo>
                <a:close/>
              </a:path>
              <a:path w="10692383" h="4009643">
                <a:moveTo>
                  <a:pt x="2037587" y="2010155"/>
                </a:moveTo>
                <a:lnTo>
                  <a:pt x="2031491" y="1898903"/>
                </a:lnTo>
                <a:lnTo>
                  <a:pt x="2029967" y="1898903"/>
                </a:lnTo>
                <a:lnTo>
                  <a:pt x="2029967" y="1904999"/>
                </a:lnTo>
                <a:lnTo>
                  <a:pt x="2029186" y="1909862"/>
                </a:lnTo>
                <a:lnTo>
                  <a:pt x="2027415" y="1922598"/>
                </a:lnTo>
                <a:lnTo>
                  <a:pt x="2026046" y="1935206"/>
                </a:lnTo>
                <a:lnTo>
                  <a:pt x="2025042" y="1947757"/>
                </a:lnTo>
                <a:lnTo>
                  <a:pt x="2024368" y="1960321"/>
                </a:lnTo>
                <a:lnTo>
                  <a:pt x="2023990" y="1972969"/>
                </a:lnTo>
                <a:lnTo>
                  <a:pt x="2023871" y="2011679"/>
                </a:lnTo>
                <a:lnTo>
                  <a:pt x="2037587" y="2010155"/>
                </a:lnTo>
                <a:close/>
              </a:path>
              <a:path w="10692383" h="4009643">
                <a:moveTo>
                  <a:pt x="2023871" y="2011679"/>
                </a:moveTo>
                <a:lnTo>
                  <a:pt x="2023871" y="1985771"/>
                </a:lnTo>
                <a:lnTo>
                  <a:pt x="2022347" y="1990343"/>
                </a:lnTo>
                <a:lnTo>
                  <a:pt x="2022347" y="2010155"/>
                </a:lnTo>
                <a:lnTo>
                  <a:pt x="2023871" y="2011679"/>
                </a:lnTo>
                <a:close/>
              </a:path>
              <a:path w="10692383" h="4009643">
                <a:moveTo>
                  <a:pt x="1264797" y="1323163"/>
                </a:moveTo>
                <a:lnTo>
                  <a:pt x="1264919" y="1310639"/>
                </a:lnTo>
                <a:lnTo>
                  <a:pt x="1266443" y="1304543"/>
                </a:lnTo>
                <a:lnTo>
                  <a:pt x="1266443" y="1284731"/>
                </a:lnTo>
                <a:lnTo>
                  <a:pt x="1264919" y="1284731"/>
                </a:lnTo>
                <a:lnTo>
                  <a:pt x="1264797" y="1323163"/>
                </a:lnTo>
                <a:close/>
              </a:path>
              <a:path w="10692383" h="4009643">
                <a:moveTo>
                  <a:pt x="1264919" y="1284731"/>
                </a:moveTo>
                <a:lnTo>
                  <a:pt x="1249679" y="1286255"/>
                </a:lnTo>
                <a:lnTo>
                  <a:pt x="1257299" y="1395983"/>
                </a:lnTo>
                <a:lnTo>
                  <a:pt x="1258823" y="1389887"/>
                </a:lnTo>
                <a:lnTo>
                  <a:pt x="1261224" y="1374099"/>
                </a:lnTo>
                <a:lnTo>
                  <a:pt x="1262654" y="1361388"/>
                </a:lnTo>
                <a:lnTo>
                  <a:pt x="1263701" y="1348612"/>
                </a:lnTo>
                <a:lnTo>
                  <a:pt x="1264403" y="1335845"/>
                </a:lnTo>
                <a:lnTo>
                  <a:pt x="1264797" y="1323163"/>
                </a:lnTo>
                <a:lnTo>
                  <a:pt x="1264919" y="1284731"/>
                </a:lnTo>
                <a:close/>
              </a:path>
              <a:path w="10692383" h="4009643">
                <a:moveTo>
                  <a:pt x="1257299" y="1395983"/>
                </a:moveTo>
                <a:lnTo>
                  <a:pt x="1249679" y="1286255"/>
                </a:lnTo>
                <a:lnTo>
                  <a:pt x="1241852" y="1286336"/>
                </a:lnTo>
                <a:lnTo>
                  <a:pt x="1229242" y="1286784"/>
                </a:lnTo>
                <a:lnTo>
                  <a:pt x="1216526" y="1287598"/>
                </a:lnTo>
                <a:lnTo>
                  <a:pt x="1203767" y="1288745"/>
                </a:lnTo>
                <a:lnTo>
                  <a:pt x="1191028" y="1290194"/>
                </a:lnTo>
                <a:lnTo>
                  <a:pt x="1207690" y="1571987"/>
                </a:lnTo>
                <a:lnTo>
                  <a:pt x="1224275" y="1529762"/>
                </a:lnTo>
                <a:lnTo>
                  <a:pt x="1238137" y="1486290"/>
                </a:lnTo>
                <a:lnTo>
                  <a:pt x="1249178" y="1441665"/>
                </a:lnTo>
                <a:lnTo>
                  <a:pt x="1257299" y="1395983"/>
                </a:lnTo>
                <a:close/>
              </a:path>
              <a:path w="10692383" h="4009643">
                <a:moveTo>
                  <a:pt x="1207690" y="1571987"/>
                </a:moveTo>
                <a:lnTo>
                  <a:pt x="1191028" y="1290194"/>
                </a:lnTo>
                <a:lnTo>
                  <a:pt x="1178371" y="1291915"/>
                </a:lnTo>
                <a:lnTo>
                  <a:pt x="1165859" y="1293875"/>
                </a:lnTo>
                <a:lnTo>
                  <a:pt x="1161287" y="1293875"/>
                </a:lnTo>
                <a:lnTo>
                  <a:pt x="1166746" y="1652308"/>
                </a:lnTo>
                <a:lnTo>
                  <a:pt x="1188481" y="1612868"/>
                </a:lnTo>
                <a:lnTo>
                  <a:pt x="1207690" y="1571987"/>
                </a:lnTo>
                <a:close/>
              </a:path>
              <a:path w="10692383" h="4009643">
                <a:moveTo>
                  <a:pt x="1166746" y="1652308"/>
                </a:moveTo>
                <a:lnTo>
                  <a:pt x="1161287" y="1293875"/>
                </a:lnTo>
                <a:lnTo>
                  <a:pt x="1156715" y="1295399"/>
                </a:lnTo>
                <a:lnTo>
                  <a:pt x="1152143" y="1295399"/>
                </a:lnTo>
                <a:lnTo>
                  <a:pt x="1152143" y="1296923"/>
                </a:lnTo>
                <a:lnTo>
                  <a:pt x="1142584" y="1690212"/>
                </a:lnTo>
                <a:lnTo>
                  <a:pt x="1166746" y="1652308"/>
                </a:lnTo>
                <a:close/>
              </a:path>
              <a:path w="10692383" h="4009643">
                <a:moveTo>
                  <a:pt x="1139951" y="1411223"/>
                </a:moveTo>
                <a:lnTo>
                  <a:pt x="1132030" y="1446062"/>
                </a:lnTo>
                <a:lnTo>
                  <a:pt x="1142584" y="1690212"/>
                </a:lnTo>
                <a:lnTo>
                  <a:pt x="1152143" y="1296923"/>
                </a:lnTo>
                <a:lnTo>
                  <a:pt x="1105572" y="1306120"/>
                </a:lnTo>
                <a:lnTo>
                  <a:pt x="1104233" y="1419991"/>
                </a:lnTo>
                <a:lnTo>
                  <a:pt x="1139951" y="1411223"/>
                </a:lnTo>
                <a:close/>
              </a:path>
              <a:path w="10692383" h="4009643">
                <a:moveTo>
                  <a:pt x="939698" y="1491805"/>
                </a:moveTo>
                <a:lnTo>
                  <a:pt x="970502" y="1473922"/>
                </a:lnTo>
                <a:lnTo>
                  <a:pt x="1002426" y="1457736"/>
                </a:lnTo>
                <a:lnTo>
                  <a:pt x="1035401" y="1443310"/>
                </a:lnTo>
                <a:lnTo>
                  <a:pt x="1069360" y="1430708"/>
                </a:lnTo>
                <a:lnTo>
                  <a:pt x="1104233" y="1419991"/>
                </a:lnTo>
                <a:lnTo>
                  <a:pt x="1105572" y="1306120"/>
                </a:lnTo>
                <a:lnTo>
                  <a:pt x="1060108" y="1318099"/>
                </a:lnTo>
                <a:lnTo>
                  <a:pt x="1015853" y="1332765"/>
                </a:lnTo>
                <a:lnTo>
                  <a:pt x="972909" y="1350020"/>
                </a:lnTo>
                <a:lnTo>
                  <a:pt x="939698" y="1491805"/>
                </a:lnTo>
                <a:close/>
              </a:path>
              <a:path w="10692383" h="4009643">
                <a:moveTo>
                  <a:pt x="854693" y="1555010"/>
                </a:moveTo>
                <a:lnTo>
                  <a:pt x="881725" y="1532412"/>
                </a:lnTo>
                <a:lnTo>
                  <a:pt x="910083" y="1511323"/>
                </a:lnTo>
                <a:lnTo>
                  <a:pt x="939698" y="1491805"/>
                </a:lnTo>
                <a:lnTo>
                  <a:pt x="972909" y="1350020"/>
                </a:lnTo>
                <a:lnTo>
                  <a:pt x="931378" y="1369766"/>
                </a:lnTo>
                <a:lnTo>
                  <a:pt x="891361" y="1391907"/>
                </a:lnTo>
                <a:lnTo>
                  <a:pt x="854693" y="1555010"/>
                </a:lnTo>
                <a:close/>
              </a:path>
              <a:path w="10692383" h="4009643">
                <a:moveTo>
                  <a:pt x="782238" y="1631228"/>
                </a:moveTo>
                <a:lnTo>
                  <a:pt x="804881" y="1604481"/>
                </a:lnTo>
                <a:lnTo>
                  <a:pt x="829055" y="1579054"/>
                </a:lnTo>
                <a:lnTo>
                  <a:pt x="854693" y="1555010"/>
                </a:lnTo>
                <a:lnTo>
                  <a:pt x="891361" y="1391907"/>
                </a:lnTo>
                <a:lnTo>
                  <a:pt x="852961" y="1416345"/>
                </a:lnTo>
                <a:lnTo>
                  <a:pt x="816278" y="1442984"/>
                </a:lnTo>
                <a:lnTo>
                  <a:pt x="782238" y="1631228"/>
                </a:lnTo>
                <a:close/>
              </a:path>
              <a:path w="10692383" h="4009643">
                <a:moveTo>
                  <a:pt x="724185" y="1718762"/>
                </a:moveTo>
                <a:lnTo>
                  <a:pt x="741822" y="1688431"/>
                </a:lnTo>
                <a:lnTo>
                  <a:pt x="761196" y="1659233"/>
                </a:lnTo>
                <a:lnTo>
                  <a:pt x="782238" y="1631228"/>
                </a:lnTo>
                <a:lnTo>
                  <a:pt x="816278" y="1442984"/>
                </a:lnTo>
                <a:lnTo>
                  <a:pt x="781415" y="1471725"/>
                </a:lnTo>
                <a:lnTo>
                  <a:pt x="748474" y="1502473"/>
                </a:lnTo>
                <a:lnTo>
                  <a:pt x="724185" y="1718762"/>
                </a:lnTo>
                <a:close/>
              </a:path>
              <a:path w="10692383" h="4009643">
                <a:moveTo>
                  <a:pt x="717556" y="1535129"/>
                </a:moveTo>
                <a:lnTo>
                  <a:pt x="688762" y="1569598"/>
                </a:lnTo>
                <a:lnTo>
                  <a:pt x="694399" y="1782566"/>
                </a:lnTo>
                <a:lnTo>
                  <a:pt x="708355" y="1750161"/>
                </a:lnTo>
                <a:lnTo>
                  <a:pt x="724185" y="1718762"/>
                </a:lnTo>
                <a:lnTo>
                  <a:pt x="748474" y="1502473"/>
                </a:lnTo>
                <a:lnTo>
                  <a:pt x="717556" y="1535129"/>
                </a:lnTo>
                <a:close/>
              </a:path>
              <a:path w="10692383" h="4009643">
                <a:moveTo>
                  <a:pt x="688762" y="1569598"/>
                </a:moveTo>
                <a:lnTo>
                  <a:pt x="662195" y="1605780"/>
                </a:lnTo>
                <a:lnTo>
                  <a:pt x="664463" y="1885187"/>
                </a:lnTo>
                <a:lnTo>
                  <a:pt x="672384" y="1850142"/>
                </a:lnTo>
                <a:lnTo>
                  <a:pt x="682386" y="1815914"/>
                </a:lnTo>
                <a:lnTo>
                  <a:pt x="694399" y="1782566"/>
                </a:lnTo>
                <a:lnTo>
                  <a:pt x="688762" y="1569598"/>
                </a:lnTo>
                <a:close/>
              </a:path>
              <a:path w="10692383" h="4009643">
                <a:moveTo>
                  <a:pt x="1122029" y="1480127"/>
                </a:moveTo>
                <a:lnTo>
                  <a:pt x="1110016" y="1513349"/>
                </a:lnTo>
                <a:lnTo>
                  <a:pt x="1116092" y="1726484"/>
                </a:lnTo>
                <a:lnTo>
                  <a:pt x="1142584" y="1690212"/>
                </a:lnTo>
                <a:lnTo>
                  <a:pt x="1132030" y="1446062"/>
                </a:lnTo>
                <a:lnTo>
                  <a:pt x="1122029" y="1480127"/>
                </a:lnTo>
                <a:close/>
              </a:path>
              <a:path w="10692383" h="4009643">
                <a:moveTo>
                  <a:pt x="1096060" y="1545665"/>
                </a:moveTo>
                <a:lnTo>
                  <a:pt x="1080230" y="1577006"/>
                </a:lnTo>
                <a:lnTo>
                  <a:pt x="1087369" y="1761028"/>
                </a:lnTo>
                <a:lnTo>
                  <a:pt x="1116092" y="1726484"/>
                </a:lnTo>
                <a:lnTo>
                  <a:pt x="1110016" y="1513349"/>
                </a:lnTo>
                <a:lnTo>
                  <a:pt x="1096060" y="1545665"/>
                </a:lnTo>
                <a:close/>
              </a:path>
              <a:path w="10692383" h="4009643">
                <a:moveTo>
                  <a:pt x="1022177" y="1664524"/>
                </a:moveTo>
                <a:lnTo>
                  <a:pt x="1023622" y="1824547"/>
                </a:lnTo>
                <a:lnTo>
                  <a:pt x="1056512" y="1793747"/>
                </a:lnTo>
                <a:lnTo>
                  <a:pt x="1087369" y="1761028"/>
                </a:lnTo>
                <a:lnTo>
                  <a:pt x="1080230" y="1577006"/>
                </a:lnTo>
                <a:lnTo>
                  <a:pt x="1062593" y="1607307"/>
                </a:lnTo>
                <a:lnTo>
                  <a:pt x="1043219" y="1636502"/>
                </a:lnTo>
                <a:lnTo>
                  <a:pt x="1022177" y="1664524"/>
                </a:lnTo>
                <a:close/>
              </a:path>
              <a:path w="10692383" h="4009643">
                <a:moveTo>
                  <a:pt x="949722" y="1740892"/>
                </a:moveTo>
                <a:lnTo>
                  <a:pt x="952130" y="1880001"/>
                </a:lnTo>
                <a:lnTo>
                  <a:pt x="988795" y="1853330"/>
                </a:lnTo>
                <a:lnTo>
                  <a:pt x="1023622" y="1824547"/>
                </a:lnTo>
                <a:lnTo>
                  <a:pt x="1022177" y="1664524"/>
                </a:lnTo>
                <a:lnTo>
                  <a:pt x="999534" y="1691308"/>
                </a:lnTo>
                <a:lnTo>
                  <a:pt x="975359" y="1716785"/>
                </a:lnTo>
                <a:lnTo>
                  <a:pt x="949722" y="1740892"/>
                </a:lnTo>
                <a:close/>
              </a:path>
              <a:path w="10692383" h="4009643">
                <a:moveTo>
                  <a:pt x="864717" y="1804318"/>
                </a:moveTo>
                <a:lnTo>
                  <a:pt x="873680" y="1926621"/>
                </a:lnTo>
                <a:lnTo>
                  <a:pt x="913726" y="1904463"/>
                </a:lnTo>
                <a:lnTo>
                  <a:pt x="952130" y="1880001"/>
                </a:lnTo>
                <a:lnTo>
                  <a:pt x="949722" y="1740892"/>
                </a:lnTo>
                <a:lnTo>
                  <a:pt x="922690" y="1763560"/>
                </a:lnTo>
                <a:lnTo>
                  <a:pt x="894332" y="1784724"/>
                </a:lnTo>
                <a:lnTo>
                  <a:pt x="864717" y="1804318"/>
                </a:lnTo>
                <a:close/>
              </a:path>
              <a:path w="10692383" h="4009643">
                <a:moveTo>
                  <a:pt x="735055" y="1865662"/>
                </a:moveTo>
                <a:lnTo>
                  <a:pt x="744678" y="1978310"/>
                </a:lnTo>
                <a:lnTo>
                  <a:pt x="789058" y="1963641"/>
                </a:lnTo>
                <a:lnTo>
                  <a:pt x="832091" y="1946379"/>
                </a:lnTo>
                <a:lnTo>
                  <a:pt x="873680" y="1926621"/>
                </a:lnTo>
                <a:lnTo>
                  <a:pt x="864717" y="1804318"/>
                </a:lnTo>
                <a:lnTo>
                  <a:pt x="833913" y="1822275"/>
                </a:lnTo>
                <a:lnTo>
                  <a:pt x="801989" y="1838529"/>
                </a:lnTo>
                <a:lnTo>
                  <a:pt x="769014" y="1853013"/>
                </a:lnTo>
                <a:lnTo>
                  <a:pt x="735055" y="1865662"/>
                </a:lnTo>
                <a:close/>
              </a:path>
              <a:path w="10692383" h="4009643">
                <a:moveTo>
                  <a:pt x="643127" y="2002535"/>
                </a:moveTo>
                <a:lnTo>
                  <a:pt x="647699" y="2001011"/>
                </a:lnTo>
                <a:lnTo>
                  <a:pt x="652271" y="1999487"/>
                </a:lnTo>
                <a:lnTo>
                  <a:pt x="699050" y="1990291"/>
                </a:lnTo>
                <a:lnTo>
                  <a:pt x="744678" y="1978310"/>
                </a:lnTo>
                <a:lnTo>
                  <a:pt x="735055" y="1865662"/>
                </a:lnTo>
                <a:lnTo>
                  <a:pt x="700182" y="1876409"/>
                </a:lnTo>
                <a:lnTo>
                  <a:pt x="664463" y="1885187"/>
                </a:lnTo>
                <a:lnTo>
                  <a:pt x="662195" y="1605780"/>
                </a:lnTo>
                <a:lnTo>
                  <a:pt x="643127" y="2002535"/>
                </a:lnTo>
                <a:close/>
              </a:path>
              <a:path w="10692383" h="4009643">
                <a:moveTo>
                  <a:pt x="600717" y="2006896"/>
                </a:moveTo>
                <a:lnTo>
                  <a:pt x="613433" y="2005401"/>
                </a:lnTo>
                <a:lnTo>
                  <a:pt x="626067" y="2003470"/>
                </a:lnTo>
                <a:lnTo>
                  <a:pt x="638555" y="2001011"/>
                </a:lnTo>
                <a:lnTo>
                  <a:pt x="643127" y="2002535"/>
                </a:lnTo>
                <a:lnTo>
                  <a:pt x="662195" y="1605780"/>
                </a:lnTo>
                <a:lnTo>
                  <a:pt x="637957" y="1643580"/>
                </a:lnTo>
                <a:lnTo>
                  <a:pt x="616148" y="1682900"/>
                </a:lnTo>
                <a:lnTo>
                  <a:pt x="600717" y="2006896"/>
                </a:lnTo>
                <a:close/>
              </a:path>
              <a:path w="10692383" h="4009643">
                <a:moveTo>
                  <a:pt x="547115" y="1898903"/>
                </a:moveTo>
                <a:lnTo>
                  <a:pt x="554735" y="2010155"/>
                </a:lnTo>
                <a:lnTo>
                  <a:pt x="562698" y="2009711"/>
                </a:lnTo>
                <a:lnTo>
                  <a:pt x="575287" y="2008958"/>
                </a:lnTo>
                <a:lnTo>
                  <a:pt x="587980" y="2008051"/>
                </a:lnTo>
                <a:lnTo>
                  <a:pt x="600717" y="2006896"/>
                </a:lnTo>
                <a:lnTo>
                  <a:pt x="616148" y="1682900"/>
                </a:lnTo>
                <a:lnTo>
                  <a:pt x="596871" y="1723643"/>
                </a:lnTo>
                <a:lnTo>
                  <a:pt x="580228" y="1765713"/>
                </a:lnTo>
                <a:lnTo>
                  <a:pt x="566319" y="1809010"/>
                </a:lnTo>
                <a:lnTo>
                  <a:pt x="555248" y="1853440"/>
                </a:lnTo>
                <a:lnTo>
                  <a:pt x="547115" y="1898903"/>
                </a:lnTo>
                <a:close/>
              </a:path>
              <a:path w="10692383" h="4009643">
                <a:moveTo>
                  <a:pt x="554735" y="2010155"/>
                </a:moveTo>
                <a:lnTo>
                  <a:pt x="547115" y="1898903"/>
                </a:lnTo>
                <a:lnTo>
                  <a:pt x="545591" y="1904999"/>
                </a:lnTo>
                <a:lnTo>
                  <a:pt x="544810" y="1909862"/>
                </a:lnTo>
                <a:lnTo>
                  <a:pt x="543039" y="1922598"/>
                </a:lnTo>
                <a:lnTo>
                  <a:pt x="541670" y="1935206"/>
                </a:lnTo>
                <a:lnTo>
                  <a:pt x="540666" y="1947757"/>
                </a:lnTo>
                <a:lnTo>
                  <a:pt x="539992" y="1960321"/>
                </a:lnTo>
                <a:lnTo>
                  <a:pt x="539614" y="1972969"/>
                </a:lnTo>
                <a:lnTo>
                  <a:pt x="539495" y="2011679"/>
                </a:lnTo>
                <a:lnTo>
                  <a:pt x="554735" y="2010155"/>
                </a:lnTo>
                <a:close/>
              </a:path>
              <a:path w="10692383" h="4009643">
                <a:moveTo>
                  <a:pt x="519683" y="1985771"/>
                </a:moveTo>
                <a:lnTo>
                  <a:pt x="519650" y="1980786"/>
                </a:lnTo>
                <a:lnTo>
                  <a:pt x="519683" y="2011679"/>
                </a:lnTo>
                <a:lnTo>
                  <a:pt x="519683" y="1985771"/>
                </a:lnTo>
                <a:close/>
              </a:path>
              <a:path w="10692383" h="4009643">
                <a:moveTo>
                  <a:pt x="519683" y="2011679"/>
                </a:moveTo>
                <a:lnTo>
                  <a:pt x="519650" y="1980786"/>
                </a:lnTo>
                <a:lnTo>
                  <a:pt x="519267" y="1968072"/>
                </a:lnTo>
                <a:lnTo>
                  <a:pt x="518485" y="1955485"/>
                </a:lnTo>
                <a:lnTo>
                  <a:pt x="517339" y="1942954"/>
                </a:lnTo>
                <a:lnTo>
                  <a:pt x="515863" y="1930410"/>
                </a:lnTo>
                <a:lnTo>
                  <a:pt x="514093" y="1917782"/>
                </a:lnTo>
                <a:lnTo>
                  <a:pt x="512063" y="1904999"/>
                </a:lnTo>
                <a:lnTo>
                  <a:pt x="504909" y="1858133"/>
                </a:lnTo>
                <a:lnTo>
                  <a:pt x="504443" y="2010155"/>
                </a:lnTo>
                <a:lnTo>
                  <a:pt x="519683" y="2011679"/>
                </a:lnTo>
                <a:close/>
              </a:path>
              <a:path w="10692383" h="4009643">
                <a:moveTo>
                  <a:pt x="453433" y="2006401"/>
                </a:moveTo>
                <a:lnTo>
                  <a:pt x="465984" y="2007668"/>
                </a:lnTo>
                <a:lnTo>
                  <a:pt x="478648" y="2008653"/>
                </a:lnTo>
                <a:lnTo>
                  <a:pt x="491458" y="2009451"/>
                </a:lnTo>
                <a:lnTo>
                  <a:pt x="504443" y="2010155"/>
                </a:lnTo>
                <a:lnTo>
                  <a:pt x="504909" y="1858133"/>
                </a:lnTo>
                <a:lnTo>
                  <a:pt x="495380" y="1818168"/>
                </a:lnTo>
                <a:lnTo>
                  <a:pt x="483550" y="1779080"/>
                </a:lnTo>
                <a:lnTo>
                  <a:pt x="469489" y="1740944"/>
                </a:lnTo>
                <a:lnTo>
                  <a:pt x="453433" y="2006401"/>
                </a:lnTo>
                <a:close/>
              </a:path>
              <a:path w="10692383" h="4009643">
                <a:moveTo>
                  <a:pt x="420623" y="2001011"/>
                </a:moveTo>
                <a:lnTo>
                  <a:pt x="428548" y="2002649"/>
                </a:lnTo>
                <a:lnTo>
                  <a:pt x="440965" y="2004759"/>
                </a:lnTo>
                <a:lnTo>
                  <a:pt x="453433" y="2006401"/>
                </a:lnTo>
                <a:lnTo>
                  <a:pt x="469489" y="1740944"/>
                </a:lnTo>
                <a:lnTo>
                  <a:pt x="453270" y="1703831"/>
                </a:lnTo>
                <a:lnTo>
                  <a:pt x="434966" y="1667816"/>
                </a:lnTo>
                <a:lnTo>
                  <a:pt x="420623" y="2001011"/>
                </a:lnTo>
                <a:close/>
              </a:path>
              <a:path w="10692383" h="4009643">
                <a:moveTo>
                  <a:pt x="420623" y="2001011"/>
                </a:moveTo>
                <a:lnTo>
                  <a:pt x="434966" y="1667816"/>
                </a:lnTo>
                <a:lnTo>
                  <a:pt x="414647" y="1632972"/>
                </a:lnTo>
                <a:lnTo>
                  <a:pt x="406907" y="1999487"/>
                </a:lnTo>
                <a:lnTo>
                  <a:pt x="406907" y="2001011"/>
                </a:lnTo>
                <a:lnTo>
                  <a:pt x="411479" y="2001011"/>
                </a:lnTo>
                <a:lnTo>
                  <a:pt x="416051" y="2002535"/>
                </a:lnTo>
                <a:lnTo>
                  <a:pt x="420623" y="2001011"/>
                </a:lnTo>
                <a:close/>
              </a:path>
              <a:path w="10692383" h="4009643">
                <a:moveTo>
                  <a:pt x="13427" y="1632688"/>
                </a:moveTo>
                <a:lnTo>
                  <a:pt x="16262" y="1807983"/>
                </a:lnTo>
                <a:lnTo>
                  <a:pt x="33037" y="1823251"/>
                </a:lnTo>
                <a:lnTo>
                  <a:pt x="50310" y="1838013"/>
                </a:lnTo>
                <a:lnTo>
                  <a:pt x="68067" y="1852257"/>
                </a:lnTo>
                <a:lnTo>
                  <a:pt x="86296" y="1865971"/>
                </a:lnTo>
                <a:lnTo>
                  <a:pt x="104982" y="1879142"/>
                </a:lnTo>
                <a:lnTo>
                  <a:pt x="124111" y="1891757"/>
                </a:lnTo>
                <a:lnTo>
                  <a:pt x="143670" y="1903805"/>
                </a:lnTo>
                <a:lnTo>
                  <a:pt x="163645" y="1915271"/>
                </a:lnTo>
                <a:lnTo>
                  <a:pt x="184022" y="1926145"/>
                </a:lnTo>
                <a:lnTo>
                  <a:pt x="204789" y="1936413"/>
                </a:lnTo>
                <a:lnTo>
                  <a:pt x="225929" y="1946062"/>
                </a:lnTo>
                <a:lnTo>
                  <a:pt x="247432" y="1955081"/>
                </a:lnTo>
                <a:lnTo>
                  <a:pt x="269281" y="1963456"/>
                </a:lnTo>
                <a:lnTo>
                  <a:pt x="291464" y="1971174"/>
                </a:lnTo>
                <a:lnTo>
                  <a:pt x="313968" y="1978225"/>
                </a:lnTo>
                <a:lnTo>
                  <a:pt x="336778" y="1984594"/>
                </a:lnTo>
                <a:lnTo>
                  <a:pt x="359880" y="1990269"/>
                </a:lnTo>
                <a:lnTo>
                  <a:pt x="383261" y="1995238"/>
                </a:lnTo>
                <a:lnTo>
                  <a:pt x="406907" y="1999487"/>
                </a:lnTo>
                <a:lnTo>
                  <a:pt x="414647" y="1632972"/>
                </a:lnTo>
                <a:lnTo>
                  <a:pt x="394715" y="1885187"/>
                </a:lnTo>
                <a:lnTo>
                  <a:pt x="369778" y="1879442"/>
                </a:lnTo>
                <a:lnTo>
                  <a:pt x="345272" y="1872735"/>
                </a:lnTo>
                <a:lnTo>
                  <a:pt x="321217" y="1865088"/>
                </a:lnTo>
                <a:lnTo>
                  <a:pt x="297631" y="1856524"/>
                </a:lnTo>
                <a:lnTo>
                  <a:pt x="274534" y="1847064"/>
                </a:lnTo>
                <a:lnTo>
                  <a:pt x="251946" y="1836729"/>
                </a:lnTo>
                <a:lnTo>
                  <a:pt x="229886" y="1825541"/>
                </a:lnTo>
                <a:lnTo>
                  <a:pt x="208373" y="1813523"/>
                </a:lnTo>
                <a:lnTo>
                  <a:pt x="187427" y="1800695"/>
                </a:lnTo>
                <a:lnTo>
                  <a:pt x="167068" y="1787080"/>
                </a:lnTo>
                <a:lnTo>
                  <a:pt x="147314" y="1772699"/>
                </a:lnTo>
                <a:lnTo>
                  <a:pt x="128186" y="1757574"/>
                </a:lnTo>
                <a:lnTo>
                  <a:pt x="109703" y="1741726"/>
                </a:lnTo>
                <a:lnTo>
                  <a:pt x="91883" y="1725178"/>
                </a:lnTo>
                <a:lnTo>
                  <a:pt x="74747" y="1707951"/>
                </a:lnTo>
                <a:lnTo>
                  <a:pt x="58314" y="1690067"/>
                </a:lnTo>
                <a:lnTo>
                  <a:pt x="42603" y="1671547"/>
                </a:lnTo>
                <a:lnTo>
                  <a:pt x="27634" y="1652413"/>
                </a:lnTo>
                <a:lnTo>
                  <a:pt x="13427" y="1632688"/>
                </a:lnTo>
                <a:close/>
              </a:path>
              <a:path w="10692383" h="4009643">
                <a:moveTo>
                  <a:pt x="392387" y="1599370"/>
                </a:moveTo>
                <a:lnTo>
                  <a:pt x="368256" y="1567086"/>
                </a:lnTo>
                <a:lnTo>
                  <a:pt x="368900" y="1794103"/>
                </a:lnTo>
                <a:lnTo>
                  <a:pt x="379096" y="1823798"/>
                </a:lnTo>
                <a:lnTo>
                  <a:pt x="387717" y="1854174"/>
                </a:lnTo>
                <a:lnTo>
                  <a:pt x="394715" y="1885187"/>
                </a:lnTo>
                <a:lnTo>
                  <a:pt x="414647" y="1632972"/>
                </a:lnTo>
                <a:lnTo>
                  <a:pt x="392387" y="1599370"/>
                </a:lnTo>
                <a:close/>
              </a:path>
              <a:path w="10692383" h="4009643">
                <a:moveTo>
                  <a:pt x="295936" y="1657368"/>
                </a:moveTo>
                <a:lnTo>
                  <a:pt x="313304" y="1683005"/>
                </a:lnTo>
                <a:lnTo>
                  <a:pt x="329331" y="1709540"/>
                </a:lnTo>
                <a:lnTo>
                  <a:pt x="343971" y="1736931"/>
                </a:lnTo>
                <a:lnTo>
                  <a:pt x="357176" y="1765133"/>
                </a:lnTo>
                <a:lnTo>
                  <a:pt x="368900" y="1794103"/>
                </a:lnTo>
                <a:lnTo>
                  <a:pt x="368256" y="1567086"/>
                </a:lnTo>
                <a:lnTo>
                  <a:pt x="342328" y="1536191"/>
                </a:lnTo>
                <a:lnTo>
                  <a:pt x="314674" y="1506760"/>
                </a:lnTo>
                <a:lnTo>
                  <a:pt x="295936" y="1657368"/>
                </a:lnTo>
                <a:close/>
              </a:path>
              <a:path w="10692383" h="4009643">
                <a:moveTo>
                  <a:pt x="285365" y="1478865"/>
                </a:moveTo>
                <a:lnTo>
                  <a:pt x="254475" y="1452579"/>
                </a:lnTo>
                <a:lnTo>
                  <a:pt x="257365" y="1608962"/>
                </a:lnTo>
                <a:lnTo>
                  <a:pt x="277274" y="1632672"/>
                </a:lnTo>
                <a:lnTo>
                  <a:pt x="295936" y="1657368"/>
                </a:lnTo>
                <a:lnTo>
                  <a:pt x="314674" y="1506760"/>
                </a:lnTo>
                <a:lnTo>
                  <a:pt x="285365" y="1478865"/>
                </a:lnTo>
                <a:close/>
              </a:path>
              <a:path w="10692383" h="4009643">
                <a:moveTo>
                  <a:pt x="190625" y="1544178"/>
                </a:moveTo>
                <a:lnTo>
                  <a:pt x="213993" y="1564672"/>
                </a:lnTo>
                <a:lnTo>
                  <a:pt x="236256" y="1586281"/>
                </a:lnTo>
                <a:lnTo>
                  <a:pt x="257365" y="1608962"/>
                </a:lnTo>
                <a:lnTo>
                  <a:pt x="254475" y="1452579"/>
                </a:lnTo>
                <a:lnTo>
                  <a:pt x="222075" y="1427975"/>
                </a:lnTo>
                <a:lnTo>
                  <a:pt x="190625" y="1544178"/>
                </a:lnTo>
                <a:close/>
              </a:path>
              <a:path w="10692383" h="4009643">
                <a:moveTo>
                  <a:pt x="87022" y="1474228"/>
                </a:moveTo>
                <a:lnTo>
                  <a:pt x="114348" y="1489825"/>
                </a:lnTo>
                <a:lnTo>
                  <a:pt x="140755" y="1506712"/>
                </a:lnTo>
                <a:lnTo>
                  <a:pt x="166196" y="1524844"/>
                </a:lnTo>
                <a:lnTo>
                  <a:pt x="190625" y="1544178"/>
                </a:lnTo>
                <a:lnTo>
                  <a:pt x="222075" y="1427975"/>
                </a:lnTo>
                <a:lnTo>
                  <a:pt x="188237" y="1405127"/>
                </a:lnTo>
                <a:lnTo>
                  <a:pt x="153033" y="1384108"/>
                </a:lnTo>
                <a:lnTo>
                  <a:pt x="116536" y="1364991"/>
                </a:lnTo>
                <a:lnTo>
                  <a:pt x="87022" y="1474228"/>
                </a:lnTo>
                <a:close/>
              </a:path>
              <a:path w="10692383" h="4009643">
                <a:moveTo>
                  <a:pt x="0" y="1319783"/>
                </a:moveTo>
                <a:lnTo>
                  <a:pt x="29801" y="1447076"/>
                </a:lnTo>
                <a:lnTo>
                  <a:pt x="58824" y="1459964"/>
                </a:lnTo>
                <a:lnTo>
                  <a:pt x="87022" y="1474228"/>
                </a:lnTo>
                <a:lnTo>
                  <a:pt x="116536" y="1364991"/>
                </a:lnTo>
                <a:lnTo>
                  <a:pt x="78816" y="1347849"/>
                </a:lnTo>
                <a:lnTo>
                  <a:pt x="39947" y="1332756"/>
                </a:lnTo>
                <a:lnTo>
                  <a:pt x="0" y="1319783"/>
                </a:lnTo>
                <a:close/>
              </a:path>
              <a:path w="10692383" h="4009643">
                <a:moveTo>
                  <a:pt x="0" y="1612391"/>
                </a:moveTo>
                <a:lnTo>
                  <a:pt x="0" y="1792223"/>
                </a:lnTo>
                <a:lnTo>
                  <a:pt x="16262" y="1807983"/>
                </a:lnTo>
                <a:lnTo>
                  <a:pt x="13427" y="1632688"/>
                </a:lnTo>
                <a:lnTo>
                  <a:pt x="0" y="1612391"/>
                </a:lnTo>
                <a:close/>
              </a:path>
              <a:path w="10692383" h="4009643">
                <a:moveTo>
                  <a:pt x="10607310" y="1819585"/>
                </a:moveTo>
                <a:lnTo>
                  <a:pt x="10614891" y="1946256"/>
                </a:lnTo>
                <a:lnTo>
                  <a:pt x="10653110" y="1961708"/>
                </a:lnTo>
                <a:lnTo>
                  <a:pt x="10692383" y="1975103"/>
                </a:lnTo>
                <a:lnTo>
                  <a:pt x="10692383" y="1859279"/>
                </a:lnTo>
                <a:lnTo>
                  <a:pt x="10663256" y="1847388"/>
                </a:lnTo>
                <a:lnTo>
                  <a:pt x="10634883" y="1834143"/>
                </a:lnTo>
                <a:lnTo>
                  <a:pt x="10607310" y="1819585"/>
                </a:lnTo>
                <a:close/>
              </a:path>
              <a:path w="10692383" h="4009643">
                <a:moveTo>
                  <a:pt x="10505933" y="1749058"/>
                </a:moveTo>
                <a:lnTo>
                  <a:pt x="10507265" y="1888259"/>
                </a:lnTo>
                <a:lnTo>
                  <a:pt x="10541897" y="1909462"/>
                </a:lnTo>
                <a:lnTo>
                  <a:pt x="10577796" y="1928817"/>
                </a:lnTo>
                <a:lnTo>
                  <a:pt x="10614891" y="1946256"/>
                </a:lnTo>
                <a:lnTo>
                  <a:pt x="10607310" y="1819585"/>
                </a:lnTo>
                <a:lnTo>
                  <a:pt x="10580583" y="1803757"/>
                </a:lnTo>
                <a:lnTo>
                  <a:pt x="10554747" y="1786699"/>
                </a:lnTo>
                <a:lnTo>
                  <a:pt x="10529849" y="1768452"/>
                </a:lnTo>
                <a:lnTo>
                  <a:pt x="10505933" y="1749058"/>
                </a:lnTo>
                <a:close/>
              </a:path>
              <a:path w="10692383" h="4009643">
                <a:moveTo>
                  <a:pt x="10440542" y="1684400"/>
                </a:moveTo>
                <a:lnTo>
                  <a:pt x="10442083" y="1840592"/>
                </a:lnTo>
                <a:lnTo>
                  <a:pt x="10473970" y="1865279"/>
                </a:lnTo>
                <a:lnTo>
                  <a:pt x="10507265" y="1888259"/>
                </a:lnTo>
                <a:lnTo>
                  <a:pt x="10505933" y="1749058"/>
                </a:lnTo>
                <a:lnTo>
                  <a:pt x="10483047" y="1728557"/>
                </a:lnTo>
                <a:lnTo>
                  <a:pt x="10461234" y="1706991"/>
                </a:lnTo>
                <a:lnTo>
                  <a:pt x="10440542" y="1684400"/>
                </a:lnTo>
                <a:close/>
              </a:path>
              <a:path w="10692383" h="4009643">
                <a:moveTo>
                  <a:pt x="10421016" y="1660827"/>
                </a:moveTo>
                <a:lnTo>
                  <a:pt x="10402701" y="1636312"/>
                </a:lnTo>
                <a:lnTo>
                  <a:pt x="10411675" y="1814267"/>
                </a:lnTo>
                <a:lnTo>
                  <a:pt x="10442083" y="1840592"/>
                </a:lnTo>
                <a:lnTo>
                  <a:pt x="10440542" y="1684400"/>
                </a:lnTo>
                <a:lnTo>
                  <a:pt x="10421016" y="1660827"/>
                </a:lnTo>
                <a:close/>
              </a:path>
              <a:path w="10692383" h="4009643">
                <a:moveTo>
                  <a:pt x="10355484" y="1557527"/>
                </a:moveTo>
                <a:lnTo>
                  <a:pt x="10355579" y="1756981"/>
                </a:lnTo>
                <a:lnTo>
                  <a:pt x="10382817" y="1786373"/>
                </a:lnTo>
                <a:lnTo>
                  <a:pt x="10411675" y="1814267"/>
                </a:lnTo>
                <a:lnTo>
                  <a:pt x="10402701" y="1636312"/>
                </a:lnTo>
                <a:lnTo>
                  <a:pt x="10385644" y="1610896"/>
                </a:lnTo>
                <a:lnTo>
                  <a:pt x="10369890" y="1584621"/>
                </a:lnTo>
                <a:lnTo>
                  <a:pt x="10355484" y="1557527"/>
                </a:lnTo>
                <a:close/>
              </a:path>
              <a:path w="10692383" h="4009643">
                <a:moveTo>
                  <a:pt x="10355484" y="1557527"/>
                </a:moveTo>
                <a:lnTo>
                  <a:pt x="10342473" y="1529657"/>
                </a:lnTo>
                <a:lnTo>
                  <a:pt x="10330902" y="1501050"/>
                </a:lnTo>
                <a:lnTo>
                  <a:pt x="10320817" y="1471748"/>
                </a:lnTo>
                <a:lnTo>
                  <a:pt x="10312263" y="1441792"/>
                </a:lnTo>
                <a:lnTo>
                  <a:pt x="10330034" y="1726160"/>
                </a:lnTo>
                <a:lnTo>
                  <a:pt x="10355579" y="1756981"/>
                </a:lnTo>
                <a:lnTo>
                  <a:pt x="10355484" y="1557527"/>
                </a:lnTo>
                <a:close/>
              </a:path>
              <a:path w="10692383" h="4009643">
                <a:moveTo>
                  <a:pt x="10306250" y="1693980"/>
                </a:moveTo>
                <a:lnTo>
                  <a:pt x="10330034" y="1726160"/>
                </a:lnTo>
                <a:lnTo>
                  <a:pt x="10312263" y="1441792"/>
                </a:lnTo>
                <a:lnTo>
                  <a:pt x="10305287" y="1411223"/>
                </a:lnTo>
                <a:lnTo>
                  <a:pt x="10294619" y="1296923"/>
                </a:lnTo>
                <a:lnTo>
                  <a:pt x="10288523" y="1295399"/>
                </a:lnTo>
                <a:lnTo>
                  <a:pt x="10284301" y="1660511"/>
                </a:lnTo>
                <a:lnTo>
                  <a:pt x="10306250" y="1693980"/>
                </a:lnTo>
                <a:close/>
              </a:path>
              <a:path w="10692383" h="4009643">
                <a:moveTo>
                  <a:pt x="10284301" y="1660511"/>
                </a:moveTo>
                <a:lnTo>
                  <a:pt x="10288523" y="1295399"/>
                </a:lnTo>
                <a:lnTo>
                  <a:pt x="10283951" y="1293875"/>
                </a:lnTo>
                <a:lnTo>
                  <a:pt x="10279379" y="1293875"/>
                </a:lnTo>
                <a:lnTo>
                  <a:pt x="10271589" y="1292620"/>
                </a:lnTo>
                <a:lnTo>
                  <a:pt x="10264255" y="1625822"/>
                </a:lnTo>
                <a:lnTo>
                  <a:pt x="10284301" y="1660511"/>
                </a:lnTo>
                <a:close/>
              </a:path>
              <a:path w="10692383" h="4009643">
                <a:moveTo>
                  <a:pt x="10271589" y="1292620"/>
                </a:moveTo>
                <a:lnTo>
                  <a:pt x="10259150" y="1290806"/>
                </a:lnTo>
                <a:lnTo>
                  <a:pt x="10246660" y="1289252"/>
                </a:lnTo>
                <a:lnTo>
                  <a:pt x="10234087" y="1287988"/>
                </a:lnTo>
                <a:lnTo>
                  <a:pt x="10221400" y="1287046"/>
                </a:lnTo>
                <a:lnTo>
                  <a:pt x="10208568" y="1286458"/>
                </a:lnTo>
                <a:lnTo>
                  <a:pt x="10195559" y="1286255"/>
                </a:lnTo>
                <a:lnTo>
                  <a:pt x="10187939" y="1389887"/>
                </a:lnTo>
                <a:lnTo>
                  <a:pt x="10187939" y="1395983"/>
                </a:lnTo>
                <a:lnTo>
                  <a:pt x="10195071" y="1436525"/>
                </a:lnTo>
                <a:lnTo>
                  <a:pt x="10204533" y="1476266"/>
                </a:lnTo>
                <a:lnTo>
                  <a:pt x="10216253" y="1515136"/>
                </a:lnTo>
                <a:lnTo>
                  <a:pt x="10230160" y="1553065"/>
                </a:lnTo>
                <a:lnTo>
                  <a:pt x="10246185" y="1589984"/>
                </a:lnTo>
                <a:lnTo>
                  <a:pt x="10264255" y="1625822"/>
                </a:lnTo>
                <a:lnTo>
                  <a:pt x="10271589" y="1292620"/>
                </a:lnTo>
                <a:close/>
              </a:path>
              <a:path w="10692383" h="4009643">
                <a:moveTo>
                  <a:pt x="10195559" y="1286255"/>
                </a:moveTo>
                <a:lnTo>
                  <a:pt x="10180319" y="1284731"/>
                </a:lnTo>
                <a:lnTo>
                  <a:pt x="10181843" y="1310639"/>
                </a:lnTo>
                <a:lnTo>
                  <a:pt x="10181851" y="1313857"/>
                </a:lnTo>
                <a:lnTo>
                  <a:pt x="10182041" y="1326428"/>
                </a:lnTo>
                <a:lnTo>
                  <a:pt x="10182510" y="1339139"/>
                </a:lnTo>
                <a:lnTo>
                  <a:pt x="10183298" y="1351915"/>
                </a:lnTo>
                <a:lnTo>
                  <a:pt x="10184440" y="1364682"/>
                </a:lnTo>
                <a:lnTo>
                  <a:pt x="10185975" y="1377364"/>
                </a:lnTo>
                <a:lnTo>
                  <a:pt x="10187939" y="1389887"/>
                </a:lnTo>
                <a:lnTo>
                  <a:pt x="10195559" y="1286255"/>
                </a:lnTo>
                <a:close/>
              </a:path>
              <a:path w="10692383" h="4009643">
                <a:moveTo>
                  <a:pt x="10181843" y="1310639"/>
                </a:moveTo>
                <a:lnTo>
                  <a:pt x="10180319" y="1284731"/>
                </a:lnTo>
                <a:lnTo>
                  <a:pt x="10180319" y="1304543"/>
                </a:lnTo>
                <a:lnTo>
                  <a:pt x="10181843" y="1310639"/>
                </a:lnTo>
                <a:close/>
              </a:path>
              <a:path w="10692383" h="4009643">
                <a:moveTo>
                  <a:pt x="10294619" y="1296923"/>
                </a:moveTo>
                <a:lnTo>
                  <a:pt x="10305287" y="1411223"/>
                </a:lnTo>
                <a:lnTo>
                  <a:pt x="10329561" y="1416924"/>
                </a:lnTo>
                <a:lnTo>
                  <a:pt x="10353447" y="1423501"/>
                </a:lnTo>
                <a:lnTo>
                  <a:pt x="10376924" y="1430937"/>
                </a:lnTo>
                <a:lnTo>
                  <a:pt x="10399970" y="1439216"/>
                </a:lnTo>
                <a:lnTo>
                  <a:pt x="10422564" y="1448323"/>
                </a:lnTo>
                <a:lnTo>
                  <a:pt x="10444683" y="1458242"/>
                </a:lnTo>
                <a:lnTo>
                  <a:pt x="10466306" y="1468956"/>
                </a:lnTo>
                <a:lnTo>
                  <a:pt x="10487411" y="1480450"/>
                </a:lnTo>
                <a:lnTo>
                  <a:pt x="10507977" y="1492707"/>
                </a:lnTo>
                <a:lnTo>
                  <a:pt x="10527982" y="1505711"/>
                </a:lnTo>
                <a:lnTo>
                  <a:pt x="10547403" y="1519448"/>
                </a:lnTo>
                <a:lnTo>
                  <a:pt x="10566220" y="1533899"/>
                </a:lnTo>
                <a:lnTo>
                  <a:pt x="10584411" y="1549051"/>
                </a:lnTo>
                <a:lnTo>
                  <a:pt x="10601954" y="1564885"/>
                </a:lnTo>
                <a:lnTo>
                  <a:pt x="10618826" y="1581388"/>
                </a:lnTo>
                <a:lnTo>
                  <a:pt x="10635008" y="1598541"/>
                </a:lnTo>
                <a:lnTo>
                  <a:pt x="10650476" y="1616331"/>
                </a:lnTo>
                <a:lnTo>
                  <a:pt x="10665209" y="1634739"/>
                </a:lnTo>
                <a:lnTo>
                  <a:pt x="10679185" y="1653752"/>
                </a:lnTo>
                <a:lnTo>
                  <a:pt x="10692383" y="1673351"/>
                </a:lnTo>
                <a:lnTo>
                  <a:pt x="10692383" y="1498091"/>
                </a:lnTo>
                <a:lnTo>
                  <a:pt x="10676361" y="1482778"/>
                </a:lnTo>
                <a:lnTo>
                  <a:pt x="10659849" y="1467935"/>
                </a:lnTo>
                <a:lnTo>
                  <a:pt x="10642862" y="1453576"/>
                </a:lnTo>
                <a:lnTo>
                  <a:pt x="10625413" y="1439716"/>
                </a:lnTo>
                <a:lnTo>
                  <a:pt x="10607516" y="1426368"/>
                </a:lnTo>
                <a:lnTo>
                  <a:pt x="10589184" y="1413546"/>
                </a:lnTo>
                <a:lnTo>
                  <a:pt x="10570432" y="1401263"/>
                </a:lnTo>
                <a:lnTo>
                  <a:pt x="10551273" y="1389534"/>
                </a:lnTo>
                <a:lnTo>
                  <a:pt x="10531721" y="1378371"/>
                </a:lnTo>
                <a:lnTo>
                  <a:pt x="10511789" y="1367789"/>
                </a:lnTo>
                <a:lnTo>
                  <a:pt x="10491492" y="1357802"/>
                </a:lnTo>
                <a:lnTo>
                  <a:pt x="10470842" y="1348422"/>
                </a:lnTo>
                <a:lnTo>
                  <a:pt x="10449855" y="1339665"/>
                </a:lnTo>
                <a:lnTo>
                  <a:pt x="10428542" y="1331543"/>
                </a:lnTo>
                <a:lnTo>
                  <a:pt x="10406919" y="1324070"/>
                </a:lnTo>
                <a:lnTo>
                  <a:pt x="10384999" y="1317260"/>
                </a:lnTo>
                <a:lnTo>
                  <a:pt x="10362795" y="1311126"/>
                </a:lnTo>
                <a:lnTo>
                  <a:pt x="10340321" y="1305683"/>
                </a:lnTo>
                <a:lnTo>
                  <a:pt x="10317591" y="1300945"/>
                </a:lnTo>
                <a:lnTo>
                  <a:pt x="10294619" y="1296923"/>
                </a:lnTo>
                <a:close/>
              </a:path>
              <a:path w="10692383" h="4009643">
                <a:moveTo>
                  <a:pt x="9300192" y="1605780"/>
                </a:moveTo>
                <a:lnTo>
                  <a:pt x="9273625" y="1569598"/>
                </a:lnTo>
                <a:lnTo>
                  <a:pt x="9280001" y="1815914"/>
                </a:lnTo>
                <a:lnTo>
                  <a:pt x="9290002" y="1850142"/>
                </a:lnTo>
                <a:lnTo>
                  <a:pt x="9297923" y="1885187"/>
                </a:lnTo>
                <a:lnTo>
                  <a:pt x="9310115" y="1999487"/>
                </a:lnTo>
                <a:lnTo>
                  <a:pt x="9324430" y="1643580"/>
                </a:lnTo>
                <a:lnTo>
                  <a:pt x="9300192" y="1605780"/>
                </a:lnTo>
                <a:close/>
              </a:path>
              <a:path w="10692383" h="4009643">
                <a:moveTo>
                  <a:pt x="9220565" y="1688431"/>
                </a:moveTo>
                <a:lnTo>
                  <a:pt x="9238202" y="1718762"/>
                </a:lnTo>
                <a:lnTo>
                  <a:pt x="9254032" y="1750161"/>
                </a:lnTo>
                <a:lnTo>
                  <a:pt x="9267988" y="1782566"/>
                </a:lnTo>
                <a:lnTo>
                  <a:pt x="9280001" y="1815914"/>
                </a:lnTo>
                <a:lnTo>
                  <a:pt x="9273625" y="1569598"/>
                </a:lnTo>
                <a:lnTo>
                  <a:pt x="9244831" y="1535129"/>
                </a:lnTo>
                <a:lnTo>
                  <a:pt x="9220565" y="1688431"/>
                </a:lnTo>
                <a:close/>
              </a:path>
              <a:path w="10692383" h="4009643">
                <a:moveTo>
                  <a:pt x="9157506" y="1604481"/>
                </a:moveTo>
                <a:lnTo>
                  <a:pt x="9180149" y="1631228"/>
                </a:lnTo>
                <a:lnTo>
                  <a:pt x="9201191" y="1659233"/>
                </a:lnTo>
                <a:lnTo>
                  <a:pt x="9220565" y="1688431"/>
                </a:lnTo>
                <a:lnTo>
                  <a:pt x="9244831" y="1535129"/>
                </a:lnTo>
                <a:lnTo>
                  <a:pt x="9213913" y="1502473"/>
                </a:lnTo>
                <a:lnTo>
                  <a:pt x="9180971" y="1471725"/>
                </a:lnTo>
                <a:lnTo>
                  <a:pt x="9157506" y="1604481"/>
                </a:lnTo>
                <a:close/>
              </a:path>
              <a:path w="10692383" h="4009643">
                <a:moveTo>
                  <a:pt x="9080662" y="1532412"/>
                </a:moveTo>
                <a:lnTo>
                  <a:pt x="9107694" y="1555010"/>
                </a:lnTo>
                <a:lnTo>
                  <a:pt x="9133331" y="1579054"/>
                </a:lnTo>
                <a:lnTo>
                  <a:pt x="9157506" y="1604481"/>
                </a:lnTo>
                <a:lnTo>
                  <a:pt x="9180971" y="1471725"/>
                </a:lnTo>
                <a:lnTo>
                  <a:pt x="9146109" y="1442984"/>
                </a:lnTo>
                <a:lnTo>
                  <a:pt x="9109426" y="1416345"/>
                </a:lnTo>
                <a:lnTo>
                  <a:pt x="9080662" y="1532412"/>
                </a:lnTo>
                <a:close/>
              </a:path>
              <a:path w="10692383" h="4009643">
                <a:moveTo>
                  <a:pt x="8991885" y="1473922"/>
                </a:moveTo>
                <a:lnTo>
                  <a:pt x="9022689" y="1491805"/>
                </a:lnTo>
                <a:lnTo>
                  <a:pt x="9052304" y="1511323"/>
                </a:lnTo>
                <a:lnTo>
                  <a:pt x="9080662" y="1532412"/>
                </a:lnTo>
                <a:lnTo>
                  <a:pt x="9109426" y="1416345"/>
                </a:lnTo>
                <a:lnTo>
                  <a:pt x="9071026" y="1391907"/>
                </a:lnTo>
                <a:lnTo>
                  <a:pt x="9031009" y="1369766"/>
                </a:lnTo>
                <a:lnTo>
                  <a:pt x="8991885" y="1473922"/>
                </a:lnTo>
                <a:close/>
              </a:path>
              <a:path w="10692383" h="4009643">
                <a:moveTo>
                  <a:pt x="8858154" y="1419991"/>
                </a:moveTo>
                <a:lnTo>
                  <a:pt x="8893027" y="1430708"/>
                </a:lnTo>
                <a:lnTo>
                  <a:pt x="8926986" y="1443310"/>
                </a:lnTo>
                <a:lnTo>
                  <a:pt x="8959961" y="1457736"/>
                </a:lnTo>
                <a:lnTo>
                  <a:pt x="8991885" y="1473922"/>
                </a:lnTo>
                <a:lnTo>
                  <a:pt x="9031009" y="1369766"/>
                </a:lnTo>
                <a:lnTo>
                  <a:pt x="8989478" y="1350020"/>
                </a:lnTo>
                <a:lnTo>
                  <a:pt x="8946534" y="1332765"/>
                </a:lnTo>
                <a:lnTo>
                  <a:pt x="8902279" y="1318099"/>
                </a:lnTo>
                <a:lnTo>
                  <a:pt x="8858154" y="1419991"/>
                </a:lnTo>
                <a:close/>
              </a:path>
              <a:path w="10692383" h="4009643">
                <a:moveTo>
                  <a:pt x="8805671" y="1295399"/>
                </a:moveTo>
                <a:lnTo>
                  <a:pt x="8819803" y="1690212"/>
                </a:lnTo>
                <a:lnTo>
                  <a:pt x="8822435" y="1411223"/>
                </a:lnTo>
                <a:lnTo>
                  <a:pt x="8858154" y="1419991"/>
                </a:lnTo>
                <a:lnTo>
                  <a:pt x="8902279" y="1318099"/>
                </a:lnTo>
                <a:lnTo>
                  <a:pt x="8856815" y="1306120"/>
                </a:lnTo>
                <a:lnTo>
                  <a:pt x="8810243" y="1296923"/>
                </a:lnTo>
                <a:lnTo>
                  <a:pt x="8805671" y="1295399"/>
                </a:lnTo>
                <a:close/>
              </a:path>
              <a:path w="10692383" h="4009643">
                <a:moveTo>
                  <a:pt x="8801099" y="1293875"/>
                </a:moveTo>
                <a:lnTo>
                  <a:pt x="8795003" y="1293875"/>
                </a:lnTo>
                <a:lnTo>
                  <a:pt x="8795640" y="1652308"/>
                </a:lnTo>
                <a:lnTo>
                  <a:pt x="8819803" y="1690212"/>
                </a:lnTo>
                <a:lnTo>
                  <a:pt x="8805671" y="1295399"/>
                </a:lnTo>
                <a:lnTo>
                  <a:pt x="8801099" y="1293875"/>
                </a:lnTo>
                <a:close/>
              </a:path>
              <a:path w="10692383" h="4009643">
                <a:moveTo>
                  <a:pt x="8795003" y="1293875"/>
                </a:moveTo>
                <a:lnTo>
                  <a:pt x="8776562" y="1290962"/>
                </a:lnTo>
                <a:lnTo>
                  <a:pt x="8763957" y="1289356"/>
                </a:lnTo>
                <a:lnTo>
                  <a:pt x="8751169" y="1288049"/>
                </a:lnTo>
                <a:lnTo>
                  <a:pt x="8738298" y="1287075"/>
                </a:lnTo>
                <a:lnTo>
                  <a:pt x="8754697" y="1571987"/>
                </a:lnTo>
                <a:lnTo>
                  <a:pt x="8773905" y="1612868"/>
                </a:lnTo>
                <a:lnTo>
                  <a:pt x="8795640" y="1652308"/>
                </a:lnTo>
                <a:lnTo>
                  <a:pt x="8795003" y="1293875"/>
                </a:lnTo>
                <a:close/>
              </a:path>
              <a:path w="10692383" h="4009643">
                <a:moveTo>
                  <a:pt x="8713209" y="1441665"/>
                </a:moveTo>
                <a:lnTo>
                  <a:pt x="8724250" y="1486290"/>
                </a:lnTo>
                <a:lnTo>
                  <a:pt x="8738112" y="1529762"/>
                </a:lnTo>
                <a:lnTo>
                  <a:pt x="8754697" y="1571987"/>
                </a:lnTo>
                <a:lnTo>
                  <a:pt x="8738298" y="1287075"/>
                </a:lnTo>
                <a:lnTo>
                  <a:pt x="8725445" y="1286466"/>
                </a:lnTo>
                <a:lnTo>
                  <a:pt x="8713209" y="1441665"/>
                </a:lnTo>
                <a:close/>
              </a:path>
              <a:path w="10692383" h="4009643">
                <a:moveTo>
                  <a:pt x="8712707" y="1286255"/>
                </a:moveTo>
                <a:lnTo>
                  <a:pt x="8697467" y="1284731"/>
                </a:lnTo>
                <a:lnTo>
                  <a:pt x="8697475" y="1313857"/>
                </a:lnTo>
                <a:lnTo>
                  <a:pt x="8697665" y="1326428"/>
                </a:lnTo>
                <a:lnTo>
                  <a:pt x="8698134" y="1339139"/>
                </a:lnTo>
                <a:lnTo>
                  <a:pt x="8698922" y="1351915"/>
                </a:lnTo>
                <a:lnTo>
                  <a:pt x="8700064" y="1364682"/>
                </a:lnTo>
                <a:lnTo>
                  <a:pt x="8701599" y="1377364"/>
                </a:lnTo>
                <a:lnTo>
                  <a:pt x="8703563" y="1389887"/>
                </a:lnTo>
                <a:lnTo>
                  <a:pt x="8705087" y="1395983"/>
                </a:lnTo>
                <a:lnTo>
                  <a:pt x="8713209" y="1441665"/>
                </a:lnTo>
                <a:lnTo>
                  <a:pt x="8725445" y="1286466"/>
                </a:lnTo>
                <a:lnTo>
                  <a:pt x="8712707" y="1286255"/>
                </a:lnTo>
                <a:close/>
              </a:path>
              <a:path w="10692383" h="4009643">
                <a:moveTo>
                  <a:pt x="8697467" y="1310639"/>
                </a:moveTo>
                <a:lnTo>
                  <a:pt x="8697475" y="1313857"/>
                </a:lnTo>
                <a:lnTo>
                  <a:pt x="8697467" y="1284731"/>
                </a:lnTo>
                <a:lnTo>
                  <a:pt x="8695943" y="1284731"/>
                </a:lnTo>
                <a:lnTo>
                  <a:pt x="8695943" y="1304543"/>
                </a:lnTo>
                <a:lnTo>
                  <a:pt x="8697467" y="1310639"/>
                </a:lnTo>
                <a:close/>
              </a:path>
              <a:path w="10692383" h="4009643">
                <a:moveTo>
                  <a:pt x="9424415" y="1990343"/>
                </a:moveTo>
                <a:lnTo>
                  <a:pt x="9422891" y="1985771"/>
                </a:lnTo>
                <a:lnTo>
                  <a:pt x="9424415" y="2007107"/>
                </a:lnTo>
                <a:lnTo>
                  <a:pt x="9424415" y="1990343"/>
                </a:lnTo>
                <a:close/>
              </a:path>
              <a:path w="10692383" h="4009643">
                <a:moveTo>
                  <a:pt x="9422891" y="1985771"/>
                </a:moveTo>
                <a:lnTo>
                  <a:pt x="9422875" y="1980908"/>
                </a:lnTo>
                <a:lnTo>
                  <a:pt x="9422891" y="2011679"/>
                </a:lnTo>
                <a:lnTo>
                  <a:pt x="9422891" y="2010155"/>
                </a:lnTo>
                <a:lnTo>
                  <a:pt x="9424415" y="2007107"/>
                </a:lnTo>
                <a:lnTo>
                  <a:pt x="9422891" y="1985771"/>
                </a:lnTo>
                <a:close/>
              </a:path>
              <a:path w="10692383" h="4009643">
                <a:moveTo>
                  <a:pt x="9422891" y="2011679"/>
                </a:moveTo>
                <a:lnTo>
                  <a:pt x="9422875" y="1980908"/>
                </a:lnTo>
                <a:lnTo>
                  <a:pt x="9422662" y="1968173"/>
                </a:lnTo>
                <a:lnTo>
                  <a:pt x="9422177" y="1955565"/>
                </a:lnTo>
                <a:lnTo>
                  <a:pt x="9421382" y="1943014"/>
                </a:lnTo>
                <a:lnTo>
                  <a:pt x="9420244" y="1930450"/>
                </a:lnTo>
                <a:lnTo>
                  <a:pt x="9418727" y="1917802"/>
                </a:lnTo>
                <a:lnTo>
                  <a:pt x="9416795" y="1904999"/>
                </a:lnTo>
                <a:lnTo>
                  <a:pt x="9415271" y="1898903"/>
                </a:lnTo>
                <a:lnTo>
                  <a:pt x="9407651" y="2010155"/>
                </a:lnTo>
                <a:lnTo>
                  <a:pt x="9422891" y="2011679"/>
                </a:lnTo>
                <a:close/>
              </a:path>
              <a:path w="10692383" h="4009643">
                <a:moveTo>
                  <a:pt x="9382529" y="2008653"/>
                </a:moveTo>
                <a:lnTo>
                  <a:pt x="9395162" y="2009451"/>
                </a:lnTo>
                <a:lnTo>
                  <a:pt x="9407651" y="2010155"/>
                </a:lnTo>
                <a:lnTo>
                  <a:pt x="9415271" y="1898903"/>
                </a:lnTo>
                <a:lnTo>
                  <a:pt x="9407139" y="1853440"/>
                </a:lnTo>
                <a:lnTo>
                  <a:pt x="9396067" y="1809010"/>
                </a:lnTo>
                <a:lnTo>
                  <a:pt x="9382529" y="2008653"/>
                </a:lnTo>
                <a:close/>
              </a:path>
              <a:path w="10692383" h="4009643">
                <a:moveTo>
                  <a:pt x="9331794" y="2002649"/>
                </a:moveTo>
                <a:lnTo>
                  <a:pt x="9344382" y="2004759"/>
                </a:lnTo>
                <a:lnTo>
                  <a:pt x="9357076" y="2006401"/>
                </a:lnTo>
                <a:lnTo>
                  <a:pt x="9369812" y="2007668"/>
                </a:lnTo>
                <a:lnTo>
                  <a:pt x="9382529" y="2008653"/>
                </a:lnTo>
                <a:lnTo>
                  <a:pt x="9396067" y="1809010"/>
                </a:lnTo>
                <a:lnTo>
                  <a:pt x="9382159" y="1765713"/>
                </a:lnTo>
                <a:lnTo>
                  <a:pt x="9365516" y="1723643"/>
                </a:lnTo>
                <a:lnTo>
                  <a:pt x="9346239" y="1682900"/>
                </a:lnTo>
                <a:lnTo>
                  <a:pt x="9331794" y="2002649"/>
                </a:lnTo>
                <a:close/>
              </a:path>
              <a:path w="10692383" h="4009643">
                <a:moveTo>
                  <a:pt x="9324430" y="1643580"/>
                </a:moveTo>
                <a:lnTo>
                  <a:pt x="9310115" y="1999487"/>
                </a:lnTo>
                <a:lnTo>
                  <a:pt x="9314687" y="2001011"/>
                </a:lnTo>
                <a:lnTo>
                  <a:pt x="9319259" y="2002535"/>
                </a:lnTo>
                <a:lnTo>
                  <a:pt x="9323831" y="2001011"/>
                </a:lnTo>
                <a:lnTo>
                  <a:pt x="9331794" y="2002649"/>
                </a:lnTo>
                <a:lnTo>
                  <a:pt x="9346239" y="1682900"/>
                </a:lnTo>
                <a:lnTo>
                  <a:pt x="9324430" y="1643580"/>
                </a:lnTo>
                <a:close/>
              </a:path>
              <a:path w="10692383" h="4009643">
                <a:moveTo>
                  <a:pt x="9263337" y="1990291"/>
                </a:moveTo>
                <a:lnTo>
                  <a:pt x="9310115" y="1999487"/>
                </a:lnTo>
                <a:lnTo>
                  <a:pt x="9297923" y="1885187"/>
                </a:lnTo>
                <a:lnTo>
                  <a:pt x="9262205" y="1876409"/>
                </a:lnTo>
                <a:lnTo>
                  <a:pt x="9227332" y="1865662"/>
                </a:lnTo>
                <a:lnTo>
                  <a:pt x="9217709" y="1978310"/>
                </a:lnTo>
                <a:lnTo>
                  <a:pt x="9263337" y="1990291"/>
                </a:lnTo>
                <a:close/>
              </a:path>
              <a:path w="10692383" h="4009643">
                <a:moveTo>
                  <a:pt x="9128474" y="1822275"/>
                </a:moveTo>
                <a:lnTo>
                  <a:pt x="9130295" y="1946379"/>
                </a:lnTo>
                <a:lnTo>
                  <a:pt x="9173329" y="1963641"/>
                </a:lnTo>
                <a:lnTo>
                  <a:pt x="9217709" y="1978310"/>
                </a:lnTo>
                <a:lnTo>
                  <a:pt x="9227332" y="1865662"/>
                </a:lnTo>
                <a:lnTo>
                  <a:pt x="9193373" y="1853013"/>
                </a:lnTo>
                <a:lnTo>
                  <a:pt x="9160398" y="1838529"/>
                </a:lnTo>
                <a:lnTo>
                  <a:pt x="9128474" y="1822275"/>
                </a:lnTo>
                <a:close/>
              </a:path>
              <a:path w="10692383" h="4009643">
                <a:moveTo>
                  <a:pt x="9039697" y="1763560"/>
                </a:moveTo>
                <a:lnTo>
                  <a:pt x="9048661" y="1904463"/>
                </a:lnTo>
                <a:lnTo>
                  <a:pt x="9088707" y="1926621"/>
                </a:lnTo>
                <a:lnTo>
                  <a:pt x="9130295" y="1946379"/>
                </a:lnTo>
                <a:lnTo>
                  <a:pt x="9128474" y="1822275"/>
                </a:lnTo>
                <a:lnTo>
                  <a:pt x="9097670" y="1804318"/>
                </a:lnTo>
                <a:lnTo>
                  <a:pt x="9068055" y="1784724"/>
                </a:lnTo>
                <a:lnTo>
                  <a:pt x="9039697" y="1763560"/>
                </a:lnTo>
                <a:close/>
              </a:path>
              <a:path w="10692383" h="4009643">
                <a:moveTo>
                  <a:pt x="8962853" y="1691308"/>
                </a:moveTo>
                <a:lnTo>
                  <a:pt x="8973592" y="1853330"/>
                </a:lnTo>
                <a:lnTo>
                  <a:pt x="9010256" y="1880001"/>
                </a:lnTo>
                <a:lnTo>
                  <a:pt x="9048661" y="1904463"/>
                </a:lnTo>
                <a:lnTo>
                  <a:pt x="9039697" y="1763560"/>
                </a:lnTo>
                <a:lnTo>
                  <a:pt x="9012665" y="1740892"/>
                </a:lnTo>
                <a:lnTo>
                  <a:pt x="8987027" y="1716785"/>
                </a:lnTo>
                <a:lnTo>
                  <a:pt x="8962853" y="1691308"/>
                </a:lnTo>
                <a:close/>
              </a:path>
              <a:path w="10692383" h="4009643">
                <a:moveTo>
                  <a:pt x="8899794" y="1607307"/>
                </a:moveTo>
                <a:lnTo>
                  <a:pt x="8905874" y="1793747"/>
                </a:lnTo>
                <a:lnTo>
                  <a:pt x="8938765" y="1824547"/>
                </a:lnTo>
                <a:lnTo>
                  <a:pt x="8973592" y="1853330"/>
                </a:lnTo>
                <a:lnTo>
                  <a:pt x="8962853" y="1691308"/>
                </a:lnTo>
                <a:lnTo>
                  <a:pt x="8940210" y="1664524"/>
                </a:lnTo>
                <a:lnTo>
                  <a:pt x="8919167" y="1636502"/>
                </a:lnTo>
                <a:lnTo>
                  <a:pt x="8899794" y="1607307"/>
                </a:lnTo>
                <a:close/>
              </a:path>
              <a:path w="10692383" h="4009643">
                <a:moveTo>
                  <a:pt x="8882157" y="1577006"/>
                </a:moveTo>
                <a:lnTo>
                  <a:pt x="8866326" y="1545665"/>
                </a:lnTo>
                <a:lnTo>
                  <a:pt x="8875018" y="1761028"/>
                </a:lnTo>
                <a:lnTo>
                  <a:pt x="8905874" y="1793747"/>
                </a:lnTo>
                <a:lnTo>
                  <a:pt x="8899794" y="1607307"/>
                </a:lnTo>
                <a:lnTo>
                  <a:pt x="8882157" y="1577006"/>
                </a:lnTo>
                <a:close/>
              </a:path>
              <a:path w="10692383" h="4009643">
                <a:moveTo>
                  <a:pt x="8852370" y="1513349"/>
                </a:moveTo>
                <a:lnTo>
                  <a:pt x="8840358" y="1480127"/>
                </a:lnTo>
                <a:lnTo>
                  <a:pt x="8846295" y="1726484"/>
                </a:lnTo>
                <a:lnTo>
                  <a:pt x="8875018" y="1761028"/>
                </a:lnTo>
                <a:lnTo>
                  <a:pt x="8866326" y="1545665"/>
                </a:lnTo>
                <a:lnTo>
                  <a:pt x="8852370" y="1513349"/>
                </a:lnTo>
                <a:close/>
              </a:path>
              <a:path w="10692383" h="4009643">
                <a:moveTo>
                  <a:pt x="8846295" y="1726484"/>
                </a:moveTo>
                <a:lnTo>
                  <a:pt x="8840358" y="1480127"/>
                </a:lnTo>
                <a:lnTo>
                  <a:pt x="8830356" y="1446062"/>
                </a:lnTo>
                <a:lnTo>
                  <a:pt x="8822435" y="1411223"/>
                </a:lnTo>
                <a:lnTo>
                  <a:pt x="8819803" y="1690212"/>
                </a:lnTo>
                <a:lnTo>
                  <a:pt x="8846295" y="1726484"/>
                </a:lnTo>
                <a:close/>
              </a:path>
              <a:path w="10692383" h="4009643">
                <a:moveTo>
                  <a:pt x="7816180" y="1605780"/>
                </a:moveTo>
                <a:lnTo>
                  <a:pt x="7789688" y="1569598"/>
                </a:lnTo>
                <a:lnTo>
                  <a:pt x="7796736" y="1815914"/>
                </a:lnTo>
                <a:lnTo>
                  <a:pt x="7806933" y="1850142"/>
                </a:lnTo>
                <a:lnTo>
                  <a:pt x="7815071" y="1885187"/>
                </a:lnTo>
                <a:lnTo>
                  <a:pt x="7825739" y="1999487"/>
                </a:lnTo>
                <a:lnTo>
                  <a:pt x="7840342" y="1643580"/>
                </a:lnTo>
                <a:lnTo>
                  <a:pt x="7816180" y="1605780"/>
                </a:lnTo>
                <a:close/>
              </a:path>
              <a:path w="10692383" h="4009643">
                <a:moveTo>
                  <a:pt x="7736712" y="1688431"/>
                </a:moveTo>
                <a:lnTo>
                  <a:pt x="7754469" y="1718762"/>
                </a:lnTo>
                <a:lnTo>
                  <a:pt x="7770436" y="1750161"/>
                </a:lnTo>
                <a:lnTo>
                  <a:pt x="7784548" y="1782566"/>
                </a:lnTo>
                <a:lnTo>
                  <a:pt x="7796736" y="1815914"/>
                </a:lnTo>
                <a:lnTo>
                  <a:pt x="7789688" y="1569598"/>
                </a:lnTo>
                <a:lnTo>
                  <a:pt x="7760964" y="1535129"/>
                </a:lnTo>
                <a:lnTo>
                  <a:pt x="7736712" y="1688431"/>
                </a:lnTo>
                <a:close/>
              </a:path>
              <a:path w="10692383" h="4009643">
                <a:moveTo>
                  <a:pt x="7673383" y="1604481"/>
                </a:moveTo>
                <a:lnTo>
                  <a:pt x="7696102" y="1631228"/>
                </a:lnTo>
                <a:lnTo>
                  <a:pt x="7717234" y="1659233"/>
                </a:lnTo>
                <a:lnTo>
                  <a:pt x="7736712" y="1688431"/>
                </a:lnTo>
                <a:lnTo>
                  <a:pt x="7760964" y="1535129"/>
                </a:lnTo>
                <a:lnTo>
                  <a:pt x="7730108" y="1502473"/>
                </a:lnTo>
                <a:lnTo>
                  <a:pt x="7697218" y="1471725"/>
                </a:lnTo>
                <a:lnTo>
                  <a:pt x="7673383" y="1604481"/>
                </a:lnTo>
                <a:close/>
              </a:path>
              <a:path w="10692383" h="4009643">
                <a:moveTo>
                  <a:pt x="7596383" y="1532412"/>
                </a:moveTo>
                <a:lnTo>
                  <a:pt x="7623457" y="1555010"/>
                </a:lnTo>
                <a:lnTo>
                  <a:pt x="7649146" y="1579054"/>
                </a:lnTo>
                <a:lnTo>
                  <a:pt x="7673383" y="1604481"/>
                </a:lnTo>
                <a:lnTo>
                  <a:pt x="7697218" y="1471725"/>
                </a:lnTo>
                <a:lnTo>
                  <a:pt x="7662391" y="1442984"/>
                </a:lnTo>
                <a:lnTo>
                  <a:pt x="7625726" y="1416345"/>
                </a:lnTo>
                <a:lnTo>
                  <a:pt x="7596383" y="1532412"/>
                </a:lnTo>
                <a:close/>
              </a:path>
              <a:path w="10692383" h="4009643">
                <a:moveTo>
                  <a:pt x="7507533" y="1473922"/>
                </a:moveTo>
                <a:lnTo>
                  <a:pt x="7538354" y="1491805"/>
                </a:lnTo>
                <a:lnTo>
                  <a:pt x="7567993" y="1511323"/>
                </a:lnTo>
                <a:lnTo>
                  <a:pt x="7596383" y="1532412"/>
                </a:lnTo>
                <a:lnTo>
                  <a:pt x="7625726" y="1416345"/>
                </a:lnTo>
                <a:lnTo>
                  <a:pt x="7587322" y="1391907"/>
                </a:lnTo>
                <a:lnTo>
                  <a:pt x="7547276" y="1369766"/>
                </a:lnTo>
                <a:lnTo>
                  <a:pt x="7507533" y="1473922"/>
                </a:lnTo>
                <a:close/>
              </a:path>
              <a:path w="10692383" h="4009643">
                <a:moveTo>
                  <a:pt x="7373778" y="1419991"/>
                </a:moveTo>
                <a:lnTo>
                  <a:pt x="7408653" y="1430708"/>
                </a:lnTo>
                <a:lnTo>
                  <a:pt x="7442615" y="1443310"/>
                </a:lnTo>
                <a:lnTo>
                  <a:pt x="7475597" y="1457736"/>
                </a:lnTo>
                <a:lnTo>
                  <a:pt x="7507533" y="1473922"/>
                </a:lnTo>
                <a:lnTo>
                  <a:pt x="7547276" y="1369766"/>
                </a:lnTo>
                <a:lnTo>
                  <a:pt x="7505687" y="1350020"/>
                </a:lnTo>
                <a:lnTo>
                  <a:pt x="7462654" y="1332765"/>
                </a:lnTo>
                <a:lnTo>
                  <a:pt x="7418274" y="1318099"/>
                </a:lnTo>
                <a:lnTo>
                  <a:pt x="7373778" y="1419991"/>
                </a:lnTo>
                <a:close/>
              </a:path>
              <a:path w="10692383" h="4009643">
                <a:moveTo>
                  <a:pt x="7321295" y="1295399"/>
                </a:moveTo>
                <a:lnTo>
                  <a:pt x="7335791" y="1690212"/>
                </a:lnTo>
                <a:lnTo>
                  <a:pt x="7338059" y="1411223"/>
                </a:lnTo>
                <a:lnTo>
                  <a:pt x="7373778" y="1419991"/>
                </a:lnTo>
                <a:lnTo>
                  <a:pt x="7418274" y="1318099"/>
                </a:lnTo>
                <a:lnTo>
                  <a:pt x="7372645" y="1306120"/>
                </a:lnTo>
                <a:lnTo>
                  <a:pt x="7325867" y="1296923"/>
                </a:lnTo>
                <a:lnTo>
                  <a:pt x="7321295" y="1295399"/>
                </a:lnTo>
                <a:close/>
              </a:path>
              <a:path w="10692383" h="4009643">
                <a:moveTo>
                  <a:pt x="7321295" y="1295399"/>
                </a:moveTo>
                <a:lnTo>
                  <a:pt x="7316723" y="1293875"/>
                </a:lnTo>
                <a:lnTo>
                  <a:pt x="7312151" y="1293875"/>
                </a:lnTo>
                <a:lnTo>
                  <a:pt x="7304324" y="1292620"/>
                </a:lnTo>
                <a:lnTo>
                  <a:pt x="7291714" y="1290806"/>
                </a:lnTo>
                <a:lnTo>
                  <a:pt x="7311552" y="1652308"/>
                </a:lnTo>
                <a:lnTo>
                  <a:pt x="7335791" y="1690212"/>
                </a:lnTo>
                <a:lnTo>
                  <a:pt x="7321295" y="1295399"/>
                </a:lnTo>
                <a:close/>
              </a:path>
              <a:path w="10692383" h="4009643">
                <a:moveTo>
                  <a:pt x="7311552" y="1652308"/>
                </a:moveTo>
                <a:lnTo>
                  <a:pt x="7291714" y="1290806"/>
                </a:lnTo>
                <a:lnTo>
                  <a:pt x="7278998" y="1289252"/>
                </a:lnTo>
                <a:lnTo>
                  <a:pt x="7266239" y="1287988"/>
                </a:lnTo>
                <a:lnTo>
                  <a:pt x="7253500" y="1287046"/>
                </a:lnTo>
                <a:lnTo>
                  <a:pt x="7240843" y="1286458"/>
                </a:lnTo>
                <a:lnTo>
                  <a:pt x="7253823" y="1529762"/>
                </a:lnTo>
                <a:lnTo>
                  <a:pt x="7270467" y="1571987"/>
                </a:lnTo>
                <a:lnTo>
                  <a:pt x="7289744" y="1612868"/>
                </a:lnTo>
                <a:lnTo>
                  <a:pt x="7311552" y="1652308"/>
                </a:lnTo>
                <a:close/>
              </a:path>
              <a:path w="10692383" h="4009643">
                <a:moveTo>
                  <a:pt x="7219187" y="1389887"/>
                </a:moveTo>
                <a:lnTo>
                  <a:pt x="7220711" y="1395983"/>
                </a:lnTo>
                <a:lnTo>
                  <a:pt x="7228844" y="1441665"/>
                </a:lnTo>
                <a:lnTo>
                  <a:pt x="7239915" y="1486290"/>
                </a:lnTo>
                <a:lnTo>
                  <a:pt x="7253823" y="1529762"/>
                </a:lnTo>
                <a:lnTo>
                  <a:pt x="7240843" y="1286458"/>
                </a:lnTo>
                <a:lnTo>
                  <a:pt x="7228331" y="1286255"/>
                </a:lnTo>
                <a:lnTo>
                  <a:pt x="7219187" y="1389887"/>
                </a:lnTo>
                <a:close/>
              </a:path>
              <a:path w="10692383" h="4009643">
                <a:moveTo>
                  <a:pt x="7228331" y="1286255"/>
                </a:moveTo>
                <a:lnTo>
                  <a:pt x="7213091" y="1284731"/>
                </a:lnTo>
                <a:lnTo>
                  <a:pt x="7213107" y="1313857"/>
                </a:lnTo>
                <a:lnTo>
                  <a:pt x="7213436" y="1326428"/>
                </a:lnTo>
                <a:lnTo>
                  <a:pt x="7214139" y="1339139"/>
                </a:lnTo>
                <a:lnTo>
                  <a:pt x="7215140" y="1351915"/>
                </a:lnTo>
                <a:lnTo>
                  <a:pt x="7216365" y="1364682"/>
                </a:lnTo>
                <a:lnTo>
                  <a:pt x="7217739" y="1377364"/>
                </a:lnTo>
                <a:lnTo>
                  <a:pt x="7219187" y="1389887"/>
                </a:lnTo>
                <a:lnTo>
                  <a:pt x="7228331" y="1286255"/>
                </a:lnTo>
                <a:close/>
              </a:path>
              <a:path w="10692383" h="4009643">
                <a:moveTo>
                  <a:pt x="7213091" y="1310639"/>
                </a:moveTo>
                <a:lnTo>
                  <a:pt x="7213107" y="1313857"/>
                </a:lnTo>
                <a:lnTo>
                  <a:pt x="7213091" y="1284731"/>
                </a:lnTo>
                <a:lnTo>
                  <a:pt x="7211567" y="1295399"/>
                </a:lnTo>
                <a:lnTo>
                  <a:pt x="7211567" y="1304543"/>
                </a:lnTo>
                <a:lnTo>
                  <a:pt x="7213091" y="1310639"/>
                </a:lnTo>
                <a:close/>
              </a:path>
              <a:path w="10692383" h="4009643">
                <a:moveTo>
                  <a:pt x="7940039" y="1990343"/>
                </a:moveTo>
                <a:lnTo>
                  <a:pt x="7938515" y="1985771"/>
                </a:lnTo>
                <a:lnTo>
                  <a:pt x="7940039" y="2010155"/>
                </a:lnTo>
                <a:lnTo>
                  <a:pt x="7940039" y="1990343"/>
                </a:lnTo>
                <a:close/>
              </a:path>
              <a:path w="10692383" h="4009643">
                <a:moveTo>
                  <a:pt x="7938515" y="2011679"/>
                </a:moveTo>
                <a:lnTo>
                  <a:pt x="7940039" y="2010155"/>
                </a:lnTo>
                <a:lnTo>
                  <a:pt x="7938515" y="1985771"/>
                </a:lnTo>
                <a:lnTo>
                  <a:pt x="7938499" y="1980908"/>
                </a:lnTo>
                <a:lnTo>
                  <a:pt x="7938287" y="1968173"/>
                </a:lnTo>
                <a:lnTo>
                  <a:pt x="7937801" y="1955565"/>
                </a:lnTo>
                <a:lnTo>
                  <a:pt x="7937006" y="1943014"/>
                </a:lnTo>
                <a:lnTo>
                  <a:pt x="7935868" y="1930450"/>
                </a:lnTo>
                <a:lnTo>
                  <a:pt x="7934351" y="1917802"/>
                </a:lnTo>
                <a:lnTo>
                  <a:pt x="7932419" y="1904999"/>
                </a:lnTo>
                <a:lnTo>
                  <a:pt x="7930895" y="1898903"/>
                </a:lnTo>
                <a:lnTo>
                  <a:pt x="7924799" y="2010155"/>
                </a:lnTo>
                <a:lnTo>
                  <a:pt x="7938515" y="2011679"/>
                </a:lnTo>
                <a:close/>
              </a:path>
              <a:path w="10692383" h="4009643">
                <a:moveTo>
                  <a:pt x="7848903" y="2002649"/>
                </a:moveTo>
                <a:lnTo>
                  <a:pt x="7861321" y="2004759"/>
                </a:lnTo>
                <a:lnTo>
                  <a:pt x="7873789" y="2006401"/>
                </a:lnTo>
                <a:lnTo>
                  <a:pt x="7886340" y="2007668"/>
                </a:lnTo>
                <a:lnTo>
                  <a:pt x="7899004" y="2008653"/>
                </a:lnTo>
                <a:lnTo>
                  <a:pt x="7911814" y="2009451"/>
                </a:lnTo>
                <a:lnTo>
                  <a:pt x="7924799" y="2010155"/>
                </a:lnTo>
                <a:lnTo>
                  <a:pt x="7930895" y="1898903"/>
                </a:lnTo>
                <a:lnTo>
                  <a:pt x="7922774" y="1853440"/>
                </a:lnTo>
                <a:lnTo>
                  <a:pt x="7911733" y="1809010"/>
                </a:lnTo>
                <a:lnTo>
                  <a:pt x="7897871" y="1765713"/>
                </a:lnTo>
                <a:lnTo>
                  <a:pt x="7881286" y="1723643"/>
                </a:lnTo>
                <a:lnTo>
                  <a:pt x="7862077" y="1682900"/>
                </a:lnTo>
                <a:lnTo>
                  <a:pt x="7848903" y="2002649"/>
                </a:lnTo>
                <a:close/>
              </a:path>
              <a:path w="10692383" h="4009643">
                <a:moveTo>
                  <a:pt x="7830311" y="2001011"/>
                </a:moveTo>
                <a:lnTo>
                  <a:pt x="7834883" y="2002535"/>
                </a:lnTo>
                <a:lnTo>
                  <a:pt x="7840979" y="2001011"/>
                </a:lnTo>
                <a:lnTo>
                  <a:pt x="7848903" y="2002649"/>
                </a:lnTo>
                <a:lnTo>
                  <a:pt x="7862077" y="1682900"/>
                </a:lnTo>
                <a:lnTo>
                  <a:pt x="7840342" y="1643580"/>
                </a:lnTo>
                <a:lnTo>
                  <a:pt x="7830311" y="2001011"/>
                </a:lnTo>
                <a:close/>
              </a:path>
              <a:path w="10692383" h="4009643">
                <a:moveTo>
                  <a:pt x="7825739" y="1999487"/>
                </a:moveTo>
                <a:lnTo>
                  <a:pt x="7825739" y="2001011"/>
                </a:lnTo>
                <a:lnTo>
                  <a:pt x="7830311" y="2001011"/>
                </a:lnTo>
                <a:lnTo>
                  <a:pt x="7840342" y="1643580"/>
                </a:lnTo>
                <a:lnTo>
                  <a:pt x="7825739" y="1999487"/>
                </a:lnTo>
                <a:close/>
              </a:path>
              <a:path w="10692383" h="4009643">
                <a:moveTo>
                  <a:pt x="7779168" y="1990291"/>
                </a:moveTo>
                <a:lnTo>
                  <a:pt x="7825739" y="1999487"/>
                </a:lnTo>
                <a:lnTo>
                  <a:pt x="7815071" y="1885187"/>
                </a:lnTo>
                <a:lnTo>
                  <a:pt x="7779146" y="1876409"/>
                </a:lnTo>
                <a:lnTo>
                  <a:pt x="7744108" y="1865662"/>
                </a:lnTo>
                <a:lnTo>
                  <a:pt x="7733703" y="1978310"/>
                </a:lnTo>
                <a:lnTo>
                  <a:pt x="7779168" y="1990291"/>
                </a:lnTo>
                <a:close/>
              </a:path>
              <a:path w="10692383" h="4009643">
                <a:moveTo>
                  <a:pt x="7644955" y="1822275"/>
                </a:moveTo>
                <a:lnTo>
                  <a:pt x="7646505" y="1946379"/>
                </a:lnTo>
                <a:lnTo>
                  <a:pt x="7689449" y="1963641"/>
                </a:lnTo>
                <a:lnTo>
                  <a:pt x="7733703" y="1978310"/>
                </a:lnTo>
                <a:lnTo>
                  <a:pt x="7744108" y="1865662"/>
                </a:lnTo>
                <a:lnTo>
                  <a:pt x="7710020" y="1853013"/>
                </a:lnTo>
                <a:lnTo>
                  <a:pt x="7676948" y="1838529"/>
                </a:lnTo>
                <a:lnTo>
                  <a:pt x="7644955" y="1822275"/>
                </a:lnTo>
                <a:close/>
              </a:path>
              <a:path w="10692383" h="4009643">
                <a:moveTo>
                  <a:pt x="7556089" y="1763560"/>
                </a:moveTo>
                <a:lnTo>
                  <a:pt x="7564957" y="1904463"/>
                </a:lnTo>
                <a:lnTo>
                  <a:pt x="7604974" y="1926621"/>
                </a:lnTo>
                <a:lnTo>
                  <a:pt x="7646505" y="1946379"/>
                </a:lnTo>
                <a:lnTo>
                  <a:pt x="7644955" y="1822275"/>
                </a:lnTo>
                <a:lnTo>
                  <a:pt x="7614104" y="1804318"/>
                </a:lnTo>
                <a:lnTo>
                  <a:pt x="7584461" y="1784724"/>
                </a:lnTo>
                <a:lnTo>
                  <a:pt x="7556089" y="1763560"/>
                </a:lnTo>
                <a:close/>
              </a:path>
              <a:path w="10692383" h="4009643">
                <a:moveTo>
                  <a:pt x="7479238" y="1691308"/>
                </a:moveTo>
                <a:lnTo>
                  <a:pt x="7489874" y="1853330"/>
                </a:lnTo>
                <a:lnTo>
                  <a:pt x="7526557" y="1880001"/>
                </a:lnTo>
                <a:lnTo>
                  <a:pt x="7564957" y="1904463"/>
                </a:lnTo>
                <a:lnTo>
                  <a:pt x="7556089" y="1763560"/>
                </a:lnTo>
                <a:lnTo>
                  <a:pt x="7529052" y="1740892"/>
                </a:lnTo>
                <a:lnTo>
                  <a:pt x="7503413" y="1716785"/>
                </a:lnTo>
                <a:lnTo>
                  <a:pt x="7479238" y="1691308"/>
                </a:lnTo>
                <a:close/>
              </a:path>
              <a:path w="10692383" h="4009643">
                <a:moveTo>
                  <a:pt x="7416131" y="1607307"/>
                </a:moveTo>
                <a:lnTo>
                  <a:pt x="7422070" y="1793747"/>
                </a:lnTo>
                <a:lnTo>
                  <a:pt x="7455011" y="1824547"/>
                </a:lnTo>
                <a:lnTo>
                  <a:pt x="7489874" y="1853330"/>
                </a:lnTo>
                <a:lnTo>
                  <a:pt x="7479238" y="1691308"/>
                </a:lnTo>
                <a:lnTo>
                  <a:pt x="7456590" y="1664524"/>
                </a:lnTo>
                <a:lnTo>
                  <a:pt x="7435533" y="1636502"/>
                </a:lnTo>
                <a:lnTo>
                  <a:pt x="7416131" y="1607307"/>
                </a:lnTo>
                <a:close/>
              </a:path>
              <a:path w="10692383" h="4009643">
                <a:moveTo>
                  <a:pt x="7398448" y="1577006"/>
                </a:moveTo>
                <a:lnTo>
                  <a:pt x="7382548" y="1545665"/>
                </a:lnTo>
                <a:lnTo>
                  <a:pt x="7391151" y="1761028"/>
                </a:lnTo>
                <a:lnTo>
                  <a:pt x="7422070" y="1793747"/>
                </a:lnTo>
                <a:lnTo>
                  <a:pt x="7416131" y="1607307"/>
                </a:lnTo>
                <a:lnTo>
                  <a:pt x="7398448" y="1577006"/>
                </a:lnTo>
                <a:close/>
              </a:path>
              <a:path w="10692383" h="4009643">
                <a:moveTo>
                  <a:pt x="7368495" y="1513349"/>
                </a:moveTo>
                <a:lnTo>
                  <a:pt x="7356353" y="1480127"/>
                </a:lnTo>
                <a:lnTo>
                  <a:pt x="7362358" y="1726484"/>
                </a:lnTo>
                <a:lnTo>
                  <a:pt x="7391151" y="1761028"/>
                </a:lnTo>
                <a:lnTo>
                  <a:pt x="7382548" y="1545665"/>
                </a:lnTo>
                <a:lnTo>
                  <a:pt x="7368495" y="1513349"/>
                </a:lnTo>
                <a:close/>
              </a:path>
              <a:path w="10692383" h="4009643">
                <a:moveTo>
                  <a:pt x="7362358" y="1726484"/>
                </a:moveTo>
                <a:lnTo>
                  <a:pt x="7356353" y="1480127"/>
                </a:lnTo>
                <a:lnTo>
                  <a:pt x="7346187" y="1446062"/>
                </a:lnTo>
                <a:lnTo>
                  <a:pt x="7338059" y="1411223"/>
                </a:lnTo>
                <a:lnTo>
                  <a:pt x="7335791" y="1690212"/>
                </a:lnTo>
                <a:lnTo>
                  <a:pt x="7362358" y="1726484"/>
                </a:lnTo>
                <a:close/>
              </a:path>
              <a:path w="10692383" h="4009643">
                <a:moveTo>
                  <a:pt x="5743955" y="1286255"/>
                </a:moveTo>
                <a:lnTo>
                  <a:pt x="5728715" y="1284731"/>
                </a:lnTo>
                <a:lnTo>
                  <a:pt x="5728732" y="1313980"/>
                </a:lnTo>
                <a:lnTo>
                  <a:pt x="5729077" y="1326533"/>
                </a:lnTo>
                <a:lnTo>
                  <a:pt x="5729841" y="1339223"/>
                </a:lnTo>
                <a:lnTo>
                  <a:pt x="5730986" y="1351979"/>
                </a:lnTo>
                <a:lnTo>
                  <a:pt x="5732474" y="1364724"/>
                </a:lnTo>
                <a:lnTo>
                  <a:pt x="5734270" y="1377385"/>
                </a:lnTo>
                <a:lnTo>
                  <a:pt x="5736335" y="1389887"/>
                </a:lnTo>
                <a:lnTo>
                  <a:pt x="5744468" y="1441665"/>
                </a:lnTo>
                <a:lnTo>
                  <a:pt x="5756964" y="1286458"/>
                </a:lnTo>
                <a:lnTo>
                  <a:pt x="5743955" y="1286255"/>
                </a:lnTo>
                <a:close/>
              </a:path>
              <a:path w="10692383" h="4009643">
                <a:moveTo>
                  <a:pt x="5728732" y="1313980"/>
                </a:moveTo>
                <a:lnTo>
                  <a:pt x="5728715" y="1284731"/>
                </a:lnTo>
                <a:lnTo>
                  <a:pt x="5728732" y="1313980"/>
                </a:lnTo>
                <a:close/>
              </a:path>
              <a:path w="10692383" h="4009643">
                <a:moveTo>
                  <a:pt x="6332898" y="1605780"/>
                </a:moveTo>
                <a:lnTo>
                  <a:pt x="6306299" y="1569598"/>
                </a:lnTo>
                <a:lnTo>
                  <a:pt x="6312401" y="1815914"/>
                </a:lnTo>
                <a:lnTo>
                  <a:pt x="6322568" y="1850142"/>
                </a:lnTo>
                <a:lnTo>
                  <a:pt x="6330695" y="1885187"/>
                </a:lnTo>
                <a:lnTo>
                  <a:pt x="6341363" y="1999487"/>
                </a:lnTo>
                <a:lnTo>
                  <a:pt x="6357161" y="1643580"/>
                </a:lnTo>
                <a:lnTo>
                  <a:pt x="6332898" y="1605780"/>
                </a:lnTo>
                <a:close/>
              </a:path>
              <a:path w="10692383" h="4009643">
                <a:moveTo>
                  <a:pt x="6252624" y="1688431"/>
                </a:moveTo>
                <a:lnTo>
                  <a:pt x="6270307" y="1718762"/>
                </a:lnTo>
                <a:lnTo>
                  <a:pt x="6286207" y="1750161"/>
                </a:lnTo>
                <a:lnTo>
                  <a:pt x="6300260" y="1782566"/>
                </a:lnTo>
                <a:lnTo>
                  <a:pt x="6312401" y="1815914"/>
                </a:lnTo>
                <a:lnTo>
                  <a:pt x="6306299" y="1569598"/>
                </a:lnTo>
                <a:lnTo>
                  <a:pt x="6277464" y="1535129"/>
                </a:lnTo>
                <a:lnTo>
                  <a:pt x="6252624" y="1688431"/>
                </a:lnTo>
                <a:close/>
              </a:path>
              <a:path w="10692383" h="4009643">
                <a:moveTo>
                  <a:pt x="6189517" y="1604481"/>
                </a:moveTo>
                <a:lnTo>
                  <a:pt x="6212165" y="1631228"/>
                </a:lnTo>
                <a:lnTo>
                  <a:pt x="6233222" y="1659233"/>
                </a:lnTo>
                <a:lnTo>
                  <a:pt x="6252624" y="1688431"/>
                </a:lnTo>
                <a:lnTo>
                  <a:pt x="6277464" y="1535129"/>
                </a:lnTo>
                <a:lnTo>
                  <a:pt x="6246494" y="1502473"/>
                </a:lnTo>
                <a:lnTo>
                  <a:pt x="6213490" y="1471725"/>
                </a:lnTo>
                <a:lnTo>
                  <a:pt x="6189517" y="1604481"/>
                </a:lnTo>
                <a:close/>
              </a:path>
              <a:path w="10692383" h="4009643">
                <a:moveTo>
                  <a:pt x="6112666" y="1532412"/>
                </a:moveTo>
                <a:lnTo>
                  <a:pt x="6139703" y="1555010"/>
                </a:lnTo>
                <a:lnTo>
                  <a:pt x="6165341" y="1579054"/>
                </a:lnTo>
                <a:lnTo>
                  <a:pt x="6189517" y="1604481"/>
                </a:lnTo>
                <a:lnTo>
                  <a:pt x="6213490" y="1471725"/>
                </a:lnTo>
                <a:lnTo>
                  <a:pt x="6178551" y="1442984"/>
                </a:lnTo>
                <a:lnTo>
                  <a:pt x="6141780" y="1416345"/>
                </a:lnTo>
                <a:lnTo>
                  <a:pt x="6112666" y="1532412"/>
                </a:lnTo>
                <a:close/>
              </a:path>
              <a:path w="10692383" h="4009643">
                <a:moveTo>
                  <a:pt x="6023800" y="1473922"/>
                </a:moveTo>
                <a:lnTo>
                  <a:pt x="6054650" y="1491805"/>
                </a:lnTo>
                <a:lnTo>
                  <a:pt x="6084294" y="1511323"/>
                </a:lnTo>
                <a:lnTo>
                  <a:pt x="6112666" y="1532412"/>
                </a:lnTo>
                <a:lnTo>
                  <a:pt x="6141780" y="1416345"/>
                </a:lnTo>
                <a:lnTo>
                  <a:pt x="6103275" y="1391907"/>
                </a:lnTo>
                <a:lnTo>
                  <a:pt x="6063138" y="1369766"/>
                </a:lnTo>
                <a:lnTo>
                  <a:pt x="6023800" y="1473922"/>
                </a:lnTo>
                <a:close/>
              </a:path>
              <a:path w="10692383" h="4009643">
                <a:moveTo>
                  <a:pt x="5889609" y="1419991"/>
                </a:moveTo>
                <a:lnTo>
                  <a:pt x="5924647" y="1430708"/>
                </a:lnTo>
                <a:lnTo>
                  <a:pt x="5958734" y="1443310"/>
                </a:lnTo>
                <a:lnTo>
                  <a:pt x="5991807" y="1457736"/>
                </a:lnTo>
                <a:lnTo>
                  <a:pt x="6023800" y="1473922"/>
                </a:lnTo>
                <a:lnTo>
                  <a:pt x="6063138" y="1369766"/>
                </a:lnTo>
                <a:lnTo>
                  <a:pt x="6021470" y="1350020"/>
                </a:lnTo>
                <a:lnTo>
                  <a:pt x="5978370" y="1332765"/>
                </a:lnTo>
                <a:lnTo>
                  <a:pt x="5933940" y="1318099"/>
                </a:lnTo>
                <a:lnTo>
                  <a:pt x="5889609" y="1419991"/>
                </a:lnTo>
                <a:close/>
              </a:path>
              <a:path w="10692383" h="4009643">
                <a:moveTo>
                  <a:pt x="5836919" y="1295399"/>
                </a:moveTo>
                <a:lnTo>
                  <a:pt x="5851415" y="1690212"/>
                </a:lnTo>
                <a:lnTo>
                  <a:pt x="5853683" y="1411223"/>
                </a:lnTo>
                <a:lnTo>
                  <a:pt x="5889609" y="1419991"/>
                </a:lnTo>
                <a:lnTo>
                  <a:pt x="5933940" y="1318099"/>
                </a:lnTo>
                <a:lnTo>
                  <a:pt x="5888280" y="1306120"/>
                </a:lnTo>
                <a:lnTo>
                  <a:pt x="5841491" y="1296923"/>
                </a:lnTo>
                <a:lnTo>
                  <a:pt x="5836919" y="1295399"/>
                </a:lnTo>
                <a:close/>
              </a:path>
              <a:path w="10692383" h="4009643">
                <a:moveTo>
                  <a:pt x="5836919" y="1295399"/>
                </a:moveTo>
                <a:lnTo>
                  <a:pt x="5832347" y="1293875"/>
                </a:lnTo>
                <a:lnTo>
                  <a:pt x="5827775" y="1293875"/>
                </a:lnTo>
                <a:lnTo>
                  <a:pt x="5819985" y="1292620"/>
                </a:lnTo>
                <a:lnTo>
                  <a:pt x="5807546" y="1290806"/>
                </a:lnTo>
                <a:lnTo>
                  <a:pt x="5827176" y="1652308"/>
                </a:lnTo>
                <a:lnTo>
                  <a:pt x="5851415" y="1690212"/>
                </a:lnTo>
                <a:lnTo>
                  <a:pt x="5836919" y="1295399"/>
                </a:lnTo>
                <a:close/>
              </a:path>
              <a:path w="10692383" h="4009643">
                <a:moveTo>
                  <a:pt x="5827176" y="1652308"/>
                </a:moveTo>
                <a:lnTo>
                  <a:pt x="5807546" y="1290806"/>
                </a:lnTo>
                <a:lnTo>
                  <a:pt x="5795056" y="1289252"/>
                </a:lnTo>
                <a:lnTo>
                  <a:pt x="5782483" y="1287988"/>
                </a:lnTo>
                <a:lnTo>
                  <a:pt x="5769796" y="1287046"/>
                </a:lnTo>
                <a:lnTo>
                  <a:pt x="5786091" y="1571987"/>
                </a:lnTo>
                <a:lnTo>
                  <a:pt x="5805368" y="1612868"/>
                </a:lnTo>
                <a:lnTo>
                  <a:pt x="5827176" y="1652308"/>
                </a:lnTo>
                <a:close/>
              </a:path>
              <a:path w="10692383" h="4009643">
                <a:moveTo>
                  <a:pt x="5744468" y="1441665"/>
                </a:moveTo>
                <a:lnTo>
                  <a:pt x="5755539" y="1486290"/>
                </a:lnTo>
                <a:lnTo>
                  <a:pt x="5769448" y="1529762"/>
                </a:lnTo>
                <a:lnTo>
                  <a:pt x="5786091" y="1571987"/>
                </a:lnTo>
                <a:lnTo>
                  <a:pt x="5769796" y="1287046"/>
                </a:lnTo>
                <a:lnTo>
                  <a:pt x="5756964" y="1286458"/>
                </a:lnTo>
                <a:lnTo>
                  <a:pt x="5744468" y="1441665"/>
                </a:lnTo>
                <a:close/>
              </a:path>
              <a:path w="10692383" h="4009643">
                <a:moveTo>
                  <a:pt x="6440423" y="2010155"/>
                </a:moveTo>
                <a:lnTo>
                  <a:pt x="6455663" y="2011679"/>
                </a:lnTo>
                <a:lnTo>
                  <a:pt x="6448043" y="1904999"/>
                </a:lnTo>
                <a:lnTo>
                  <a:pt x="6448043" y="1898903"/>
                </a:lnTo>
                <a:lnTo>
                  <a:pt x="6439911" y="1853440"/>
                </a:lnTo>
                <a:lnTo>
                  <a:pt x="6428838" y="1809010"/>
                </a:lnTo>
                <a:lnTo>
                  <a:pt x="6427438" y="2009451"/>
                </a:lnTo>
                <a:lnTo>
                  <a:pt x="6440423" y="2010155"/>
                </a:lnTo>
                <a:close/>
              </a:path>
              <a:path w="10692383" h="4009643">
                <a:moveTo>
                  <a:pt x="6414926" y="1765713"/>
                </a:moveTo>
                <a:lnTo>
                  <a:pt x="6398276" y="1723643"/>
                </a:lnTo>
                <a:lnTo>
                  <a:pt x="6401964" y="2007668"/>
                </a:lnTo>
                <a:lnTo>
                  <a:pt x="6414628" y="2008653"/>
                </a:lnTo>
                <a:lnTo>
                  <a:pt x="6427438" y="2009451"/>
                </a:lnTo>
                <a:lnTo>
                  <a:pt x="6428838" y="1809010"/>
                </a:lnTo>
                <a:lnTo>
                  <a:pt x="6414926" y="1765713"/>
                </a:lnTo>
                <a:close/>
              </a:path>
              <a:path w="10692383" h="4009643">
                <a:moveTo>
                  <a:pt x="6364527" y="2002649"/>
                </a:moveTo>
                <a:lnTo>
                  <a:pt x="6376945" y="2004759"/>
                </a:lnTo>
                <a:lnTo>
                  <a:pt x="6389413" y="2006401"/>
                </a:lnTo>
                <a:lnTo>
                  <a:pt x="6401964" y="2007668"/>
                </a:lnTo>
                <a:lnTo>
                  <a:pt x="6398276" y="1723643"/>
                </a:lnTo>
                <a:lnTo>
                  <a:pt x="6378987" y="1682900"/>
                </a:lnTo>
                <a:lnTo>
                  <a:pt x="6364527" y="2002649"/>
                </a:lnTo>
                <a:close/>
              </a:path>
              <a:path w="10692383" h="4009643">
                <a:moveTo>
                  <a:pt x="6357161" y="1643580"/>
                </a:moveTo>
                <a:lnTo>
                  <a:pt x="6341363" y="1999487"/>
                </a:lnTo>
                <a:lnTo>
                  <a:pt x="6342887" y="2001011"/>
                </a:lnTo>
                <a:lnTo>
                  <a:pt x="6347459" y="2001011"/>
                </a:lnTo>
                <a:lnTo>
                  <a:pt x="6352031" y="2002535"/>
                </a:lnTo>
                <a:lnTo>
                  <a:pt x="6356603" y="2001011"/>
                </a:lnTo>
                <a:lnTo>
                  <a:pt x="6364527" y="2002649"/>
                </a:lnTo>
                <a:lnTo>
                  <a:pt x="6378987" y="1682900"/>
                </a:lnTo>
                <a:lnTo>
                  <a:pt x="6357161" y="1643580"/>
                </a:lnTo>
                <a:close/>
              </a:path>
              <a:path w="10692383" h="4009643">
                <a:moveTo>
                  <a:pt x="6294792" y="1990291"/>
                </a:moveTo>
                <a:lnTo>
                  <a:pt x="6341363" y="1999487"/>
                </a:lnTo>
                <a:lnTo>
                  <a:pt x="6330695" y="1885187"/>
                </a:lnTo>
                <a:lnTo>
                  <a:pt x="6294770" y="1876409"/>
                </a:lnTo>
                <a:lnTo>
                  <a:pt x="6259732" y="1865662"/>
                </a:lnTo>
                <a:lnTo>
                  <a:pt x="6249327" y="1978310"/>
                </a:lnTo>
                <a:lnTo>
                  <a:pt x="6294792" y="1990291"/>
                </a:lnTo>
                <a:close/>
              </a:path>
              <a:path w="10692383" h="4009643">
                <a:moveTo>
                  <a:pt x="6160579" y="1822275"/>
                </a:moveTo>
                <a:lnTo>
                  <a:pt x="6162129" y="1946379"/>
                </a:lnTo>
                <a:lnTo>
                  <a:pt x="6205073" y="1963641"/>
                </a:lnTo>
                <a:lnTo>
                  <a:pt x="6249327" y="1978310"/>
                </a:lnTo>
                <a:lnTo>
                  <a:pt x="6259732" y="1865662"/>
                </a:lnTo>
                <a:lnTo>
                  <a:pt x="6225645" y="1853013"/>
                </a:lnTo>
                <a:lnTo>
                  <a:pt x="6192572" y="1838529"/>
                </a:lnTo>
                <a:lnTo>
                  <a:pt x="6160579" y="1822275"/>
                </a:lnTo>
                <a:close/>
              </a:path>
              <a:path w="10692383" h="4009643">
                <a:moveTo>
                  <a:pt x="6071713" y="1763560"/>
                </a:moveTo>
                <a:lnTo>
                  <a:pt x="6080581" y="1904463"/>
                </a:lnTo>
                <a:lnTo>
                  <a:pt x="6120598" y="1926621"/>
                </a:lnTo>
                <a:lnTo>
                  <a:pt x="6162129" y="1946379"/>
                </a:lnTo>
                <a:lnTo>
                  <a:pt x="6160579" y="1822275"/>
                </a:lnTo>
                <a:lnTo>
                  <a:pt x="6129729" y="1804318"/>
                </a:lnTo>
                <a:lnTo>
                  <a:pt x="6100085" y="1784724"/>
                </a:lnTo>
                <a:lnTo>
                  <a:pt x="6071713" y="1763560"/>
                </a:lnTo>
                <a:close/>
              </a:path>
              <a:path w="10692383" h="4009643">
                <a:moveTo>
                  <a:pt x="5994862" y="1691308"/>
                </a:moveTo>
                <a:lnTo>
                  <a:pt x="6005498" y="1853330"/>
                </a:lnTo>
                <a:lnTo>
                  <a:pt x="6042181" y="1880001"/>
                </a:lnTo>
                <a:lnTo>
                  <a:pt x="6080581" y="1904463"/>
                </a:lnTo>
                <a:lnTo>
                  <a:pt x="6071713" y="1763560"/>
                </a:lnTo>
                <a:lnTo>
                  <a:pt x="6044676" y="1740892"/>
                </a:lnTo>
                <a:lnTo>
                  <a:pt x="6019037" y="1716785"/>
                </a:lnTo>
                <a:lnTo>
                  <a:pt x="5994862" y="1691308"/>
                </a:lnTo>
                <a:close/>
              </a:path>
              <a:path w="10692383" h="4009643">
                <a:moveTo>
                  <a:pt x="5931755" y="1607307"/>
                </a:moveTo>
                <a:lnTo>
                  <a:pt x="5937694" y="1793747"/>
                </a:lnTo>
                <a:lnTo>
                  <a:pt x="5970635" y="1824547"/>
                </a:lnTo>
                <a:lnTo>
                  <a:pt x="6005498" y="1853330"/>
                </a:lnTo>
                <a:lnTo>
                  <a:pt x="5994862" y="1691308"/>
                </a:lnTo>
                <a:lnTo>
                  <a:pt x="5972214" y="1664524"/>
                </a:lnTo>
                <a:lnTo>
                  <a:pt x="5951157" y="1636502"/>
                </a:lnTo>
                <a:lnTo>
                  <a:pt x="5931755" y="1607307"/>
                </a:lnTo>
                <a:close/>
              </a:path>
              <a:path w="10692383" h="4009643">
                <a:moveTo>
                  <a:pt x="5914072" y="1577006"/>
                </a:moveTo>
                <a:lnTo>
                  <a:pt x="5898172" y="1545665"/>
                </a:lnTo>
                <a:lnTo>
                  <a:pt x="5906776" y="1761028"/>
                </a:lnTo>
                <a:lnTo>
                  <a:pt x="5937694" y="1793747"/>
                </a:lnTo>
                <a:lnTo>
                  <a:pt x="5931755" y="1607307"/>
                </a:lnTo>
                <a:lnTo>
                  <a:pt x="5914072" y="1577006"/>
                </a:lnTo>
                <a:close/>
              </a:path>
              <a:path w="10692383" h="4009643">
                <a:moveTo>
                  <a:pt x="5884119" y="1513349"/>
                </a:moveTo>
                <a:lnTo>
                  <a:pt x="5871977" y="1480127"/>
                </a:lnTo>
                <a:lnTo>
                  <a:pt x="5877982" y="1726484"/>
                </a:lnTo>
                <a:lnTo>
                  <a:pt x="5906776" y="1761028"/>
                </a:lnTo>
                <a:lnTo>
                  <a:pt x="5898172" y="1545665"/>
                </a:lnTo>
                <a:lnTo>
                  <a:pt x="5884119" y="1513349"/>
                </a:lnTo>
                <a:close/>
              </a:path>
              <a:path w="10692383" h="4009643">
                <a:moveTo>
                  <a:pt x="5877982" y="1726484"/>
                </a:moveTo>
                <a:lnTo>
                  <a:pt x="5871977" y="1480127"/>
                </a:lnTo>
                <a:lnTo>
                  <a:pt x="5861811" y="1446062"/>
                </a:lnTo>
                <a:lnTo>
                  <a:pt x="5853683" y="1411223"/>
                </a:lnTo>
                <a:lnTo>
                  <a:pt x="5851415" y="1690212"/>
                </a:lnTo>
                <a:lnTo>
                  <a:pt x="5877982" y="1726484"/>
                </a:lnTo>
                <a:close/>
              </a:path>
              <a:path w="10692383" h="4009643">
                <a:moveTo>
                  <a:pt x="6455663" y="1985771"/>
                </a:moveTo>
                <a:lnTo>
                  <a:pt x="6455630" y="1980786"/>
                </a:lnTo>
                <a:lnTo>
                  <a:pt x="6455663" y="2011679"/>
                </a:lnTo>
                <a:lnTo>
                  <a:pt x="6455663" y="1985771"/>
                </a:lnTo>
                <a:close/>
              </a:path>
              <a:path w="10692383" h="4009643">
                <a:moveTo>
                  <a:pt x="6455663" y="2011679"/>
                </a:moveTo>
                <a:lnTo>
                  <a:pt x="6455630" y="1980786"/>
                </a:lnTo>
                <a:lnTo>
                  <a:pt x="6455247" y="1968072"/>
                </a:lnTo>
                <a:lnTo>
                  <a:pt x="6454465" y="1955485"/>
                </a:lnTo>
                <a:lnTo>
                  <a:pt x="6453318" y="1942954"/>
                </a:lnTo>
                <a:lnTo>
                  <a:pt x="6451843" y="1930410"/>
                </a:lnTo>
                <a:lnTo>
                  <a:pt x="6450073" y="1917782"/>
                </a:lnTo>
                <a:lnTo>
                  <a:pt x="6448043" y="1904999"/>
                </a:lnTo>
                <a:lnTo>
                  <a:pt x="6455663" y="2011679"/>
                </a:lnTo>
                <a:close/>
              </a:path>
              <a:path w="10692383" h="4009643">
                <a:moveTo>
                  <a:pt x="4991099" y="2010155"/>
                </a:moveTo>
                <a:lnTo>
                  <a:pt x="4991099" y="1985771"/>
                </a:lnTo>
                <a:lnTo>
                  <a:pt x="4989575" y="1990343"/>
                </a:lnTo>
                <a:lnTo>
                  <a:pt x="4989575" y="2007107"/>
                </a:lnTo>
                <a:lnTo>
                  <a:pt x="4991099" y="2010155"/>
                </a:lnTo>
                <a:close/>
              </a:path>
              <a:path w="10692383" h="4009643">
                <a:moveTo>
                  <a:pt x="4848588" y="1605780"/>
                </a:moveTo>
                <a:lnTo>
                  <a:pt x="4822021" y="1569598"/>
                </a:lnTo>
                <a:lnTo>
                  <a:pt x="4828025" y="1815914"/>
                </a:lnTo>
                <a:lnTo>
                  <a:pt x="4838192" y="1850142"/>
                </a:lnTo>
                <a:lnTo>
                  <a:pt x="4846319" y="1885187"/>
                </a:lnTo>
                <a:lnTo>
                  <a:pt x="4858511" y="1999487"/>
                </a:lnTo>
                <a:lnTo>
                  <a:pt x="4872826" y="1643580"/>
                </a:lnTo>
                <a:lnTo>
                  <a:pt x="4848588" y="1605780"/>
                </a:lnTo>
                <a:close/>
              </a:path>
              <a:path w="10692383" h="4009643">
                <a:moveTo>
                  <a:pt x="4768248" y="1688431"/>
                </a:moveTo>
                <a:lnTo>
                  <a:pt x="4785931" y="1718762"/>
                </a:lnTo>
                <a:lnTo>
                  <a:pt x="4801831" y="1750161"/>
                </a:lnTo>
                <a:lnTo>
                  <a:pt x="4815884" y="1782566"/>
                </a:lnTo>
                <a:lnTo>
                  <a:pt x="4828025" y="1815914"/>
                </a:lnTo>
                <a:lnTo>
                  <a:pt x="4822021" y="1569598"/>
                </a:lnTo>
                <a:lnTo>
                  <a:pt x="4793227" y="1535129"/>
                </a:lnTo>
                <a:lnTo>
                  <a:pt x="4768248" y="1688431"/>
                </a:lnTo>
                <a:close/>
              </a:path>
              <a:path w="10692383" h="4009643">
                <a:moveTo>
                  <a:pt x="4705141" y="1604481"/>
                </a:moveTo>
                <a:lnTo>
                  <a:pt x="4727789" y="1631228"/>
                </a:lnTo>
                <a:lnTo>
                  <a:pt x="4748846" y="1659233"/>
                </a:lnTo>
                <a:lnTo>
                  <a:pt x="4768248" y="1688431"/>
                </a:lnTo>
                <a:lnTo>
                  <a:pt x="4793227" y="1535129"/>
                </a:lnTo>
                <a:lnTo>
                  <a:pt x="4762309" y="1502473"/>
                </a:lnTo>
                <a:lnTo>
                  <a:pt x="4729367" y="1471725"/>
                </a:lnTo>
                <a:lnTo>
                  <a:pt x="4705141" y="1604481"/>
                </a:lnTo>
                <a:close/>
              </a:path>
              <a:path w="10692383" h="4009643">
                <a:moveTo>
                  <a:pt x="4628290" y="1532412"/>
                </a:moveTo>
                <a:lnTo>
                  <a:pt x="4655327" y="1555010"/>
                </a:lnTo>
                <a:lnTo>
                  <a:pt x="4680965" y="1579054"/>
                </a:lnTo>
                <a:lnTo>
                  <a:pt x="4705141" y="1604481"/>
                </a:lnTo>
                <a:lnTo>
                  <a:pt x="4729367" y="1471725"/>
                </a:lnTo>
                <a:lnTo>
                  <a:pt x="4694505" y="1442984"/>
                </a:lnTo>
                <a:lnTo>
                  <a:pt x="4657822" y="1416345"/>
                </a:lnTo>
                <a:lnTo>
                  <a:pt x="4628290" y="1532412"/>
                </a:lnTo>
                <a:close/>
              </a:path>
              <a:path w="10692383" h="4009643">
                <a:moveTo>
                  <a:pt x="4539424" y="1473922"/>
                </a:moveTo>
                <a:lnTo>
                  <a:pt x="4570274" y="1491805"/>
                </a:lnTo>
                <a:lnTo>
                  <a:pt x="4599918" y="1511323"/>
                </a:lnTo>
                <a:lnTo>
                  <a:pt x="4628290" y="1532412"/>
                </a:lnTo>
                <a:lnTo>
                  <a:pt x="4657822" y="1416345"/>
                </a:lnTo>
                <a:lnTo>
                  <a:pt x="4619422" y="1391907"/>
                </a:lnTo>
                <a:lnTo>
                  <a:pt x="4579405" y="1369766"/>
                </a:lnTo>
                <a:lnTo>
                  <a:pt x="4539424" y="1473922"/>
                </a:lnTo>
                <a:close/>
              </a:path>
              <a:path w="10692383" h="4009643">
                <a:moveTo>
                  <a:pt x="4405233" y="1419991"/>
                </a:moveTo>
                <a:lnTo>
                  <a:pt x="4440271" y="1430708"/>
                </a:lnTo>
                <a:lnTo>
                  <a:pt x="4474358" y="1443310"/>
                </a:lnTo>
                <a:lnTo>
                  <a:pt x="4507431" y="1457736"/>
                </a:lnTo>
                <a:lnTo>
                  <a:pt x="4539424" y="1473922"/>
                </a:lnTo>
                <a:lnTo>
                  <a:pt x="4579405" y="1369766"/>
                </a:lnTo>
                <a:lnTo>
                  <a:pt x="4537874" y="1350020"/>
                </a:lnTo>
                <a:lnTo>
                  <a:pt x="4494930" y="1332765"/>
                </a:lnTo>
                <a:lnTo>
                  <a:pt x="4450675" y="1318099"/>
                </a:lnTo>
                <a:lnTo>
                  <a:pt x="4405233" y="1419991"/>
                </a:lnTo>
                <a:close/>
              </a:path>
              <a:path w="10692383" h="4009643">
                <a:moveTo>
                  <a:pt x="4354067" y="1295399"/>
                </a:moveTo>
                <a:lnTo>
                  <a:pt x="4368199" y="1690212"/>
                </a:lnTo>
                <a:lnTo>
                  <a:pt x="4369307" y="1411223"/>
                </a:lnTo>
                <a:lnTo>
                  <a:pt x="4405233" y="1419991"/>
                </a:lnTo>
                <a:lnTo>
                  <a:pt x="4450675" y="1318099"/>
                </a:lnTo>
                <a:lnTo>
                  <a:pt x="4405211" y="1306120"/>
                </a:lnTo>
                <a:lnTo>
                  <a:pt x="4358639" y="1296923"/>
                </a:lnTo>
                <a:lnTo>
                  <a:pt x="4354067" y="1295399"/>
                </a:lnTo>
                <a:close/>
              </a:path>
              <a:path w="10692383" h="4009643">
                <a:moveTo>
                  <a:pt x="4349495" y="1293875"/>
                </a:moveTo>
                <a:lnTo>
                  <a:pt x="4343399" y="1293875"/>
                </a:lnTo>
                <a:lnTo>
                  <a:pt x="4344036" y="1652308"/>
                </a:lnTo>
                <a:lnTo>
                  <a:pt x="4368199" y="1690212"/>
                </a:lnTo>
                <a:lnTo>
                  <a:pt x="4354067" y="1295399"/>
                </a:lnTo>
                <a:lnTo>
                  <a:pt x="4349495" y="1293875"/>
                </a:lnTo>
                <a:close/>
              </a:path>
              <a:path w="10692383" h="4009643">
                <a:moveTo>
                  <a:pt x="4343399" y="1293875"/>
                </a:moveTo>
                <a:lnTo>
                  <a:pt x="4335609" y="1292620"/>
                </a:lnTo>
                <a:lnTo>
                  <a:pt x="4323170" y="1290806"/>
                </a:lnTo>
                <a:lnTo>
                  <a:pt x="4310680" y="1289252"/>
                </a:lnTo>
                <a:lnTo>
                  <a:pt x="4298107" y="1287988"/>
                </a:lnTo>
                <a:lnTo>
                  <a:pt x="4285420" y="1287046"/>
                </a:lnTo>
                <a:lnTo>
                  <a:pt x="4272588" y="1286458"/>
                </a:lnTo>
                <a:lnTo>
                  <a:pt x="4259579" y="1286255"/>
                </a:lnTo>
                <a:lnTo>
                  <a:pt x="4251959" y="1389887"/>
                </a:lnTo>
                <a:lnTo>
                  <a:pt x="4251959" y="1395983"/>
                </a:lnTo>
                <a:lnTo>
                  <a:pt x="4253483" y="1395983"/>
                </a:lnTo>
                <a:lnTo>
                  <a:pt x="4261605" y="1441665"/>
                </a:lnTo>
                <a:lnTo>
                  <a:pt x="4272646" y="1486290"/>
                </a:lnTo>
                <a:lnTo>
                  <a:pt x="4286508" y="1529762"/>
                </a:lnTo>
                <a:lnTo>
                  <a:pt x="4303093" y="1571987"/>
                </a:lnTo>
                <a:lnTo>
                  <a:pt x="4322302" y="1612868"/>
                </a:lnTo>
                <a:lnTo>
                  <a:pt x="4344036" y="1652308"/>
                </a:lnTo>
                <a:lnTo>
                  <a:pt x="4343399" y="1293875"/>
                </a:lnTo>
                <a:close/>
              </a:path>
              <a:path w="10692383" h="4009643">
                <a:moveTo>
                  <a:pt x="4259579" y="1286255"/>
                </a:moveTo>
                <a:lnTo>
                  <a:pt x="4245863" y="1284731"/>
                </a:lnTo>
                <a:lnTo>
                  <a:pt x="4245871" y="1313857"/>
                </a:lnTo>
                <a:lnTo>
                  <a:pt x="4246061" y="1326428"/>
                </a:lnTo>
                <a:lnTo>
                  <a:pt x="4246530" y="1339139"/>
                </a:lnTo>
                <a:lnTo>
                  <a:pt x="4247318" y="1351915"/>
                </a:lnTo>
                <a:lnTo>
                  <a:pt x="4248460" y="1364682"/>
                </a:lnTo>
                <a:lnTo>
                  <a:pt x="4249995" y="1377364"/>
                </a:lnTo>
                <a:lnTo>
                  <a:pt x="4251959" y="1389887"/>
                </a:lnTo>
                <a:lnTo>
                  <a:pt x="4259579" y="1286255"/>
                </a:lnTo>
                <a:close/>
              </a:path>
              <a:path w="10692383" h="4009643">
                <a:moveTo>
                  <a:pt x="4245863" y="1310639"/>
                </a:moveTo>
                <a:lnTo>
                  <a:pt x="4245871" y="1313857"/>
                </a:lnTo>
                <a:lnTo>
                  <a:pt x="4245863" y="1284731"/>
                </a:lnTo>
                <a:lnTo>
                  <a:pt x="4244339" y="1284731"/>
                </a:lnTo>
                <a:lnTo>
                  <a:pt x="4244339" y="1304543"/>
                </a:lnTo>
                <a:lnTo>
                  <a:pt x="4245863" y="1310639"/>
                </a:lnTo>
                <a:close/>
              </a:path>
              <a:path w="10692383" h="4009643">
                <a:moveTo>
                  <a:pt x="4972811" y="1990343"/>
                </a:moveTo>
                <a:lnTo>
                  <a:pt x="4971287" y="1985771"/>
                </a:lnTo>
                <a:lnTo>
                  <a:pt x="4972811" y="2007107"/>
                </a:lnTo>
                <a:lnTo>
                  <a:pt x="4972811" y="1990343"/>
                </a:lnTo>
                <a:close/>
              </a:path>
              <a:path w="10692383" h="4009643">
                <a:moveTo>
                  <a:pt x="4971287" y="1985771"/>
                </a:moveTo>
                <a:lnTo>
                  <a:pt x="4971256" y="1980908"/>
                </a:lnTo>
                <a:lnTo>
                  <a:pt x="4971287" y="2011679"/>
                </a:lnTo>
                <a:lnTo>
                  <a:pt x="4971287" y="2010155"/>
                </a:lnTo>
                <a:lnTo>
                  <a:pt x="4972811" y="2007107"/>
                </a:lnTo>
                <a:lnTo>
                  <a:pt x="4971287" y="1985771"/>
                </a:lnTo>
                <a:close/>
              </a:path>
              <a:path w="10692383" h="4009643">
                <a:moveTo>
                  <a:pt x="4971287" y="2011679"/>
                </a:moveTo>
                <a:lnTo>
                  <a:pt x="4971256" y="1980908"/>
                </a:lnTo>
                <a:lnTo>
                  <a:pt x="4970891" y="1968173"/>
                </a:lnTo>
                <a:lnTo>
                  <a:pt x="4970174" y="1955565"/>
                </a:lnTo>
                <a:lnTo>
                  <a:pt x="4969175" y="1943014"/>
                </a:lnTo>
                <a:lnTo>
                  <a:pt x="4967965" y="1930450"/>
                </a:lnTo>
                <a:lnTo>
                  <a:pt x="4966613" y="1917802"/>
                </a:lnTo>
                <a:lnTo>
                  <a:pt x="4965191" y="1904999"/>
                </a:lnTo>
                <a:lnTo>
                  <a:pt x="4963667" y="1898903"/>
                </a:lnTo>
                <a:lnTo>
                  <a:pt x="4956047" y="2010155"/>
                </a:lnTo>
                <a:lnTo>
                  <a:pt x="4971287" y="2011679"/>
                </a:lnTo>
                <a:close/>
              </a:path>
              <a:path w="10692383" h="4009643">
                <a:moveTo>
                  <a:pt x="4917588" y="2007668"/>
                </a:moveTo>
                <a:lnTo>
                  <a:pt x="4930252" y="2008653"/>
                </a:lnTo>
                <a:lnTo>
                  <a:pt x="4943062" y="2009451"/>
                </a:lnTo>
                <a:lnTo>
                  <a:pt x="4956047" y="2010155"/>
                </a:lnTo>
                <a:lnTo>
                  <a:pt x="4963667" y="1898903"/>
                </a:lnTo>
                <a:lnTo>
                  <a:pt x="4955535" y="1853440"/>
                </a:lnTo>
                <a:lnTo>
                  <a:pt x="4944463" y="1809010"/>
                </a:lnTo>
                <a:lnTo>
                  <a:pt x="4930555" y="1765713"/>
                </a:lnTo>
                <a:lnTo>
                  <a:pt x="4917588" y="2007668"/>
                </a:lnTo>
                <a:close/>
              </a:path>
              <a:path w="10692383" h="4009643">
                <a:moveTo>
                  <a:pt x="4880151" y="2002649"/>
                </a:moveTo>
                <a:lnTo>
                  <a:pt x="4892569" y="2004759"/>
                </a:lnTo>
                <a:lnTo>
                  <a:pt x="4905037" y="2006401"/>
                </a:lnTo>
                <a:lnTo>
                  <a:pt x="4917588" y="2007668"/>
                </a:lnTo>
                <a:lnTo>
                  <a:pt x="4930555" y="1765713"/>
                </a:lnTo>
                <a:lnTo>
                  <a:pt x="4913912" y="1723643"/>
                </a:lnTo>
                <a:lnTo>
                  <a:pt x="4894635" y="1682900"/>
                </a:lnTo>
                <a:lnTo>
                  <a:pt x="4880151" y="2002649"/>
                </a:lnTo>
                <a:close/>
              </a:path>
              <a:path w="10692383" h="4009643">
                <a:moveTo>
                  <a:pt x="4872826" y="1643580"/>
                </a:moveTo>
                <a:lnTo>
                  <a:pt x="4858511" y="1999487"/>
                </a:lnTo>
                <a:lnTo>
                  <a:pt x="4863083" y="2001011"/>
                </a:lnTo>
                <a:lnTo>
                  <a:pt x="4867655" y="2002535"/>
                </a:lnTo>
                <a:lnTo>
                  <a:pt x="4872227" y="2001011"/>
                </a:lnTo>
                <a:lnTo>
                  <a:pt x="4880151" y="2002649"/>
                </a:lnTo>
                <a:lnTo>
                  <a:pt x="4894635" y="1682900"/>
                </a:lnTo>
                <a:lnTo>
                  <a:pt x="4872826" y="1643580"/>
                </a:lnTo>
                <a:close/>
              </a:path>
              <a:path w="10692383" h="4009643">
                <a:moveTo>
                  <a:pt x="4811733" y="1990291"/>
                </a:moveTo>
                <a:lnTo>
                  <a:pt x="4858511" y="1999487"/>
                </a:lnTo>
                <a:lnTo>
                  <a:pt x="4846319" y="1885187"/>
                </a:lnTo>
                <a:lnTo>
                  <a:pt x="4810600" y="1876409"/>
                </a:lnTo>
                <a:lnTo>
                  <a:pt x="4775726" y="1865662"/>
                </a:lnTo>
                <a:lnTo>
                  <a:pt x="4766105" y="1978310"/>
                </a:lnTo>
                <a:lnTo>
                  <a:pt x="4811733" y="1990291"/>
                </a:lnTo>
                <a:close/>
              </a:path>
              <a:path w="10692383" h="4009643">
                <a:moveTo>
                  <a:pt x="4676846" y="1822275"/>
                </a:moveTo>
                <a:lnTo>
                  <a:pt x="4678692" y="1946379"/>
                </a:lnTo>
                <a:lnTo>
                  <a:pt x="4721725" y="1963641"/>
                </a:lnTo>
                <a:lnTo>
                  <a:pt x="4766105" y="1978310"/>
                </a:lnTo>
                <a:lnTo>
                  <a:pt x="4775726" y="1865662"/>
                </a:lnTo>
                <a:lnTo>
                  <a:pt x="4741764" y="1853013"/>
                </a:lnTo>
                <a:lnTo>
                  <a:pt x="4708781" y="1838529"/>
                </a:lnTo>
                <a:lnTo>
                  <a:pt x="4676846" y="1822275"/>
                </a:lnTo>
                <a:close/>
              </a:path>
              <a:path w="10692383" h="4009643">
                <a:moveTo>
                  <a:pt x="4587995" y="1763560"/>
                </a:moveTo>
                <a:lnTo>
                  <a:pt x="4597057" y="1904463"/>
                </a:lnTo>
                <a:lnTo>
                  <a:pt x="4637103" y="1926621"/>
                </a:lnTo>
                <a:lnTo>
                  <a:pt x="4678692" y="1946379"/>
                </a:lnTo>
                <a:lnTo>
                  <a:pt x="4676846" y="1822275"/>
                </a:lnTo>
                <a:lnTo>
                  <a:pt x="4646025" y="1804318"/>
                </a:lnTo>
                <a:lnTo>
                  <a:pt x="4616385" y="1784724"/>
                </a:lnTo>
                <a:lnTo>
                  <a:pt x="4587995" y="1763560"/>
                </a:lnTo>
                <a:close/>
              </a:path>
              <a:path w="10692383" h="4009643">
                <a:moveTo>
                  <a:pt x="4510995" y="1691308"/>
                </a:moveTo>
                <a:lnTo>
                  <a:pt x="4521988" y="1853330"/>
                </a:lnTo>
                <a:lnTo>
                  <a:pt x="4558653" y="1880001"/>
                </a:lnTo>
                <a:lnTo>
                  <a:pt x="4597057" y="1904463"/>
                </a:lnTo>
                <a:lnTo>
                  <a:pt x="4587995" y="1763560"/>
                </a:lnTo>
                <a:lnTo>
                  <a:pt x="4560922" y="1740892"/>
                </a:lnTo>
                <a:lnTo>
                  <a:pt x="4535233" y="1716785"/>
                </a:lnTo>
                <a:lnTo>
                  <a:pt x="4510995" y="1691308"/>
                </a:lnTo>
                <a:close/>
              </a:path>
              <a:path w="10692383" h="4009643">
                <a:moveTo>
                  <a:pt x="4447667" y="1607307"/>
                </a:moveTo>
                <a:lnTo>
                  <a:pt x="4454270" y="1793747"/>
                </a:lnTo>
                <a:lnTo>
                  <a:pt x="4487161" y="1824547"/>
                </a:lnTo>
                <a:lnTo>
                  <a:pt x="4521988" y="1853330"/>
                </a:lnTo>
                <a:lnTo>
                  <a:pt x="4510995" y="1691308"/>
                </a:lnTo>
                <a:lnTo>
                  <a:pt x="4488277" y="1664524"/>
                </a:lnTo>
                <a:lnTo>
                  <a:pt x="4467145" y="1636502"/>
                </a:lnTo>
                <a:lnTo>
                  <a:pt x="4447667" y="1607307"/>
                </a:lnTo>
                <a:close/>
              </a:path>
              <a:path w="10692383" h="4009643">
                <a:moveTo>
                  <a:pt x="4429910" y="1577006"/>
                </a:moveTo>
                <a:lnTo>
                  <a:pt x="4413942" y="1545665"/>
                </a:lnTo>
                <a:lnTo>
                  <a:pt x="4423414" y="1761028"/>
                </a:lnTo>
                <a:lnTo>
                  <a:pt x="4454270" y="1793747"/>
                </a:lnTo>
                <a:lnTo>
                  <a:pt x="4447667" y="1607307"/>
                </a:lnTo>
                <a:lnTo>
                  <a:pt x="4429910" y="1577006"/>
                </a:lnTo>
                <a:close/>
              </a:path>
              <a:path w="10692383" h="4009643">
                <a:moveTo>
                  <a:pt x="4399831" y="1513349"/>
                </a:moveTo>
                <a:lnTo>
                  <a:pt x="4387643" y="1480127"/>
                </a:lnTo>
                <a:lnTo>
                  <a:pt x="4394691" y="1726484"/>
                </a:lnTo>
                <a:lnTo>
                  <a:pt x="4423414" y="1761028"/>
                </a:lnTo>
                <a:lnTo>
                  <a:pt x="4413942" y="1545665"/>
                </a:lnTo>
                <a:lnTo>
                  <a:pt x="4399831" y="1513349"/>
                </a:lnTo>
                <a:close/>
              </a:path>
              <a:path w="10692383" h="4009643">
                <a:moveTo>
                  <a:pt x="4394691" y="1726484"/>
                </a:moveTo>
                <a:lnTo>
                  <a:pt x="4387643" y="1480127"/>
                </a:lnTo>
                <a:lnTo>
                  <a:pt x="4377446" y="1446062"/>
                </a:lnTo>
                <a:lnTo>
                  <a:pt x="4369307" y="1411223"/>
                </a:lnTo>
                <a:lnTo>
                  <a:pt x="4368199" y="1690212"/>
                </a:lnTo>
                <a:lnTo>
                  <a:pt x="4394691" y="1726484"/>
                </a:lnTo>
                <a:close/>
              </a:path>
              <a:path w="10692383" h="4009643">
                <a:moveTo>
                  <a:pt x="3364576" y="1605780"/>
                </a:moveTo>
                <a:lnTo>
                  <a:pt x="3338084" y="1569598"/>
                </a:lnTo>
                <a:lnTo>
                  <a:pt x="3344021" y="1815914"/>
                </a:lnTo>
                <a:lnTo>
                  <a:pt x="3354022" y="1850142"/>
                </a:lnTo>
                <a:lnTo>
                  <a:pt x="3361943" y="1885187"/>
                </a:lnTo>
                <a:lnTo>
                  <a:pt x="3374135" y="1999487"/>
                </a:lnTo>
                <a:lnTo>
                  <a:pt x="3388738" y="1643580"/>
                </a:lnTo>
                <a:lnTo>
                  <a:pt x="3364576" y="1605780"/>
                </a:lnTo>
                <a:close/>
              </a:path>
              <a:path w="10692383" h="4009643">
                <a:moveTo>
                  <a:pt x="3284585" y="1688431"/>
                </a:moveTo>
                <a:lnTo>
                  <a:pt x="3302222" y="1718762"/>
                </a:lnTo>
                <a:lnTo>
                  <a:pt x="3318052" y="1750161"/>
                </a:lnTo>
                <a:lnTo>
                  <a:pt x="3332008" y="1782566"/>
                </a:lnTo>
                <a:lnTo>
                  <a:pt x="3344021" y="1815914"/>
                </a:lnTo>
                <a:lnTo>
                  <a:pt x="3338084" y="1569598"/>
                </a:lnTo>
                <a:lnTo>
                  <a:pt x="3309360" y="1535129"/>
                </a:lnTo>
                <a:lnTo>
                  <a:pt x="3284585" y="1688431"/>
                </a:lnTo>
                <a:close/>
              </a:path>
              <a:path w="10692383" h="4009643">
                <a:moveTo>
                  <a:pt x="3221526" y="1604481"/>
                </a:moveTo>
                <a:lnTo>
                  <a:pt x="3244169" y="1631228"/>
                </a:lnTo>
                <a:lnTo>
                  <a:pt x="3265211" y="1659233"/>
                </a:lnTo>
                <a:lnTo>
                  <a:pt x="3284585" y="1688431"/>
                </a:lnTo>
                <a:lnTo>
                  <a:pt x="3309360" y="1535129"/>
                </a:lnTo>
                <a:lnTo>
                  <a:pt x="3278504" y="1502473"/>
                </a:lnTo>
                <a:lnTo>
                  <a:pt x="3245614" y="1471725"/>
                </a:lnTo>
                <a:lnTo>
                  <a:pt x="3221526" y="1604481"/>
                </a:lnTo>
                <a:close/>
              </a:path>
              <a:path w="10692383" h="4009643">
                <a:moveTo>
                  <a:pt x="3144682" y="1532412"/>
                </a:moveTo>
                <a:lnTo>
                  <a:pt x="3171714" y="1555010"/>
                </a:lnTo>
                <a:lnTo>
                  <a:pt x="3197351" y="1579054"/>
                </a:lnTo>
                <a:lnTo>
                  <a:pt x="3221526" y="1604481"/>
                </a:lnTo>
                <a:lnTo>
                  <a:pt x="3245614" y="1471725"/>
                </a:lnTo>
                <a:lnTo>
                  <a:pt x="3210787" y="1442984"/>
                </a:lnTo>
                <a:lnTo>
                  <a:pt x="3174122" y="1416345"/>
                </a:lnTo>
                <a:lnTo>
                  <a:pt x="3144682" y="1532412"/>
                </a:lnTo>
                <a:close/>
              </a:path>
              <a:path w="10692383" h="4009643">
                <a:moveTo>
                  <a:pt x="3055905" y="1473922"/>
                </a:moveTo>
                <a:lnTo>
                  <a:pt x="3086709" y="1491805"/>
                </a:lnTo>
                <a:lnTo>
                  <a:pt x="3116324" y="1511323"/>
                </a:lnTo>
                <a:lnTo>
                  <a:pt x="3144682" y="1532412"/>
                </a:lnTo>
                <a:lnTo>
                  <a:pt x="3174122" y="1416345"/>
                </a:lnTo>
                <a:lnTo>
                  <a:pt x="3135718" y="1391907"/>
                </a:lnTo>
                <a:lnTo>
                  <a:pt x="3095672" y="1369766"/>
                </a:lnTo>
                <a:lnTo>
                  <a:pt x="3055905" y="1473922"/>
                </a:lnTo>
                <a:close/>
              </a:path>
              <a:path w="10692383" h="4009643">
                <a:moveTo>
                  <a:pt x="2922174" y="1419991"/>
                </a:moveTo>
                <a:lnTo>
                  <a:pt x="2957047" y="1430708"/>
                </a:lnTo>
                <a:lnTo>
                  <a:pt x="2991006" y="1443310"/>
                </a:lnTo>
                <a:lnTo>
                  <a:pt x="3023981" y="1457736"/>
                </a:lnTo>
                <a:lnTo>
                  <a:pt x="3055905" y="1473922"/>
                </a:lnTo>
                <a:lnTo>
                  <a:pt x="3095672" y="1369766"/>
                </a:lnTo>
                <a:lnTo>
                  <a:pt x="3054083" y="1350020"/>
                </a:lnTo>
                <a:lnTo>
                  <a:pt x="3011050" y="1332765"/>
                </a:lnTo>
                <a:lnTo>
                  <a:pt x="2966670" y="1318099"/>
                </a:lnTo>
                <a:lnTo>
                  <a:pt x="2922174" y="1419991"/>
                </a:lnTo>
                <a:close/>
              </a:path>
              <a:path w="10692383" h="4009643">
                <a:moveTo>
                  <a:pt x="2869691" y="1295399"/>
                </a:moveTo>
                <a:lnTo>
                  <a:pt x="2884187" y="1690212"/>
                </a:lnTo>
                <a:lnTo>
                  <a:pt x="2886455" y="1411223"/>
                </a:lnTo>
                <a:lnTo>
                  <a:pt x="2922174" y="1419991"/>
                </a:lnTo>
                <a:lnTo>
                  <a:pt x="2966670" y="1318099"/>
                </a:lnTo>
                <a:lnTo>
                  <a:pt x="2921041" y="1306120"/>
                </a:lnTo>
                <a:lnTo>
                  <a:pt x="2874263" y="1296923"/>
                </a:lnTo>
                <a:lnTo>
                  <a:pt x="2869691" y="1295399"/>
                </a:lnTo>
                <a:close/>
              </a:path>
              <a:path w="10692383" h="4009643">
                <a:moveTo>
                  <a:pt x="2869691" y="1295399"/>
                </a:moveTo>
                <a:lnTo>
                  <a:pt x="2865119" y="1293875"/>
                </a:lnTo>
                <a:lnTo>
                  <a:pt x="2860547" y="1293875"/>
                </a:lnTo>
                <a:lnTo>
                  <a:pt x="2852720" y="1292620"/>
                </a:lnTo>
                <a:lnTo>
                  <a:pt x="2840110" y="1290806"/>
                </a:lnTo>
                <a:lnTo>
                  <a:pt x="2859949" y="1652308"/>
                </a:lnTo>
                <a:lnTo>
                  <a:pt x="2884187" y="1690212"/>
                </a:lnTo>
                <a:lnTo>
                  <a:pt x="2869691" y="1295399"/>
                </a:lnTo>
                <a:close/>
              </a:path>
              <a:path w="10692383" h="4009643">
                <a:moveTo>
                  <a:pt x="2859949" y="1652308"/>
                </a:moveTo>
                <a:lnTo>
                  <a:pt x="2840110" y="1290806"/>
                </a:lnTo>
                <a:lnTo>
                  <a:pt x="2827394" y="1289252"/>
                </a:lnTo>
                <a:lnTo>
                  <a:pt x="2814635" y="1287988"/>
                </a:lnTo>
                <a:lnTo>
                  <a:pt x="2801896" y="1287046"/>
                </a:lnTo>
                <a:lnTo>
                  <a:pt x="2789239" y="1286458"/>
                </a:lnTo>
                <a:lnTo>
                  <a:pt x="2802220" y="1529762"/>
                </a:lnTo>
                <a:lnTo>
                  <a:pt x="2818863" y="1571987"/>
                </a:lnTo>
                <a:lnTo>
                  <a:pt x="2838140" y="1612868"/>
                </a:lnTo>
                <a:lnTo>
                  <a:pt x="2859949" y="1652308"/>
                </a:lnTo>
                <a:close/>
              </a:path>
              <a:path w="10692383" h="4009643">
                <a:moveTo>
                  <a:pt x="2767583" y="1389887"/>
                </a:moveTo>
                <a:lnTo>
                  <a:pt x="2769107" y="1395983"/>
                </a:lnTo>
                <a:lnTo>
                  <a:pt x="2777240" y="1441665"/>
                </a:lnTo>
                <a:lnTo>
                  <a:pt x="2788311" y="1486290"/>
                </a:lnTo>
                <a:lnTo>
                  <a:pt x="2802220" y="1529762"/>
                </a:lnTo>
                <a:lnTo>
                  <a:pt x="2789239" y="1286458"/>
                </a:lnTo>
                <a:lnTo>
                  <a:pt x="2776727" y="1286255"/>
                </a:lnTo>
                <a:lnTo>
                  <a:pt x="2767583" y="1389887"/>
                </a:lnTo>
                <a:close/>
              </a:path>
              <a:path w="10692383" h="4009643">
                <a:moveTo>
                  <a:pt x="2776727" y="1286255"/>
                </a:moveTo>
                <a:lnTo>
                  <a:pt x="2761487" y="1284731"/>
                </a:lnTo>
                <a:lnTo>
                  <a:pt x="2761495" y="1313857"/>
                </a:lnTo>
                <a:lnTo>
                  <a:pt x="2761685" y="1326428"/>
                </a:lnTo>
                <a:lnTo>
                  <a:pt x="2762154" y="1339139"/>
                </a:lnTo>
                <a:lnTo>
                  <a:pt x="2762942" y="1351915"/>
                </a:lnTo>
                <a:lnTo>
                  <a:pt x="2764084" y="1364682"/>
                </a:lnTo>
                <a:lnTo>
                  <a:pt x="2765619" y="1377364"/>
                </a:lnTo>
                <a:lnTo>
                  <a:pt x="2767583" y="1389887"/>
                </a:lnTo>
                <a:lnTo>
                  <a:pt x="2776727" y="1286255"/>
                </a:lnTo>
                <a:close/>
              </a:path>
              <a:path w="10692383" h="4009643">
                <a:moveTo>
                  <a:pt x="2761487" y="1310639"/>
                </a:moveTo>
                <a:lnTo>
                  <a:pt x="2761495" y="1313857"/>
                </a:lnTo>
                <a:lnTo>
                  <a:pt x="2761487" y="1284731"/>
                </a:lnTo>
                <a:lnTo>
                  <a:pt x="2759963" y="1295399"/>
                </a:lnTo>
                <a:lnTo>
                  <a:pt x="2759963" y="1304543"/>
                </a:lnTo>
                <a:lnTo>
                  <a:pt x="2761487" y="1310639"/>
                </a:lnTo>
                <a:close/>
              </a:path>
              <a:path w="10692383" h="4009643">
                <a:moveTo>
                  <a:pt x="3488435" y="1990343"/>
                </a:moveTo>
                <a:lnTo>
                  <a:pt x="3486911" y="1985771"/>
                </a:lnTo>
                <a:lnTo>
                  <a:pt x="3488435" y="2010155"/>
                </a:lnTo>
                <a:lnTo>
                  <a:pt x="3488435" y="1990343"/>
                </a:lnTo>
                <a:close/>
              </a:path>
              <a:path w="10692383" h="4009643">
                <a:moveTo>
                  <a:pt x="3486911" y="2011679"/>
                </a:moveTo>
                <a:lnTo>
                  <a:pt x="3488435" y="2010155"/>
                </a:lnTo>
                <a:lnTo>
                  <a:pt x="3486911" y="1985771"/>
                </a:lnTo>
                <a:lnTo>
                  <a:pt x="3486895" y="1980908"/>
                </a:lnTo>
                <a:lnTo>
                  <a:pt x="3486683" y="1968173"/>
                </a:lnTo>
                <a:lnTo>
                  <a:pt x="3486197" y="1955565"/>
                </a:lnTo>
                <a:lnTo>
                  <a:pt x="3485402" y="1943014"/>
                </a:lnTo>
                <a:lnTo>
                  <a:pt x="3484264" y="1930450"/>
                </a:lnTo>
                <a:lnTo>
                  <a:pt x="3482747" y="1917802"/>
                </a:lnTo>
                <a:lnTo>
                  <a:pt x="3480815" y="1904999"/>
                </a:lnTo>
                <a:lnTo>
                  <a:pt x="3479291" y="1898903"/>
                </a:lnTo>
                <a:lnTo>
                  <a:pt x="3471671" y="2010155"/>
                </a:lnTo>
                <a:lnTo>
                  <a:pt x="3486911" y="2011679"/>
                </a:lnTo>
                <a:close/>
              </a:path>
              <a:path w="10692383" h="4009643">
                <a:moveTo>
                  <a:pt x="3446549" y="2008653"/>
                </a:moveTo>
                <a:lnTo>
                  <a:pt x="3459183" y="2009451"/>
                </a:lnTo>
                <a:lnTo>
                  <a:pt x="3471671" y="2010155"/>
                </a:lnTo>
                <a:lnTo>
                  <a:pt x="3479291" y="1898903"/>
                </a:lnTo>
                <a:lnTo>
                  <a:pt x="3471170" y="1853440"/>
                </a:lnTo>
                <a:lnTo>
                  <a:pt x="3460129" y="1809010"/>
                </a:lnTo>
                <a:lnTo>
                  <a:pt x="3446549" y="2008653"/>
                </a:lnTo>
                <a:close/>
              </a:path>
              <a:path w="10692383" h="4009643">
                <a:moveTo>
                  <a:pt x="3395814" y="2002649"/>
                </a:moveTo>
                <a:lnTo>
                  <a:pt x="3408402" y="2004759"/>
                </a:lnTo>
                <a:lnTo>
                  <a:pt x="3421096" y="2006401"/>
                </a:lnTo>
                <a:lnTo>
                  <a:pt x="3433832" y="2007668"/>
                </a:lnTo>
                <a:lnTo>
                  <a:pt x="3446549" y="2008653"/>
                </a:lnTo>
                <a:lnTo>
                  <a:pt x="3460129" y="1809010"/>
                </a:lnTo>
                <a:lnTo>
                  <a:pt x="3446267" y="1765713"/>
                </a:lnTo>
                <a:lnTo>
                  <a:pt x="3429682" y="1723643"/>
                </a:lnTo>
                <a:lnTo>
                  <a:pt x="3410473" y="1682900"/>
                </a:lnTo>
                <a:lnTo>
                  <a:pt x="3395814" y="2002649"/>
                </a:lnTo>
                <a:close/>
              </a:path>
              <a:path w="10692383" h="4009643">
                <a:moveTo>
                  <a:pt x="3388738" y="1643580"/>
                </a:moveTo>
                <a:lnTo>
                  <a:pt x="3374135" y="1999487"/>
                </a:lnTo>
                <a:lnTo>
                  <a:pt x="3378707" y="2001011"/>
                </a:lnTo>
                <a:lnTo>
                  <a:pt x="3383279" y="2002535"/>
                </a:lnTo>
                <a:lnTo>
                  <a:pt x="3387851" y="2001011"/>
                </a:lnTo>
                <a:lnTo>
                  <a:pt x="3395814" y="2002649"/>
                </a:lnTo>
                <a:lnTo>
                  <a:pt x="3410473" y="1682900"/>
                </a:lnTo>
                <a:lnTo>
                  <a:pt x="3388738" y="1643580"/>
                </a:lnTo>
                <a:close/>
              </a:path>
              <a:path w="10692383" h="4009643">
                <a:moveTo>
                  <a:pt x="3327564" y="1990291"/>
                </a:moveTo>
                <a:lnTo>
                  <a:pt x="3374135" y="1999487"/>
                </a:lnTo>
                <a:lnTo>
                  <a:pt x="3361943" y="1885187"/>
                </a:lnTo>
                <a:lnTo>
                  <a:pt x="3326225" y="1876409"/>
                </a:lnTo>
                <a:lnTo>
                  <a:pt x="3291352" y="1865662"/>
                </a:lnTo>
                <a:lnTo>
                  <a:pt x="3282100" y="1978310"/>
                </a:lnTo>
                <a:lnTo>
                  <a:pt x="3327564" y="1990291"/>
                </a:lnTo>
                <a:close/>
              </a:path>
              <a:path w="10692383" h="4009643">
                <a:moveTo>
                  <a:pt x="3192494" y="1822275"/>
                </a:moveTo>
                <a:lnTo>
                  <a:pt x="3194901" y="1946379"/>
                </a:lnTo>
                <a:lnTo>
                  <a:pt x="3237845" y="1963641"/>
                </a:lnTo>
                <a:lnTo>
                  <a:pt x="3282100" y="1978310"/>
                </a:lnTo>
                <a:lnTo>
                  <a:pt x="3291352" y="1865662"/>
                </a:lnTo>
                <a:lnTo>
                  <a:pt x="3257393" y="1853013"/>
                </a:lnTo>
                <a:lnTo>
                  <a:pt x="3224418" y="1838529"/>
                </a:lnTo>
                <a:lnTo>
                  <a:pt x="3192494" y="1822275"/>
                </a:lnTo>
                <a:close/>
              </a:path>
              <a:path w="10692383" h="4009643">
                <a:moveTo>
                  <a:pt x="3103717" y="1763560"/>
                </a:moveTo>
                <a:lnTo>
                  <a:pt x="3113353" y="1904463"/>
                </a:lnTo>
                <a:lnTo>
                  <a:pt x="3153370" y="1926621"/>
                </a:lnTo>
                <a:lnTo>
                  <a:pt x="3194901" y="1946379"/>
                </a:lnTo>
                <a:lnTo>
                  <a:pt x="3192494" y="1822275"/>
                </a:lnTo>
                <a:lnTo>
                  <a:pt x="3161690" y="1804318"/>
                </a:lnTo>
                <a:lnTo>
                  <a:pt x="3132075" y="1784724"/>
                </a:lnTo>
                <a:lnTo>
                  <a:pt x="3103717" y="1763560"/>
                </a:lnTo>
                <a:close/>
              </a:path>
              <a:path w="10692383" h="4009643">
                <a:moveTo>
                  <a:pt x="3026873" y="1691308"/>
                </a:moveTo>
                <a:lnTo>
                  <a:pt x="3038270" y="1853330"/>
                </a:lnTo>
                <a:lnTo>
                  <a:pt x="3074953" y="1880001"/>
                </a:lnTo>
                <a:lnTo>
                  <a:pt x="3113353" y="1904463"/>
                </a:lnTo>
                <a:lnTo>
                  <a:pt x="3103717" y="1763560"/>
                </a:lnTo>
                <a:lnTo>
                  <a:pt x="3076685" y="1740892"/>
                </a:lnTo>
                <a:lnTo>
                  <a:pt x="3051047" y="1716785"/>
                </a:lnTo>
                <a:lnTo>
                  <a:pt x="3026873" y="1691308"/>
                </a:lnTo>
                <a:close/>
              </a:path>
              <a:path w="10692383" h="4009643">
                <a:moveTo>
                  <a:pt x="2963814" y="1607307"/>
                </a:moveTo>
                <a:lnTo>
                  <a:pt x="2970466" y="1793747"/>
                </a:lnTo>
                <a:lnTo>
                  <a:pt x="3003407" y="1824547"/>
                </a:lnTo>
                <a:lnTo>
                  <a:pt x="3038270" y="1853330"/>
                </a:lnTo>
                <a:lnTo>
                  <a:pt x="3026873" y="1691308"/>
                </a:lnTo>
                <a:lnTo>
                  <a:pt x="3004230" y="1664524"/>
                </a:lnTo>
                <a:lnTo>
                  <a:pt x="2983188" y="1636502"/>
                </a:lnTo>
                <a:lnTo>
                  <a:pt x="2963814" y="1607307"/>
                </a:lnTo>
                <a:close/>
              </a:path>
              <a:path w="10692383" h="4009643">
                <a:moveTo>
                  <a:pt x="2946177" y="1577006"/>
                </a:moveTo>
                <a:lnTo>
                  <a:pt x="2930347" y="1545665"/>
                </a:lnTo>
                <a:lnTo>
                  <a:pt x="2939548" y="1761028"/>
                </a:lnTo>
                <a:lnTo>
                  <a:pt x="2970466" y="1793747"/>
                </a:lnTo>
                <a:lnTo>
                  <a:pt x="2963814" y="1607307"/>
                </a:lnTo>
                <a:lnTo>
                  <a:pt x="2946177" y="1577006"/>
                </a:lnTo>
                <a:close/>
              </a:path>
              <a:path w="10692383" h="4009643">
                <a:moveTo>
                  <a:pt x="2916391" y="1513349"/>
                </a:moveTo>
                <a:lnTo>
                  <a:pt x="2904378" y="1480127"/>
                </a:lnTo>
                <a:lnTo>
                  <a:pt x="2910754" y="1726484"/>
                </a:lnTo>
                <a:lnTo>
                  <a:pt x="2939548" y="1761028"/>
                </a:lnTo>
                <a:lnTo>
                  <a:pt x="2930347" y="1545665"/>
                </a:lnTo>
                <a:lnTo>
                  <a:pt x="2916391" y="1513349"/>
                </a:lnTo>
                <a:close/>
              </a:path>
              <a:path w="10692383" h="4009643">
                <a:moveTo>
                  <a:pt x="2910754" y="1726484"/>
                </a:moveTo>
                <a:lnTo>
                  <a:pt x="2904378" y="1480127"/>
                </a:lnTo>
                <a:lnTo>
                  <a:pt x="2894376" y="1446062"/>
                </a:lnTo>
                <a:lnTo>
                  <a:pt x="2886455" y="1411223"/>
                </a:lnTo>
                <a:lnTo>
                  <a:pt x="2884187" y="1690212"/>
                </a:lnTo>
                <a:lnTo>
                  <a:pt x="2910754" y="1726484"/>
                </a:lnTo>
                <a:close/>
              </a:path>
              <a:path w="10692383" h="4009643">
                <a:moveTo>
                  <a:pt x="1292351" y="1286255"/>
                </a:moveTo>
                <a:lnTo>
                  <a:pt x="1277111" y="1284731"/>
                </a:lnTo>
                <a:lnTo>
                  <a:pt x="1277128" y="1313980"/>
                </a:lnTo>
                <a:lnTo>
                  <a:pt x="1277473" y="1326533"/>
                </a:lnTo>
                <a:lnTo>
                  <a:pt x="1278237" y="1339223"/>
                </a:lnTo>
                <a:lnTo>
                  <a:pt x="1279382" y="1351979"/>
                </a:lnTo>
                <a:lnTo>
                  <a:pt x="1280870" y="1364724"/>
                </a:lnTo>
                <a:lnTo>
                  <a:pt x="1282666" y="1377385"/>
                </a:lnTo>
                <a:lnTo>
                  <a:pt x="1284731" y="1389887"/>
                </a:lnTo>
                <a:lnTo>
                  <a:pt x="1292864" y="1441665"/>
                </a:lnTo>
                <a:lnTo>
                  <a:pt x="1305360" y="1286458"/>
                </a:lnTo>
                <a:lnTo>
                  <a:pt x="1292351" y="1286255"/>
                </a:lnTo>
                <a:close/>
              </a:path>
              <a:path w="10692383" h="4009643">
                <a:moveTo>
                  <a:pt x="1277128" y="1313980"/>
                </a:moveTo>
                <a:lnTo>
                  <a:pt x="1277111" y="1284731"/>
                </a:lnTo>
                <a:lnTo>
                  <a:pt x="1277128" y="1313980"/>
                </a:lnTo>
                <a:close/>
              </a:path>
              <a:path w="10692383" h="4009643">
                <a:moveTo>
                  <a:pt x="1880876" y="1605780"/>
                </a:moveTo>
                <a:lnTo>
                  <a:pt x="1854366" y="1569598"/>
                </a:lnTo>
                <a:lnTo>
                  <a:pt x="1860756" y="1815914"/>
                </a:lnTo>
                <a:lnTo>
                  <a:pt x="1870953" y="1850142"/>
                </a:lnTo>
                <a:lnTo>
                  <a:pt x="1879091" y="1885187"/>
                </a:lnTo>
                <a:lnTo>
                  <a:pt x="1889759" y="1999487"/>
                </a:lnTo>
                <a:lnTo>
                  <a:pt x="1905035" y="1643580"/>
                </a:lnTo>
                <a:lnTo>
                  <a:pt x="1880876" y="1605780"/>
                </a:lnTo>
                <a:close/>
              </a:path>
              <a:path w="10692383" h="4009643">
                <a:moveTo>
                  <a:pt x="1800732" y="1688431"/>
                </a:moveTo>
                <a:lnTo>
                  <a:pt x="1818489" y="1718762"/>
                </a:lnTo>
                <a:lnTo>
                  <a:pt x="1834457" y="1750161"/>
                </a:lnTo>
                <a:lnTo>
                  <a:pt x="1848568" y="1782566"/>
                </a:lnTo>
                <a:lnTo>
                  <a:pt x="1860756" y="1815914"/>
                </a:lnTo>
                <a:lnTo>
                  <a:pt x="1854366" y="1569598"/>
                </a:lnTo>
                <a:lnTo>
                  <a:pt x="1825607" y="1535129"/>
                </a:lnTo>
                <a:lnTo>
                  <a:pt x="1800732" y="1688431"/>
                </a:lnTo>
                <a:close/>
              </a:path>
              <a:path w="10692383" h="4009643">
                <a:moveTo>
                  <a:pt x="1737403" y="1604481"/>
                </a:moveTo>
                <a:lnTo>
                  <a:pt x="1760122" y="1631228"/>
                </a:lnTo>
                <a:lnTo>
                  <a:pt x="1781254" y="1659233"/>
                </a:lnTo>
                <a:lnTo>
                  <a:pt x="1800732" y="1688431"/>
                </a:lnTo>
                <a:lnTo>
                  <a:pt x="1825607" y="1535129"/>
                </a:lnTo>
                <a:lnTo>
                  <a:pt x="1794700" y="1502473"/>
                </a:lnTo>
                <a:lnTo>
                  <a:pt x="1761747" y="1471725"/>
                </a:lnTo>
                <a:lnTo>
                  <a:pt x="1737403" y="1604481"/>
                </a:lnTo>
                <a:close/>
              </a:path>
              <a:path w="10692383" h="4009643">
                <a:moveTo>
                  <a:pt x="1660404" y="1532412"/>
                </a:moveTo>
                <a:lnTo>
                  <a:pt x="1687477" y="1555010"/>
                </a:lnTo>
                <a:lnTo>
                  <a:pt x="1713166" y="1579054"/>
                </a:lnTo>
                <a:lnTo>
                  <a:pt x="1737403" y="1604481"/>
                </a:lnTo>
                <a:lnTo>
                  <a:pt x="1761747" y="1471725"/>
                </a:lnTo>
                <a:lnTo>
                  <a:pt x="1726850" y="1442984"/>
                </a:lnTo>
                <a:lnTo>
                  <a:pt x="1690110" y="1416345"/>
                </a:lnTo>
                <a:lnTo>
                  <a:pt x="1660404" y="1532412"/>
                </a:lnTo>
                <a:close/>
              </a:path>
              <a:path w="10692383" h="4009643">
                <a:moveTo>
                  <a:pt x="1571553" y="1473922"/>
                </a:moveTo>
                <a:lnTo>
                  <a:pt x="1602374" y="1491805"/>
                </a:lnTo>
                <a:lnTo>
                  <a:pt x="1632014" y="1511323"/>
                </a:lnTo>
                <a:lnTo>
                  <a:pt x="1660404" y="1532412"/>
                </a:lnTo>
                <a:lnTo>
                  <a:pt x="1690110" y="1416345"/>
                </a:lnTo>
                <a:lnTo>
                  <a:pt x="1651630" y="1391907"/>
                </a:lnTo>
                <a:lnTo>
                  <a:pt x="1611510" y="1369766"/>
                </a:lnTo>
                <a:lnTo>
                  <a:pt x="1571553" y="1473922"/>
                </a:lnTo>
                <a:close/>
              </a:path>
              <a:path w="10692383" h="4009643">
                <a:moveTo>
                  <a:pt x="1437798" y="1419991"/>
                </a:moveTo>
                <a:lnTo>
                  <a:pt x="1472673" y="1430708"/>
                </a:lnTo>
                <a:lnTo>
                  <a:pt x="1506635" y="1443310"/>
                </a:lnTo>
                <a:lnTo>
                  <a:pt x="1539617" y="1457736"/>
                </a:lnTo>
                <a:lnTo>
                  <a:pt x="1571553" y="1473922"/>
                </a:lnTo>
                <a:lnTo>
                  <a:pt x="1611510" y="1369766"/>
                </a:lnTo>
                <a:lnTo>
                  <a:pt x="1569854" y="1350020"/>
                </a:lnTo>
                <a:lnTo>
                  <a:pt x="1526761" y="1332765"/>
                </a:lnTo>
                <a:lnTo>
                  <a:pt x="1482335" y="1318099"/>
                </a:lnTo>
                <a:lnTo>
                  <a:pt x="1437798" y="1419991"/>
                </a:lnTo>
                <a:close/>
              </a:path>
              <a:path w="10692383" h="4009643">
                <a:moveTo>
                  <a:pt x="1385315" y="1295399"/>
                </a:moveTo>
                <a:lnTo>
                  <a:pt x="1399811" y="1690212"/>
                </a:lnTo>
                <a:lnTo>
                  <a:pt x="1402079" y="1411223"/>
                </a:lnTo>
                <a:lnTo>
                  <a:pt x="1437798" y="1419991"/>
                </a:lnTo>
                <a:lnTo>
                  <a:pt x="1482335" y="1318099"/>
                </a:lnTo>
                <a:lnTo>
                  <a:pt x="1436676" y="1306120"/>
                </a:lnTo>
                <a:lnTo>
                  <a:pt x="1389887" y="1296923"/>
                </a:lnTo>
                <a:lnTo>
                  <a:pt x="1385315" y="1295399"/>
                </a:lnTo>
                <a:close/>
              </a:path>
              <a:path w="10692383" h="4009643">
                <a:moveTo>
                  <a:pt x="1385315" y="1295399"/>
                </a:moveTo>
                <a:lnTo>
                  <a:pt x="1380743" y="1293875"/>
                </a:lnTo>
                <a:lnTo>
                  <a:pt x="1376171" y="1293875"/>
                </a:lnTo>
                <a:lnTo>
                  <a:pt x="1368381" y="1292620"/>
                </a:lnTo>
                <a:lnTo>
                  <a:pt x="1355942" y="1290806"/>
                </a:lnTo>
                <a:lnTo>
                  <a:pt x="1375573" y="1652308"/>
                </a:lnTo>
                <a:lnTo>
                  <a:pt x="1399811" y="1690212"/>
                </a:lnTo>
                <a:lnTo>
                  <a:pt x="1385315" y="1295399"/>
                </a:lnTo>
                <a:close/>
              </a:path>
              <a:path w="10692383" h="4009643">
                <a:moveTo>
                  <a:pt x="1375573" y="1652308"/>
                </a:moveTo>
                <a:lnTo>
                  <a:pt x="1355942" y="1290806"/>
                </a:lnTo>
                <a:lnTo>
                  <a:pt x="1343452" y="1289252"/>
                </a:lnTo>
                <a:lnTo>
                  <a:pt x="1330879" y="1287988"/>
                </a:lnTo>
                <a:lnTo>
                  <a:pt x="1318192" y="1287046"/>
                </a:lnTo>
                <a:lnTo>
                  <a:pt x="1334487" y="1571987"/>
                </a:lnTo>
                <a:lnTo>
                  <a:pt x="1353764" y="1612868"/>
                </a:lnTo>
                <a:lnTo>
                  <a:pt x="1375573" y="1652308"/>
                </a:lnTo>
                <a:close/>
              </a:path>
              <a:path w="10692383" h="4009643">
                <a:moveTo>
                  <a:pt x="1292864" y="1441665"/>
                </a:moveTo>
                <a:lnTo>
                  <a:pt x="1303935" y="1486290"/>
                </a:lnTo>
                <a:lnTo>
                  <a:pt x="1317844" y="1529762"/>
                </a:lnTo>
                <a:lnTo>
                  <a:pt x="1334487" y="1571987"/>
                </a:lnTo>
                <a:lnTo>
                  <a:pt x="1318192" y="1287046"/>
                </a:lnTo>
                <a:lnTo>
                  <a:pt x="1305360" y="1286458"/>
                </a:lnTo>
                <a:lnTo>
                  <a:pt x="1292864" y="1441665"/>
                </a:lnTo>
                <a:close/>
              </a:path>
              <a:path w="10692383" h="4009643">
                <a:moveTo>
                  <a:pt x="2004059" y="1990343"/>
                </a:moveTo>
                <a:lnTo>
                  <a:pt x="2002535" y="1985771"/>
                </a:lnTo>
                <a:lnTo>
                  <a:pt x="2004059" y="2011679"/>
                </a:lnTo>
                <a:lnTo>
                  <a:pt x="2004059" y="1990343"/>
                </a:lnTo>
                <a:close/>
              </a:path>
              <a:path w="10692383" h="4009643">
                <a:moveTo>
                  <a:pt x="2002535" y="1985771"/>
                </a:moveTo>
                <a:lnTo>
                  <a:pt x="2002519" y="1980908"/>
                </a:lnTo>
                <a:lnTo>
                  <a:pt x="2002307" y="1968173"/>
                </a:lnTo>
                <a:lnTo>
                  <a:pt x="2001821" y="1955565"/>
                </a:lnTo>
                <a:lnTo>
                  <a:pt x="2001026" y="1943014"/>
                </a:lnTo>
                <a:lnTo>
                  <a:pt x="1999888" y="1930450"/>
                </a:lnTo>
                <a:lnTo>
                  <a:pt x="1998371" y="1917802"/>
                </a:lnTo>
                <a:lnTo>
                  <a:pt x="2004059" y="2011679"/>
                </a:lnTo>
                <a:lnTo>
                  <a:pt x="2002535" y="1985771"/>
                </a:lnTo>
                <a:close/>
              </a:path>
              <a:path w="10692383" h="4009643">
                <a:moveTo>
                  <a:pt x="1998371" y="1917802"/>
                </a:moveTo>
                <a:lnTo>
                  <a:pt x="1996439" y="1904999"/>
                </a:lnTo>
                <a:lnTo>
                  <a:pt x="1994915" y="1898903"/>
                </a:lnTo>
                <a:lnTo>
                  <a:pt x="1987000" y="1853440"/>
                </a:lnTo>
                <a:lnTo>
                  <a:pt x="1976123" y="1809010"/>
                </a:lnTo>
                <a:lnTo>
                  <a:pt x="1988819" y="2010155"/>
                </a:lnTo>
                <a:lnTo>
                  <a:pt x="2004059" y="2011679"/>
                </a:lnTo>
                <a:lnTo>
                  <a:pt x="1998371" y="1917802"/>
                </a:lnTo>
                <a:close/>
              </a:path>
              <a:path w="10692383" h="4009643">
                <a:moveTo>
                  <a:pt x="1912924" y="2002649"/>
                </a:moveTo>
                <a:lnTo>
                  <a:pt x="1925341" y="2004759"/>
                </a:lnTo>
                <a:lnTo>
                  <a:pt x="1937809" y="2006401"/>
                </a:lnTo>
                <a:lnTo>
                  <a:pt x="1950360" y="2007668"/>
                </a:lnTo>
                <a:lnTo>
                  <a:pt x="1963024" y="2008653"/>
                </a:lnTo>
                <a:lnTo>
                  <a:pt x="1975834" y="2009451"/>
                </a:lnTo>
                <a:lnTo>
                  <a:pt x="1988819" y="2010155"/>
                </a:lnTo>
                <a:lnTo>
                  <a:pt x="1976123" y="1809010"/>
                </a:lnTo>
                <a:lnTo>
                  <a:pt x="1962386" y="1765713"/>
                </a:lnTo>
                <a:lnTo>
                  <a:pt x="1945891" y="1723643"/>
                </a:lnTo>
                <a:lnTo>
                  <a:pt x="1926740" y="1682900"/>
                </a:lnTo>
                <a:lnTo>
                  <a:pt x="1912924" y="2002649"/>
                </a:lnTo>
                <a:close/>
              </a:path>
              <a:path w="10692383" h="4009643">
                <a:moveTo>
                  <a:pt x="1905035" y="1643580"/>
                </a:moveTo>
                <a:lnTo>
                  <a:pt x="1889759" y="1999487"/>
                </a:lnTo>
                <a:lnTo>
                  <a:pt x="1894331" y="2001011"/>
                </a:lnTo>
                <a:lnTo>
                  <a:pt x="1900427" y="2002535"/>
                </a:lnTo>
                <a:lnTo>
                  <a:pt x="1904999" y="2001011"/>
                </a:lnTo>
                <a:lnTo>
                  <a:pt x="1912924" y="2002649"/>
                </a:lnTo>
                <a:lnTo>
                  <a:pt x="1926740" y="1682900"/>
                </a:lnTo>
                <a:lnTo>
                  <a:pt x="1905035" y="1643580"/>
                </a:lnTo>
                <a:close/>
              </a:path>
              <a:path w="10692383" h="4009643">
                <a:moveTo>
                  <a:pt x="1843188" y="1990291"/>
                </a:moveTo>
                <a:lnTo>
                  <a:pt x="1889759" y="1999487"/>
                </a:lnTo>
                <a:lnTo>
                  <a:pt x="1879091" y="1885187"/>
                </a:lnTo>
                <a:lnTo>
                  <a:pt x="1843166" y="1876409"/>
                </a:lnTo>
                <a:lnTo>
                  <a:pt x="1808128" y="1865662"/>
                </a:lnTo>
                <a:lnTo>
                  <a:pt x="1797724" y="1978310"/>
                </a:lnTo>
                <a:lnTo>
                  <a:pt x="1843188" y="1990291"/>
                </a:lnTo>
                <a:close/>
              </a:path>
              <a:path w="10692383" h="4009643">
                <a:moveTo>
                  <a:pt x="1708975" y="1822275"/>
                </a:moveTo>
                <a:lnTo>
                  <a:pt x="1710525" y="1946379"/>
                </a:lnTo>
                <a:lnTo>
                  <a:pt x="1753469" y="1963641"/>
                </a:lnTo>
                <a:lnTo>
                  <a:pt x="1797724" y="1978310"/>
                </a:lnTo>
                <a:lnTo>
                  <a:pt x="1808128" y="1865662"/>
                </a:lnTo>
                <a:lnTo>
                  <a:pt x="1774041" y="1853013"/>
                </a:lnTo>
                <a:lnTo>
                  <a:pt x="1740968" y="1838529"/>
                </a:lnTo>
                <a:lnTo>
                  <a:pt x="1708975" y="1822275"/>
                </a:lnTo>
                <a:close/>
              </a:path>
              <a:path w="10692383" h="4009643">
                <a:moveTo>
                  <a:pt x="1620109" y="1763560"/>
                </a:moveTo>
                <a:lnTo>
                  <a:pt x="1628977" y="1904463"/>
                </a:lnTo>
                <a:lnTo>
                  <a:pt x="1668994" y="1926621"/>
                </a:lnTo>
                <a:lnTo>
                  <a:pt x="1710525" y="1946379"/>
                </a:lnTo>
                <a:lnTo>
                  <a:pt x="1708975" y="1822275"/>
                </a:lnTo>
                <a:lnTo>
                  <a:pt x="1678125" y="1804318"/>
                </a:lnTo>
                <a:lnTo>
                  <a:pt x="1648481" y="1784724"/>
                </a:lnTo>
                <a:lnTo>
                  <a:pt x="1620109" y="1763560"/>
                </a:lnTo>
                <a:close/>
              </a:path>
              <a:path w="10692383" h="4009643">
                <a:moveTo>
                  <a:pt x="1543258" y="1691308"/>
                </a:moveTo>
                <a:lnTo>
                  <a:pt x="1553894" y="1853330"/>
                </a:lnTo>
                <a:lnTo>
                  <a:pt x="1590577" y="1880001"/>
                </a:lnTo>
                <a:lnTo>
                  <a:pt x="1628977" y="1904463"/>
                </a:lnTo>
                <a:lnTo>
                  <a:pt x="1620109" y="1763560"/>
                </a:lnTo>
                <a:lnTo>
                  <a:pt x="1593072" y="1740892"/>
                </a:lnTo>
                <a:lnTo>
                  <a:pt x="1567433" y="1716785"/>
                </a:lnTo>
                <a:lnTo>
                  <a:pt x="1543258" y="1691308"/>
                </a:lnTo>
                <a:close/>
              </a:path>
              <a:path w="10692383" h="4009643">
                <a:moveTo>
                  <a:pt x="1480151" y="1607307"/>
                </a:moveTo>
                <a:lnTo>
                  <a:pt x="1486090" y="1793747"/>
                </a:lnTo>
                <a:lnTo>
                  <a:pt x="1519031" y="1824547"/>
                </a:lnTo>
                <a:lnTo>
                  <a:pt x="1553894" y="1853330"/>
                </a:lnTo>
                <a:lnTo>
                  <a:pt x="1543258" y="1691308"/>
                </a:lnTo>
                <a:lnTo>
                  <a:pt x="1520610" y="1664524"/>
                </a:lnTo>
                <a:lnTo>
                  <a:pt x="1499553" y="1636502"/>
                </a:lnTo>
                <a:lnTo>
                  <a:pt x="1480151" y="1607307"/>
                </a:lnTo>
                <a:close/>
              </a:path>
              <a:path w="10692383" h="4009643">
                <a:moveTo>
                  <a:pt x="1462468" y="1577006"/>
                </a:moveTo>
                <a:lnTo>
                  <a:pt x="1446568" y="1545665"/>
                </a:lnTo>
                <a:lnTo>
                  <a:pt x="1455172" y="1761028"/>
                </a:lnTo>
                <a:lnTo>
                  <a:pt x="1486090" y="1793747"/>
                </a:lnTo>
                <a:lnTo>
                  <a:pt x="1480151" y="1607307"/>
                </a:lnTo>
                <a:lnTo>
                  <a:pt x="1462468" y="1577006"/>
                </a:lnTo>
                <a:close/>
              </a:path>
              <a:path w="10692383" h="4009643">
                <a:moveTo>
                  <a:pt x="1432515" y="1513349"/>
                </a:moveTo>
                <a:lnTo>
                  <a:pt x="1420374" y="1480127"/>
                </a:lnTo>
                <a:lnTo>
                  <a:pt x="1426378" y="1726484"/>
                </a:lnTo>
                <a:lnTo>
                  <a:pt x="1455172" y="1761028"/>
                </a:lnTo>
                <a:lnTo>
                  <a:pt x="1446568" y="1545665"/>
                </a:lnTo>
                <a:lnTo>
                  <a:pt x="1432515" y="1513349"/>
                </a:lnTo>
                <a:close/>
              </a:path>
              <a:path w="10692383" h="4009643">
                <a:moveTo>
                  <a:pt x="1426378" y="1726484"/>
                </a:moveTo>
                <a:lnTo>
                  <a:pt x="1420374" y="1480127"/>
                </a:lnTo>
                <a:lnTo>
                  <a:pt x="1410207" y="1446062"/>
                </a:lnTo>
                <a:lnTo>
                  <a:pt x="1402079" y="1411223"/>
                </a:lnTo>
                <a:lnTo>
                  <a:pt x="1399811" y="1690212"/>
                </a:lnTo>
                <a:lnTo>
                  <a:pt x="1426378" y="1726484"/>
                </a:lnTo>
                <a:close/>
              </a:path>
              <a:path w="10692383" h="4009643">
                <a:moveTo>
                  <a:pt x="539495" y="2010155"/>
                </a:moveTo>
                <a:lnTo>
                  <a:pt x="539495" y="1985771"/>
                </a:lnTo>
                <a:lnTo>
                  <a:pt x="537971" y="1990343"/>
                </a:lnTo>
                <a:lnTo>
                  <a:pt x="537971" y="2007107"/>
                </a:lnTo>
                <a:lnTo>
                  <a:pt x="539495" y="2010155"/>
                </a:lnTo>
                <a:close/>
              </a:path>
              <a:path w="10692383" h="4009643">
                <a:moveTo>
                  <a:pt x="9422773" y="570586"/>
                </a:moveTo>
                <a:lnTo>
                  <a:pt x="9422891" y="557783"/>
                </a:lnTo>
                <a:lnTo>
                  <a:pt x="9424415" y="551687"/>
                </a:lnTo>
                <a:lnTo>
                  <a:pt x="9424415" y="542543"/>
                </a:lnTo>
                <a:lnTo>
                  <a:pt x="9422891" y="531875"/>
                </a:lnTo>
                <a:lnTo>
                  <a:pt x="9422773" y="570586"/>
                </a:lnTo>
                <a:close/>
              </a:path>
              <a:path w="10692383" h="4009643">
                <a:moveTo>
                  <a:pt x="9422891" y="531875"/>
                </a:moveTo>
                <a:lnTo>
                  <a:pt x="9407651" y="533399"/>
                </a:lnTo>
                <a:lnTo>
                  <a:pt x="9415271" y="644651"/>
                </a:lnTo>
                <a:lnTo>
                  <a:pt x="9416795" y="638555"/>
                </a:lnTo>
                <a:lnTo>
                  <a:pt x="9417577" y="633692"/>
                </a:lnTo>
                <a:lnTo>
                  <a:pt x="9419347" y="620957"/>
                </a:lnTo>
                <a:lnTo>
                  <a:pt x="9420717" y="608349"/>
                </a:lnTo>
                <a:lnTo>
                  <a:pt x="9421721" y="595798"/>
                </a:lnTo>
                <a:lnTo>
                  <a:pt x="9422395" y="583234"/>
                </a:lnTo>
                <a:lnTo>
                  <a:pt x="9422773" y="570586"/>
                </a:lnTo>
                <a:lnTo>
                  <a:pt x="9422891" y="531875"/>
                </a:lnTo>
                <a:close/>
              </a:path>
              <a:path w="10692383" h="4009643">
                <a:moveTo>
                  <a:pt x="9415271" y="644651"/>
                </a:moveTo>
                <a:lnTo>
                  <a:pt x="9407651" y="533399"/>
                </a:lnTo>
                <a:lnTo>
                  <a:pt x="9399824" y="533480"/>
                </a:lnTo>
                <a:lnTo>
                  <a:pt x="9387214" y="533928"/>
                </a:lnTo>
                <a:lnTo>
                  <a:pt x="9374498" y="534742"/>
                </a:lnTo>
                <a:lnTo>
                  <a:pt x="9361739" y="535889"/>
                </a:lnTo>
                <a:lnTo>
                  <a:pt x="9349000" y="537338"/>
                </a:lnTo>
                <a:lnTo>
                  <a:pt x="9365516" y="821570"/>
                </a:lnTo>
                <a:lnTo>
                  <a:pt x="9382159" y="779116"/>
                </a:lnTo>
                <a:lnTo>
                  <a:pt x="9396067" y="735415"/>
                </a:lnTo>
                <a:lnTo>
                  <a:pt x="9407139" y="690561"/>
                </a:lnTo>
                <a:lnTo>
                  <a:pt x="9415271" y="644651"/>
                </a:lnTo>
                <a:close/>
              </a:path>
              <a:path w="10692383" h="4009643">
                <a:moveTo>
                  <a:pt x="9365516" y="821570"/>
                </a:moveTo>
                <a:lnTo>
                  <a:pt x="9349000" y="537338"/>
                </a:lnTo>
                <a:lnTo>
                  <a:pt x="9336343" y="539059"/>
                </a:lnTo>
                <a:lnTo>
                  <a:pt x="9323831" y="541019"/>
                </a:lnTo>
                <a:lnTo>
                  <a:pt x="9319259" y="541019"/>
                </a:lnTo>
                <a:lnTo>
                  <a:pt x="9324430" y="902348"/>
                </a:lnTo>
                <a:lnTo>
                  <a:pt x="9346239" y="862679"/>
                </a:lnTo>
                <a:lnTo>
                  <a:pt x="9365516" y="821570"/>
                </a:lnTo>
                <a:close/>
              </a:path>
              <a:path w="10692383" h="4009643">
                <a:moveTo>
                  <a:pt x="9324430" y="902348"/>
                </a:moveTo>
                <a:lnTo>
                  <a:pt x="9319259" y="541019"/>
                </a:lnTo>
                <a:lnTo>
                  <a:pt x="9314687" y="542543"/>
                </a:lnTo>
                <a:lnTo>
                  <a:pt x="9310115" y="542543"/>
                </a:lnTo>
                <a:lnTo>
                  <a:pt x="9310115" y="544067"/>
                </a:lnTo>
                <a:lnTo>
                  <a:pt x="9300192" y="940480"/>
                </a:lnTo>
                <a:lnTo>
                  <a:pt x="9324430" y="902348"/>
                </a:lnTo>
                <a:close/>
              </a:path>
              <a:path w="10692383" h="4009643">
                <a:moveTo>
                  <a:pt x="9297923" y="658367"/>
                </a:moveTo>
                <a:lnTo>
                  <a:pt x="9290002" y="693652"/>
                </a:lnTo>
                <a:lnTo>
                  <a:pt x="9300192" y="940480"/>
                </a:lnTo>
                <a:lnTo>
                  <a:pt x="9310115" y="544067"/>
                </a:lnTo>
                <a:lnTo>
                  <a:pt x="9263337" y="553275"/>
                </a:lnTo>
                <a:lnTo>
                  <a:pt x="9262205" y="667158"/>
                </a:lnTo>
                <a:lnTo>
                  <a:pt x="9297923" y="658367"/>
                </a:lnTo>
                <a:close/>
              </a:path>
              <a:path w="10692383" h="4009643">
                <a:moveTo>
                  <a:pt x="9097670" y="739648"/>
                </a:moveTo>
                <a:lnTo>
                  <a:pt x="9128474" y="721566"/>
                </a:lnTo>
                <a:lnTo>
                  <a:pt x="9160398" y="705209"/>
                </a:lnTo>
                <a:lnTo>
                  <a:pt x="9193373" y="690645"/>
                </a:lnTo>
                <a:lnTo>
                  <a:pt x="9227332" y="677939"/>
                </a:lnTo>
                <a:lnTo>
                  <a:pt x="9262205" y="667158"/>
                </a:lnTo>
                <a:lnTo>
                  <a:pt x="9263337" y="553275"/>
                </a:lnTo>
                <a:lnTo>
                  <a:pt x="9217709" y="565291"/>
                </a:lnTo>
                <a:lnTo>
                  <a:pt x="9173329" y="580017"/>
                </a:lnTo>
                <a:lnTo>
                  <a:pt x="9130295" y="597359"/>
                </a:lnTo>
                <a:lnTo>
                  <a:pt x="9097670" y="739648"/>
                </a:lnTo>
                <a:close/>
              </a:path>
              <a:path w="10692383" h="4009643">
                <a:moveTo>
                  <a:pt x="9012665" y="803589"/>
                </a:moveTo>
                <a:lnTo>
                  <a:pt x="9039697" y="780726"/>
                </a:lnTo>
                <a:lnTo>
                  <a:pt x="9068055" y="759391"/>
                </a:lnTo>
                <a:lnTo>
                  <a:pt x="9097670" y="739648"/>
                </a:lnTo>
                <a:lnTo>
                  <a:pt x="9130295" y="597359"/>
                </a:lnTo>
                <a:lnTo>
                  <a:pt x="9088707" y="617219"/>
                </a:lnTo>
                <a:lnTo>
                  <a:pt x="9048661" y="639503"/>
                </a:lnTo>
                <a:lnTo>
                  <a:pt x="9012665" y="803589"/>
                </a:lnTo>
                <a:close/>
              </a:path>
              <a:path w="10692383" h="4009643">
                <a:moveTo>
                  <a:pt x="8940210" y="880676"/>
                </a:moveTo>
                <a:lnTo>
                  <a:pt x="8962853" y="853630"/>
                </a:lnTo>
                <a:lnTo>
                  <a:pt x="8987027" y="827912"/>
                </a:lnTo>
                <a:lnTo>
                  <a:pt x="9012665" y="803589"/>
                </a:lnTo>
                <a:lnTo>
                  <a:pt x="9048661" y="639503"/>
                </a:lnTo>
                <a:lnTo>
                  <a:pt x="9010256" y="664114"/>
                </a:lnTo>
                <a:lnTo>
                  <a:pt x="8973592" y="690957"/>
                </a:lnTo>
                <a:lnTo>
                  <a:pt x="8940210" y="880676"/>
                </a:lnTo>
                <a:close/>
              </a:path>
              <a:path w="10692383" h="4009643">
                <a:moveTo>
                  <a:pt x="8882157" y="969121"/>
                </a:moveTo>
                <a:lnTo>
                  <a:pt x="8899794" y="938488"/>
                </a:lnTo>
                <a:lnTo>
                  <a:pt x="8919167" y="908984"/>
                </a:lnTo>
                <a:lnTo>
                  <a:pt x="8940210" y="880676"/>
                </a:lnTo>
                <a:lnTo>
                  <a:pt x="8973592" y="690957"/>
                </a:lnTo>
                <a:lnTo>
                  <a:pt x="8938765" y="719934"/>
                </a:lnTo>
                <a:lnTo>
                  <a:pt x="8905874" y="750950"/>
                </a:lnTo>
                <a:lnTo>
                  <a:pt x="8882157" y="969121"/>
                </a:lnTo>
                <a:close/>
              </a:path>
              <a:path w="10692383" h="4009643">
                <a:moveTo>
                  <a:pt x="8875018" y="783910"/>
                </a:moveTo>
                <a:lnTo>
                  <a:pt x="8846295" y="818717"/>
                </a:lnTo>
                <a:lnTo>
                  <a:pt x="8852370" y="1033509"/>
                </a:lnTo>
                <a:lnTo>
                  <a:pt x="8866326" y="1000816"/>
                </a:lnTo>
                <a:lnTo>
                  <a:pt x="8882157" y="969121"/>
                </a:lnTo>
                <a:lnTo>
                  <a:pt x="8905874" y="750950"/>
                </a:lnTo>
                <a:lnTo>
                  <a:pt x="8875018" y="783910"/>
                </a:lnTo>
                <a:close/>
              </a:path>
              <a:path w="10692383" h="4009643">
                <a:moveTo>
                  <a:pt x="8846295" y="818717"/>
                </a:moveTo>
                <a:lnTo>
                  <a:pt x="8819803" y="855274"/>
                </a:lnTo>
                <a:lnTo>
                  <a:pt x="8822435" y="1136903"/>
                </a:lnTo>
                <a:lnTo>
                  <a:pt x="8830356" y="1101619"/>
                </a:lnTo>
                <a:lnTo>
                  <a:pt x="8840358" y="1067132"/>
                </a:lnTo>
                <a:lnTo>
                  <a:pt x="8852370" y="1033509"/>
                </a:lnTo>
                <a:lnTo>
                  <a:pt x="8846295" y="818717"/>
                </a:lnTo>
                <a:close/>
              </a:path>
              <a:path w="10692383" h="4009643">
                <a:moveTo>
                  <a:pt x="9280001" y="728139"/>
                </a:moveTo>
                <a:lnTo>
                  <a:pt x="9267988" y="761762"/>
                </a:lnTo>
                <a:lnTo>
                  <a:pt x="9273625" y="976981"/>
                </a:lnTo>
                <a:lnTo>
                  <a:pt x="9300192" y="940480"/>
                </a:lnTo>
                <a:lnTo>
                  <a:pt x="9290002" y="693652"/>
                </a:lnTo>
                <a:lnTo>
                  <a:pt x="9280001" y="728139"/>
                </a:lnTo>
                <a:close/>
              </a:path>
              <a:path w="10692383" h="4009643">
                <a:moveTo>
                  <a:pt x="9254032" y="794455"/>
                </a:moveTo>
                <a:lnTo>
                  <a:pt x="9238202" y="826150"/>
                </a:lnTo>
                <a:lnTo>
                  <a:pt x="9244831" y="1011753"/>
                </a:lnTo>
                <a:lnTo>
                  <a:pt x="9273625" y="976981"/>
                </a:lnTo>
                <a:lnTo>
                  <a:pt x="9267988" y="761762"/>
                </a:lnTo>
                <a:lnTo>
                  <a:pt x="9254032" y="794455"/>
                </a:lnTo>
                <a:close/>
              </a:path>
              <a:path w="10692383" h="4009643">
                <a:moveTo>
                  <a:pt x="9180149" y="914595"/>
                </a:moveTo>
                <a:lnTo>
                  <a:pt x="9180971" y="1075729"/>
                </a:lnTo>
                <a:lnTo>
                  <a:pt x="9213913" y="1044701"/>
                </a:lnTo>
                <a:lnTo>
                  <a:pt x="9244831" y="1011753"/>
                </a:lnTo>
                <a:lnTo>
                  <a:pt x="9238202" y="826150"/>
                </a:lnTo>
                <a:lnTo>
                  <a:pt x="9220565" y="856783"/>
                </a:lnTo>
                <a:lnTo>
                  <a:pt x="9201191" y="886287"/>
                </a:lnTo>
                <a:lnTo>
                  <a:pt x="9180149" y="914595"/>
                </a:lnTo>
                <a:close/>
              </a:path>
              <a:path w="10692383" h="4009643">
                <a:moveTo>
                  <a:pt x="9107694" y="991682"/>
                </a:moveTo>
                <a:lnTo>
                  <a:pt x="9109426" y="1131640"/>
                </a:lnTo>
                <a:lnTo>
                  <a:pt x="9146109" y="1104741"/>
                </a:lnTo>
                <a:lnTo>
                  <a:pt x="9180971" y="1075729"/>
                </a:lnTo>
                <a:lnTo>
                  <a:pt x="9180149" y="914595"/>
                </a:lnTo>
                <a:lnTo>
                  <a:pt x="9157506" y="941641"/>
                </a:lnTo>
                <a:lnTo>
                  <a:pt x="9133331" y="967358"/>
                </a:lnTo>
                <a:lnTo>
                  <a:pt x="9107694" y="991682"/>
                </a:lnTo>
                <a:close/>
              </a:path>
              <a:path w="10692383" h="4009643">
                <a:moveTo>
                  <a:pt x="9022689" y="1055622"/>
                </a:moveTo>
                <a:lnTo>
                  <a:pt x="9031009" y="1178718"/>
                </a:lnTo>
                <a:lnTo>
                  <a:pt x="9071026" y="1156331"/>
                </a:lnTo>
                <a:lnTo>
                  <a:pt x="9109426" y="1131640"/>
                </a:lnTo>
                <a:lnTo>
                  <a:pt x="9107694" y="991682"/>
                </a:lnTo>
                <a:lnTo>
                  <a:pt x="9080662" y="1014545"/>
                </a:lnTo>
                <a:lnTo>
                  <a:pt x="9052304" y="1035880"/>
                </a:lnTo>
                <a:lnTo>
                  <a:pt x="9022689" y="1055622"/>
                </a:lnTo>
                <a:close/>
              </a:path>
              <a:path w="10692383" h="4009643">
                <a:moveTo>
                  <a:pt x="8893027" y="1117332"/>
                </a:moveTo>
                <a:lnTo>
                  <a:pt x="8902279" y="1231093"/>
                </a:lnTo>
                <a:lnTo>
                  <a:pt x="8946534" y="1216195"/>
                </a:lnTo>
                <a:lnTo>
                  <a:pt x="8989478" y="1198705"/>
                </a:lnTo>
                <a:lnTo>
                  <a:pt x="9031009" y="1178718"/>
                </a:lnTo>
                <a:lnTo>
                  <a:pt x="9022689" y="1055622"/>
                </a:lnTo>
                <a:lnTo>
                  <a:pt x="8991885" y="1073705"/>
                </a:lnTo>
                <a:lnTo>
                  <a:pt x="8959961" y="1090062"/>
                </a:lnTo>
                <a:lnTo>
                  <a:pt x="8926986" y="1104626"/>
                </a:lnTo>
                <a:lnTo>
                  <a:pt x="8893027" y="1117332"/>
                </a:lnTo>
                <a:close/>
              </a:path>
              <a:path w="10692383" h="4009643">
                <a:moveTo>
                  <a:pt x="8801099" y="1254251"/>
                </a:moveTo>
                <a:lnTo>
                  <a:pt x="8805671" y="1254251"/>
                </a:lnTo>
                <a:lnTo>
                  <a:pt x="8810243" y="1252727"/>
                </a:lnTo>
                <a:lnTo>
                  <a:pt x="8856815" y="1243302"/>
                </a:lnTo>
                <a:lnTo>
                  <a:pt x="8902279" y="1231093"/>
                </a:lnTo>
                <a:lnTo>
                  <a:pt x="8893027" y="1117332"/>
                </a:lnTo>
                <a:lnTo>
                  <a:pt x="8858154" y="1128113"/>
                </a:lnTo>
                <a:lnTo>
                  <a:pt x="8822435" y="1136903"/>
                </a:lnTo>
                <a:lnTo>
                  <a:pt x="8819803" y="855274"/>
                </a:lnTo>
                <a:lnTo>
                  <a:pt x="8801099" y="1254251"/>
                </a:lnTo>
                <a:close/>
              </a:path>
              <a:path w="10692383" h="4009643">
                <a:moveTo>
                  <a:pt x="8795640" y="893487"/>
                </a:moveTo>
                <a:lnTo>
                  <a:pt x="8773905" y="933259"/>
                </a:lnTo>
                <a:lnTo>
                  <a:pt x="8782861" y="1256246"/>
                </a:lnTo>
                <a:lnTo>
                  <a:pt x="8795003" y="1254251"/>
                </a:lnTo>
                <a:lnTo>
                  <a:pt x="8801099" y="1254251"/>
                </a:lnTo>
                <a:lnTo>
                  <a:pt x="8819803" y="855274"/>
                </a:lnTo>
                <a:lnTo>
                  <a:pt x="8795640" y="893487"/>
                </a:lnTo>
                <a:close/>
              </a:path>
              <a:path w="10692383" h="4009643">
                <a:moveTo>
                  <a:pt x="8705087" y="1152143"/>
                </a:moveTo>
                <a:lnTo>
                  <a:pt x="8712707" y="1261871"/>
                </a:lnTo>
                <a:lnTo>
                  <a:pt x="8719154" y="1261817"/>
                </a:lnTo>
                <a:lnTo>
                  <a:pt x="8731962" y="1261400"/>
                </a:lnTo>
                <a:lnTo>
                  <a:pt x="8744837" y="1260601"/>
                </a:lnTo>
                <a:lnTo>
                  <a:pt x="8757678" y="1259454"/>
                </a:lnTo>
                <a:lnTo>
                  <a:pt x="8770386" y="1257991"/>
                </a:lnTo>
                <a:lnTo>
                  <a:pt x="8782861" y="1256246"/>
                </a:lnTo>
                <a:lnTo>
                  <a:pt x="8773905" y="933259"/>
                </a:lnTo>
                <a:lnTo>
                  <a:pt x="8754697" y="974494"/>
                </a:lnTo>
                <a:lnTo>
                  <a:pt x="8738112" y="1017096"/>
                </a:lnTo>
                <a:lnTo>
                  <a:pt x="8724250" y="1060969"/>
                </a:lnTo>
                <a:lnTo>
                  <a:pt x="8713209" y="1106017"/>
                </a:lnTo>
                <a:lnTo>
                  <a:pt x="8705087" y="1152143"/>
                </a:lnTo>
                <a:close/>
              </a:path>
              <a:path w="10692383" h="4009643">
                <a:moveTo>
                  <a:pt x="8712707" y="1261871"/>
                </a:moveTo>
                <a:lnTo>
                  <a:pt x="8705087" y="1152143"/>
                </a:lnTo>
                <a:lnTo>
                  <a:pt x="8703563" y="1152143"/>
                </a:lnTo>
                <a:lnTo>
                  <a:pt x="8703563" y="1156715"/>
                </a:lnTo>
                <a:lnTo>
                  <a:pt x="8702566" y="1163020"/>
                </a:lnTo>
                <a:lnTo>
                  <a:pt x="8700869" y="1175685"/>
                </a:lnTo>
                <a:lnTo>
                  <a:pt x="8699555" y="1188350"/>
                </a:lnTo>
                <a:lnTo>
                  <a:pt x="8698592" y="1201016"/>
                </a:lnTo>
                <a:lnTo>
                  <a:pt x="8697945" y="1213681"/>
                </a:lnTo>
                <a:lnTo>
                  <a:pt x="8697581" y="1226346"/>
                </a:lnTo>
                <a:lnTo>
                  <a:pt x="8697467" y="1263395"/>
                </a:lnTo>
                <a:lnTo>
                  <a:pt x="8712707" y="1261871"/>
                </a:lnTo>
                <a:close/>
              </a:path>
              <a:path w="10692383" h="4009643">
                <a:moveTo>
                  <a:pt x="8697467" y="1263395"/>
                </a:moveTo>
                <a:lnTo>
                  <a:pt x="8697467" y="1239011"/>
                </a:lnTo>
                <a:lnTo>
                  <a:pt x="8695943" y="1243583"/>
                </a:lnTo>
                <a:lnTo>
                  <a:pt x="8695943" y="1263395"/>
                </a:lnTo>
                <a:lnTo>
                  <a:pt x="8697467" y="1263395"/>
                </a:lnTo>
                <a:close/>
              </a:path>
              <a:path w="10692383" h="4009643">
                <a:moveTo>
                  <a:pt x="7938397" y="570586"/>
                </a:moveTo>
                <a:lnTo>
                  <a:pt x="7938515" y="557783"/>
                </a:lnTo>
                <a:lnTo>
                  <a:pt x="7940039" y="551687"/>
                </a:lnTo>
                <a:lnTo>
                  <a:pt x="7940039" y="531875"/>
                </a:lnTo>
                <a:lnTo>
                  <a:pt x="7938515" y="531875"/>
                </a:lnTo>
                <a:lnTo>
                  <a:pt x="7938397" y="570586"/>
                </a:lnTo>
                <a:close/>
              </a:path>
              <a:path w="10692383" h="4009643">
                <a:moveTo>
                  <a:pt x="7938515" y="531875"/>
                </a:moveTo>
                <a:lnTo>
                  <a:pt x="7924799" y="533399"/>
                </a:lnTo>
                <a:lnTo>
                  <a:pt x="7930895" y="644651"/>
                </a:lnTo>
                <a:lnTo>
                  <a:pt x="7932419" y="638555"/>
                </a:lnTo>
                <a:lnTo>
                  <a:pt x="7933201" y="633692"/>
                </a:lnTo>
                <a:lnTo>
                  <a:pt x="7934971" y="620957"/>
                </a:lnTo>
                <a:lnTo>
                  <a:pt x="7936341" y="608349"/>
                </a:lnTo>
                <a:lnTo>
                  <a:pt x="7937345" y="595798"/>
                </a:lnTo>
                <a:lnTo>
                  <a:pt x="7938019" y="583234"/>
                </a:lnTo>
                <a:lnTo>
                  <a:pt x="7938397" y="570586"/>
                </a:lnTo>
                <a:lnTo>
                  <a:pt x="7938515" y="531875"/>
                </a:lnTo>
                <a:close/>
              </a:path>
              <a:path w="10692383" h="4009643">
                <a:moveTo>
                  <a:pt x="7930895" y="644651"/>
                </a:moveTo>
                <a:lnTo>
                  <a:pt x="7924799" y="533399"/>
                </a:lnTo>
                <a:lnTo>
                  <a:pt x="7916618" y="533480"/>
                </a:lnTo>
                <a:lnTo>
                  <a:pt x="7903723" y="533928"/>
                </a:lnTo>
                <a:lnTo>
                  <a:pt x="7890986" y="534742"/>
                </a:lnTo>
                <a:lnTo>
                  <a:pt x="7878374" y="535889"/>
                </a:lnTo>
                <a:lnTo>
                  <a:pt x="7865857" y="537338"/>
                </a:lnTo>
                <a:lnTo>
                  <a:pt x="7881286" y="821570"/>
                </a:lnTo>
                <a:lnTo>
                  <a:pt x="7897871" y="779116"/>
                </a:lnTo>
                <a:lnTo>
                  <a:pt x="7911733" y="735415"/>
                </a:lnTo>
                <a:lnTo>
                  <a:pt x="7922774" y="690561"/>
                </a:lnTo>
                <a:lnTo>
                  <a:pt x="7930895" y="644651"/>
                </a:lnTo>
                <a:close/>
              </a:path>
              <a:path w="10692383" h="4009643">
                <a:moveTo>
                  <a:pt x="7862077" y="862679"/>
                </a:moveTo>
                <a:lnTo>
                  <a:pt x="7881286" y="821570"/>
                </a:lnTo>
                <a:lnTo>
                  <a:pt x="7865857" y="537338"/>
                </a:lnTo>
                <a:lnTo>
                  <a:pt x="7853402" y="539059"/>
                </a:lnTo>
                <a:lnTo>
                  <a:pt x="7840979" y="541019"/>
                </a:lnTo>
                <a:lnTo>
                  <a:pt x="7840342" y="902348"/>
                </a:lnTo>
                <a:lnTo>
                  <a:pt x="7862077" y="862679"/>
                </a:lnTo>
                <a:close/>
              </a:path>
              <a:path w="10692383" h="4009643">
                <a:moveTo>
                  <a:pt x="7840342" y="902348"/>
                </a:moveTo>
                <a:lnTo>
                  <a:pt x="7840979" y="541019"/>
                </a:lnTo>
                <a:lnTo>
                  <a:pt x="7834883" y="541019"/>
                </a:lnTo>
                <a:lnTo>
                  <a:pt x="7830311" y="542543"/>
                </a:lnTo>
                <a:lnTo>
                  <a:pt x="7825739" y="542543"/>
                </a:lnTo>
                <a:lnTo>
                  <a:pt x="7825739" y="544067"/>
                </a:lnTo>
                <a:lnTo>
                  <a:pt x="7816180" y="940480"/>
                </a:lnTo>
                <a:lnTo>
                  <a:pt x="7840342" y="902348"/>
                </a:lnTo>
                <a:close/>
              </a:path>
              <a:path w="10692383" h="4009643">
                <a:moveTo>
                  <a:pt x="7815071" y="658367"/>
                </a:moveTo>
                <a:lnTo>
                  <a:pt x="7806933" y="693652"/>
                </a:lnTo>
                <a:lnTo>
                  <a:pt x="7816180" y="940480"/>
                </a:lnTo>
                <a:lnTo>
                  <a:pt x="7825739" y="544067"/>
                </a:lnTo>
                <a:lnTo>
                  <a:pt x="7779168" y="553275"/>
                </a:lnTo>
                <a:lnTo>
                  <a:pt x="7779146" y="667158"/>
                </a:lnTo>
                <a:lnTo>
                  <a:pt x="7815071" y="658367"/>
                </a:lnTo>
                <a:close/>
              </a:path>
              <a:path w="10692383" h="4009643">
                <a:moveTo>
                  <a:pt x="7614104" y="739648"/>
                </a:moveTo>
                <a:lnTo>
                  <a:pt x="7644955" y="721566"/>
                </a:lnTo>
                <a:lnTo>
                  <a:pt x="7676948" y="705209"/>
                </a:lnTo>
                <a:lnTo>
                  <a:pt x="7710020" y="690645"/>
                </a:lnTo>
                <a:lnTo>
                  <a:pt x="7744108" y="677939"/>
                </a:lnTo>
                <a:lnTo>
                  <a:pt x="7779146" y="667158"/>
                </a:lnTo>
                <a:lnTo>
                  <a:pt x="7779168" y="553275"/>
                </a:lnTo>
                <a:lnTo>
                  <a:pt x="7733703" y="565291"/>
                </a:lnTo>
                <a:lnTo>
                  <a:pt x="7689449" y="580017"/>
                </a:lnTo>
                <a:lnTo>
                  <a:pt x="7646505" y="597359"/>
                </a:lnTo>
                <a:lnTo>
                  <a:pt x="7614104" y="739648"/>
                </a:lnTo>
                <a:close/>
              </a:path>
              <a:path w="10692383" h="4009643">
                <a:moveTo>
                  <a:pt x="7529052" y="803589"/>
                </a:moveTo>
                <a:lnTo>
                  <a:pt x="7556089" y="780726"/>
                </a:lnTo>
                <a:lnTo>
                  <a:pt x="7584461" y="759391"/>
                </a:lnTo>
                <a:lnTo>
                  <a:pt x="7614104" y="739648"/>
                </a:lnTo>
                <a:lnTo>
                  <a:pt x="7646505" y="597359"/>
                </a:lnTo>
                <a:lnTo>
                  <a:pt x="7604974" y="617219"/>
                </a:lnTo>
                <a:lnTo>
                  <a:pt x="7564957" y="639503"/>
                </a:lnTo>
                <a:lnTo>
                  <a:pt x="7529052" y="803589"/>
                </a:lnTo>
                <a:close/>
              </a:path>
              <a:path w="10692383" h="4009643">
                <a:moveTo>
                  <a:pt x="7456590" y="880676"/>
                </a:moveTo>
                <a:lnTo>
                  <a:pt x="7479238" y="853630"/>
                </a:lnTo>
                <a:lnTo>
                  <a:pt x="7503413" y="827912"/>
                </a:lnTo>
                <a:lnTo>
                  <a:pt x="7529052" y="803589"/>
                </a:lnTo>
                <a:lnTo>
                  <a:pt x="7564957" y="639503"/>
                </a:lnTo>
                <a:lnTo>
                  <a:pt x="7526557" y="664114"/>
                </a:lnTo>
                <a:lnTo>
                  <a:pt x="7489874" y="690957"/>
                </a:lnTo>
                <a:lnTo>
                  <a:pt x="7456590" y="880676"/>
                </a:lnTo>
                <a:close/>
              </a:path>
              <a:path w="10692383" h="4009643">
                <a:moveTo>
                  <a:pt x="7398448" y="969121"/>
                </a:moveTo>
                <a:lnTo>
                  <a:pt x="7416131" y="938488"/>
                </a:lnTo>
                <a:lnTo>
                  <a:pt x="7435533" y="908984"/>
                </a:lnTo>
                <a:lnTo>
                  <a:pt x="7456590" y="880676"/>
                </a:lnTo>
                <a:lnTo>
                  <a:pt x="7489874" y="690957"/>
                </a:lnTo>
                <a:lnTo>
                  <a:pt x="7455011" y="719934"/>
                </a:lnTo>
                <a:lnTo>
                  <a:pt x="7422070" y="750950"/>
                </a:lnTo>
                <a:lnTo>
                  <a:pt x="7398448" y="969121"/>
                </a:lnTo>
                <a:close/>
              </a:path>
              <a:path w="10692383" h="4009643">
                <a:moveTo>
                  <a:pt x="7391151" y="783910"/>
                </a:moveTo>
                <a:lnTo>
                  <a:pt x="7362358" y="818717"/>
                </a:lnTo>
                <a:lnTo>
                  <a:pt x="7368495" y="1033509"/>
                </a:lnTo>
                <a:lnTo>
                  <a:pt x="7382548" y="1000816"/>
                </a:lnTo>
                <a:lnTo>
                  <a:pt x="7398448" y="969121"/>
                </a:lnTo>
                <a:lnTo>
                  <a:pt x="7422070" y="750950"/>
                </a:lnTo>
                <a:lnTo>
                  <a:pt x="7391151" y="783910"/>
                </a:lnTo>
                <a:close/>
              </a:path>
              <a:path w="10692383" h="4009643">
                <a:moveTo>
                  <a:pt x="7362358" y="818717"/>
                </a:moveTo>
                <a:lnTo>
                  <a:pt x="7335791" y="855274"/>
                </a:lnTo>
                <a:lnTo>
                  <a:pt x="7338059" y="1136903"/>
                </a:lnTo>
                <a:lnTo>
                  <a:pt x="7346187" y="1101619"/>
                </a:lnTo>
                <a:lnTo>
                  <a:pt x="7356353" y="1067132"/>
                </a:lnTo>
                <a:lnTo>
                  <a:pt x="7368495" y="1033509"/>
                </a:lnTo>
                <a:lnTo>
                  <a:pt x="7362358" y="818717"/>
                </a:lnTo>
                <a:close/>
              </a:path>
              <a:path w="10692383" h="4009643">
                <a:moveTo>
                  <a:pt x="7796736" y="728139"/>
                </a:moveTo>
                <a:lnTo>
                  <a:pt x="7784548" y="761762"/>
                </a:lnTo>
                <a:lnTo>
                  <a:pt x="7789688" y="976981"/>
                </a:lnTo>
                <a:lnTo>
                  <a:pt x="7816180" y="940480"/>
                </a:lnTo>
                <a:lnTo>
                  <a:pt x="7806933" y="693652"/>
                </a:lnTo>
                <a:lnTo>
                  <a:pt x="7796736" y="728139"/>
                </a:lnTo>
                <a:close/>
              </a:path>
              <a:path w="10692383" h="4009643">
                <a:moveTo>
                  <a:pt x="7770436" y="794455"/>
                </a:moveTo>
                <a:lnTo>
                  <a:pt x="7754469" y="826150"/>
                </a:lnTo>
                <a:lnTo>
                  <a:pt x="7760964" y="1011753"/>
                </a:lnTo>
                <a:lnTo>
                  <a:pt x="7789688" y="976981"/>
                </a:lnTo>
                <a:lnTo>
                  <a:pt x="7784548" y="761762"/>
                </a:lnTo>
                <a:lnTo>
                  <a:pt x="7770436" y="794455"/>
                </a:lnTo>
                <a:close/>
              </a:path>
              <a:path w="10692383" h="4009643">
                <a:moveTo>
                  <a:pt x="7696102" y="914595"/>
                </a:moveTo>
                <a:lnTo>
                  <a:pt x="7697218" y="1075729"/>
                </a:lnTo>
                <a:lnTo>
                  <a:pt x="7730108" y="1044701"/>
                </a:lnTo>
                <a:lnTo>
                  <a:pt x="7760964" y="1011753"/>
                </a:lnTo>
                <a:lnTo>
                  <a:pt x="7754469" y="826150"/>
                </a:lnTo>
                <a:lnTo>
                  <a:pt x="7736712" y="856783"/>
                </a:lnTo>
                <a:lnTo>
                  <a:pt x="7717234" y="886287"/>
                </a:lnTo>
                <a:lnTo>
                  <a:pt x="7696102" y="914595"/>
                </a:lnTo>
                <a:close/>
              </a:path>
              <a:path w="10692383" h="4009643">
                <a:moveTo>
                  <a:pt x="7623457" y="991682"/>
                </a:moveTo>
                <a:lnTo>
                  <a:pt x="7625726" y="1131640"/>
                </a:lnTo>
                <a:lnTo>
                  <a:pt x="7662391" y="1104741"/>
                </a:lnTo>
                <a:lnTo>
                  <a:pt x="7697218" y="1075729"/>
                </a:lnTo>
                <a:lnTo>
                  <a:pt x="7696102" y="914595"/>
                </a:lnTo>
                <a:lnTo>
                  <a:pt x="7673383" y="941641"/>
                </a:lnTo>
                <a:lnTo>
                  <a:pt x="7649146" y="967358"/>
                </a:lnTo>
                <a:lnTo>
                  <a:pt x="7623457" y="991682"/>
                </a:lnTo>
                <a:close/>
              </a:path>
              <a:path w="10692383" h="4009643">
                <a:moveTo>
                  <a:pt x="7538354" y="1055622"/>
                </a:moveTo>
                <a:lnTo>
                  <a:pt x="7547276" y="1178718"/>
                </a:lnTo>
                <a:lnTo>
                  <a:pt x="7587322" y="1156331"/>
                </a:lnTo>
                <a:lnTo>
                  <a:pt x="7625726" y="1131640"/>
                </a:lnTo>
                <a:lnTo>
                  <a:pt x="7623457" y="991682"/>
                </a:lnTo>
                <a:lnTo>
                  <a:pt x="7596383" y="1014545"/>
                </a:lnTo>
                <a:lnTo>
                  <a:pt x="7567993" y="1035880"/>
                </a:lnTo>
                <a:lnTo>
                  <a:pt x="7538354" y="1055622"/>
                </a:lnTo>
                <a:close/>
              </a:path>
              <a:path w="10692383" h="4009643">
                <a:moveTo>
                  <a:pt x="7408653" y="1117332"/>
                </a:moveTo>
                <a:lnTo>
                  <a:pt x="7418274" y="1231093"/>
                </a:lnTo>
                <a:lnTo>
                  <a:pt x="7462654" y="1216195"/>
                </a:lnTo>
                <a:lnTo>
                  <a:pt x="7505687" y="1198705"/>
                </a:lnTo>
                <a:lnTo>
                  <a:pt x="7547276" y="1178718"/>
                </a:lnTo>
                <a:lnTo>
                  <a:pt x="7538354" y="1055622"/>
                </a:lnTo>
                <a:lnTo>
                  <a:pt x="7507533" y="1073705"/>
                </a:lnTo>
                <a:lnTo>
                  <a:pt x="7475597" y="1090062"/>
                </a:lnTo>
                <a:lnTo>
                  <a:pt x="7442615" y="1104626"/>
                </a:lnTo>
                <a:lnTo>
                  <a:pt x="7408653" y="1117332"/>
                </a:lnTo>
                <a:close/>
              </a:path>
              <a:path w="10692383" h="4009643">
                <a:moveTo>
                  <a:pt x="7316723" y="1254251"/>
                </a:moveTo>
                <a:lnTo>
                  <a:pt x="7321295" y="1254251"/>
                </a:lnTo>
                <a:lnTo>
                  <a:pt x="7325867" y="1252727"/>
                </a:lnTo>
                <a:lnTo>
                  <a:pt x="7372645" y="1243302"/>
                </a:lnTo>
                <a:lnTo>
                  <a:pt x="7418274" y="1231093"/>
                </a:lnTo>
                <a:lnTo>
                  <a:pt x="7408653" y="1117332"/>
                </a:lnTo>
                <a:lnTo>
                  <a:pt x="7373778" y="1128113"/>
                </a:lnTo>
                <a:lnTo>
                  <a:pt x="7338059" y="1136903"/>
                </a:lnTo>
                <a:lnTo>
                  <a:pt x="7335791" y="855274"/>
                </a:lnTo>
                <a:lnTo>
                  <a:pt x="7316723" y="1254251"/>
                </a:lnTo>
                <a:close/>
              </a:path>
              <a:path w="10692383" h="4009643">
                <a:moveTo>
                  <a:pt x="7274756" y="1259382"/>
                </a:moveTo>
                <a:lnTo>
                  <a:pt x="7287274" y="1257932"/>
                </a:lnTo>
                <a:lnTo>
                  <a:pt x="7299728" y="1256212"/>
                </a:lnTo>
                <a:lnTo>
                  <a:pt x="7312151" y="1254251"/>
                </a:lnTo>
                <a:lnTo>
                  <a:pt x="7316723" y="1254251"/>
                </a:lnTo>
                <a:lnTo>
                  <a:pt x="7335791" y="855274"/>
                </a:lnTo>
                <a:lnTo>
                  <a:pt x="7311552" y="893487"/>
                </a:lnTo>
                <a:lnTo>
                  <a:pt x="7289744" y="933259"/>
                </a:lnTo>
                <a:lnTo>
                  <a:pt x="7274756" y="1259382"/>
                </a:lnTo>
                <a:close/>
              </a:path>
              <a:path w="10692383" h="4009643">
                <a:moveTo>
                  <a:pt x="7220711" y="1152143"/>
                </a:moveTo>
                <a:lnTo>
                  <a:pt x="7228331" y="1261871"/>
                </a:lnTo>
                <a:lnTo>
                  <a:pt x="7236513" y="1261791"/>
                </a:lnTo>
                <a:lnTo>
                  <a:pt x="7249407" y="1261343"/>
                </a:lnTo>
                <a:lnTo>
                  <a:pt x="7262145" y="1260529"/>
                </a:lnTo>
                <a:lnTo>
                  <a:pt x="7274756" y="1259382"/>
                </a:lnTo>
                <a:lnTo>
                  <a:pt x="7289744" y="933259"/>
                </a:lnTo>
                <a:lnTo>
                  <a:pt x="7270467" y="974494"/>
                </a:lnTo>
                <a:lnTo>
                  <a:pt x="7253823" y="1017096"/>
                </a:lnTo>
                <a:lnTo>
                  <a:pt x="7239915" y="1060969"/>
                </a:lnTo>
                <a:lnTo>
                  <a:pt x="7228844" y="1106017"/>
                </a:lnTo>
                <a:lnTo>
                  <a:pt x="7220711" y="1152143"/>
                </a:lnTo>
                <a:close/>
              </a:path>
              <a:path w="10692383" h="4009643">
                <a:moveTo>
                  <a:pt x="7228331" y="1261871"/>
                </a:moveTo>
                <a:lnTo>
                  <a:pt x="7220711" y="1152143"/>
                </a:lnTo>
                <a:lnTo>
                  <a:pt x="7219187" y="1156715"/>
                </a:lnTo>
                <a:lnTo>
                  <a:pt x="7218488" y="1163020"/>
                </a:lnTo>
                <a:lnTo>
                  <a:pt x="7217117" y="1175685"/>
                </a:lnTo>
                <a:lnTo>
                  <a:pt x="7215845" y="1188350"/>
                </a:lnTo>
                <a:lnTo>
                  <a:pt x="7214741" y="1201016"/>
                </a:lnTo>
                <a:lnTo>
                  <a:pt x="7213869" y="1213681"/>
                </a:lnTo>
                <a:lnTo>
                  <a:pt x="7213297" y="1226346"/>
                </a:lnTo>
                <a:lnTo>
                  <a:pt x="7213091" y="1239011"/>
                </a:lnTo>
                <a:lnTo>
                  <a:pt x="7213091" y="1263395"/>
                </a:lnTo>
                <a:lnTo>
                  <a:pt x="7228331" y="1261871"/>
                </a:lnTo>
                <a:close/>
              </a:path>
              <a:path w="10692383" h="4009643">
                <a:moveTo>
                  <a:pt x="7213091" y="1263395"/>
                </a:moveTo>
                <a:lnTo>
                  <a:pt x="7213091" y="1239011"/>
                </a:lnTo>
                <a:lnTo>
                  <a:pt x="7211567" y="1243583"/>
                </a:lnTo>
                <a:lnTo>
                  <a:pt x="7211567" y="1260347"/>
                </a:lnTo>
                <a:lnTo>
                  <a:pt x="7213091" y="1263395"/>
                </a:lnTo>
                <a:close/>
              </a:path>
              <a:path w="10692383" h="4009643">
                <a:moveTo>
                  <a:pt x="6455663" y="531875"/>
                </a:moveTo>
                <a:lnTo>
                  <a:pt x="6440423" y="533399"/>
                </a:lnTo>
                <a:lnTo>
                  <a:pt x="6448043" y="638555"/>
                </a:lnTo>
                <a:lnTo>
                  <a:pt x="6448860" y="633570"/>
                </a:lnTo>
                <a:lnTo>
                  <a:pt x="6450792" y="620856"/>
                </a:lnTo>
                <a:lnTo>
                  <a:pt x="6452452" y="608269"/>
                </a:lnTo>
                <a:lnTo>
                  <a:pt x="6453805" y="595738"/>
                </a:lnTo>
                <a:lnTo>
                  <a:pt x="6454814" y="583194"/>
                </a:lnTo>
                <a:lnTo>
                  <a:pt x="6455445" y="570566"/>
                </a:lnTo>
                <a:lnTo>
                  <a:pt x="6455663" y="557783"/>
                </a:lnTo>
                <a:lnTo>
                  <a:pt x="6455663" y="531875"/>
                </a:lnTo>
                <a:close/>
              </a:path>
              <a:path w="10692383" h="4009643">
                <a:moveTo>
                  <a:pt x="6393998" y="535889"/>
                </a:moveTo>
                <a:lnTo>
                  <a:pt x="6398276" y="821570"/>
                </a:lnTo>
                <a:lnTo>
                  <a:pt x="6414926" y="779116"/>
                </a:lnTo>
                <a:lnTo>
                  <a:pt x="6428838" y="735415"/>
                </a:lnTo>
                <a:lnTo>
                  <a:pt x="6439911" y="690561"/>
                </a:lnTo>
                <a:lnTo>
                  <a:pt x="6448043" y="644651"/>
                </a:lnTo>
                <a:lnTo>
                  <a:pt x="6448043" y="638555"/>
                </a:lnTo>
                <a:lnTo>
                  <a:pt x="6440423" y="533399"/>
                </a:lnTo>
                <a:lnTo>
                  <a:pt x="6432242" y="533480"/>
                </a:lnTo>
                <a:lnTo>
                  <a:pt x="6419347" y="533928"/>
                </a:lnTo>
                <a:lnTo>
                  <a:pt x="6406610" y="534742"/>
                </a:lnTo>
                <a:lnTo>
                  <a:pt x="6393998" y="535889"/>
                </a:lnTo>
                <a:close/>
              </a:path>
              <a:path w="10692383" h="4009643">
                <a:moveTo>
                  <a:pt x="6356603" y="541019"/>
                </a:moveTo>
                <a:lnTo>
                  <a:pt x="6357161" y="902348"/>
                </a:lnTo>
                <a:lnTo>
                  <a:pt x="6378987" y="862679"/>
                </a:lnTo>
                <a:lnTo>
                  <a:pt x="6398276" y="821570"/>
                </a:lnTo>
                <a:lnTo>
                  <a:pt x="6393998" y="535889"/>
                </a:lnTo>
                <a:lnTo>
                  <a:pt x="6381481" y="537338"/>
                </a:lnTo>
                <a:lnTo>
                  <a:pt x="6369026" y="539059"/>
                </a:lnTo>
                <a:lnTo>
                  <a:pt x="6356603" y="541019"/>
                </a:lnTo>
                <a:close/>
              </a:path>
              <a:path w="10692383" h="4009643">
                <a:moveTo>
                  <a:pt x="6357161" y="902348"/>
                </a:moveTo>
                <a:lnTo>
                  <a:pt x="6356603" y="541019"/>
                </a:lnTo>
                <a:lnTo>
                  <a:pt x="6352031" y="541019"/>
                </a:lnTo>
                <a:lnTo>
                  <a:pt x="6347459" y="542543"/>
                </a:lnTo>
                <a:lnTo>
                  <a:pt x="6342887" y="542543"/>
                </a:lnTo>
                <a:lnTo>
                  <a:pt x="6341363" y="544067"/>
                </a:lnTo>
                <a:lnTo>
                  <a:pt x="6332898" y="940480"/>
                </a:lnTo>
                <a:lnTo>
                  <a:pt x="6357161" y="902348"/>
                </a:lnTo>
                <a:close/>
              </a:path>
              <a:path w="10692383" h="4009643">
                <a:moveTo>
                  <a:pt x="6330695" y="658367"/>
                </a:moveTo>
                <a:lnTo>
                  <a:pt x="6322568" y="693652"/>
                </a:lnTo>
                <a:lnTo>
                  <a:pt x="6332898" y="940480"/>
                </a:lnTo>
                <a:lnTo>
                  <a:pt x="6341363" y="544067"/>
                </a:lnTo>
                <a:lnTo>
                  <a:pt x="6294792" y="553275"/>
                </a:lnTo>
                <a:lnTo>
                  <a:pt x="6294770" y="667158"/>
                </a:lnTo>
                <a:lnTo>
                  <a:pt x="6330695" y="658367"/>
                </a:lnTo>
                <a:close/>
              </a:path>
              <a:path w="10692383" h="4009643">
                <a:moveTo>
                  <a:pt x="6129729" y="739648"/>
                </a:moveTo>
                <a:lnTo>
                  <a:pt x="6160579" y="721566"/>
                </a:lnTo>
                <a:lnTo>
                  <a:pt x="6192572" y="705209"/>
                </a:lnTo>
                <a:lnTo>
                  <a:pt x="6225645" y="690645"/>
                </a:lnTo>
                <a:lnTo>
                  <a:pt x="6259732" y="677939"/>
                </a:lnTo>
                <a:lnTo>
                  <a:pt x="6294770" y="667158"/>
                </a:lnTo>
                <a:lnTo>
                  <a:pt x="6294792" y="553275"/>
                </a:lnTo>
                <a:lnTo>
                  <a:pt x="6249327" y="565291"/>
                </a:lnTo>
                <a:lnTo>
                  <a:pt x="6205073" y="580017"/>
                </a:lnTo>
                <a:lnTo>
                  <a:pt x="6162129" y="597359"/>
                </a:lnTo>
                <a:lnTo>
                  <a:pt x="6129729" y="739648"/>
                </a:lnTo>
                <a:close/>
              </a:path>
              <a:path w="10692383" h="4009643">
                <a:moveTo>
                  <a:pt x="6044676" y="803589"/>
                </a:moveTo>
                <a:lnTo>
                  <a:pt x="6071713" y="780726"/>
                </a:lnTo>
                <a:lnTo>
                  <a:pt x="6100085" y="759391"/>
                </a:lnTo>
                <a:lnTo>
                  <a:pt x="6129729" y="739648"/>
                </a:lnTo>
                <a:lnTo>
                  <a:pt x="6162129" y="597359"/>
                </a:lnTo>
                <a:lnTo>
                  <a:pt x="6120598" y="617219"/>
                </a:lnTo>
                <a:lnTo>
                  <a:pt x="6080581" y="639503"/>
                </a:lnTo>
                <a:lnTo>
                  <a:pt x="6044676" y="803589"/>
                </a:lnTo>
                <a:close/>
              </a:path>
              <a:path w="10692383" h="4009643">
                <a:moveTo>
                  <a:pt x="5972214" y="880676"/>
                </a:moveTo>
                <a:lnTo>
                  <a:pt x="5994862" y="853630"/>
                </a:lnTo>
                <a:lnTo>
                  <a:pt x="6019037" y="827912"/>
                </a:lnTo>
                <a:lnTo>
                  <a:pt x="6044676" y="803589"/>
                </a:lnTo>
                <a:lnTo>
                  <a:pt x="6080581" y="639503"/>
                </a:lnTo>
                <a:lnTo>
                  <a:pt x="6042181" y="664114"/>
                </a:lnTo>
                <a:lnTo>
                  <a:pt x="6005498" y="690957"/>
                </a:lnTo>
                <a:lnTo>
                  <a:pt x="5972214" y="880676"/>
                </a:lnTo>
                <a:close/>
              </a:path>
              <a:path w="10692383" h="4009643">
                <a:moveTo>
                  <a:pt x="5914072" y="969121"/>
                </a:moveTo>
                <a:lnTo>
                  <a:pt x="5931755" y="938488"/>
                </a:lnTo>
                <a:lnTo>
                  <a:pt x="5951157" y="908984"/>
                </a:lnTo>
                <a:lnTo>
                  <a:pt x="5972214" y="880676"/>
                </a:lnTo>
                <a:lnTo>
                  <a:pt x="6005498" y="690957"/>
                </a:lnTo>
                <a:lnTo>
                  <a:pt x="5970635" y="719934"/>
                </a:lnTo>
                <a:lnTo>
                  <a:pt x="5937694" y="750950"/>
                </a:lnTo>
                <a:lnTo>
                  <a:pt x="5914072" y="969121"/>
                </a:lnTo>
                <a:close/>
              </a:path>
              <a:path w="10692383" h="4009643">
                <a:moveTo>
                  <a:pt x="5906776" y="783910"/>
                </a:moveTo>
                <a:lnTo>
                  <a:pt x="5877982" y="818717"/>
                </a:lnTo>
                <a:lnTo>
                  <a:pt x="5884119" y="1033509"/>
                </a:lnTo>
                <a:lnTo>
                  <a:pt x="5898172" y="1000816"/>
                </a:lnTo>
                <a:lnTo>
                  <a:pt x="5914072" y="969121"/>
                </a:lnTo>
                <a:lnTo>
                  <a:pt x="5937694" y="750950"/>
                </a:lnTo>
                <a:lnTo>
                  <a:pt x="5906776" y="783910"/>
                </a:lnTo>
                <a:close/>
              </a:path>
              <a:path w="10692383" h="4009643">
                <a:moveTo>
                  <a:pt x="5877982" y="818717"/>
                </a:moveTo>
                <a:lnTo>
                  <a:pt x="5851415" y="855274"/>
                </a:lnTo>
                <a:lnTo>
                  <a:pt x="5853683" y="1136903"/>
                </a:lnTo>
                <a:lnTo>
                  <a:pt x="5861811" y="1101619"/>
                </a:lnTo>
                <a:lnTo>
                  <a:pt x="5871977" y="1067132"/>
                </a:lnTo>
                <a:lnTo>
                  <a:pt x="5884119" y="1033509"/>
                </a:lnTo>
                <a:lnTo>
                  <a:pt x="5877982" y="818717"/>
                </a:lnTo>
                <a:close/>
              </a:path>
              <a:path w="10692383" h="4009643">
                <a:moveTo>
                  <a:pt x="6312401" y="728139"/>
                </a:moveTo>
                <a:lnTo>
                  <a:pt x="6300260" y="761762"/>
                </a:lnTo>
                <a:lnTo>
                  <a:pt x="6306299" y="976981"/>
                </a:lnTo>
                <a:lnTo>
                  <a:pt x="6332898" y="940480"/>
                </a:lnTo>
                <a:lnTo>
                  <a:pt x="6322568" y="693652"/>
                </a:lnTo>
                <a:lnTo>
                  <a:pt x="6312401" y="728139"/>
                </a:lnTo>
                <a:close/>
              </a:path>
              <a:path w="10692383" h="4009643">
                <a:moveTo>
                  <a:pt x="6286207" y="794455"/>
                </a:moveTo>
                <a:lnTo>
                  <a:pt x="6270307" y="826150"/>
                </a:lnTo>
                <a:lnTo>
                  <a:pt x="6277464" y="1011753"/>
                </a:lnTo>
                <a:lnTo>
                  <a:pt x="6306299" y="976981"/>
                </a:lnTo>
                <a:lnTo>
                  <a:pt x="6300260" y="761762"/>
                </a:lnTo>
                <a:lnTo>
                  <a:pt x="6286207" y="794455"/>
                </a:lnTo>
                <a:close/>
              </a:path>
              <a:path w="10692383" h="4009643">
                <a:moveTo>
                  <a:pt x="6212165" y="914595"/>
                </a:moveTo>
                <a:lnTo>
                  <a:pt x="6213490" y="1075729"/>
                </a:lnTo>
                <a:lnTo>
                  <a:pt x="6246494" y="1044701"/>
                </a:lnTo>
                <a:lnTo>
                  <a:pt x="6277464" y="1011753"/>
                </a:lnTo>
                <a:lnTo>
                  <a:pt x="6270307" y="826150"/>
                </a:lnTo>
                <a:lnTo>
                  <a:pt x="6252624" y="856783"/>
                </a:lnTo>
                <a:lnTo>
                  <a:pt x="6233222" y="886287"/>
                </a:lnTo>
                <a:lnTo>
                  <a:pt x="6212165" y="914595"/>
                </a:lnTo>
                <a:close/>
              </a:path>
              <a:path w="10692383" h="4009643">
                <a:moveTo>
                  <a:pt x="6139703" y="991682"/>
                </a:moveTo>
                <a:lnTo>
                  <a:pt x="6141780" y="1131640"/>
                </a:lnTo>
                <a:lnTo>
                  <a:pt x="6178551" y="1104741"/>
                </a:lnTo>
                <a:lnTo>
                  <a:pt x="6213490" y="1075729"/>
                </a:lnTo>
                <a:lnTo>
                  <a:pt x="6212165" y="914595"/>
                </a:lnTo>
                <a:lnTo>
                  <a:pt x="6189517" y="941641"/>
                </a:lnTo>
                <a:lnTo>
                  <a:pt x="6165341" y="967358"/>
                </a:lnTo>
                <a:lnTo>
                  <a:pt x="6139703" y="991682"/>
                </a:lnTo>
                <a:close/>
              </a:path>
              <a:path w="10692383" h="4009643">
                <a:moveTo>
                  <a:pt x="6054650" y="1055622"/>
                </a:moveTo>
                <a:lnTo>
                  <a:pt x="6063138" y="1178718"/>
                </a:lnTo>
                <a:lnTo>
                  <a:pt x="6103275" y="1156331"/>
                </a:lnTo>
                <a:lnTo>
                  <a:pt x="6141780" y="1131640"/>
                </a:lnTo>
                <a:lnTo>
                  <a:pt x="6139703" y="991682"/>
                </a:lnTo>
                <a:lnTo>
                  <a:pt x="6112666" y="1014545"/>
                </a:lnTo>
                <a:lnTo>
                  <a:pt x="6084294" y="1035880"/>
                </a:lnTo>
                <a:lnTo>
                  <a:pt x="6054650" y="1055622"/>
                </a:lnTo>
                <a:close/>
              </a:path>
              <a:path w="10692383" h="4009643">
                <a:moveTo>
                  <a:pt x="5924647" y="1117332"/>
                </a:moveTo>
                <a:lnTo>
                  <a:pt x="5933940" y="1231093"/>
                </a:lnTo>
                <a:lnTo>
                  <a:pt x="5978370" y="1216195"/>
                </a:lnTo>
                <a:lnTo>
                  <a:pt x="6021470" y="1198705"/>
                </a:lnTo>
                <a:lnTo>
                  <a:pt x="6063138" y="1178718"/>
                </a:lnTo>
                <a:lnTo>
                  <a:pt x="6054650" y="1055622"/>
                </a:lnTo>
                <a:lnTo>
                  <a:pt x="6023800" y="1073705"/>
                </a:lnTo>
                <a:lnTo>
                  <a:pt x="5991807" y="1090062"/>
                </a:lnTo>
                <a:lnTo>
                  <a:pt x="5958734" y="1104626"/>
                </a:lnTo>
                <a:lnTo>
                  <a:pt x="5924647" y="1117332"/>
                </a:lnTo>
                <a:close/>
              </a:path>
              <a:path w="10692383" h="4009643">
                <a:moveTo>
                  <a:pt x="5832347" y="1254251"/>
                </a:moveTo>
                <a:lnTo>
                  <a:pt x="5836919" y="1254251"/>
                </a:lnTo>
                <a:lnTo>
                  <a:pt x="5841491" y="1252727"/>
                </a:lnTo>
                <a:lnTo>
                  <a:pt x="5888280" y="1243302"/>
                </a:lnTo>
                <a:lnTo>
                  <a:pt x="5933940" y="1231093"/>
                </a:lnTo>
                <a:lnTo>
                  <a:pt x="5924647" y="1117332"/>
                </a:lnTo>
                <a:lnTo>
                  <a:pt x="5889609" y="1128113"/>
                </a:lnTo>
                <a:lnTo>
                  <a:pt x="5853683" y="1136903"/>
                </a:lnTo>
                <a:lnTo>
                  <a:pt x="5851415" y="855274"/>
                </a:lnTo>
                <a:lnTo>
                  <a:pt x="5832347" y="1254251"/>
                </a:lnTo>
                <a:close/>
              </a:path>
              <a:path w="10692383" h="4009643">
                <a:moveTo>
                  <a:pt x="5790380" y="1259382"/>
                </a:moveTo>
                <a:lnTo>
                  <a:pt x="5802898" y="1257932"/>
                </a:lnTo>
                <a:lnTo>
                  <a:pt x="5815352" y="1256212"/>
                </a:lnTo>
                <a:lnTo>
                  <a:pt x="5827775" y="1254251"/>
                </a:lnTo>
                <a:lnTo>
                  <a:pt x="5832347" y="1254251"/>
                </a:lnTo>
                <a:lnTo>
                  <a:pt x="5851415" y="855274"/>
                </a:lnTo>
                <a:lnTo>
                  <a:pt x="5827176" y="893487"/>
                </a:lnTo>
                <a:lnTo>
                  <a:pt x="5805368" y="933259"/>
                </a:lnTo>
                <a:lnTo>
                  <a:pt x="5790380" y="1259382"/>
                </a:lnTo>
                <a:close/>
              </a:path>
              <a:path w="10692383" h="4009643">
                <a:moveTo>
                  <a:pt x="5736335" y="1152143"/>
                </a:moveTo>
                <a:lnTo>
                  <a:pt x="5743955" y="1261871"/>
                </a:lnTo>
                <a:lnTo>
                  <a:pt x="5752137" y="1261791"/>
                </a:lnTo>
                <a:lnTo>
                  <a:pt x="5765031" y="1261343"/>
                </a:lnTo>
                <a:lnTo>
                  <a:pt x="5777769" y="1260529"/>
                </a:lnTo>
                <a:lnTo>
                  <a:pt x="5790380" y="1259382"/>
                </a:lnTo>
                <a:lnTo>
                  <a:pt x="5805368" y="933259"/>
                </a:lnTo>
                <a:lnTo>
                  <a:pt x="5786091" y="974494"/>
                </a:lnTo>
                <a:lnTo>
                  <a:pt x="5769448" y="1017096"/>
                </a:lnTo>
                <a:lnTo>
                  <a:pt x="5755539" y="1060969"/>
                </a:lnTo>
                <a:lnTo>
                  <a:pt x="5744468" y="1106017"/>
                </a:lnTo>
                <a:lnTo>
                  <a:pt x="5736335" y="1152143"/>
                </a:lnTo>
                <a:close/>
              </a:path>
              <a:path w="10692383" h="4009643">
                <a:moveTo>
                  <a:pt x="5743955" y="1261871"/>
                </a:moveTo>
                <a:lnTo>
                  <a:pt x="5736335" y="1152143"/>
                </a:lnTo>
                <a:lnTo>
                  <a:pt x="5736335" y="1156715"/>
                </a:lnTo>
                <a:lnTo>
                  <a:pt x="5735294" y="1163136"/>
                </a:lnTo>
                <a:lnTo>
                  <a:pt x="5733422" y="1175782"/>
                </a:lnTo>
                <a:lnTo>
                  <a:pt x="5731816" y="1188428"/>
                </a:lnTo>
                <a:lnTo>
                  <a:pt x="5730509" y="1201074"/>
                </a:lnTo>
                <a:lnTo>
                  <a:pt x="5729535" y="1213720"/>
                </a:lnTo>
                <a:lnTo>
                  <a:pt x="5728926" y="1226366"/>
                </a:lnTo>
                <a:lnTo>
                  <a:pt x="5728715" y="1239011"/>
                </a:lnTo>
                <a:lnTo>
                  <a:pt x="5728715" y="1263395"/>
                </a:lnTo>
                <a:lnTo>
                  <a:pt x="5743955" y="1261871"/>
                </a:lnTo>
                <a:close/>
              </a:path>
              <a:path w="10692383" h="4009643">
                <a:moveTo>
                  <a:pt x="4971074" y="570586"/>
                </a:moveTo>
                <a:lnTo>
                  <a:pt x="4971287" y="557783"/>
                </a:lnTo>
                <a:lnTo>
                  <a:pt x="4972811" y="551687"/>
                </a:lnTo>
                <a:lnTo>
                  <a:pt x="4972811" y="542543"/>
                </a:lnTo>
                <a:lnTo>
                  <a:pt x="4971287" y="531875"/>
                </a:lnTo>
                <a:lnTo>
                  <a:pt x="4971074" y="570586"/>
                </a:lnTo>
                <a:close/>
              </a:path>
              <a:path w="10692383" h="4009643">
                <a:moveTo>
                  <a:pt x="4971287" y="531875"/>
                </a:moveTo>
                <a:lnTo>
                  <a:pt x="4956047" y="533399"/>
                </a:lnTo>
                <a:lnTo>
                  <a:pt x="4963667" y="644651"/>
                </a:lnTo>
                <a:lnTo>
                  <a:pt x="4965191" y="638555"/>
                </a:lnTo>
                <a:lnTo>
                  <a:pt x="4965733" y="633692"/>
                </a:lnTo>
                <a:lnTo>
                  <a:pt x="4967136" y="620957"/>
                </a:lnTo>
                <a:lnTo>
                  <a:pt x="4968443" y="608349"/>
                </a:lnTo>
                <a:lnTo>
                  <a:pt x="4969582" y="595798"/>
                </a:lnTo>
                <a:lnTo>
                  <a:pt x="4970482" y="583234"/>
                </a:lnTo>
                <a:lnTo>
                  <a:pt x="4971074" y="570586"/>
                </a:lnTo>
                <a:lnTo>
                  <a:pt x="4971287" y="531875"/>
                </a:lnTo>
                <a:close/>
              </a:path>
              <a:path w="10692383" h="4009643">
                <a:moveTo>
                  <a:pt x="4963667" y="644651"/>
                </a:moveTo>
                <a:lnTo>
                  <a:pt x="4956047" y="533399"/>
                </a:lnTo>
                <a:lnTo>
                  <a:pt x="4947866" y="533480"/>
                </a:lnTo>
                <a:lnTo>
                  <a:pt x="4934971" y="533928"/>
                </a:lnTo>
                <a:lnTo>
                  <a:pt x="4922234" y="534742"/>
                </a:lnTo>
                <a:lnTo>
                  <a:pt x="4909622" y="535889"/>
                </a:lnTo>
                <a:lnTo>
                  <a:pt x="4897105" y="537338"/>
                </a:lnTo>
                <a:lnTo>
                  <a:pt x="4913912" y="821570"/>
                </a:lnTo>
                <a:lnTo>
                  <a:pt x="4930555" y="779116"/>
                </a:lnTo>
                <a:lnTo>
                  <a:pt x="4944463" y="735415"/>
                </a:lnTo>
                <a:lnTo>
                  <a:pt x="4955535" y="690561"/>
                </a:lnTo>
                <a:lnTo>
                  <a:pt x="4963667" y="644651"/>
                </a:lnTo>
                <a:close/>
              </a:path>
              <a:path w="10692383" h="4009643">
                <a:moveTo>
                  <a:pt x="4913912" y="821570"/>
                </a:moveTo>
                <a:lnTo>
                  <a:pt x="4897105" y="537338"/>
                </a:lnTo>
                <a:lnTo>
                  <a:pt x="4884651" y="539059"/>
                </a:lnTo>
                <a:lnTo>
                  <a:pt x="4872227" y="541019"/>
                </a:lnTo>
                <a:lnTo>
                  <a:pt x="4867655" y="541019"/>
                </a:lnTo>
                <a:lnTo>
                  <a:pt x="4872826" y="902348"/>
                </a:lnTo>
                <a:lnTo>
                  <a:pt x="4894635" y="862679"/>
                </a:lnTo>
                <a:lnTo>
                  <a:pt x="4913912" y="821570"/>
                </a:lnTo>
                <a:close/>
              </a:path>
              <a:path w="10692383" h="4009643">
                <a:moveTo>
                  <a:pt x="4872826" y="902348"/>
                </a:moveTo>
                <a:lnTo>
                  <a:pt x="4867655" y="541019"/>
                </a:lnTo>
                <a:lnTo>
                  <a:pt x="4863083" y="542543"/>
                </a:lnTo>
                <a:lnTo>
                  <a:pt x="4858511" y="542543"/>
                </a:lnTo>
                <a:lnTo>
                  <a:pt x="4858511" y="544067"/>
                </a:lnTo>
                <a:lnTo>
                  <a:pt x="4848588" y="940480"/>
                </a:lnTo>
                <a:lnTo>
                  <a:pt x="4872826" y="902348"/>
                </a:lnTo>
                <a:close/>
              </a:path>
              <a:path w="10692383" h="4009643">
                <a:moveTo>
                  <a:pt x="4846319" y="658367"/>
                </a:moveTo>
                <a:lnTo>
                  <a:pt x="4838192" y="693652"/>
                </a:lnTo>
                <a:lnTo>
                  <a:pt x="4848588" y="940480"/>
                </a:lnTo>
                <a:lnTo>
                  <a:pt x="4858511" y="544067"/>
                </a:lnTo>
                <a:lnTo>
                  <a:pt x="4811733" y="553275"/>
                </a:lnTo>
                <a:lnTo>
                  <a:pt x="4810600" y="667158"/>
                </a:lnTo>
                <a:lnTo>
                  <a:pt x="4846319" y="658367"/>
                </a:lnTo>
                <a:close/>
              </a:path>
              <a:path w="10692383" h="4009643">
                <a:moveTo>
                  <a:pt x="4646025" y="739648"/>
                </a:moveTo>
                <a:lnTo>
                  <a:pt x="4676846" y="721566"/>
                </a:lnTo>
                <a:lnTo>
                  <a:pt x="4708781" y="705209"/>
                </a:lnTo>
                <a:lnTo>
                  <a:pt x="4741764" y="690645"/>
                </a:lnTo>
                <a:lnTo>
                  <a:pt x="4775726" y="677939"/>
                </a:lnTo>
                <a:lnTo>
                  <a:pt x="4810600" y="667158"/>
                </a:lnTo>
                <a:lnTo>
                  <a:pt x="4811733" y="553275"/>
                </a:lnTo>
                <a:lnTo>
                  <a:pt x="4766105" y="565291"/>
                </a:lnTo>
                <a:lnTo>
                  <a:pt x="4721725" y="580017"/>
                </a:lnTo>
                <a:lnTo>
                  <a:pt x="4678692" y="597359"/>
                </a:lnTo>
                <a:lnTo>
                  <a:pt x="4646025" y="739648"/>
                </a:lnTo>
                <a:close/>
              </a:path>
              <a:path w="10692383" h="4009643">
                <a:moveTo>
                  <a:pt x="4560922" y="803589"/>
                </a:moveTo>
                <a:lnTo>
                  <a:pt x="4587995" y="780726"/>
                </a:lnTo>
                <a:lnTo>
                  <a:pt x="4616385" y="759391"/>
                </a:lnTo>
                <a:lnTo>
                  <a:pt x="4646025" y="739648"/>
                </a:lnTo>
                <a:lnTo>
                  <a:pt x="4678692" y="597359"/>
                </a:lnTo>
                <a:lnTo>
                  <a:pt x="4637103" y="617219"/>
                </a:lnTo>
                <a:lnTo>
                  <a:pt x="4597057" y="639503"/>
                </a:lnTo>
                <a:lnTo>
                  <a:pt x="4560922" y="803589"/>
                </a:lnTo>
                <a:close/>
              </a:path>
              <a:path w="10692383" h="4009643">
                <a:moveTo>
                  <a:pt x="4488277" y="880676"/>
                </a:moveTo>
                <a:lnTo>
                  <a:pt x="4510995" y="853630"/>
                </a:lnTo>
                <a:lnTo>
                  <a:pt x="4535233" y="827912"/>
                </a:lnTo>
                <a:lnTo>
                  <a:pt x="4560922" y="803589"/>
                </a:lnTo>
                <a:lnTo>
                  <a:pt x="4597057" y="639503"/>
                </a:lnTo>
                <a:lnTo>
                  <a:pt x="4558653" y="664114"/>
                </a:lnTo>
                <a:lnTo>
                  <a:pt x="4521988" y="690957"/>
                </a:lnTo>
                <a:lnTo>
                  <a:pt x="4488277" y="880676"/>
                </a:lnTo>
                <a:close/>
              </a:path>
              <a:path w="10692383" h="4009643">
                <a:moveTo>
                  <a:pt x="4429910" y="969121"/>
                </a:moveTo>
                <a:lnTo>
                  <a:pt x="4447667" y="938488"/>
                </a:lnTo>
                <a:lnTo>
                  <a:pt x="4467145" y="908984"/>
                </a:lnTo>
                <a:lnTo>
                  <a:pt x="4488277" y="880676"/>
                </a:lnTo>
                <a:lnTo>
                  <a:pt x="4521988" y="690957"/>
                </a:lnTo>
                <a:lnTo>
                  <a:pt x="4487161" y="719934"/>
                </a:lnTo>
                <a:lnTo>
                  <a:pt x="4454270" y="750950"/>
                </a:lnTo>
                <a:lnTo>
                  <a:pt x="4429910" y="969121"/>
                </a:lnTo>
                <a:close/>
              </a:path>
              <a:path w="10692383" h="4009643">
                <a:moveTo>
                  <a:pt x="4423414" y="783910"/>
                </a:moveTo>
                <a:lnTo>
                  <a:pt x="4394691" y="818717"/>
                </a:lnTo>
                <a:lnTo>
                  <a:pt x="4399831" y="1033509"/>
                </a:lnTo>
                <a:lnTo>
                  <a:pt x="4413942" y="1000816"/>
                </a:lnTo>
                <a:lnTo>
                  <a:pt x="4429910" y="969121"/>
                </a:lnTo>
                <a:lnTo>
                  <a:pt x="4454270" y="750950"/>
                </a:lnTo>
                <a:lnTo>
                  <a:pt x="4423414" y="783910"/>
                </a:lnTo>
                <a:close/>
              </a:path>
              <a:path w="10692383" h="4009643">
                <a:moveTo>
                  <a:pt x="4394691" y="818717"/>
                </a:moveTo>
                <a:lnTo>
                  <a:pt x="4368199" y="855274"/>
                </a:lnTo>
                <a:lnTo>
                  <a:pt x="4369307" y="1136903"/>
                </a:lnTo>
                <a:lnTo>
                  <a:pt x="4377446" y="1101619"/>
                </a:lnTo>
                <a:lnTo>
                  <a:pt x="4387643" y="1067132"/>
                </a:lnTo>
                <a:lnTo>
                  <a:pt x="4399831" y="1033509"/>
                </a:lnTo>
                <a:lnTo>
                  <a:pt x="4394691" y="818717"/>
                </a:lnTo>
                <a:close/>
              </a:path>
              <a:path w="10692383" h="4009643">
                <a:moveTo>
                  <a:pt x="4828025" y="728139"/>
                </a:moveTo>
                <a:lnTo>
                  <a:pt x="4815884" y="761762"/>
                </a:lnTo>
                <a:lnTo>
                  <a:pt x="4822021" y="976981"/>
                </a:lnTo>
                <a:lnTo>
                  <a:pt x="4848588" y="940480"/>
                </a:lnTo>
                <a:lnTo>
                  <a:pt x="4838192" y="693652"/>
                </a:lnTo>
                <a:lnTo>
                  <a:pt x="4828025" y="728139"/>
                </a:lnTo>
                <a:close/>
              </a:path>
              <a:path w="10692383" h="4009643">
                <a:moveTo>
                  <a:pt x="4801831" y="794455"/>
                </a:moveTo>
                <a:lnTo>
                  <a:pt x="4785931" y="826150"/>
                </a:lnTo>
                <a:lnTo>
                  <a:pt x="4793227" y="1011753"/>
                </a:lnTo>
                <a:lnTo>
                  <a:pt x="4822021" y="976981"/>
                </a:lnTo>
                <a:lnTo>
                  <a:pt x="4815884" y="761762"/>
                </a:lnTo>
                <a:lnTo>
                  <a:pt x="4801831" y="794455"/>
                </a:lnTo>
                <a:close/>
              </a:path>
              <a:path w="10692383" h="4009643">
                <a:moveTo>
                  <a:pt x="4727789" y="914595"/>
                </a:moveTo>
                <a:lnTo>
                  <a:pt x="4729367" y="1075729"/>
                </a:lnTo>
                <a:lnTo>
                  <a:pt x="4762309" y="1044701"/>
                </a:lnTo>
                <a:lnTo>
                  <a:pt x="4793227" y="1011753"/>
                </a:lnTo>
                <a:lnTo>
                  <a:pt x="4785931" y="826150"/>
                </a:lnTo>
                <a:lnTo>
                  <a:pt x="4768248" y="856783"/>
                </a:lnTo>
                <a:lnTo>
                  <a:pt x="4748846" y="886287"/>
                </a:lnTo>
                <a:lnTo>
                  <a:pt x="4727789" y="914595"/>
                </a:lnTo>
                <a:close/>
              </a:path>
              <a:path w="10692383" h="4009643">
                <a:moveTo>
                  <a:pt x="4655327" y="991682"/>
                </a:moveTo>
                <a:lnTo>
                  <a:pt x="4657822" y="1131640"/>
                </a:lnTo>
                <a:lnTo>
                  <a:pt x="4694505" y="1104741"/>
                </a:lnTo>
                <a:lnTo>
                  <a:pt x="4729367" y="1075729"/>
                </a:lnTo>
                <a:lnTo>
                  <a:pt x="4727789" y="914595"/>
                </a:lnTo>
                <a:lnTo>
                  <a:pt x="4705141" y="941641"/>
                </a:lnTo>
                <a:lnTo>
                  <a:pt x="4680965" y="967358"/>
                </a:lnTo>
                <a:lnTo>
                  <a:pt x="4655327" y="991682"/>
                </a:lnTo>
                <a:close/>
              </a:path>
              <a:path w="10692383" h="4009643">
                <a:moveTo>
                  <a:pt x="4570274" y="1055622"/>
                </a:moveTo>
                <a:lnTo>
                  <a:pt x="4579405" y="1178718"/>
                </a:lnTo>
                <a:lnTo>
                  <a:pt x="4619422" y="1156331"/>
                </a:lnTo>
                <a:lnTo>
                  <a:pt x="4657822" y="1131640"/>
                </a:lnTo>
                <a:lnTo>
                  <a:pt x="4655327" y="991682"/>
                </a:lnTo>
                <a:lnTo>
                  <a:pt x="4628290" y="1014545"/>
                </a:lnTo>
                <a:lnTo>
                  <a:pt x="4599918" y="1035880"/>
                </a:lnTo>
                <a:lnTo>
                  <a:pt x="4570274" y="1055622"/>
                </a:lnTo>
                <a:close/>
              </a:path>
              <a:path w="10692383" h="4009643">
                <a:moveTo>
                  <a:pt x="4440271" y="1117332"/>
                </a:moveTo>
                <a:lnTo>
                  <a:pt x="4450675" y="1231093"/>
                </a:lnTo>
                <a:lnTo>
                  <a:pt x="4494930" y="1216195"/>
                </a:lnTo>
                <a:lnTo>
                  <a:pt x="4537874" y="1198705"/>
                </a:lnTo>
                <a:lnTo>
                  <a:pt x="4579405" y="1178718"/>
                </a:lnTo>
                <a:lnTo>
                  <a:pt x="4570274" y="1055622"/>
                </a:lnTo>
                <a:lnTo>
                  <a:pt x="4539424" y="1073705"/>
                </a:lnTo>
                <a:lnTo>
                  <a:pt x="4507431" y="1090062"/>
                </a:lnTo>
                <a:lnTo>
                  <a:pt x="4474358" y="1104626"/>
                </a:lnTo>
                <a:lnTo>
                  <a:pt x="4440271" y="1117332"/>
                </a:lnTo>
                <a:close/>
              </a:path>
              <a:path w="10692383" h="4009643">
                <a:moveTo>
                  <a:pt x="4349495" y="1254251"/>
                </a:moveTo>
                <a:lnTo>
                  <a:pt x="4354067" y="1254251"/>
                </a:lnTo>
                <a:lnTo>
                  <a:pt x="4358639" y="1252727"/>
                </a:lnTo>
                <a:lnTo>
                  <a:pt x="4405211" y="1243302"/>
                </a:lnTo>
                <a:lnTo>
                  <a:pt x="4450675" y="1231093"/>
                </a:lnTo>
                <a:lnTo>
                  <a:pt x="4440271" y="1117332"/>
                </a:lnTo>
                <a:lnTo>
                  <a:pt x="4405233" y="1128113"/>
                </a:lnTo>
                <a:lnTo>
                  <a:pt x="4369307" y="1136903"/>
                </a:lnTo>
                <a:lnTo>
                  <a:pt x="4368199" y="855274"/>
                </a:lnTo>
                <a:lnTo>
                  <a:pt x="4349495" y="1254251"/>
                </a:lnTo>
                <a:close/>
              </a:path>
              <a:path w="10692383" h="4009643">
                <a:moveTo>
                  <a:pt x="4344036" y="893487"/>
                </a:moveTo>
                <a:lnTo>
                  <a:pt x="4322302" y="933259"/>
                </a:lnTo>
                <a:lnTo>
                  <a:pt x="4330976" y="1256212"/>
                </a:lnTo>
                <a:lnTo>
                  <a:pt x="4343399" y="1254251"/>
                </a:lnTo>
                <a:lnTo>
                  <a:pt x="4349495" y="1254251"/>
                </a:lnTo>
                <a:lnTo>
                  <a:pt x="4368199" y="855274"/>
                </a:lnTo>
                <a:lnTo>
                  <a:pt x="4344036" y="893487"/>
                </a:lnTo>
                <a:close/>
              </a:path>
              <a:path w="10692383" h="4009643">
                <a:moveTo>
                  <a:pt x="4253483" y="1152143"/>
                </a:moveTo>
                <a:lnTo>
                  <a:pt x="4259579" y="1261871"/>
                </a:lnTo>
                <a:lnTo>
                  <a:pt x="4267761" y="1261791"/>
                </a:lnTo>
                <a:lnTo>
                  <a:pt x="4280655" y="1261343"/>
                </a:lnTo>
                <a:lnTo>
                  <a:pt x="4293393" y="1260529"/>
                </a:lnTo>
                <a:lnTo>
                  <a:pt x="4306004" y="1259382"/>
                </a:lnTo>
                <a:lnTo>
                  <a:pt x="4318522" y="1257932"/>
                </a:lnTo>
                <a:lnTo>
                  <a:pt x="4330976" y="1256212"/>
                </a:lnTo>
                <a:lnTo>
                  <a:pt x="4322302" y="933259"/>
                </a:lnTo>
                <a:lnTo>
                  <a:pt x="4303093" y="974494"/>
                </a:lnTo>
                <a:lnTo>
                  <a:pt x="4286508" y="1017096"/>
                </a:lnTo>
                <a:lnTo>
                  <a:pt x="4272646" y="1060969"/>
                </a:lnTo>
                <a:lnTo>
                  <a:pt x="4261605" y="1106017"/>
                </a:lnTo>
                <a:lnTo>
                  <a:pt x="4253483" y="1152143"/>
                </a:lnTo>
                <a:close/>
              </a:path>
              <a:path w="10692383" h="4009643">
                <a:moveTo>
                  <a:pt x="4259579" y="1261871"/>
                </a:moveTo>
                <a:lnTo>
                  <a:pt x="4253483" y="1152143"/>
                </a:lnTo>
                <a:lnTo>
                  <a:pt x="4251959" y="1152143"/>
                </a:lnTo>
                <a:lnTo>
                  <a:pt x="4251959" y="1156715"/>
                </a:lnTo>
                <a:lnTo>
                  <a:pt x="4250962" y="1163020"/>
                </a:lnTo>
                <a:lnTo>
                  <a:pt x="4249265" y="1175685"/>
                </a:lnTo>
                <a:lnTo>
                  <a:pt x="4247952" y="1188350"/>
                </a:lnTo>
                <a:lnTo>
                  <a:pt x="4246988" y="1201016"/>
                </a:lnTo>
                <a:lnTo>
                  <a:pt x="4246341" y="1213681"/>
                </a:lnTo>
                <a:lnTo>
                  <a:pt x="4245977" y="1226346"/>
                </a:lnTo>
                <a:lnTo>
                  <a:pt x="4245863" y="1263395"/>
                </a:lnTo>
                <a:lnTo>
                  <a:pt x="4259579" y="1261871"/>
                </a:lnTo>
                <a:close/>
              </a:path>
              <a:path w="10692383" h="4009643">
                <a:moveTo>
                  <a:pt x="4245863" y="1263395"/>
                </a:moveTo>
                <a:lnTo>
                  <a:pt x="4245863" y="1239011"/>
                </a:lnTo>
                <a:lnTo>
                  <a:pt x="4244339" y="1243583"/>
                </a:lnTo>
                <a:lnTo>
                  <a:pt x="4244339" y="1263395"/>
                </a:lnTo>
                <a:lnTo>
                  <a:pt x="4245863" y="1263395"/>
                </a:lnTo>
                <a:close/>
              </a:path>
              <a:path w="10692383" h="4009643">
                <a:moveTo>
                  <a:pt x="3486793" y="570586"/>
                </a:moveTo>
                <a:lnTo>
                  <a:pt x="3486911" y="557783"/>
                </a:lnTo>
                <a:lnTo>
                  <a:pt x="3488435" y="551687"/>
                </a:lnTo>
                <a:lnTo>
                  <a:pt x="3488435" y="531875"/>
                </a:lnTo>
                <a:lnTo>
                  <a:pt x="3486911" y="531875"/>
                </a:lnTo>
                <a:lnTo>
                  <a:pt x="3486793" y="570586"/>
                </a:lnTo>
                <a:close/>
              </a:path>
              <a:path w="10692383" h="4009643">
                <a:moveTo>
                  <a:pt x="3486911" y="531875"/>
                </a:moveTo>
                <a:lnTo>
                  <a:pt x="3471671" y="533399"/>
                </a:lnTo>
                <a:lnTo>
                  <a:pt x="3479291" y="644651"/>
                </a:lnTo>
                <a:lnTo>
                  <a:pt x="3480815" y="638555"/>
                </a:lnTo>
                <a:lnTo>
                  <a:pt x="3481597" y="633692"/>
                </a:lnTo>
                <a:lnTo>
                  <a:pt x="3483367" y="620957"/>
                </a:lnTo>
                <a:lnTo>
                  <a:pt x="3484737" y="608349"/>
                </a:lnTo>
                <a:lnTo>
                  <a:pt x="3485741" y="595798"/>
                </a:lnTo>
                <a:lnTo>
                  <a:pt x="3486415" y="583234"/>
                </a:lnTo>
                <a:lnTo>
                  <a:pt x="3486793" y="570586"/>
                </a:lnTo>
                <a:lnTo>
                  <a:pt x="3486911" y="531875"/>
                </a:lnTo>
                <a:close/>
              </a:path>
              <a:path w="10692383" h="4009643">
                <a:moveTo>
                  <a:pt x="3479291" y="644651"/>
                </a:moveTo>
                <a:lnTo>
                  <a:pt x="3471671" y="533399"/>
                </a:lnTo>
                <a:lnTo>
                  <a:pt x="3463844" y="533480"/>
                </a:lnTo>
                <a:lnTo>
                  <a:pt x="3451234" y="533928"/>
                </a:lnTo>
                <a:lnTo>
                  <a:pt x="3438518" y="534742"/>
                </a:lnTo>
                <a:lnTo>
                  <a:pt x="3425759" y="535889"/>
                </a:lnTo>
                <a:lnTo>
                  <a:pt x="3413020" y="537338"/>
                </a:lnTo>
                <a:lnTo>
                  <a:pt x="3429682" y="821570"/>
                </a:lnTo>
                <a:lnTo>
                  <a:pt x="3446267" y="779116"/>
                </a:lnTo>
                <a:lnTo>
                  <a:pt x="3460129" y="735415"/>
                </a:lnTo>
                <a:lnTo>
                  <a:pt x="3471170" y="690561"/>
                </a:lnTo>
                <a:lnTo>
                  <a:pt x="3479291" y="644651"/>
                </a:lnTo>
                <a:close/>
              </a:path>
              <a:path w="10692383" h="4009643">
                <a:moveTo>
                  <a:pt x="3429682" y="821570"/>
                </a:moveTo>
                <a:lnTo>
                  <a:pt x="3413020" y="537338"/>
                </a:lnTo>
                <a:lnTo>
                  <a:pt x="3400363" y="539059"/>
                </a:lnTo>
                <a:lnTo>
                  <a:pt x="3387851" y="541019"/>
                </a:lnTo>
                <a:lnTo>
                  <a:pt x="3383279" y="541019"/>
                </a:lnTo>
                <a:lnTo>
                  <a:pt x="3388738" y="902348"/>
                </a:lnTo>
                <a:lnTo>
                  <a:pt x="3410473" y="862679"/>
                </a:lnTo>
                <a:lnTo>
                  <a:pt x="3429682" y="821570"/>
                </a:lnTo>
                <a:close/>
              </a:path>
              <a:path w="10692383" h="4009643">
                <a:moveTo>
                  <a:pt x="3388738" y="902348"/>
                </a:moveTo>
                <a:lnTo>
                  <a:pt x="3383279" y="541019"/>
                </a:lnTo>
                <a:lnTo>
                  <a:pt x="3378707" y="542543"/>
                </a:lnTo>
                <a:lnTo>
                  <a:pt x="3374135" y="542543"/>
                </a:lnTo>
                <a:lnTo>
                  <a:pt x="3374135" y="544067"/>
                </a:lnTo>
                <a:lnTo>
                  <a:pt x="3364576" y="940480"/>
                </a:lnTo>
                <a:lnTo>
                  <a:pt x="3388738" y="902348"/>
                </a:lnTo>
                <a:close/>
              </a:path>
              <a:path w="10692383" h="4009643">
                <a:moveTo>
                  <a:pt x="3361943" y="658367"/>
                </a:moveTo>
                <a:lnTo>
                  <a:pt x="3354022" y="693652"/>
                </a:lnTo>
                <a:lnTo>
                  <a:pt x="3364576" y="940480"/>
                </a:lnTo>
                <a:lnTo>
                  <a:pt x="3374135" y="544067"/>
                </a:lnTo>
                <a:lnTo>
                  <a:pt x="3327564" y="553275"/>
                </a:lnTo>
                <a:lnTo>
                  <a:pt x="3326225" y="667158"/>
                </a:lnTo>
                <a:lnTo>
                  <a:pt x="3361943" y="658367"/>
                </a:lnTo>
                <a:close/>
              </a:path>
              <a:path w="10692383" h="4009643">
                <a:moveTo>
                  <a:pt x="3161690" y="739648"/>
                </a:moveTo>
                <a:lnTo>
                  <a:pt x="3192494" y="721566"/>
                </a:lnTo>
                <a:lnTo>
                  <a:pt x="3224418" y="705209"/>
                </a:lnTo>
                <a:lnTo>
                  <a:pt x="3257393" y="690645"/>
                </a:lnTo>
                <a:lnTo>
                  <a:pt x="3291352" y="677939"/>
                </a:lnTo>
                <a:lnTo>
                  <a:pt x="3326225" y="667158"/>
                </a:lnTo>
                <a:lnTo>
                  <a:pt x="3327564" y="553275"/>
                </a:lnTo>
                <a:lnTo>
                  <a:pt x="3282100" y="565291"/>
                </a:lnTo>
                <a:lnTo>
                  <a:pt x="3237845" y="580017"/>
                </a:lnTo>
                <a:lnTo>
                  <a:pt x="3194901" y="597359"/>
                </a:lnTo>
                <a:lnTo>
                  <a:pt x="3161690" y="739648"/>
                </a:lnTo>
                <a:close/>
              </a:path>
              <a:path w="10692383" h="4009643">
                <a:moveTo>
                  <a:pt x="3076685" y="803589"/>
                </a:moveTo>
                <a:lnTo>
                  <a:pt x="3103717" y="780726"/>
                </a:lnTo>
                <a:lnTo>
                  <a:pt x="3132075" y="759391"/>
                </a:lnTo>
                <a:lnTo>
                  <a:pt x="3161690" y="739648"/>
                </a:lnTo>
                <a:lnTo>
                  <a:pt x="3194901" y="597359"/>
                </a:lnTo>
                <a:lnTo>
                  <a:pt x="3153370" y="617219"/>
                </a:lnTo>
                <a:lnTo>
                  <a:pt x="3113353" y="639503"/>
                </a:lnTo>
                <a:lnTo>
                  <a:pt x="3076685" y="803589"/>
                </a:lnTo>
                <a:close/>
              </a:path>
              <a:path w="10692383" h="4009643">
                <a:moveTo>
                  <a:pt x="3004230" y="880676"/>
                </a:moveTo>
                <a:lnTo>
                  <a:pt x="3026873" y="853630"/>
                </a:lnTo>
                <a:lnTo>
                  <a:pt x="3051047" y="827912"/>
                </a:lnTo>
                <a:lnTo>
                  <a:pt x="3076685" y="803589"/>
                </a:lnTo>
                <a:lnTo>
                  <a:pt x="3113353" y="639503"/>
                </a:lnTo>
                <a:lnTo>
                  <a:pt x="3074953" y="664114"/>
                </a:lnTo>
                <a:lnTo>
                  <a:pt x="3038270" y="690957"/>
                </a:lnTo>
                <a:lnTo>
                  <a:pt x="3004230" y="880676"/>
                </a:lnTo>
                <a:close/>
              </a:path>
              <a:path w="10692383" h="4009643">
                <a:moveTo>
                  <a:pt x="2946177" y="969121"/>
                </a:moveTo>
                <a:lnTo>
                  <a:pt x="2963814" y="938488"/>
                </a:lnTo>
                <a:lnTo>
                  <a:pt x="2983188" y="908984"/>
                </a:lnTo>
                <a:lnTo>
                  <a:pt x="3004230" y="880676"/>
                </a:lnTo>
                <a:lnTo>
                  <a:pt x="3038270" y="690957"/>
                </a:lnTo>
                <a:lnTo>
                  <a:pt x="3003407" y="719934"/>
                </a:lnTo>
                <a:lnTo>
                  <a:pt x="2970466" y="750950"/>
                </a:lnTo>
                <a:lnTo>
                  <a:pt x="2946177" y="969121"/>
                </a:lnTo>
                <a:close/>
              </a:path>
              <a:path w="10692383" h="4009643">
                <a:moveTo>
                  <a:pt x="2939548" y="783910"/>
                </a:moveTo>
                <a:lnTo>
                  <a:pt x="2910754" y="818717"/>
                </a:lnTo>
                <a:lnTo>
                  <a:pt x="2916391" y="1033509"/>
                </a:lnTo>
                <a:lnTo>
                  <a:pt x="2930347" y="1000816"/>
                </a:lnTo>
                <a:lnTo>
                  <a:pt x="2946177" y="969121"/>
                </a:lnTo>
                <a:lnTo>
                  <a:pt x="2970466" y="750950"/>
                </a:lnTo>
                <a:lnTo>
                  <a:pt x="2939548" y="783910"/>
                </a:lnTo>
                <a:close/>
              </a:path>
              <a:path w="10692383" h="4009643">
                <a:moveTo>
                  <a:pt x="2910754" y="818717"/>
                </a:moveTo>
                <a:lnTo>
                  <a:pt x="2884187" y="855274"/>
                </a:lnTo>
                <a:lnTo>
                  <a:pt x="2886455" y="1136903"/>
                </a:lnTo>
                <a:lnTo>
                  <a:pt x="2894376" y="1101619"/>
                </a:lnTo>
                <a:lnTo>
                  <a:pt x="2904378" y="1067132"/>
                </a:lnTo>
                <a:lnTo>
                  <a:pt x="2916391" y="1033509"/>
                </a:lnTo>
                <a:lnTo>
                  <a:pt x="2910754" y="818717"/>
                </a:lnTo>
                <a:close/>
              </a:path>
              <a:path w="10692383" h="4009643">
                <a:moveTo>
                  <a:pt x="3344021" y="728139"/>
                </a:moveTo>
                <a:lnTo>
                  <a:pt x="3332008" y="761762"/>
                </a:lnTo>
                <a:lnTo>
                  <a:pt x="3338084" y="976981"/>
                </a:lnTo>
                <a:lnTo>
                  <a:pt x="3364576" y="940480"/>
                </a:lnTo>
                <a:lnTo>
                  <a:pt x="3354022" y="693652"/>
                </a:lnTo>
                <a:lnTo>
                  <a:pt x="3344021" y="728139"/>
                </a:lnTo>
                <a:close/>
              </a:path>
              <a:path w="10692383" h="4009643">
                <a:moveTo>
                  <a:pt x="3318052" y="794455"/>
                </a:moveTo>
                <a:lnTo>
                  <a:pt x="3302222" y="826150"/>
                </a:lnTo>
                <a:lnTo>
                  <a:pt x="3309360" y="1011753"/>
                </a:lnTo>
                <a:lnTo>
                  <a:pt x="3338084" y="976981"/>
                </a:lnTo>
                <a:lnTo>
                  <a:pt x="3332008" y="761762"/>
                </a:lnTo>
                <a:lnTo>
                  <a:pt x="3318052" y="794455"/>
                </a:lnTo>
                <a:close/>
              </a:path>
              <a:path w="10692383" h="4009643">
                <a:moveTo>
                  <a:pt x="3244169" y="914595"/>
                </a:moveTo>
                <a:lnTo>
                  <a:pt x="3245614" y="1075729"/>
                </a:lnTo>
                <a:lnTo>
                  <a:pt x="3278504" y="1044701"/>
                </a:lnTo>
                <a:lnTo>
                  <a:pt x="3309360" y="1011753"/>
                </a:lnTo>
                <a:lnTo>
                  <a:pt x="3302222" y="826150"/>
                </a:lnTo>
                <a:lnTo>
                  <a:pt x="3284585" y="856783"/>
                </a:lnTo>
                <a:lnTo>
                  <a:pt x="3265211" y="886287"/>
                </a:lnTo>
                <a:lnTo>
                  <a:pt x="3244169" y="914595"/>
                </a:lnTo>
                <a:close/>
              </a:path>
              <a:path w="10692383" h="4009643">
                <a:moveTo>
                  <a:pt x="3171714" y="991682"/>
                </a:moveTo>
                <a:lnTo>
                  <a:pt x="3174122" y="1131640"/>
                </a:lnTo>
                <a:lnTo>
                  <a:pt x="3210787" y="1104741"/>
                </a:lnTo>
                <a:lnTo>
                  <a:pt x="3245614" y="1075729"/>
                </a:lnTo>
                <a:lnTo>
                  <a:pt x="3244169" y="914595"/>
                </a:lnTo>
                <a:lnTo>
                  <a:pt x="3221526" y="941641"/>
                </a:lnTo>
                <a:lnTo>
                  <a:pt x="3197351" y="967358"/>
                </a:lnTo>
                <a:lnTo>
                  <a:pt x="3171714" y="991682"/>
                </a:lnTo>
                <a:close/>
              </a:path>
              <a:path w="10692383" h="4009643">
                <a:moveTo>
                  <a:pt x="3086709" y="1055622"/>
                </a:moveTo>
                <a:lnTo>
                  <a:pt x="3095672" y="1178718"/>
                </a:lnTo>
                <a:lnTo>
                  <a:pt x="3135718" y="1156331"/>
                </a:lnTo>
                <a:lnTo>
                  <a:pt x="3174122" y="1131640"/>
                </a:lnTo>
                <a:lnTo>
                  <a:pt x="3171714" y="991682"/>
                </a:lnTo>
                <a:lnTo>
                  <a:pt x="3144682" y="1014545"/>
                </a:lnTo>
                <a:lnTo>
                  <a:pt x="3116324" y="1035880"/>
                </a:lnTo>
                <a:lnTo>
                  <a:pt x="3086709" y="1055622"/>
                </a:lnTo>
                <a:close/>
              </a:path>
              <a:path w="10692383" h="4009643">
                <a:moveTo>
                  <a:pt x="2957047" y="1117332"/>
                </a:moveTo>
                <a:lnTo>
                  <a:pt x="2966670" y="1231093"/>
                </a:lnTo>
                <a:lnTo>
                  <a:pt x="3011050" y="1216195"/>
                </a:lnTo>
                <a:lnTo>
                  <a:pt x="3054083" y="1198705"/>
                </a:lnTo>
                <a:lnTo>
                  <a:pt x="3095672" y="1178718"/>
                </a:lnTo>
                <a:lnTo>
                  <a:pt x="3086709" y="1055622"/>
                </a:lnTo>
                <a:lnTo>
                  <a:pt x="3055905" y="1073705"/>
                </a:lnTo>
                <a:lnTo>
                  <a:pt x="3023981" y="1090062"/>
                </a:lnTo>
                <a:lnTo>
                  <a:pt x="2991006" y="1104626"/>
                </a:lnTo>
                <a:lnTo>
                  <a:pt x="2957047" y="1117332"/>
                </a:lnTo>
                <a:close/>
              </a:path>
              <a:path w="10692383" h="4009643">
                <a:moveTo>
                  <a:pt x="2865119" y="1254251"/>
                </a:moveTo>
                <a:lnTo>
                  <a:pt x="2869691" y="1254251"/>
                </a:lnTo>
                <a:lnTo>
                  <a:pt x="2874263" y="1252727"/>
                </a:lnTo>
                <a:lnTo>
                  <a:pt x="2921041" y="1243302"/>
                </a:lnTo>
                <a:lnTo>
                  <a:pt x="2966670" y="1231093"/>
                </a:lnTo>
                <a:lnTo>
                  <a:pt x="2957047" y="1117332"/>
                </a:lnTo>
                <a:lnTo>
                  <a:pt x="2922174" y="1128113"/>
                </a:lnTo>
                <a:lnTo>
                  <a:pt x="2886455" y="1136903"/>
                </a:lnTo>
                <a:lnTo>
                  <a:pt x="2884187" y="855274"/>
                </a:lnTo>
                <a:lnTo>
                  <a:pt x="2865119" y="1254251"/>
                </a:lnTo>
                <a:close/>
              </a:path>
              <a:path w="10692383" h="4009643">
                <a:moveTo>
                  <a:pt x="2822640" y="1259382"/>
                </a:moveTo>
                <a:lnTo>
                  <a:pt x="2835379" y="1257932"/>
                </a:lnTo>
                <a:lnTo>
                  <a:pt x="2848036" y="1256212"/>
                </a:lnTo>
                <a:lnTo>
                  <a:pt x="2860547" y="1254251"/>
                </a:lnTo>
                <a:lnTo>
                  <a:pt x="2865119" y="1254251"/>
                </a:lnTo>
                <a:lnTo>
                  <a:pt x="2884187" y="855274"/>
                </a:lnTo>
                <a:lnTo>
                  <a:pt x="2859949" y="893487"/>
                </a:lnTo>
                <a:lnTo>
                  <a:pt x="2838140" y="933259"/>
                </a:lnTo>
                <a:lnTo>
                  <a:pt x="2822640" y="1259382"/>
                </a:lnTo>
                <a:close/>
              </a:path>
              <a:path w="10692383" h="4009643">
                <a:moveTo>
                  <a:pt x="2769107" y="1152143"/>
                </a:moveTo>
                <a:lnTo>
                  <a:pt x="2776727" y="1261871"/>
                </a:lnTo>
                <a:lnTo>
                  <a:pt x="2784555" y="1261791"/>
                </a:lnTo>
                <a:lnTo>
                  <a:pt x="2797165" y="1261343"/>
                </a:lnTo>
                <a:lnTo>
                  <a:pt x="2809881" y="1260529"/>
                </a:lnTo>
                <a:lnTo>
                  <a:pt x="2822640" y="1259382"/>
                </a:lnTo>
                <a:lnTo>
                  <a:pt x="2838140" y="933259"/>
                </a:lnTo>
                <a:lnTo>
                  <a:pt x="2818863" y="974494"/>
                </a:lnTo>
                <a:lnTo>
                  <a:pt x="2802220" y="1017096"/>
                </a:lnTo>
                <a:lnTo>
                  <a:pt x="2788311" y="1060969"/>
                </a:lnTo>
                <a:lnTo>
                  <a:pt x="2777240" y="1106017"/>
                </a:lnTo>
                <a:lnTo>
                  <a:pt x="2769107" y="1152143"/>
                </a:lnTo>
                <a:close/>
              </a:path>
              <a:path w="10692383" h="4009643">
                <a:moveTo>
                  <a:pt x="2776727" y="1261871"/>
                </a:moveTo>
                <a:lnTo>
                  <a:pt x="2769107" y="1152143"/>
                </a:lnTo>
                <a:lnTo>
                  <a:pt x="2767583" y="1156715"/>
                </a:lnTo>
                <a:lnTo>
                  <a:pt x="2766586" y="1163020"/>
                </a:lnTo>
                <a:lnTo>
                  <a:pt x="2764889" y="1175685"/>
                </a:lnTo>
                <a:lnTo>
                  <a:pt x="2763576" y="1188350"/>
                </a:lnTo>
                <a:lnTo>
                  <a:pt x="2762612" y="1201016"/>
                </a:lnTo>
                <a:lnTo>
                  <a:pt x="2761965" y="1213681"/>
                </a:lnTo>
                <a:lnTo>
                  <a:pt x="2761601" y="1226346"/>
                </a:lnTo>
                <a:lnTo>
                  <a:pt x="2761487" y="1263395"/>
                </a:lnTo>
                <a:lnTo>
                  <a:pt x="2776727" y="1261871"/>
                </a:lnTo>
                <a:close/>
              </a:path>
              <a:path w="10692383" h="4009643">
                <a:moveTo>
                  <a:pt x="2761487" y="1263395"/>
                </a:moveTo>
                <a:lnTo>
                  <a:pt x="2761487" y="1239011"/>
                </a:lnTo>
                <a:lnTo>
                  <a:pt x="2759963" y="1243583"/>
                </a:lnTo>
                <a:lnTo>
                  <a:pt x="2759963" y="1260347"/>
                </a:lnTo>
                <a:lnTo>
                  <a:pt x="2761487" y="1263395"/>
                </a:lnTo>
                <a:close/>
              </a:path>
              <a:path w="10692383" h="4009643">
                <a:moveTo>
                  <a:pt x="2004059" y="531875"/>
                </a:moveTo>
                <a:lnTo>
                  <a:pt x="1988819" y="533399"/>
                </a:lnTo>
                <a:lnTo>
                  <a:pt x="1994915" y="644651"/>
                </a:lnTo>
                <a:lnTo>
                  <a:pt x="1996439" y="638555"/>
                </a:lnTo>
                <a:lnTo>
                  <a:pt x="1997221" y="633692"/>
                </a:lnTo>
                <a:lnTo>
                  <a:pt x="2002535" y="557783"/>
                </a:lnTo>
                <a:lnTo>
                  <a:pt x="2004059" y="551687"/>
                </a:lnTo>
                <a:lnTo>
                  <a:pt x="2004059" y="531875"/>
                </a:lnTo>
                <a:close/>
              </a:path>
              <a:path w="10692383" h="4009643">
                <a:moveTo>
                  <a:pt x="2002535" y="557783"/>
                </a:moveTo>
                <a:lnTo>
                  <a:pt x="1997221" y="633692"/>
                </a:lnTo>
                <a:lnTo>
                  <a:pt x="1998991" y="620957"/>
                </a:lnTo>
                <a:lnTo>
                  <a:pt x="2000361" y="608349"/>
                </a:lnTo>
                <a:lnTo>
                  <a:pt x="2001365" y="595798"/>
                </a:lnTo>
                <a:lnTo>
                  <a:pt x="2002039" y="583234"/>
                </a:lnTo>
                <a:lnTo>
                  <a:pt x="2002417" y="570586"/>
                </a:lnTo>
                <a:lnTo>
                  <a:pt x="2002535" y="557783"/>
                </a:lnTo>
                <a:close/>
              </a:path>
              <a:path w="10692383" h="4009643">
                <a:moveTo>
                  <a:pt x="1994915" y="644651"/>
                </a:moveTo>
                <a:lnTo>
                  <a:pt x="1988819" y="533399"/>
                </a:lnTo>
                <a:lnTo>
                  <a:pt x="1980638" y="533480"/>
                </a:lnTo>
                <a:lnTo>
                  <a:pt x="1967743" y="533928"/>
                </a:lnTo>
                <a:lnTo>
                  <a:pt x="1955006" y="534742"/>
                </a:lnTo>
                <a:lnTo>
                  <a:pt x="1942394" y="535889"/>
                </a:lnTo>
                <a:lnTo>
                  <a:pt x="1929877" y="537338"/>
                </a:lnTo>
                <a:lnTo>
                  <a:pt x="1945891" y="821570"/>
                </a:lnTo>
                <a:lnTo>
                  <a:pt x="1962386" y="779116"/>
                </a:lnTo>
                <a:lnTo>
                  <a:pt x="1976123" y="735415"/>
                </a:lnTo>
                <a:lnTo>
                  <a:pt x="1987000" y="690561"/>
                </a:lnTo>
                <a:lnTo>
                  <a:pt x="1994915" y="644651"/>
                </a:lnTo>
                <a:close/>
              </a:path>
              <a:path w="10692383" h="4009643">
                <a:moveTo>
                  <a:pt x="1945891" y="821570"/>
                </a:moveTo>
                <a:lnTo>
                  <a:pt x="1929877" y="537338"/>
                </a:lnTo>
                <a:lnTo>
                  <a:pt x="1917423" y="539059"/>
                </a:lnTo>
                <a:lnTo>
                  <a:pt x="1904999" y="541019"/>
                </a:lnTo>
                <a:lnTo>
                  <a:pt x="1900427" y="541019"/>
                </a:lnTo>
                <a:lnTo>
                  <a:pt x="1905035" y="902348"/>
                </a:lnTo>
                <a:lnTo>
                  <a:pt x="1926740" y="862679"/>
                </a:lnTo>
                <a:lnTo>
                  <a:pt x="1945891" y="821570"/>
                </a:lnTo>
                <a:close/>
              </a:path>
              <a:path w="10692383" h="4009643">
                <a:moveTo>
                  <a:pt x="1905035" y="902348"/>
                </a:moveTo>
                <a:lnTo>
                  <a:pt x="1900427" y="541019"/>
                </a:lnTo>
                <a:lnTo>
                  <a:pt x="1894331" y="542543"/>
                </a:lnTo>
                <a:lnTo>
                  <a:pt x="1889759" y="542543"/>
                </a:lnTo>
                <a:lnTo>
                  <a:pt x="1889759" y="544067"/>
                </a:lnTo>
                <a:lnTo>
                  <a:pt x="1880876" y="940480"/>
                </a:lnTo>
                <a:lnTo>
                  <a:pt x="1905035" y="902348"/>
                </a:lnTo>
                <a:close/>
              </a:path>
              <a:path w="10692383" h="4009643">
                <a:moveTo>
                  <a:pt x="1879091" y="658367"/>
                </a:moveTo>
                <a:lnTo>
                  <a:pt x="1870953" y="693652"/>
                </a:lnTo>
                <a:lnTo>
                  <a:pt x="1880876" y="940480"/>
                </a:lnTo>
                <a:lnTo>
                  <a:pt x="1889759" y="544067"/>
                </a:lnTo>
                <a:lnTo>
                  <a:pt x="1843188" y="553275"/>
                </a:lnTo>
                <a:lnTo>
                  <a:pt x="1843166" y="667158"/>
                </a:lnTo>
                <a:lnTo>
                  <a:pt x="1879091" y="658367"/>
                </a:lnTo>
                <a:close/>
              </a:path>
              <a:path w="10692383" h="4009643">
                <a:moveTo>
                  <a:pt x="1678125" y="739648"/>
                </a:moveTo>
                <a:lnTo>
                  <a:pt x="1708975" y="721566"/>
                </a:lnTo>
                <a:lnTo>
                  <a:pt x="1740968" y="705209"/>
                </a:lnTo>
                <a:lnTo>
                  <a:pt x="1774041" y="690645"/>
                </a:lnTo>
                <a:lnTo>
                  <a:pt x="1808128" y="677939"/>
                </a:lnTo>
                <a:lnTo>
                  <a:pt x="1843166" y="667158"/>
                </a:lnTo>
                <a:lnTo>
                  <a:pt x="1843188" y="553275"/>
                </a:lnTo>
                <a:lnTo>
                  <a:pt x="1797724" y="565291"/>
                </a:lnTo>
                <a:lnTo>
                  <a:pt x="1753469" y="580017"/>
                </a:lnTo>
                <a:lnTo>
                  <a:pt x="1710525" y="597359"/>
                </a:lnTo>
                <a:lnTo>
                  <a:pt x="1678125" y="739648"/>
                </a:lnTo>
                <a:close/>
              </a:path>
              <a:path w="10692383" h="4009643">
                <a:moveTo>
                  <a:pt x="1593072" y="803589"/>
                </a:moveTo>
                <a:lnTo>
                  <a:pt x="1620109" y="780726"/>
                </a:lnTo>
                <a:lnTo>
                  <a:pt x="1648481" y="759391"/>
                </a:lnTo>
                <a:lnTo>
                  <a:pt x="1678125" y="739648"/>
                </a:lnTo>
                <a:lnTo>
                  <a:pt x="1710525" y="597359"/>
                </a:lnTo>
                <a:lnTo>
                  <a:pt x="1668994" y="617219"/>
                </a:lnTo>
                <a:lnTo>
                  <a:pt x="1628977" y="639503"/>
                </a:lnTo>
                <a:lnTo>
                  <a:pt x="1593072" y="803589"/>
                </a:lnTo>
                <a:close/>
              </a:path>
              <a:path w="10692383" h="4009643">
                <a:moveTo>
                  <a:pt x="1520610" y="880676"/>
                </a:moveTo>
                <a:lnTo>
                  <a:pt x="1543258" y="853630"/>
                </a:lnTo>
                <a:lnTo>
                  <a:pt x="1567433" y="827912"/>
                </a:lnTo>
                <a:lnTo>
                  <a:pt x="1593072" y="803589"/>
                </a:lnTo>
                <a:lnTo>
                  <a:pt x="1628977" y="639503"/>
                </a:lnTo>
                <a:lnTo>
                  <a:pt x="1590577" y="664114"/>
                </a:lnTo>
                <a:lnTo>
                  <a:pt x="1553894" y="690957"/>
                </a:lnTo>
                <a:lnTo>
                  <a:pt x="1520610" y="880676"/>
                </a:lnTo>
                <a:close/>
              </a:path>
              <a:path w="10692383" h="4009643">
                <a:moveTo>
                  <a:pt x="1462468" y="969121"/>
                </a:moveTo>
                <a:lnTo>
                  <a:pt x="1480151" y="938488"/>
                </a:lnTo>
                <a:lnTo>
                  <a:pt x="1499553" y="908984"/>
                </a:lnTo>
                <a:lnTo>
                  <a:pt x="1520610" y="880676"/>
                </a:lnTo>
                <a:lnTo>
                  <a:pt x="1553894" y="690957"/>
                </a:lnTo>
                <a:lnTo>
                  <a:pt x="1519031" y="719934"/>
                </a:lnTo>
                <a:lnTo>
                  <a:pt x="1486090" y="750950"/>
                </a:lnTo>
                <a:lnTo>
                  <a:pt x="1462468" y="969121"/>
                </a:lnTo>
                <a:close/>
              </a:path>
              <a:path w="10692383" h="4009643">
                <a:moveTo>
                  <a:pt x="1455172" y="783910"/>
                </a:moveTo>
                <a:lnTo>
                  <a:pt x="1426378" y="818717"/>
                </a:lnTo>
                <a:lnTo>
                  <a:pt x="1432515" y="1033509"/>
                </a:lnTo>
                <a:lnTo>
                  <a:pt x="1446568" y="1000816"/>
                </a:lnTo>
                <a:lnTo>
                  <a:pt x="1462468" y="969121"/>
                </a:lnTo>
                <a:lnTo>
                  <a:pt x="1486090" y="750950"/>
                </a:lnTo>
                <a:lnTo>
                  <a:pt x="1455172" y="783910"/>
                </a:lnTo>
                <a:close/>
              </a:path>
              <a:path w="10692383" h="4009643">
                <a:moveTo>
                  <a:pt x="1426378" y="818717"/>
                </a:moveTo>
                <a:lnTo>
                  <a:pt x="1399811" y="855274"/>
                </a:lnTo>
                <a:lnTo>
                  <a:pt x="1402079" y="1136903"/>
                </a:lnTo>
                <a:lnTo>
                  <a:pt x="1410207" y="1101619"/>
                </a:lnTo>
                <a:lnTo>
                  <a:pt x="1420374" y="1067132"/>
                </a:lnTo>
                <a:lnTo>
                  <a:pt x="1432515" y="1033509"/>
                </a:lnTo>
                <a:lnTo>
                  <a:pt x="1426378" y="818717"/>
                </a:lnTo>
                <a:close/>
              </a:path>
              <a:path w="10692383" h="4009643">
                <a:moveTo>
                  <a:pt x="1860756" y="728139"/>
                </a:moveTo>
                <a:lnTo>
                  <a:pt x="1848568" y="761762"/>
                </a:lnTo>
                <a:lnTo>
                  <a:pt x="1854366" y="976981"/>
                </a:lnTo>
                <a:lnTo>
                  <a:pt x="1880876" y="940480"/>
                </a:lnTo>
                <a:lnTo>
                  <a:pt x="1870953" y="693652"/>
                </a:lnTo>
                <a:lnTo>
                  <a:pt x="1860756" y="728139"/>
                </a:lnTo>
                <a:close/>
              </a:path>
              <a:path w="10692383" h="4009643">
                <a:moveTo>
                  <a:pt x="1834457" y="794455"/>
                </a:moveTo>
                <a:lnTo>
                  <a:pt x="1818489" y="826150"/>
                </a:lnTo>
                <a:lnTo>
                  <a:pt x="1825607" y="1011753"/>
                </a:lnTo>
                <a:lnTo>
                  <a:pt x="1854366" y="976981"/>
                </a:lnTo>
                <a:lnTo>
                  <a:pt x="1848568" y="761762"/>
                </a:lnTo>
                <a:lnTo>
                  <a:pt x="1834457" y="794455"/>
                </a:lnTo>
                <a:close/>
              </a:path>
              <a:path w="10692383" h="4009643">
                <a:moveTo>
                  <a:pt x="1760122" y="914595"/>
                </a:moveTo>
                <a:lnTo>
                  <a:pt x="1761747" y="1075729"/>
                </a:lnTo>
                <a:lnTo>
                  <a:pt x="1794700" y="1044701"/>
                </a:lnTo>
                <a:lnTo>
                  <a:pt x="1825607" y="1011753"/>
                </a:lnTo>
                <a:lnTo>
                  <a:pt x="1818489" y="826150"/>
                </a:lnTo>
                <a:lnTo>
                  <a:pt x="1800732" y="856783"/>
                </a:lnTo>
                <a:lnTo>
                  <a:pt x="1781254" y="886287"/>
                </a:lnTo>
                <a:lnTo>
                  <a:pt x="1760122" y="914595"/>
                </a:lnTo>
                <a:close/>
              </a:path>
              <a:path w="10692383" h="4009643">
                <a:moveTo>
                  <a:pt x="1687477" y="991682"/>
                </a:moveTo>
                <a:lnTo>
                  <a:pt x="1690110" y="1131640"/>
                </a:lnTo>
                <a:lnTo>
                  <a:pt x="1726850" y="1104741"/>
                </a:lnTo>
                <a:lnTo>
                  <a:pt x="1761747" y="1075729"/>
                </a:lnTo>
                <a:lnTo>
                  <a:pt x="1760122" y="914595"/>
                </a:lnTo>
                <a:lnTo>
                  <a:pt x="1737403" y="941641"/>
                </a:lnTo>
                <a:lnTo>
                  <a:pt x="1713166" y="967358"/>
                </a:lnTo>
                <a:lnTo>
                  <a:pt x="1687477" y="991682"/>
                </a:lnTo>
                <a:close/>
              </a:path>
              <a:path w="10692383" h="4009643">
                <a:moveTo>
                  <a:pt x="1602374" y="1055622"/>
                </a:moveTo>
                <a:lnTo>
                  <a:pt x="1611510" y="1178718"/>
                </a:lnTo>
                <a:lnTo>
                  <a:pt x="1651630" y="1156331"/>
                </a:lnTo>
                <a:lnTo>
                  <a:pt x="1690110" y="1131640"/>
                </a:lnTo>
                <a:lnTo>
                  <a:pt x="1687477" y="991682"/>
                </a:lnTo>
                <a:lnTo>
                  <a:pt x="1660404" y="1014545"/>
                </a:lnTo>
                <a:lnTo>
                  <a:pt x="1632014" y="1035880"/>
                </a:lnTo>
                <a:lnTo>
                  <a:pt x="1602374" y="1055622"/>
                </a:lnTo>
                <a:close/>
              </a:path>
              <a:path w="10692383" h="4009643">
                <a:moveTo>
                  <a:pt x="1472673" y="1117332"/>
                </a:moveTo>
                <a:lnTo>
                  <a:pt x="1482335" y="1231093"/>
                </a:lnTo>
                <a:lnTo>
                  <a:pt x="1526761" y="1216195"/>
                </a:lnTo>
                <a:lnTo>
                  <a:pt x="1569854" y="1198705"/>
                </a:lnTo>
                <a:lnTo>
                  <a:pt x="1611510" y="1178718"/>
                </a:lnTo>
                <a:lnTo>
                  <a:pt x="1602374" y="1055622"/>
                </a:lnTo>
                <a:lnTo>
                  <a:pt x="1571553" y="1073705"/>
                </a:lnTo>
                <a:lnTo>
                  <a:pt x="1539617" y="1090062"/>
                </a:lnTo>
                <a:lnTo>
                  <a:pt x="1506635" y="1104626"/>
                </a:lnTo>
                <a:lnTo>
                  <a:pt x="1472673" y="1117332"/>
                </a:lnTo>
                <a:close/>
              </a:path>
              <a:path w="10692383" h="4009643">
                <a:moveTo>
                  <a:pt x="1380743" y="1254251"/>
                </a:moveTo>
                <a:lnTo>
                  <a:pt x="1385315" y="1254251"/>
                </a:lnTo>
                <a:lnTo>
                  <a:pt x="1389887" y="1252727"/>
                </a:lnTo>
                <a:lnTo>
                  <a:pt x="1436676" y="1243302"/>
                </a:lnTo>
                <a:lnTo>
                  <a:pt x="1482335" y="1231093"/>
                </a:lnTo>
                <a:lnTo>
                  <a:pt x="1472673" y="1117332"/>
                </a:lnTo>
                <a:lnTo>
                  <a:pt x="1437798" y="1128113"/>
                </a:lnTo>
                <a:lnTo>
                  <a:pt x="1402079" y="1136903"/>
                </a:lnTo>
                <a:lnTo>
                  <a:pt x="1399811" y="855274"/>
                </a:lnTo>
                <a:lnTo>
                  <a:pt x="1380743" y="1254251"/>
                </a:lnTo>
                <a:close/>
              </a:path>
              <a:path w="10692383" h="4009643">
                <a:moveTo>
                  <a:pt x="1338776" y="1259382"/>
                </a:moveTo>
                <a:lnTo>
                  <a:pt x="1351294" y="1257932"/>
                </a:lnTo>
                <a:lnTo>
                  <a:pt x="1363748" y="1256212"/>
                </a:lnTo>
                <a:lnTo>
                  <a:pt x="1376171" y="1254251"/>
                </a:lnTo>
                <a:lnTo>
                  <a:pt x="1380743" y="1254251"/>
                </a:lnTo>
                <a:lnTo>
                  <a:pt x="1399811" y="855274"/>
                </a:lnTo>
                <a:lnTo>
                  <a:pt x="1375573" y="893487"/>
                </a:lnTo>
                <a:lnTo>
                  <a:pt x="1353764" y="933259"/>
                </a:lnTo>
                <a:lnTo>
                  <a:pt x="1338776" y="1259382"/>
                </a:lnTo>
                <a:close/>
              </a:path>
              <a:path w="10692383" h="4009643">
                <a:moveTo>
                  <a:pt x="1284731" y="1152143"/>
                </a:moveTo>
                <a:lnTo>
                  <a:pt x="1292351" y="1261871"/>
                </a:lnTo>
                <a:lnTo>
                  <a:pt x="1300533" y="1261791"/>
                </a:lnTo>
                <a:lnTo>
                  <a:pt x="1313428" y="1261343"/>
                </a:lnTo>
                <a:lnTo>
                  <a:pt x="1326165" y="1260529"/>
                </a:lnTo>
                <a:lnTo>
                  <a:pt x="1338776" y="1259382"/>
                </a:lnTo>
                <a:lnTo>
                  <a:pt x="1353764" y="933259"/>
                </a:lnTo>
                <a:lnTo>
                  <a:pt x="1334487" y="974494"/>
                </a:lnTo>
                <a:lnTo>
                  <a:pt x="1317844" y="1017096"/>
                </a:lnTo>
                <a:lnTo>
                  <a:pt x="1303935" y="1060969"/>
                </a:lnTo>
                <a:lnTo>
                  <a:pt x="1292864" y="1106017"/>
                </a:lnTo>
                <a:lnTo>
                  <a:pt x="1284731" y="1152143"/>
                </a:lnTo>
                <a:close/>
              </a:path>
              <a:path w="10692383" h="4009643">
                <a:moveTo>
                  <a:pt x="1292351" y="1261871"/>
                </a:moveTo>
                <a:lnTo>
                  <a:pt x="1284731" y="1152143"/>
                </a:lnTo>
                <a:lnTo>
                  <a:pt x="1284731" y="1156715"/>
                </a:lnTo>
                <a:lnTo>
                  <a:pt x="1283690" y="1163136"/>
                </a:lnTo>
                <a:lnTo>
                  <a:pt x="1281818" y="1175782"/>
                </a:lnTo>
                <a:lnTo>
                  <a:pt x="1280212" y="1188428"/>
                </a:lnTo>
                <a:lnTo>
                  <a:pt x="1278905" y="1201074"/>
                </a:lnTo>
                <a:lnTo>
                  <a:pt x="1277931" y="1213720"/>
                </a:lnTo>
                <a:lnTo>
                  <a:pt x="1277322" y="1226366"/>
                </a:lnTo>
                <a:lnTo>
                  <a:pt x="1277111" y="1239011"/>
                </a:lnTo>
                <a:lnTo>
                  <a:pt x="1277111" y="1263395"/>
                </a:lnTo>
                <a:lnTo>
                  <a:pt x="1292351" y="1261871"/>
                </a:lnTo>
                <a:close/>
              </a:path>
              <a:path w="10692383" h="4009643">
                <a:moveTo>
                  <a:pt x="10580583" y="741493"/>
                </a:moveTo>
                <a:lnTo>
                  <a:pt x="10607310" y="725591"/>
                </a:lnTo>
                <a:lnTo>
                  <a:pt x="10634883" y="710981"/>
                </a:lnTo>
                <a:lnTo>
                  <a:pt x="10663256" y="697702"/>
                </a:lnTo>
                <a:lnTo>
                  <a:pt x="10692383" y="685799"/>
                </a:lnTo>
                <a:lnTo>
                  <a:pt x="10692383" y="568451"/>
                </a:lnTo>
                <a:lnTo>
                  <a:pt x="10653110" y="581859"/>
                </a:lnTo>
                <a:lnTo>
                  <a:pt x="10614891" y="597345"/>
                </a:lnTo>
                <a:lnTo>
                  <a:pt x="10580583" y="741493"/>
                </a:lnTo>
                <a:close/>
              </a:path>
              <a:path w="10692383" h="4009643">
                <a:moveTo>
                  <a:pt x="10483047" y="817156"/>
                </a:moveTo>
                <a:lnTo>
                  <a:pt x="10505933" y="796516"/>
                </a:lnTo>
                <a:lnTo>
                  <a:pt x="10529849" y="776997"/>
                </a:lnTo>
                <a:lnTo>
                  <a:pt x="10554747" y="758642"/>
                </a:lnTo>
                <a:lnTo>
                  <a:pt x="10580583" y="741493"/>
                </a:lnTo>
                <a:lnTo>
                  <a:pt x="10614891" y="597345"/>
                </a:lnTo>
                <a:lnTo>
                  <a:pt x="10577796" y="614841"/>
                </a:lnTo>
                <a:lnTo>
                  <a:pt x="10541897" y="634276"/>
                </a:lnTo>
                <a:lnTo>
                  <a:pt x="10507265" y="655581"/>
                </a:lnTo>
                <a:lnTo>
                  <a:pt x="10483047" y="817156"/>
                </a:lnTo>
                <a:close/>
              </a:path>
              <a:path w="10692383" h="4009643">
                <a:moveTo>
                  <a:pt x="10421016" y="885381"/>
                </a:moveTo>
                <a:lnTo>
                  <a:pt x="10440542" y="861631"/>
                </a:lnTo>
                <a:lnTo>
                  <a:pt x="10461234" y="838875"/>
                </a:lnTo>
                <a:lnTo>
                  <a:pt x="10483047" y="817156"/>
                </a:lnTo>
                <a:lnTo>
                  <a:pt x="10507265" y="655581"/>
                </a:lnTo>
                <a:lnTo>
                  <a:pt x="10473970" y="678687"/>
                </a:lnTo>
                <a:lnTo>
                  <a:pt x="10442083" y="703523"/>
                </a:lnTo>
                <a:lnTo>
                  <a:pt x="10421016" y="885381"/>
                </a:lnTo>
                <a:close/>
              </a:path>
              <a:path w="10692383" h="4009643">
                <a:moveTo>
                  <a:pt x="10411675" y="730020"/>
                </a:moveTo>
                <a:lnTo>
                  <a:pt x="10382817" y="758108"/>
                </a:lnTo>
                <a:lnTo>
                  <a:pt x="10385644" y="935696"/>
                </a:lnTo>
                <a:lnTo>
                  <a:pt x="10402701" y="910084"/>
                </a:lnTo>
                <a:lnTo>
                  <a:pt x="10421016" y="885381"/>
                </a:lnTo>
                <a:lnTo>
                  <a:pt x="10442083" y="703523"/>
                </a:lnTo>
                <a:lnTo>
                  <a:pt x="10411675" y="730020"/>
                </a:lnTo>
                <a:close/>
              </a:path>
              <a:path w="10692383" h="4009643">
                <a:moveTo>
                  <a:pt x="10342473" y="1017568"/>
                </a:moveTo>
                <a:lnTo>
                  <a:pt x="10355484" y="989480"/>
                </a:lnTo>
                <a:lnTo>
                  <a:pt x="10369890" y="962175"/>
                </a:lnTo>
                <a:lnTo>
                  <a:pt x="10385644" y="935696"/>
                </a:lnTo>
                <a:lnTo>
                  <a:pt x="10382817" y="758108"/>
                </a:lnTo>
                <a:lnTo>
                  <a:pt x="10355579" y="787717"/>
                </a:lnTo>
                <a:lnTo>
                  <a:pt x="10342473" y="1017568"/>
                </a:lnTo>
                <a:close/>
              </a:path>
              <a:path w="10692383" h="4009643">
                <a:moveTo>
                  <a:pt x="10312263" y="1106107"/>
                </a:moveTo>
                <a:lnTo>
                  <a:pt x="10320817" y="1075924"/>
                </a:lnTo>
                <a:lnTo>
                  <a:pt x="10330902" y="1046397"/>
                </a:lnTo>
                <a:lnTo>
                  <a:pt x="10342473" y="1017568"/>
                </a:lnTo>
                <a:lnTo>
                  <a:pt x="10355579" y="787717"/>
                </a:lnTo>
                <a:lnTo>
                  <a:pt x="10330034" y="818778"/>
                </a:lnTo>
                <a:lnTo>
                  <a:pt x="10312263" y="1106107"/>
                </a:lnTo>
                <a:close/>
              </a:path>
              <a:path w="10692383" h="4009643">
                <a:moveTo>
                  <a:pt x="10306250" y="851221"/>
                </a:moveTo>
                <a:lnTo>
                  <a:pt x="10284301" y="884975"/>
                </a:lnTo>
                <a:lnTo>
                  <a:pt x="10288523" y="1254251"/>
                </a:lnTo>
                <a:lnTo>
                  <a:pt x="10294619" y="1252727"/>
                </a:lnTo>
                <a:lnTo>
                  <a:pt x="10305287" y="1136903"/>
                </a:lnTo>
                <a:lnTo>
                  <a:pt x="10312263" y="1106107"/>
                </a:lnTo>
                <a:lnTo>
                  <a:pt x="10330034" y="818778"/>
                </a:lnTo>
                <a:lnTo>
                  <a:pt x="10306250" y="851221"/>
                </a:lnTo>
                <a:close/>
              </a:path>
              <a:path w="10692383" h="4009643">
                <a:moveTo>
                  <a:pt x="10284301" y="884975"/>
                </a:moveTo>
                <a:lnTo>
                  <a:pt x="10264255" y="919973"/>
                </a:lnTo>
                <a:lnTo>
                  <a:pt x="10266956" y="1256212"/>
                </a:lnTo>
                <a:lnTo>
                  <a:pt x="10279379" y="1254251"/>
                </a:lnTo>
                <a:lnTo>
                  <a:pt x="10288523" y="1254251"/>
                </a:lnTo>
                <a:lnTo>
                  <a:pt x="10284301" y="884975"/>
                </a:lnTo>
                <a:close/>
              </a:path>
              <a:path w="10692383" h="4009643">
                <a:moveTo>
                  <a:pt x="10216635" y="1261343"/>
                </a:moveTo>
                <a:lnTo>
                  <a:pt x="10229373" y="1260529"/>
                </a:lnTo>
                <a:lnTo>
                  <a:pt x="10241984" y="1259382"/>
                </a:lnTo>
                <a:lnTo>
                  <a:pt x="10254502" y="1257932"/>
                </a:lnTo>
                <a:lnTo>
                  <a:pt x="10266956" y="1256212"/>
                </a:lnTo>
                <a:lnTo>
                  <a:pt x="10264255" y="919973"/>
                </a:lnTo>
                <a:lnTo>
                  <a:pt x="10246185" y="956143"/>
                </a:lnTo>
                <a:lnTo>
                  <a:pt x="10230160" y="993416"/>
                </a:lnTo>
                <a:lnTo>
                  <a:pt x="10216635" y="1261343"/>
                </a:lnTo>
                <a:close/>
              </a:path>
              <a:path w="10692383" h="4009643">
                <a:moveTo>
                  <a:pt x="10195559" y="1261871"/>
                </a:moveTo>
                <a:lnTo>
                  <a:pt x="10203741" y="1261791"/>
                </a:lnTo>
                <a:lnTo>
                  <a:pt x="10216635" y="1261343"/>
                </a:lnTo>
                <a:lnTo>
                  <a:pt x="10230160" y="993416"/>
                </a:lnTo>
                <a:lnTo>
                  <a:pt x="10216253" y="1031722"/>
                </a:lnTo>
                <a:lnTo>
                  <a:pt x="10204533" y="1070992"/>
                </a:lnTo>
                <a:lnTo>
                  <a:pt x="10195559" y="1261871"/>
                </a:lnTo>
                <a:close/>
              </a:path>
              <a:path w="10692383" h="4009643">
                <a:moveTo>
                  <a:pt x="10195559" y="1261871"/>
                </a:moveTo>
                <a:lnTo>
                  <a:pt x="10204533" y="1070992"/>
                </a:lnTo>
                <a:lnTo>
                  <a:pt x="10195071" y="1111156"/>
                </a:lnTo>
                <a:lnTo>
                  <a:pt x="10187939" y="1152143"/>
                </a:lnTo>
                <a:lnTo>
                  <a:pt x="10187939" y="1156715"/>
                </a:lnTo>
                <a:lnTo>
                  <a:pt x="10186942" y="1163020"/>
                </a:lnTo>
                <a:lnTo>
                  <a:pt x="10185245" y="1175685"/>
                </a:lnTo>
                <a:lnTo>
                  <a:pt x="10183931" y="1188350"/>
                </a:lnTo>
                <a:lnTo>
                  <a:pt x="10182968" y="1201016"/>
                </a:lnTo>
                <a:lnTo>
                  <a:pt x="10182321" y="1213681"/>
                </a:lnTo>
                <a:lnTo>
                  <a:pt x="10181957" y="1226346"/>
                </a:lnTo>
                <a:lnTo>
                  <a:pt x="10181843" y="1239011"/>
                </a:lnTo>
                <a:lnTo>
                  <a:pt x="10180319" y="1243583"/>
                </a:lnTo>
                <a:lnTo>
                  <a:pt x="10180319" y="1263395"/>
                </a:lnTo>
                <a:lnTo>
                  <a:pt x="10195559" y="1261871"/>
                </a:lnTo>
                <a:close/>
              </a:path>
              <a:path w="10692383" h="4009643">
                <a:moveTo>
                  <a:pt x="10305287" y="1136903"/>
                </a:moveTo>
                <a:lnTo>
                  <a:pt x="10317591" y="1248489"/>
                </a:lnTo>
                <a:lnTo>
                  <a:pt x="10340321" y="1243555"/>
                </a:lnTo>
                <a:lnTo>
                  <a:pt x="10362795" y="1237936"/>
                </a:lnTo>
                <a:lnTo>
                  <a:pt x="10384999" y="1231647"/>
                </a:lnTo>
                <a:lnTo>
                  <a:pt x="10406919" y="1224700"/>
                </a:lnTo>
                <a:lnTo>
                  <a:pt x="10428542" y="1217107"/>
                </a:lnTo>
                <a:lnTo>
                  <a:pt x="10449855" y="1208881"/>
                </a:lnTo>
                <a:lnTo>
                  <a:pt x="10470842" y="1200034"/>
                </a:lnTo>
                <a:lnTo>
                  <a:pt x="10491492" y="1190579"/>
                </a:lnTo>
                <a:lnTo>
                  <a:pt x="10511789" y="1180528"/>
                </a:lnTo>
                <a:lnTo>
                  <a:pt x="10531721" y="1169894"/>
                </a:lnTo>
                <a:lnTo>
                  <a:pt x="10551273" y="1158691"/>
                </a:lnTo>
                <a:lnTo>
                  <a:pt x="10570432" y="1146929"/>
                </a:lnTo>
                <a:lnTo>
                  <a:pt x="10589184" y="1134622"/>
                </a:lnTo>
                <a:lnTo>
                  <a:pt x="10607516" y="1121783"/>
                </a:lnTo>
                <a:lnTo>
                  <a:pt x="10625413" y="1108423"/>
                </a:lnTo>
                <a:lnTo>
                  <a:pt x="10642862" y="1094556"/>
                </a:lnTo>
                <a:lnTo>
                  <a:pt x="10659849" y="1080194"/>
                </a:lnTo>
                <a:lnTo>
                  <a:pt x="10676361" y="1065350"/>
                </a:lnTo>
                <a:lnTo>
                  <a:pt x="10692383" y="1050035"/>
                </a:lnTo>
                <a:lnTo>
                  <a:pt x="10692383" y="873251"/>
                </a:lnTo>
                <a:lnTo>
                  <a:pt x="10679185" y="892862"/>
                </a:lnTo>
                <a:lnTo>
                  <a:pt x="10665209" y="911906"/>
                </a:lnTo>
                <a:lnTo>
                  <a:pt x="10650476" y="930365"/>
                </a:lnTo>
                <a:lnTo>
                  <a:pt x="10635008" y="948220"/>
                </a:lnTo>
                <a:lnTo>
                  <a:pt x="10618826" y="965453"/>
                </a:lnTo>
                <a:lnTo>
                  <a:pt x="10601954" y="982047"/>
                </a:lnTo>
                <a:lnTo>
                  <a:pt x="10584411" y="997982"/>
                </a:lnTo>
                <a:lnTo>
                  <a:pt x="10566220" y="1013240"/>
                </a:lnTo>
                <a:lnTo>
                  <a:pt x="10547403" y="1027803"/>
                </a:lnTo>
                <a:lnTo>
                  <a:pt x="10527982" y="1041653"/>
                </a:lnTo>
                <a:lnTo>
                  <a:pt x="10507977" y="1054772"/>
                </a:lnTo>
                <a:lnTo>
                  <a:pt x="10487411" y="1067141"/>
                </a:lnTo>
                <a:lnTo>
                  <a:pt x="10466306" y="1078742"/>
                </a:lnTo>
                <a:lnTo>
                  <a:pt x="10444683" y="1089556"/>
                </a:lnTo>
                <a:lnTo>
                  <a:pt x="10422564" y="1099565"/>
                </a:lnTo>
                <a:lnTo>
                  <a:pt x="10399970" y="1108752"/>
                </a:lnTo>
                <a:lnTo>
                  <a:pt x="10376924" y="1117098"/>
                </a:lnTo>
                <a:lnTo>
                  <a:pt x="10353447" y="1124583"/>
                </a:lnTo>
                <a:lnTo>
                  <a:pt x="10329561" y="1131192"/>
                </a:lnTo>
                <a:lnTo>
                  <a:pt x="10305287" y="1136903"/>
                </a:lnTo>
                <a:close/>
              </a:path>
              <a:path w="10692383" h="4009643">
                <a:moveTo>
                  <a:pt x="9457943" y="533399"/>
                </a:moveTo>
                <a:lnTo>
                  <a:pt x="9442703" y="531875"/>
                </a:lnTo>
                <a:lnTo>
                  <a:pt x="9442737" y="562769"/>
                </a:lnTo>
                <a:lnTo>
                  <a:pt x="9443119" y="575483"/>
                </a:lnTo>
                <a:lnTo>
                  <a:pt x="9443902" y="588070"/>
                </a:lnTo>
                <a:lnTo>
                  <a:pt x="9445048" y="600601"/>
                </a:lnTo>
                <a:lnTo>
                  <a:pt x="9446524" y="613145"/>
                </a:lnTo>
                <a:lnTo>
                  <a:pt x="9448294" y="625773"/>
                </a:lnTo>
                <a:lnTo>
                  <a:pt x="9450323" y="638555"/>
                </a:lnTo>
                <a:lnTo>
                  <a:pt x="9458456" y="690561"/>
                </a:lnTo>
                <a:lnTo>
                  <a:pt x="9470952" y="533602"/>
                </a:lnTo>
                <a:lnTo>
                  <a:pt x="9457943" y="533399"/>
                </a:lnTo>
                <a:close/>
              </a:path>
              <a:path w="10692383" h="4009643">
                <a:moveTo>
                  <a:pt x="9442737" y="562769"/>
                </a:moveTo>
                <a:lnTo>
                  <a:pt x="9442703" y="531875"/>
                </a:lnTo>
                <a:lnTo>
                  <a:pt x="9442737" y="562769"/>
                </a:lnTo>
                <a:close/>
              </a:path>
              <a:path w="10692383" h="4009643">
                <a:moveTo>
                  <a:pt x="10046468" y="855274"/>
                </a:moveTo>
                <a:lnTo>
                  <a:pt x="10019958" y="818717"/>
                </a:lnTo>
                <a:lnTo>
                  <a:pt x="10026348" y="1067132"/>
                </a:lnTo>
                <a:lnTo>
                  <a:pt x="10036545" y="1101619"/>
                </a:lnTo>
                <a:lnTo>
                  <a:pt x="10044683" y="1136903"/>
                </a:lnTo>
                <a:lnTo>
                  <a:pt x="10055351" y="1252727"/>
                </a:lnTo>
                <a:lnTo>
                  <a:pt x="10070626" y="893487"/>
                </a:lnTo>
                <a:lnTo>
                  <a:pt x="10046468" y="855274"/>
                </a:lnTo>
                <a:close/>
              </a:path>
              <a:path w="10692383" h="4009643">
                <a:moveTo>
                  <a:pt x="9966324" y="938488"/>
                </a:moveTo>
                <a:lnTo>
                  <a:pt x="9984080" y="969121"/>
                </a:lnTo>
                <a:lnTo>
                  <a:pt x="10000048" y="1000816"/>
                </a:lnTo>
                <a:lnTo>
                  <a:pt x="10014160" y="1033509"/>
                </a:lnTo>
                <a:lnTo>
                  <a:pt x="10026348" y="1067132"/>
                </a:lnTo>
                <a:lnTo>
                  <a:pt x="10019958" y="818717"/>
                </a:lnTo>
                <a:lnTo>
                  <a:pt x="9991199" y="783910"/>
                </a:lnTo>
                <a:lnTo>
                  <a:pt x="9966324" y="938488"/>
                </a:lnTo>
                <a:close/>
              </a:path>
              <a:path w="10692383" h="4009643">
                <a:moveTo>
                  <a:pt x="9902995" y="853630"/>
                </a:moveTo>
                <a:lnTo>
                  <a:pt x="9925714" y="880676"/>
                </a:lnTo>
                <a:lnTo>
                  <a:pt x="9946846" y="908984"/>
                </a:lnTo>
                <a:lnTo>
                  <a:pt x="9966324" y="938488"/>
                </a:lnTo>
                <a:lnTo>
                  <a:pt x="9991199" y="783910"/>
                </a:lnTo>
                <a:lnTo>
                  <a:pt x="9960292" y="750950"/>
                </a:lnTo>
                <a:lnTo>
                  <a:pt x="9927339" y="719934"/>
                </a:lnTo>
                <a:lnTo>
                  <a:pt x="9902995" y="853630"/>
                </a:lnTo>
                <a:close/>
              </a:path>
              <a:path w="10692383" h="4009643">
                <a:moveTo>
                  <a:pt x="9825995" y="780726"/>
                </a:moveTo>
                <a:lnTo>
                  <a:pt x="9853069" y="803589"/>
                </a:lnTo>
                <a:lnTo>
                  <a:pt x="9878758" y="827912"/>
                </a:lnTo>
                <a:lnTo>
                  <a:pt x="9902995" y="853630"/>
                </a:lnTo>
                <a:lnTo>
                  <a:pt x="9927339" y="719934"/>
                </a:lnTo>
                <a:lnTo>
                  <a:pt x="9892442" y="690957"/>
                </a:lnTo>
                <a:lnTo>
                  <a:pt x="9855702" y="664114"/>
                </a:lnTo>
                <a:lnTo>
                  <a:pt x="9825995" y="780726"/>
                </a:lnTo>
                <a:close/>
              </a:path>
              <a:path w="10692383" h="4009643">
                <a:moveTo>
                  <a:pt x="9737145" y="721566"/>
                </a:moveTo>
                <a:lnTo>
                  <a:pt x="9767966" y="739648"/>
                </a:lnTo>
                <a:lnTo>
                  <a:pt x="9797605" y="759391"/>
                </a:lnTo>
                <a:lnTo>
                  <a:pt x="9825995" y="780726"/>
                </a:lnTo>
                <a:lnTo>
                  <a:pt x="9855702" y="664114"/>
                </a:lnTo>
                <a:lnTo>
                  <a:pt x="9817222" y="639503"/>
                </a:lnTo>
                <a:lnTo>
                  <a:pt x="9777102" y="617219"/>
                </a:lnTo>
                <a:lnTo>
                  <a:pt x="9737145" y="721566"/>
                </a:lnTo>
                <a:close/>
              </a:path>
              <a:path w="10692383" h="4009643">
                <a:moveTo>
                  <a:pt x="9603390" y="667158"/>
                </a:moveTo>
                <a:lnTo>
                  <a:pt x="9638264" y="677939"/>
                </a:lnTo>
                <a:lnTo>
                  <a:pt x="9672227" y="690645"/>
                </a:lnTo>
                <a:lnTo>
                  <a:pt x="9705209" y="705209"/>
                </a:lnTo>
                <a:lnTo>
                  <a:pt x="9737145" y="721566"/>
                </a:lnTo>
                <a:lnTo>
                  <a:pt x="9777102" y="617219"/>
                </a:lnTo>
                <a:lnTo>
                  <a:pt x="9735445" y="597359"/>
                </a:lnTo>
                <a:lnTo>
                  <a:pt x="9692353" y="580017"/>
                </a:lnTo>
                <a:lnTo>
                  <a:pt x="9647927" y="565291"/>
                </a:lnTo>
                <a:lnTo>
                  <a:pt x="9603390" y="667158"/>
                </a:lnTo>
                <a:close/>
              </a:path>
              <a:path w="10692383" h="4009643">
                <a:moveTo>
                  <a:pt x="9550907" y="542543"/>
                </a:moveTo>
                <a:lnTo>
                  <a:pt x="9565403" y="940480"/>
                </a:lnTo>
                <a:lnTo>
                  <a:pt x="9567671" y="658367"/>
                </a:lnTo>
                <a:lnTo>
                  <a:pt x="9603390" y="667158"/>
                </a:lnTo>
                <a:lnTo>
                  <a:pt x="9647927" y="565291"/>
                </a:lnTo>
                <a:lnTo>
                  <a:pt x="9602268" y="553275"/>
                </a:lnTo>
                <a:lnTo>
                  <a:pt x="9555479" y="544067"/>
                </a:lnTo>
                <a:lnTo>
                  <a:pt x="9550907" y="542543"/>
                </a:lnTo>
                <a:close/>
              </a:path>
              <a:path w="10692383" h="4009643">
                <a:moveTo>
                  <a:pt x="9550907" y="542543"/>
                </a:moveTo>
                <a:lnTo>
                  <a:pt x="9546335" y="541019"/>
                </a:lnTo>
                <a:lnTo>
                  <a:pt x="9541763" y="541019"/>
                </a:lnTo>
                <a:lnTo>
                  <a:pt x="9533973" y="539764"/>
                </a:lnTo>
                <a:lnTo>
                  <a:pt x="9521534" y="537950"/>
                </a:lnTo>
                <a:lnTo>
                  <a:pt x="9541164" y="902348"/>
                </a:lnTo>
                <a:lnTo>
                  <a:pt x="9565403" y="940480"/>
                </a:lnTo>
                <a:lnTo>
                  <a:pt x="9550907" y="542543"/>
                </a:lnTo>
                <a:close/>
              </a:path>
              <a:path w="10692383" h="4009643">
                <a:moveTo>
                  <a:pt x="9541164" y="902348"/>
                </a:moveTo>
                <a:lnTo>
                  <a:pt x="9521534" y="537950"/>
                </a:lnTo>
                <a:lnTo>
                  <a:pt x="9509044" y="536396"/>
                </a:lnTo>
                <a:lnTo>
                  <a:pt x="9496471" y="535132"/>
                </a:lnTo>
                <a:lnTo>
                  <a:pt x="9483784" y="534190"/>
                </a:lnTo>
                <a:lnTo>
                  <a:pt x="9500079" y="821570"/>
                </a:lnTo>
                <a:lnTo>
                  <a:pt x="9519356" y="862679"/>
                </a:lnTo>
                <a:lnTo>
                  <a:pt x="9541164" y="902348"/>
                </a:lnTo>
                <a:close/>
              </a:path>
              <a:path w="10692383" h="4009643">
                <a:moveTo>
                  <a:pt x="9458456" y="690561"/>
                </a:moveTo>
                <a:lnTo>
                  <a:pt x="9469527" y="735415"/>
                </a:lnTo>
                <a:lnTo>
                  <a:pt x="9483435" y="779116"/>
                </a:lnTo>
                <a:lnTo>
                  <a:pt x="9500079" y="821570"/>
                </a:lnTo>
                <a:lnTo>
                  <a:pt x="9483784" y="534190"/>
                </a:lnTo>
                <a:lnTo>
                  <a:pt x="9470952" y="533602"/>
                </a:lnTo>
                <a:lnTo>
                  <a:pt x="9458456" y="690561"/>
                </a:lnTo>
                <a:close/>
              </a:path>
              <a:path w="10692383" h="4009643">
                <a:moveTo>
                  <a:pt x="10169651" y="1243583"/>
                </a:moveTo>
                <a:lnTo>
                  <a:pt x="10168127" y="1239011"/>
                </a:lnTo>
                <a:lnTo>
                  <a:pt x="10169651" y="1263395"/>
                </a:lnTo>
                <a:lnTo>
                  <a:pt x="10169651" y="1243583"/>
                </a:lnTo>
                <a:close/>
              </a:path>
              <a:path w="10692383" h="4009643">
                <a:moveTo>
                  <a:pt x="10168127" y="1239011"/>
                </a:moveTo>
                <a:lnTo>
                  <a:pt x="10168100" y="1232707"/>
                </a:lnTo>
                <a:lnTo>
                  <a:pt x="10167866" y="1220042"/>
                </a:lnTo>
                <a:lnTo>
                  <a:pt x="10167365" y="1207377"/>
                </a:lnTo>
                <a:lnTo>
                  <a:pt x="10166565" y="1194711"/>
                </a:lnTo>
                <a:lnTo>
                  <a:pt x="10165431" y="1182046"/>
                </a:lnTo>
                <a:lnTo>
                  <a:pt x="10163931" y="1169381"/>
                </a:lnTo>
                <a:lnTo>
                  <a:pt x="10162031" y="1156715"/>
                </a:lnTo>
                <a:lnTo>
                  <a:pt x="10169651" y="1263395"/>
                </a:lnTo>
                <a:lnTo>
                  <a:pt x="10168127" y="1239011"/>
                </a:lnTo>
                <a:close/>
              </a:path>
              <a:path w="10692383" h="4009643">
                <a:moveTo>
                  <a:pt x="10160507" y="1152143"/>
                </a:moveTo>
                <a:lnTo>
                  <a:pt x="10152592" y="1106017"/>
                </a:lnTo>
                <a:lnTo>
                  <a:pt x="10154411" y="1261871"/>
                </a:lnTo>
                <a:lnTo>
                  <a:pt x="10169651" y="1263395"/>
                </a:lnTo>
                <a:lnTo>
                  <a:pt x="10162031" y="1156715"/>
                </a:lnTo>
                <a:lnTo>
                  <a:pt x="10162031" y="1152143"/>
                </a:lnTo>
                <a:lnTo>
                  <a:pt x="10160507" y="1152143"/>
                </a:lnTo>
                <a:close/>
              </a:path>
              <a:path w="10692383" h="4009643">
                <a:moveTo>
                  <a:pt x="10141715" y="1060969"/>
                </a:moveTo>
                <a:lnTo>
                  <a:pt x="10127978" y="1017096"/>
                </a:lnTo>
                <a:lnTo>
                  <a:pt x="10128570" y="1261081"/>
                </a:lnTo>
                <a:lnTo>
                  <a:pt x="10141402" y="1261669"/>
                </a:lnTo>
                <a:lnTo>
                  <a:pt x="10154411" y="1261871"/>
                </a:lnTo>
                <a:lnTo>
                  <a:pt x="10152592" y="1106017"/>
                </a:lnTo>
                <a:lnTo>
                  <a:pt x="10141715" y="1060969"/>
                </a:lnTo>
                <a:close/>
              </a:path>
              <a:path w="10692383" h="4009643">
                <a:moveTo>
                  <a:pt x="10078381" y="1255507"/>
                </a:moveTo>
                <a:lnTo>
                  <a:pt x="10090820" y="1257321"/>
                </a:lnTo>
                <a:lnTo>
                  <a:pt x="10103311" y="1258875"/>
                </a:lnTo>
                <a:lnTo>
                  <a:pt x="10115883" y="1260139"/>
                </a:lnTo>
                <a:lnTo>
                  <a:pt x="10128570" y="1261081"/>
                </a:lnTo>
                <a:lnTo>
                  <a:pt x="10127978" y="1017096"/>
                </a:lnTo>
                <a:lnTo>
                  <a:pt x="10111483" y="974494"/>
                </a:lnTo>
                <a:lnTo>
                  <a:pt x="10092332" y="933259"/>
                </a:lnTo>
                <a:lnTo>
                  <a:pt x="10078381" y="1255507"/>
                </a:lnTo>
                <a:close/>
              </a:path>
              <a:path w="10692383" h="4009643">
                <a:moveTo>
                  <a:pt x="10070626" y="893487"/>
                </a:moveTo>
                <a:lnTo>
                  <a:pt x="10055351" y="1252727"/>
                </a:lnTo>
                <a:lnTo>
                  <a:pt x="10059923" y="1254251"/>
                </a:lnTo>
                <a:lnTo>
                  <a:pt x="10070591" y="1254251"/>
                </a:lnTo>
                <a:lnTo>
                  <a:pt x="10078381" y="1255507"/>
                </a:lnTo>
                <a:lnTo>
                  <a:pt x="10092332" y="933259"/>
                </a:lnTo>
                <a:lnTo>
                  <a:pt x="10070626" y="893487"/>
                </a:lnTo>
                <a:close/>
              </a:path>
              <a:path w="10692383" h="4009643">
                <a:moveTo>
                  <a:pt x="10008780" y="1243302"/>
                </a:moveTo>
                <a:lnTo>
                  <a:pt x="10055351" y="1252727"/>
                </a:lnTo>
                <a:lnTo>
                  <a:pt x="10044683" y="1136903"/>
                </a:lnTo>
                <a:lnTo>
                  <a:pt x="10008758" y="1128113"/>
                </a:lnTo>
                <a:lnTo>
                  <a:pt x="9973720" y="1117332"/>
                </a:lnTo>
                <a:lnTo>
                  <a:pt x="9963315" y="1231093"/>
                </a:lnTo>
                <a:lnTo>
                  <a:pt x="10008780" y="1243302"/>
                </a:lnTo>
                <a:close/>
              </a:path>
              <a:path w="10692383" h="4009643">
                <a:moveTo>
                  <a:pt x="9874567" y="1073705"/>
                </a:moveTo>
                <a:lnTo>
                  <a:pt x="9876117" y="1198705"/>
                </a:lnTo>
                <a:lnTo>
                  <a:pt x="9919061" y="1216195"/>
                </a:lnTo>
                <a:lnTo>
                  <a:pt x="9963315" y="1231093"/>
                </a:lnTo>
                <a:lnTo>
                  <a:pt x="9973720" y="1117332"/>
                </a:lnTo>
                <a:lnTo>
                  <a:pt x="9939632" y="1104626"/>
                </a:lnTo>
                <a:lnTo>
                  <a:pt x="9906560" y="1090062"/>
                </a:lnTo>
                <a:lnTo>
                  <a:pt x="9874567" y="1073705"/>
                </a:lnTo>
                <a:close/>
              </a:path>
              <a:path w="10692383" h="4009643">
                <a:moveTo>
                  <a:pt x="9785701" y="1014545"/>
                </a:moveTo>
                <a:lnTo>
                  <a:pt x="9794569" y="1156331"/>
                </a:lnTo>
                <a:lnTo>
                  <a:pt x="9834586" y="1178718"/>
                </a:lnTo>
                <a:lnTo>
                  <a:pt x="9876117" y="1198705"/>
                </a:lnTo>
                <a:lnTo>
                  <a:pt x="9874567" y="1073705"/>
                </a:lnTo>
                <a:lnTo>
                  <a:pt x="9843716" y="1055622"/>
                </a:lnTo>
                <a:lnTo>
                  <a:pt x="9814073" y="1035880"/>
                </a:lnTo>
                <a:lnTo>
                  <a:pt x="9785701" y="1014545"/>
                </a:lnTo>
                <a:close/>
              </a:path>
              <a:path w="10692383" h="4009643">
                <a:moveTo>
                  <a:pt x="9708850" y="941641"/>
                </a:moveTo>
                <a:lnTo>
                  <a:pt x="9719486" y="1104741"/>
                </a:lnTo>
                <a:lnTo>
                  <a:pt x="9756169" y="1131640"/>
                </a:lnTo>
                <a:lnTo>
                  <a:pt x="9794569" y="1156331"/>
                </a:lnTo>
                <a:lnTo>
                  <a:pt x="9785701" y="1014545"/>
                </a:lnTo>
                <a:lnTo>
                  <a:pt x="9758664" y="991682"/>
                </a:lnTo>
                <a:lnTo>
                  <a:pt x="9733025" y="967358"/>
                </a:lnTo>
                <a:lnTo>
                  <a:pt x="9708850" y="941641"/>
                </a:lnTo>
                <a:close/>
              </a:path>
              <a:path w="10692383" h="4009643">
                <a:moveTo>
                  <a:pt x="9645743" y="856783"/>
                </a:moveTo>
                <a:lnTo>
                  <a:pt x="9651682" y="1044701"/>
                </a:lnTo>
                <a:lnTo>
                  <a:pt x="9684623" y="1075729"/>
                </a:lnTo>
                <a:lnTo>
                  <a:pt x="9719486" y="1104741"/>
                </a:lnTo>
                <a:lnTo>
                  <a:pt x="9708850" y="941641"/>
                </a:lnTo>
                <a:lnTo>
                  <a:pt x="9686202" y="914595"/>
                </a:lnTo>
                <a:lnTo>
                  <a:pt x="9665145" y="886287"/>
                </a:lnTo>
                <a:lnTo>
                  <a:pt x="9645743" y="856783"/>
                </a:lnTo>
                <a:close/>
              </a:path>
              <a:path w="10692383" h="4009643">
                <a:moveTo>
                  <a:pt x="9628060" y="826150"/>
                </a:moveTo>
                <a:lnTo>
                  <a:pt x="9612160" y="794455"/>
                </a:lnTo>
                <a:lnTo>
                  <a:pt x="9620763" y="1011753"/>
                </a:lnTo>
                <a:lnTo>
                  <a:pt x="9651682" y="1044701"/>
                </a:lnTo>
                <a:lnTo>
                  <a:pt x="9645743" y="856783"/>
                </a:lnTo>
                <a:lnTo>
                  <a:pt x="9628060" y="826150"/>
                </a:lnTo>
                <a:close/>
              </a:path>
              <a:path w="10692383" h="4009643">
                <a:moveTo>
                  <a:pt x="9598107" y="761762"/>
                </a:moveTo>
                <a:lnTo>
                  <a:pt x="9585965" y="728139"/>
                </a:lnTo>
                <a:lnTo>
                  <a:pt x="9591970" y="976981"/>
                </a:lnTo>
                <a:lnTo>
                  <a:pt x="9620763" y="1011753"/>
                </a:lnTo>
                <a:lnTo>
                  <a:pt x="9612160" y="794455"/>
                </a:lnTo>
                <a:lnTo>
                  <a:pt x="9598107" y="761762"/>
                </a:lnTo>
                <a:close/>
              </a:path>
              <a:path w="10692383" h="4009643">
                <a:moveTo>
                  <a:pt x="9591970" y="976981"/>
                </a:moveTo>
                <a:lnTo>
                  <a:pt x="9585965" y="728139"/>
                </a:lnTo>
                <a:lnTo>
                  <a:pt x="9575799" y="693652"/>
                </a:lnTo>
                <a:lnTo>
                  <a:pt x="9567671" y="658367"/>
                </a:lnTo>
                <a:lnTo>
                  <a:pt x="9565403" y="940480"/>
                </a:lnTo>
                <a:lnTo>
                  <a:pt x="9591970" y="976981"/>
                </a:lnTo>
                <a:close/>
              </a:path>
              <a:path w="10692383" h="4009643">
                <a:moveTo>
                  <a:pt x="8562576" y="855274"/>
                </a:moveTo>
                <a:lnTo>
                  <a:pt x="8536009" y="818717"/>
                </a:lnTo>
                <a:lnTo>
                  <a:pt x="8542013" y="1067132"/>
                </a:lnTo>
                <a:lnTo>
                  <a:pt x="8552180" y="1101619"/>
                </a:lnTo>
                <a:lnTo>
                  <a:pt x="8560307" y="1136903"/>
                </a:lnTo>
                <a:lnTo>
                  <a:pt x="8572499" y="1252727"/>
                </a:lnTo>
                <a:lnTo>
                  <a:pt x="8586814" y="893487"/>
                </a:lnTo>
                <a:lnTo>
                  <a:pt x="8562576" y="855274"/>
                </a:lnTo>
                <a:close/>
              </a:path>
              <a:path w="10692383" h="4009643">
                <a:moveTo>
                  <a:pt x="8482236" y="938488"/>
                </a:moveTo>
                <a:lnTo>
                  <a:pt x="8499919" y="969121"/>
                </a:lnTo>
                <a:lnTo>
                  <a:pt x="8515819" y="1000816"/>
                </a:lnTo>
                <a:lnTo>
                  <a:pt x="8529872" y="1033509"/>
                </a:lnTo>
                <a:lnTo>
                  <a:pt x="8542013" y="1067132"/>
                </a:lnTo>
                <a:lnTo>
                  <a:pt x="8536009" y="818717"/>
                </a:lnTo>
                <a:lnTo>
                  <a:pt x="8507215" y="783910"/>
                </a:lnTo>
                <a:lnTo>
                  <a:pt x="8482236" y="938488"/>
                </a:lnTo>
                <a:close/>
              </a:path>
              <a:path w="10692383" h="4009643">
                <a:moveTo>
                  <a:pt x="8419129" y="853630"/>
                </a:moveTo>
                <a:lnTo>
                  <a:pt x="8441777" y="880676"/>
                </a:lnTo>
                <a:lnTo>
                  <a:pt x="8462834" y="908984"/>
                </a:lnTo>
                <a:lnTo>
                  <a:pt x="8482236" y="938488"/>
                </a:lnTo>
                <a:lnTo>
                  <a:pt x="8507215" y="783910"/>
                </a:lnTo>
                <a:lnTo>
                  <a:pt x="8476297" y="750950"/>
                </a:lnTo>
                <a:lnTo>
                  <a:pt x="8443355" y="719934"/>
                </a:lnTo>
                <a:lnTo>
                  <a:pt x="8419129" y="853630"/>
                </a:lnTo>
                <a:close/>
              </a:path>
              <a:path w="10692383" h="4009643">
                <a:moveTo>
                  <a:pt x="8342278" y="780726"/>
                </a:moveTo>
                <a:lnTo>
                  <a:pt x="8369315" y="803589"/>
                </a:lnTo>
                <a:lnTo>
                  <a:pt x="8394953" y="827912"/>
                </a:lnTo>
                <a:lnTo>
                  <a:pt x="8419129" y="853630"/>
                </a:lnTo>
                <a:lnTo>
                  <a:pt x="8443355" y="719934"/>
                </a:lnTo>
                <a:lnTo>
                  <a:pt x="8408493" y="690957"/>
                </a:lnTo>
                <a:lnTo>
                  <a:pt x="8371810" y="664114"/>
                </a:lnTo>
                <a:lnTo>
                  <a:pt x="8342278" y="780726"/>
                </a:lnTo>
                <a:close/>
              </a:path>
              <a:path w="10692383" h="4009643">
                <a:moveTo>
                  <a:pt x="8253412" y="721566"/>
                </a:moveTo>
                <a:lnTo>
                  <a:pt x="8284262" y="739648"/>
                </a:lnTo>
                <a:lnTo>
                  <a:pt x="8313905" y="759391"/>
                </a:lnTo>
                <a:lnTo>
                  <a:pt x="8342278" y="780726"/>
                </a:lnTo>
                <a:lnTo>
                  <a:pt x="8371810" y="664114"/>
                </a:lnTo>
                <a:lnTo>
                  <a:pt x="8333410" y="639503"/>
                </a:lnTo>
                <a:lnTo>
                  <a:pt x="8293393" y="617219"/>
                </a:lnTo>
                <a:lnTo>
                  <a:pt x="8253412" y="721566"/>
                </a:lnTo>
                <a:close/>
              </a:path>
              <a:path w="10692383" h="4009643">
                <a:moveTo>
                  <a:pt x="8119221" y="667158"/>
                </a:moveTo>
                <a:lnTo>
                  <a:pt x="8154259" y="677939"/>
                </a:lnTo>
                <a:lnTo>
                  <a:pt x="8188346" y="690645"/>
                </a:lnTo>
                <a:lnTo>
                  <a:pt x="8221418" y="705209"/>
                </a:lnTo>
                <a:lnTo>
                  <a:pt x="8253412" y="721566"/>
                </a:lnTo>
                <a:lnTo>
                  <a:pt x="8293393" y="617219"/>
                </a:lnTo>
                <a:lnTo>
                  <a:pt x="8251862" y="597359"/>
                </a:lnTo>
                <a:lnTo>
                  <a:pt x="8208918" y="580017"/>
                </a:lnTo>
                <a:lnTo>
                  <a:pt x="8164663" y="565291"/>
                </a:lnTo>
                <a:lnTo>
                  <a:pt x="8119221" y="667158"/>
                </a:lnTo>
                <a:close/>
              </a:path>
              <a:path w="10692383" h="4009643">
                <a:moveTo>
                  <a:pt x="8066531" y="542543"/>
                </a:moveTo>
                <a:lnTo>
                  <a:pt x="8081511" y="940480"/>
                </a:lnTo>
                <a:lnTo>
                  <a:pt x="8083295" y="658367"/>
                </a:lnTo>
                <a:lnTo>
                  <a:pt x="8119221" y="667158"/>
                </a:lnTo>
                <a:lnTo>
                  <a:pt x="8164663" y="565291"/>
                </a:lnTo>
                <a:lnTo>
                  <a:pt x="8119199" y="553275"/>
                </a:lnTo>
                <a:lnTo>
                  <a:pt x="8072627" y="544067"/>
                </a:lnTo>
                <a:lnTo>
                  <a:pt x="8066531" y="542543"/>
                </a:lnTo>
                <a:close/>
              </a:path>
              <a:path w="10692383" h="4009643">
                <a:moveTo>
                  <a:pt x="8066531" y="542543"/>
                </a:moveTo>
                <a:lnTo>
                  <a:pt x="8061959" y="541019"/>
                </a:lnTo>
                <a:lnTo>
                  <a:pt x="8057387" y="541019"/>
                </a:lnTo>
                <a:lnTo>
                  <a:pt x="8049597" y="539764"/>
                </a:lnTo>
                <a:lnTo>
                  <a:pt x="8037158" y="537950"/>
                </a:lnTo>
                <a:lnTo>
                  <a:pt x="8057352" y="902348"/>
                </a:lnTo>
                <a:lnTo>
                  <a:pt x="8081511" y="940480"/>
                </a:lnTo>
                <a:lnTo>
                  <a:pt x="8066531" y="542543"/>
                </a:lnTo>
                <a:close/>
              </a:path>
              <a:path w="10692383" h="4009643">
                <a:moveTo>
                  <a:pt x="8057352" y="902348"/>
                </a:moveTo>
                <a:lnTo>
                  <a:pt x="8037158" y="537950"/>
                </a:lnTo>
                <a:lnTo>
                  <a:pt x="8024668" y="536396"/>
                </a:lnTo>
                <a:lnTo>
                  <a:pt x="8012095" y="535132"/>
                </a:lnTo>
                <a:lnTo>
                  <a:pt x="7999408" y="534190"/>
                </a:lnTo>
                <a:lnTo>
                  <a:pt x="7986576" y="533602"/>
                </a:lnTo>
                <a:lnTo>
                  <a:pt x="8000001" y="779116"/>
                </a:lnTo>
                <a:lnTo>
                  <a:pt x="8016495" y="821570"/>
                </a:lnTo>
                <a:lnTo>
                  <a:pt x="8035647" y="862679"/>
                </a:lnTo>
                <a:lnTo>
                  <a:pt x="8057352" y="902348"/>
                </a:lnTo>
                <a:close/>
              </a:path>
              <a:path w="10692383" h="4009643">
                <a:moveTo>
                  <a:pt x="7965947" y="638555"/>
                </a:moveTo>
                <a:lnTo>
                  <a:pt x="7967471" y="644651"/>
                </a:lnTo>
                <a:lnTo>
                  <a:pt x="7975387" y="690561"/>
                </a:lnTo>
                <a:lnTo>
                  <a:pt x="7986264" y="735415"/>
                </a:lnTo>
                <a:lnTo>
                  <a:pt x="8000001" y="779116"/>
                </a:lnTo>
                <a:lnTo>
                  <a:pt x="7986576" y="533602"/>
                </a:lnTo>
                <a:lnTo>
                  <a:pt x="7973567" y="533399"/>
                </a:lnTo>
                <a:lnTo>
                  <a:pt x="7965947" y="638555"/>
                </a:lnTo>
                <a:close/>
              </a:path>
              <a:path w="10692383" h="4009643">
                <a:moveTo>
                  <a:pt x="7973567" y="533399"/>
                </a:moveTo>
                <a:lnTo>
                  <a:pt x="7958327" y="531875"/>
                </a:lnTo>
                <a:lnTo>
                  <a:pt x="7959851" y="557783"/>
                </a:lnTo>
                <a:lnTo>
                  <a:pt x="7959868" y="562646"/>
                </a:lnTo>
                <a:lnTo>
                  <a:pt x="7960080" y="575382"/>
                </a:lnTo>
                <a:lnTo>
                  <a:pt x="7960566" y="587990"/>
                </a:lnTo>
                <a:lnTo>
                  <a:pt x="7961360" y="600541"/>
                </a:lnTo>
                <a:lnTo>
                  <a:pt x="7962498" y="613105"/>
                </a:lnTo>
                <a:lnTo>
                  <a:pt x="7964016" y="625753"/>
                </a:lnTo>
                <a:lnTo>
                  <a:pt x="7965947" y="638555"/>
                </a:lnTo>
                <a:lnTo>
                  <a:pt x="7973567" y="533399"/>
                </a:lnTo>
                <a:close/>
              </a:path>
              <a:path w="10692383" h="4009643">
                <a:moveTo>
                  <a:pt x="7959851" y="557783"/>
                </a:moveTo>
                <a:lnTo>
                  <a:pt x="7958327" y="531875"/>
                </a:lnTo>
                <a:lnTo>
                  <a:pt x="7958327" y="551687"/>
                </a:lnTo>
                <a:lnTo>
                  <a:pt x="7959851" y="557783"/>
                </a:lnTo>
                <a:close/>
              </a:path>
              <a:path w="10692383" h="4009643">
                <a:moveTo>
                  <a:pt x="8670035" y="1261871"/>
                </a:moveTo>
                <a:lnTo>
                  <a:pt x="8685275" y="1263395"/>
                </a:lnTo>
                <a:lnTo>
                  <a:pt x="8677655" y="1156715"/>
                </a:lnTo>
                <a:lnTo>
                  <a:pt x="8677655" y="1152143"/>
                </a:lnTo>
                <a:lnTo>
                  <a:pt x="8669523" y="1106017"/>
                </a:lnTo>
                <a:lnTo>
                  <a:pt x="8658451" y="1060969"/>
                </a:lnTo>
                <a:lnTo>
                  <a:pt x="8657026" y="1261669"/>
                </a:lnTo>
                <a:lnTo>
                  <a:pt x="8670035" y="1261871"/>
                </a:lnTo>
                <a:close/>
              </a:path>
              <a:path w="10692383" h="4009643">
                <a:moveTo>
                  <a:pt x="8644543" y="1017096"/>
                </a:moveTo>
                <a:lnTo>
                  <a:pt x="8627900" y="974494"/>
                </a:lnTo>
                <a:lnTo>
                  <a:pt x="8631508" y="1260139"/>
                </a:lnTo>
                <a:lnTo>
                  <a:pt x="8644194" y="1261081"/>
                </a:lnTo>
                <a:lnTo>
                  <a:pt x="8657026" y="1261669"/>
                </a:lnTo>
                <a:lnTo>
                  <a:pt x="8658451" y="1060969"/>
                </a:lnTo>
                <a:lnTo>
                  <a:pt x="8644543" y="1017096"/>
                </a:lnTo>
                <a:close/>
              </a:path>
              <a:path w="10692383" h="4009643">
                <a:moveTo>
                  <a:pt x="8594005" y="1255507"/>
                </a:moveTo>
                <a:lnTo>
                  <a:pt x="8606444" y="1257321"/>
                </a:lnTo>
                <a:lnTo>
                  <a:pt x="8618935" y="1258875"/>
                </a:lnTo>
                <a:lnTo>
                  <a:pt x="8631508" y="1260139"/>
                </a:lnTo>
                <a:lnTo>
                  <a:pt x="8627900" y="974494"/>
                </a:lnTo>
                <a:lnTo>
                  <a:pt x="8608623" y="933259"/>
                </a:lnTo>
                <a:lnTo>
                  <a:pt x="8594005" y="1255507"/>
                </a:lnTo>
                <a:close/>
              </a:path>
              <a:path w="10692383" h="4009643">
                <a:moveTo>
                  <a:pt x="8586814" y="893487"/>
                </a:moveTo>
                <a:lnTo>
                  <a:pt x="8572499" y="1252727"/>
                </a:lnTo>
                <a:lnTo>
                  <a:pt x="8577071" y="1254251"/>
                </a:lnTo>
                <a:lnTo>
                  <a:pt x="8586215" y="1254251"/>
                </a:lnTo>
                <a:lnTo>
                  <a:pt x="8594005" y="1255507"/>
                </a:lnTo>
                <a:lnTo>
                  <a:pt x="8608623" y="933259"/>
                </a:lnTo>
                <a:lnTo>
                  <a:pt x="8586814" y="893487"/>
                </a:lnTo>
                <a:close/>
              </a:path>
              <a:path w="10692383" h="4009643">
                <a:moveTo>
                  <a:pt x="8525710" y="1243302"/>
                </a:moveTo>
                <a:lnTo>
                  <a:pt x="8572499" y="1252727"/>
                </a:lnTo>
                <a:lnTo>
                  <a:pt x="8560307" y="1136903"/>
                </a:lnTo>
                <a:lnTo>
                  <a:pt x="8524588" y="1128113"/>
                </a:lnTo>
                <a:lnTo>
                  <a:pt x="8489714" y="1117332"/>
                </a:lnTo>
                <a:lnTo>
                  <a:pt x="8480052" y="1231093"/>
                </a:lnTo>
                <a:lnTo>
                  <a:pt x="8525710" y="1243302"/>
                </a:lnTo>
                <a:close/>
              </a:path>
              <a:path w="10692383" h="4009643">
                <a:moveTo>
                  <a:pt x="8390834" y="1073705"/>
                </a:moveTo>
                <a:lnTo>
                  <a:pt x="8392533" y="1198705"/>
                </a:lnTo>
                <a:lnTo>
                  <a:pt x="8435626" y="1216195"/>
                </a:lnTo>
                <a:lnTo>
                  <a:pt x="8480052" y="1231093"/>
                </a:lnTo>
                <a:lnTo>
                  <a:pt x="8489714" y="1117332"/>
                </a:lnTo>
                <a:lnTo>
                  <a:pt x="8455752" y="1104626"/>
                </a:lnTo>
                <a:lnTo>
                  <a:pt x="8422769" y="1090062"/>
                </a:lnTo>
                <a:lnTo>
                  <a:pt x="8390834" y="1073705"/>
                </a:lnTo>
                <a:close/>
              </a:path>
              <a:path w="10692383" h="4009643">
                <a:moveTo>
                  <a:pt x="8301983" y="1014545"/>
                </a:moveTo>
                <a:lnTo>
                  <a:pt x="8310757" y="1156331"/>
                </a:lnTo>
                <a:lnTo>
                  <a:pt x="8350876" y="1178718"/>
                </a:lnTo>
                <a:lnTo>
                  <a:pt x="8392533" y="1198705"/>
                </a:lnTo>
                <a:lnTo>
                  <a:pt x="8390834" y="1073705"/>
                </a:lnTo>
                <a:lnTo>
                  <a:pt x="8360013" y="1055622"/>
                </a:lnTo>
                <a:lnTo>
                  <a:pt x="8330373" y="1035880"/>
                </a:lnTo>
                <a:lnTo>
                  <a:pt x="8301983" y="1014545"/>
                </a:lnTo>
                <a:close/>
              </a:path>
              <a:path w="10692383" h="4009643">
                <a:moveTo>
                  <a:pt x="8224983" y="941641"/>
                </a:moveTo>
                <a:lnTo>
                  <a:pt x="8235537" y="1104741"/>
                </a:lnTo>
                <a:lnTo>
                  <a:pt x="8272276" y="1131640"/>
                </a:lnTo>
                <a:lnTo>
                  <a:pt x="8310757" y="1156331"/>
                </a:lnTo>
                <a:lnTo>
                  <a:pt x="8301983" y="1014545"/>
                </a:lnTo>
                <a:lnTo>
                  <a:pt x="8274910" y="991682"/>
                </a:lnTo>
                <a:lnTo>
                  <a:pt x="8249221" y="967358"/>
                </a:lnTo>
                <a:lnTo>
                  <a:pt x="8224983" y="941641"/>
                </a:lnTo>
                <a:close/>
              </a:path>
              <a:path w="10692383" h="4009643">
                <a:moveTo>
                  <a:pt x="8161655" y="856783"/>
                </a:moveTo>
                <a:lnTo>
                  <a:pt x="8167687" y="1044701"/>
                </a:lnTo>
                <a:lnTo>
                  <a:pt x="8200640" y="1075729"/>
                </a:lnTo>
                <a:lnTo>
                  <a:pt x="8235537" y="1104741"/>
                </a:lnTo>
                <a:lnTo>
                  <a:pt x="8224983" y="941641"/>
                </a:lnTo>
                <a:lnTo>
                  <a:pt x="8202265" y="914595"/>
                </a:lnTo>
                <a:lnTo>
                  <a:pt x="8181133" y="886287"/>
                </a:lnTo>
                <a:lnTo>
                  <a:pt x="8161655" y="856783"/>
                </a:lnTo>
                <a:close/>
              </a:path>
              <a:path w="10692383" h="4009643">
                <a:moveTo>
                  <a:pt x="8143898" y="826150"/>
                </a:moveTo>
                <a:lnTo>
                  <a:pt x="8127930" y="794455"/>
                </a:lnTo>
                <a:lnTo>
                  <a:pt x="8136780" y="1011753"/>
                </a:lnTo>
                <a:lnTo>
                  <a:pt x="8167687" y="1044701"/>
                </a:lnTo>
                <a:lnTo>
                  <a:pt x="8161655" y="856783"/>
                </a:lnTo>
                <a:lnTo>
                  <a:pt x="8143898" y="826150"/>
                </a:lnTo>
                <a:close/>
              </a:path>
              <a:path w="10692383" h="4009643">
                <a:moveTo>
                  <a:pt x="8113819" y="761762"/>
                </a:moveTo>
                <a:lnTo>
                  <a:pt x="8101631" y="728139"/>
                </a:lnTo>
                <a:lnTo>
                  <a:pt x="8108021" y="976981"/>
                </a:lnTo>
                <a:lnTo>
                  <a:pt x="8136780" y="1011753"/>
                </a:lnTo>
                <a:lnTo>
                  <a:pt x="8127930" y="794455"/>
                </a:lnTo>
                <a:lnTo>
                  <a:pt x="8113819" y="761762"/>
                </a:lnTo>
                <a:close/>
              </a:path>
              <a:path w="10692383" h="4009643">
                <a:moveTo>
                  <a:pt x="8108021" y="976981"/>
                </a:moveTo>
                <a:lnTo>
                  <a:pt x="8101631" y="728139"/>
                </a:lnTo>
                <a:lnTo>
                  <a:pt x="8091434" y="693652"/>
                </a:lnTo>
                <a:lnTo>
                  <a:pt x="8083295" y="658367"/>
                </a:lnTo>
                <a:lnTo>
                  <a:pt x="8081511" y="940480"/>
                </a:lnTo>
                <a:lnTo>
                  <a:pt x="8108021" y="976981"/>
                </a:lnTo>
                <a:close/>
              </a:path>
              <a:path w="10692383" h="4009643">
                <a:moveTo>
                  <a:pt x="8685275" y="1239011"/>
                </a:moveTo>
                <a:lnTo>
                  <a:pt x="8685220" y="1232591"/>
                </a:lnTo>
                <a:lnTo>
                  <a:pt x="8685275" y="1263395"/>
                </a:lnTo>
                <a:lnTo>
                  <a:pt x="8685275" y="1239011"/>
                </a:lnTo>
                <a:close/>
              </a:path>
              <a:path w="10692383" h="4009643">
                <a:moveTo>
                  <a:pt x="8685275" y="1263395"/>
                </a:moveTo>
                <a:lnTo>
                  <a:pt x="8685220" y="1232591"/>
                </a:lnTo>
                <a:lnTo>
                  <a:pt x="8684803" y="1219945"/>
                </a:lnTo>
                <a:lnTo>
                  <a:pt x="8684005" y="1207299"/>
                </a:lnTo>
                <a:lnTo>
                  <a:pt x="8682857" y="1194653"/>
                </a:lnTo>
                <a:lnTo>
                  <a:pt x="8681395" y="1182007"/>
                </a:lnTo>
                <a:lnTo>
                  <a:pt x="8679649" y="1169361"/>
                </a:lnTo>
                <a:lnTo>
                  <a:pt x="8677655" y="1156715"/>
                </a:lnTo>
                <a:lnTo>
                  <a:pt x="8685275" y="1263395"/>
                </a:lnTo>
                <a:close/>
              </a:path>
              <a:path w="10692383" h="4009643">
                <a:moveTo>
                  <a:pt x="7078200" y="855274"/>
                </a:moveTo>
                <a:lnTo>
                  <a:pt x="7051633" y="818717"/>
                </a:lnTo>
                <a:lnTo>
                  <a:pt x="7058009" y="1067132"/>
                </a:lnTo>
                <a:lnTo>
                  <a:pt x="7068010" y="1101619"/>
                </a:lnTo>
                <a:lnTo>
                  <a:pt x="7075931" y="1136903"/>
                </a:lnTo>
                <a:lnTo>
                  <a:pt x="7088123" y="1252727"/>
                </a:lnTo>
                <a:lnTo>
                  <a:pt x="7102438" y="893487"/>
                </a:lnTo>
                <a:lnTo>
                  <a:pt x="7078200" y="855274"/>
                </a:lnTo>
                <a:close/>
              </a:path>
              <a:path w="10692383" h="4009643">
                <a:moveTo>
                  <a:pt x="6998573" y="938488"/>
                </a:moveTo>
                <a:lnTo>
                  <a:pt x="7016210" y="969121"/>
                </a:lnTo>
                <a:lnTo>
                  <a:pt x="7032040" y="1000816"/>
                </a:lnTo>
                <a:lnTo>
                  <a:pt x="7045996" y="1033509"/>
                </a:lnTo>
                <a:lnTo>
                  <a:pt x="7058009" y="1067132"/>
                </a:lnTo>
                <a:lnTo>
                  <a:pt x="7051633" y="818717"/>
                </a:lnTo>
                <a:lnTo>
                  <a:pt x="7022839" y="783910"/>
                </a:lnTo>
                <a:lnTo>
                  <a:pt x="6998573" y="938488"/>
                </a:lnTo>
                <a:close/>
              </a:path>
              <a:path w="10692383" h="4009643">
                <a:moveTo>
                  <a:pt x="6935514" y="853630"/>
                </a:moveTo>
                <a:lnTo>
                  <a:pt x="6958157" y="880676"/>
                </a:lnTo>
                <a:lnTo>
                  <a:pt x="6979199" y="908984"/>
                </a:lnTo>
                <a:lnTo>
                  <a:pt x="6998573" y="938488"/>
                </a:lnTo>
                <a:lnTo>
                  <a:pt x="7022839" y="783910"/>
                </a:lnTo>
                <a:lnTo>
                  <a:pt x="6991921" y="750950"/>
                </a:lnTo>
                <a:lnTo>
                  <a:pt x="6958979" y="719934"/>
                </a:lnTo>
                <a:lnTo>
                  <a:pt x="6935514" y="853630"/>
                </a:lnTo>
                <a:close/>
              </a:path>
              <a:path w="10692383" h="4009643">
                <a:moveTo>
                  <a:pt x="6858670" y="780726"/>
                </a:moveTo>
                <a:lnTo>
                  <a:pt x="6885702" y="803589"/>
                </a:lnTo>
                <a:lnTo>
                  <a:pt x="6911339" y="827912"/>
                </a:lnTo>
                <a:lnTo>
                  <a:pt x="6935514" y="853630"/>
                </a:lnTo>
                <a:lnTo>
                  <a:pt x="6958979" y="719934"/>
                </a:lnTo>
                <a:lnTo>
                  <a:pt x="6924117" y="690957"/>
                </a:lnTo>
                <a:lnTo>
                  <a:pt x="6887434" y="664114"/>
                </a:lnTo>
                <a:lnTo>
                  <a:pt x="6858670" y="780726"/>
                </a:lnTo>
                <a:close/>
              </a:path>
              <a:path w="10692383" h="4009643">
                <a:moveTo>
                  <a:pt x="6769893" y="721566"/>
                </a:moveTo>
                <a:lnTo>
                  <a:pt x="6800697" y="739648"/>
                </a:lnTo>
                <a:lnTo>
                  <a:pt x="6830312" y="759391"/>
                </a:lnTo>
                <a:lnTo>
                  <a:pt x="6858670" y="780726"/>
                </a:lnTo>
                <a:lnTo>
                  <a:pt x="6887434" y="664114"/>
                </a:lnTo>
                <a:lnTo>
                  <a:pt x="6849034" y="639503"/>
                </a:lnTo>
                <a:lnTo>
                  <a:pt x="6809017" y="617219"/>
                </a:lnTo>
                <a:lnTo>
                  <a:pt x="6769893" y="721566"/>
                </a:lnTo>
                <a:close/>
              </a:path>
              <a:path w="10692383" h="4009643">
                <a:moveTo>
                  <a:pt x="6636162" y="667158"/>
                </a:moveTo>
                <a:lnTo>
                  <a:pt x="6671035" y="677939"/>
                </a:lnTo>
                <a:lnTo>
                  <a:pt x="6704994" y="690645"/>
                </a:lnTo>
                <a:lnTo>
                  <a:pt x="6737969" y="705209"/>
                </a:lnTo>
                <a:lnTo>
                  <a:pt x="6769893" y="721566"/>
                </a:lnTo>
                <a:lnTo>
                  <a:pt x="6809017" y="617219"/>
                </a:lnTo>
                <a:lnTo>
                  <a:pt x="6767486" y="597359"/>
                </a:lnTo>
                <a:lnTo>
                  <a:pt x="6724542" y="580017"/>
                </a:lnTo>
                <a:lnTo>
                  <a:pt x="6680287" y="565291"/>
                </a:lnTo>
                <a:lnTo>
                  <a:pt x="6636162" y="667158"/>
                </a:lnTo>
                <a:close/>
              </a:path>
              <a:path w="10692383" h="4009643">
                <a:moveTo>
                  <a:pt x="6583679" y="542543"/>
                </a:moveTo>
                <a:lnTo>
                  <a:pt x="6597811" y="940480"/>
                </a:lnTo>
                <a:lnTo>
                  <a:pt x="6600443" y="658367"/>
                </a:lnTo>
                <a:lnTo>
                  <a:pt x="6636162" y="667158"/>
                </a:lnTo>
                <a:lnTo>
                  <a:pt x="6680287" y="565291"/>
                </a:lnTo>
                <a:lnTo>
                  <a:pt x="6634823" y="553275"/>
                </a:lnTo>
                <a:lnTo>
                  <a:pt x="6588251" y="544067"/>
                </a:lnTo>
                <a:lnTo>
                  <a:pt x="6583679" y="542543"/>
                </a:lnTo>
                <a:close/>
              </a:path>
              <a:path w="10692383" h="4009643">
                <a:moveTo>
                  <a:pt x="6583679" y="542543"/>
                </a:moveTo>
                <a:lnTo>
                  <a:pt x="6579107" y="541019"/>
                </a:lnTo>
                <a:lnTo>
                  <a:pt x="6574535" y="541019"/>
                </a:lnTo>
                <a:lnTo>
                  <a:pt x="6566708" y="539764"/>
                </a:lnTo>
                <a:lnTo>
                  <a:pt x="6554098" y="537950"/>
                </a:lnTo>
                <a:lnTo>
                  <a:pt x="6573648" y="902348"/>
                </a:lnTo>
                <a:lnTo>
                  <a:pt x="6597811" y="940480"/>
                </a:lnTo>
                <a:lnTo>
                  <a:pt x="6583679" y="542543"/>
                </a:lnTo>
                <a:close/>
              </a:path>
              <a:path w="10692383" h="4009643">
                <a:moveTo>
                  <a:pt x="6573648" y="902348"/>
                </a:moveTo>
                <a:lnTo>
                  <a:pt x="6554098" y="537950"/>
                </a:lnTo>
                <a:lnTo>
                  <a:pt x="6541382" y="536396"/>
                </a:lnTo>
                <a:lnTo>
                  <a:pt x="6528623" y="535132"/>
                </a:lnTo>
                <a:lnTo>
                  <a:pt x="6515884" y="534190"/>
                </a:lnTo>
                <a:lnTo>
                  <a:pt x="6503227" y="533602"/>
                </a:lnTo>
                <a:lnTo>
                  <a:pt x="6516120" y="779116"/>
                </a:lnTo>
                <a:lnTo>
                  <a:pt x="6532705" y="821570"/>
                </a:lnTo>
                <a:lnTo>
                  <a:pt x="6551913" y="862679"/>
                </a:lnTo>
                <a:lnTo>
                  <a:pt x="6573648" y="902348"/>
                </a:lnTo>
                <a:close/>
              </a:path>
              <a:path w="10692383" h="4009643">
                <a:moveTo>
                  <a:pt x="6481571" y="638555"/>
                </a:moveTo>
                <a:lnTo>
                  <a:pt x="6483095" y="644651"/>
                </a:lnTo>
                <a:lnTo>
                  <a:pt x="6491217" y="690561"/>
                </a:lnTo>
                <a:lnTo>
                  <a:pt x="6502258" y="735415"/>
                </a:lnTo>
                <a:lnTo>
                  <a:pt x="6516120" y="779116"/>
                </a:lnTo>
                <a:lnTo>
                  <a:pt x="6503227" y="533602"/>
                </a:lnTo>
                <a:lnTo>
                  <a:pt x="6490715" y="533399"/>
                </a:lnTo>
                <a:lnTo>
                  <a:pt x="6481571" y="638555"/>
                </a:lnTo>
                <a:close/>
              </a:path>
              <a:path w="10692383" h="4009643">
                <a:moveTo>
                  <a:pt x="6490715" y="533399"/>
                </a:moveTo>
                <a:lnTo>
                  <a:pt x="6475475" y="531875"/>
                </a:lnTo>
                <a:lnTo>
                  <a:pt x="6475492" y="562646"/>
                </a:lnTo>
                <a:lnTo>
                  <a:pt x="6475704" y="575382"/>
                </a:lnTo>
                <a:lnTo>
                  <a:pt x="6476190" y="587990"/>
                </a:lnTo>
                <a:lnTo>
                  <a:pt x="6476984" y="600541"/>
                </a:lnTo>
                <a:lnTo>
                  <a:pt x="6478123" y="613105"/>
                </a:lnTo>
                <a:lnTo>
                  <a:pt x="6479640" y="625753"/>
                </a:lnTo>
                <a:lnTo>
                  <a:pt x="6481571" y="638555"/>
                </a:lnTo>
                <a:lnTo>
                  <a:pt x="6490715" y="533399"/>
                </a:lnTo>
                <a:close/>
              </a:path>
              <a:path w="10692383" h="4009643">
                <a:moveTo>
                  <a:pt x="6475475" y="557783"/>
                </a:moveTo>
                <a:lnTo>
                  <a:pt x="6475492" y="562646"/>
                </a:lnTo>
                <a:lnTo>
                  <a:pt x="6475475" y="531875"/>
                </a:lnTo>
                <a:lnTo>
                  <a:pt x="6473951" y="531875"/>
                </a:lnTo>
                <a:lnTo>
                  <a:pt x="6473951" y="551687"/>
                </a:lnTo>
                <a:lnTo>
                  <a:pt x="6475475" y="557783"/>
                </a:lnTo>
                <a:close/>
              </a:path>
              <a:path w="10692383" h="4009643">
                <a:moveTo>
                  <a:pt x="7202423" y="1243583"/>
                </a:moveTo>
                <a:lnTo>
                  <a:pt x="7200899" y="1239011"/>
                </a:lnTo>
                <a:lnTo>
                  <a:pt x="7202423" y="1260347"/>
                </a:lnTo>
                <a:lnTo>
                  <a:pt x="7202423" y="1243583"/>
                </a:lnTo>
                <a:close/>
              </a:path>
              <a:path w="10692383" h="4009643">
                <a:moveTo>
                  <a:pt x="7200899" y="1263395"/>
                </a:moveTo>
                <a:lnTo>
                  <a:pt x="7202423" y="1260347"/>
                </a:lnTo>
                <a:lnTo>
                  <a:pt x="7200899" y="1239011"/>
                </a:lnTo>
                <a:lnTo>
                  <a:pt x="7200872" y="1232707"/>
                </a:lnTo>
                <a:lnTo>
                  <a:pt x="7200638" y="1220042"/>
                </a:lnTo>
                <a:lnTo>
                  <a:pt x="7200137" y="1207377"/>
                </a:lnTo>
                <a:lnTo>
                  <a:pt x="7199337" y="1194711"/>
                </a:lnTo>
                <a:lnTo>
                  <a:pt x="7198203" y="1182046"/>
                </a:lnTo>
                <a:lnTo>
                  <a:pt x="7196703" y="1169381"/>
                </a:lnTo>
                <a:lnTo>
                  <a:pt x="7194803" y="1156715"/>
                </a:lnTo>
                <a:lnTo>
                  <a:pt x="7193279" y="1152143"/>
                </a:lnTo>
                <a:lnTo>
                  <a:pt x="7185659" y="1261871"/>
                </a:lnTo>
                <a:lnTo>
                  <a:pt x="7200899" y="1263395"/>
                </a:lnTo>
                <a:close/>
              </a:path>
              <a:path w="10692383" h="4009643">
                <a:moveTo>
                  <a:pt x="7160491" y="1261081"/>
                </a:moveTo>
                <a:lnTo>
                  <a:pt x="7173148" y="1261669"/>
                </a:lnTo>
                <a:lnTo>
                  <a:pt x="7185659" y="1261871"/>
                </a:lnTo>
                <a:lnTo>
                  <a:pt x="7193279" y="1152143"/>
                </a:lnTo>
                <a:lnTo>
                  <a:pt x="7185147" y="1106017"/>
                </a:lnTo>
                <a:lnTo>
                  <a:pt x="7174075" y="1060969"/>
                </a:lnTo>
                <a:lnTo>
                  <a:pt x="7160491" y="1261081"/>
                </a:lnTo>
                <a:close/>
              </a:path>
              <a:path w="10692383" h="4009643">
                <a:moveTo>
                  <a:pt x="7109666" y="1255507"/>
                </a:moveTo>
                <a:lnTo>
                  <a:pt x="7122276" y="1257321"/>
                </a:lnTo>
                <a:lnTo>
                  <a:pt x="7134992" y="1258875"/>
                </a:lnTo>
                <a:lnTo>
                  <a:pt x="7147752" y="1260139"/>
                </a:lnTo>
                <a:lnTo>
                  <a:pt x="7160491" y="1261081"/>
                </a:lnTo>
                <a:lnTo>
                  <a:pt x="7174075" y="1060969"/>
                </a:lnTo>
                <a:lnTo>
                  <a:pt x="7160167" y="1017096"/>
                </a:lnTo>
                <a:lnTo>
                  <a:pt x="7143524" y="974494"/>
                </a:lnTo>
                <a:lnTo>
                  <a:pt x="7124247" y="933259"/>
                </a:lnTo>
                <a:lnTo>
                  <a:pt x="7109666" y="1255507"/>
                </a:lnTo>
                <a:close/>
              </a:path>
              <a:path w="10692383" h="4009643">
                <a:moveTo>
                  <a:pt x="7102438" y="893487"/>
                </a:moveTo>
                <a:lnTo>
                  <a:pt x="7088123" y="1252727"/>
                </a:lnTo>
                <a:lnTo>
                  <a:pt x="7092695" y="1254251"/>
                </a:lnTo>
                <a:lnTo>
                  <a:pt x="7101839" y="1254251"/>
                </a:lnTo>
                <a:lnTo>
                  <a:pt x="7109666" y="1255507"/>
                </a:lnTo>
                <a:lnTo>
                  <a:pt x="7124247" y="933259"/>
                </a:lnTo>
                <a:lnTo>
                  <a:pt x="7102438" y="893487"/>
                </a:lnTo>
                <a:close/>
              </a:path>
              <a:path w="10692383" h="4009643">
                <a:moveTo>
                  <a:pt x="7041345" y="1243302"/>
                </a:moveTo>
                <a:lnTo>
                  <a:pt x="7088123" y="1252727"/>
                </a:lnTo>
                <a:lnTo>
                  <a:pt x="7075931" y="1136903"/>
                </a:lnTo>
                <a:lnTo>
                  <a:pt x="7040213" y="1128113"/>
                </a:lnTo>
                <a:lnTo>
                  <a:pt x="7005340" y="1117332"/>
                </a:lnTo>
                <a:lnTo>
                  <a:pt x="6995717" y="1231093"/>
                </a:lnTo>
                <a:lnTo>
                  <a:pt x="7041345" y="1243302"/>
                </a:lnTo>
                <a:close/>
              </a:path>
              <a:path w="10692383" h="4009643">
                <a:moveTo>
                  <a:pt x="6906482" y="1073705"/>
                </a:moveTo>
                <a:lnTo>
                  <a:pt x="6908304" y="1198705"/>
                </a:lnTo>
                <a:lnTo>
                  <a:pt x="6951337" y="1216195"/>
                </a:lnTo>
                <a:lnTo>
                  <a:pt x="6995717" y="1231093"/>
                </a:lnTo>
                <a:lnTo>
                  <a:pt x="7005340" y="1117332"/>
                </a:lnTo>
                <a:lnTo>
                  <a:pt x="6971381" y="1104626"/>
                </a:lnTo>
                <a:lnTo>
                  <a:pt x="6938406" y="1090062"/>
                </a:lnTo>
                <a:lnTo>
                  <a:pt x="6906482" y="1073705"/>
                </a:lnTo>
                <a:close/>
              </a:path>
              <a:path w="10692383" h="4009643">
                <a:moveTo>
                  <a:pt x="6817705" y="1014545"/>
                </a:moveTo>
                <a:lnTo>
                  <a:pt x="6826669" y="1156331"/>
                </a:lnTo>
                <a:lnTo>
                  <a:pt x="6866715" y="1178718"/>
                </a:lnTo>
                <a:lnTo>
                  <a:pt x="6908304" y="1198705"/>
                </a:lnTo>
                <a:lnTo>
                  <a:pt x="6906482" y="1073705"/>
                </a:lnTo>
                <a:lnTo>
                  <a:pt x="6875678" y="1055622"/>
                </a:lnTo>
                <a:lnTo>
                  <a:pt x="6846063" y="1035880"/>
                </a:lnTo>
                <a:lnTo>
                  <a:pt x="6817705" y="1014545"/>
                </a:lnTo>
                <a:close/>
              </a:path>
              <a:path w="10692383" h="4009643">
                <a:moveTo>
                  <a:pt x="6740861" y="941641"/>
                </a:moveTo>
                <a:lnTo>
                  <a:pt x="6751600" y="1104741"/>
                </a:lnTo>
                <a:lnTo>
                  <a:pt x="6788265" y="1131640"/>
                </a:lnTo>
                <a:lnTo>
                  <a:pt x="6826669" y="1156331"/>
                </a:lnTo>
                <a:lnTo>
                  <a:pt x="6817705" y="1014545"/>
                </a:lnTo>
                <a:lnTo>
                  <a:pt x="6790673" y="991682"/>
                </a:lnTo>
                <a:lnTo>
                  <a:pt x="6765035" y="967358"/>
                </a:lnTo>
                <a:lnTo>
                  <a:pt x="6740861" y="941641"/>
                </a:lnTo>
                <a:close/>
              </a:path>
              <a:path w="10692383" h="4009643">
                <a:moveTo>
                  <a:pt x="6677802" y="856783"/>
                </a:moveTo>
                <a:lnTo>
                  <a:pt x="6683882" y="1044701"/>
                </a:lnTo>
                <a:lnTo>
                  <a:pt x="6716773" y="1075729"/>
                </a:lnTo>
                <a:lnTo>
                  <a:pt x="6751600" y="1104741"/>
                </a:lnTo>
                <a:lnTo>
                  <a:pt x="6740861" y="941641"/>
                </a:lnTo>
                <a:lnTo>
                  <a:pt x="6718218" y="914595"/>
                </a:lnTo>
                <a:lnTo>
                  <a:pt x="6697175" y="886287"/>
                </a:lnTo>
                <a:lnTo>
                  <a:pt x="6677802" y="856783"/>
                </a:lnTo>
                <a:close/>
              </a:path>
              <a:path w="10692383" h="4009643">
                <a:moveTo>
                  <a:pt x="6660165" y="826150"/>
                </a:moveTo>
                <a:lnTo>
                  <a:pt x="6644335" y="794455"/>
                </a:lnTo>
                <a:lnTo>
                  <a:pt x="6653026" y="1011753"/>
                </a:lnTo>
                <a:lnTo>
                  <a:pt x="6683882" y="1044701"/>
                </a:lnTo>
                <a:lnTo>
                  <a:pt x="6677802" y="856783"/>
                </a:lnTo>
                <a:lnTo>
                  <a:pt x="6660165" y="826150"/>
                </a:lnTo>
                <a:close/>
              </a:path>
              <a:path w="10692383" h="4009643">
                <a:moveTo>
                  <a:pt x="6630379" y="761762"/>
                </a:moveTo>
                <a:lnTo>
                  <a:pt x="6618366" y="728139"/>
                </a:lnTo>
                <a:lnTo>
                  <a:pt x="6624303" y="976981"/>
                </a:lnTo>
                <a:lnTo>
                  <a:pt x="6653026" y="1011753"/>
                </a:lnTo>
                <a:lnTo>
                  <a:pt x="6644335" y="794455"/>
                </a:lnTo>
                <a:lnTo>
                  <a:pt x="6630379" y="761762"/>
                </a:lnTo>
                <a:close/>
              </a:path>
              <a:path w="10692383" h="4009643">
                <a:moveTo>
                  <a:pt x="6624303" y="976981"/>
                </a:moveTo>
                <a:lnTo>
                  <a:pt x="6618366" y="728139"/>
                </a:lnTo>
                <a:lnTo>
                  <a:pt x="6608364" y="693652"/>
                </a:lnTo>
                <a:lnTo>
                  <a:pt x="6600443" y="658367"/>
                </a:lnTo>
                <a:lnTo>
                  <a:pt x="6597811" y="940480"/>
                </a:lnTo>
                <a:lnTo>
                  <a:pt x="6624303" y="976981"/>
                </a:lnTo>
                <a:close/>
              </a:path>
              <a:path w="10692383" h="4009643">
                <a:moveTo>
                  <a:pt x="5594188" y="855274"/>
                </a:moveTo>
                <a:lnTo>
                  <a:pt x="5567696" y="818717"/>
                </a:lnTo>
                <a:lnTo>
                  <a:pt x="5574744" y="1067132"/>
                </a:lnTo>
                <a:lnTo>
                  <a:pt x="5584941" y="1101619"/>
                </a:lnTo>
                <a:lnTo>
                  <a:pt x="5593079" y="1136903"/>
                </a:lnTo>
                <a:lnTo>
                  <a:pt x="5603747" y="1252727"/>
                </a:lnTo>
                <a:lnTo>
                  <a:pt x="5618350" y="893487"/>
                </a:lnTo>
                <a:lnTo>
                  <a:pt x="5594188" y="855274"/>
                </a:lnTo>
                <a:close/>
              </a:path>
              <a:path w="10692383" h="4009643">
                <a:moveTo>
                  <a:pt x="5514720" y="938488"/>
                </a:moveTo>
                <a:lnTo>
                  <a:pt x="5532477" y="969121"/>
                </a:lnTo>
                <a:lnTo>
                  <a:pt x="5548444" y="1000816"/>
                </a:lnTo>
                <a:lnTo>
                  <a:pt x="5562556" y="1033509"/>
                </a:lnTo>
                <a:lnTo>
                  <a:pt x="5574744" y="1067132"/>
                </a:lnTo>
                <a:lnTo>
                  <a:pt x="5567696" y="818717"/>
                </a:lnTo>
                <a:lnTo>
                  <a:pt x="5538972" y="783910"/>
                </a:lnTo>
                <a:lnTo>
                  <a:pt x="5514720" y="938488"/>
                </a:lnTo>
                <a:close/>
              </a:path>
              <a:path w="10692383" h="4009643">
                <a:moveTo>
                  <a:pt x="5451391" y="853630"/>
                </a:moveTo>
                <a:lnTo>
                  <a:pt x="5474110" y="880676"/>
                </a:lnTo>
                <a:lnTo>
                  <a:pt x="5495242" y="908984"/>
                </a:lnTo>
                <a:lnTo>
                  <a:pt x="5514720" y="938488"/>
                </a:lnTo>
                <a:lnTo>
                  <a:pt x="5538972" y="783910"/>
                </a:lnTo>
                <a:lnTo>
                  <a:pt x="5508116" y="750950"/>
                </a:lnTo>
                <a:lnTo>
                  <a:pt x="5475226" y="719934"/>
                </a:lnTo>
                <a:lnTo>
                  <a:pt x="5451391" y="853630"/>
                </a:lnTo>
                <a:close/>
              </a:path>
              <a:path w="10692383" h="4009643">
                <a:moveTo>
                  <a:pt x="5374391" y="780726"/>
                </a:moveTo>
                <a:lnTo>
                  <a:pt x="5401465" y="803589"/>
                </a:lnTo>
                <a:lnTo>
                  <a:pt x="5427154" y="827912"/>
                </a:lnTo>
                <a:lnTo>
                  <a:pt x="5451391" y="853630"/>
                </a:lnTo>
                <a:lnTo>
                  <a:pt x="5475226" y="719934"/>
                </a:lnTo>
                <a:lnTo>
                  <a:pt x="5440399" y="690957"/>
                </a:lnTo>
                <a:lnTo>
                  <a:pt x="5403734" y="664114"/>
                </a:lnTo>
                <a:lnTo>
                  <a:pt x="5374391" y="780726"/>
                </a:lnTo>
                <a:close/>
              </a:path>
              <a:path w="10692383" h="4009643">
                <a:moveTo>
                  <a:pt x="5285541" y="721566"/>
                </a:moveTo>
                <a:lnTo>
                  <a:pt x="5316362" y="739648"/>
                </a:lnTo>
                <a:lnTo>
                  <a:pt x="5346001" y="759391"/>
                </a:lnTo>
                <a:lnTo>
                  <a:pt x="5374391" y="780726"/>
                </a:lnTo>
                <a:lnTo>
                  <a:pt x="5403734" y="664114"/>
                </a:lnTo>
                <a:lnTo>
                  <a:pt x="5365330" y="639503"/>
                </a:lnTo>
                <a:lnTo>
                  <a:pt x="5325284" y="617219"/>
                </a:lnTo>
                <a:lnTo>
                  <a:pt x="5285541" y="721566"/>
                </a:lnTo>
                <a:close/>
              </a:path>
              <a:path w="10692383" h="4009643">
                <a:moveTo>
                  <a:pt x="5151786" y="667158"/>
                </a:moveTo>
                <a:lnTo>
                  <a:pt x="5186661" y="677939"/>
                </a:lnTo>
                <a:lnTo>
                  <a:pt x="5220623" y="690645"/>
                </a:lnTo>
                <a:lnTo>
                  <a:pt x="5253605" y="705209"/>
                </a:lnTo>
                <a:lnTo>
                  <a:pt x="5285541" y="721566"/>
                </a:lnTo>
                <a:lnTo>
                  <a:pt x="5325284" y="617219"/>
                </a:lnTo>
                <a:lnTo>
                  <a:pt x="5283695" y="597359"/>
                </a:lnTo>
                <a:lnTo>
                  <a:pt x="5240662" y="580017"/>
                </a:lnTo>
                <a:lnTo>
                  <a:pt x="5196282" y="565291"/>
                </a:lnTo>
                <a:lnTo>
                  <a:pt x="5151786" y="667158"/>
                </a:lnTo>
                <a:close/>
              </a:path>
              <a:path w="10692383" h="4009643">
                <a:moveTo>
                  <a:pt x="5099303" y="542543"/>
                </a:moveTo>
                <a:lnTo>
                  <a:pt x="5113799" y="940480"/>
                </a:lnTo>
                <a:lnTo>
                  <a:pt x="5116067" y="658367"/>
                </a:lnTo>
                <a:lnTo>
                  <a:pt x="5151786" y="667158"/>
                </a:lnTo>
                <a:lnTo>
                  <a:pt x="5196282" y="565291"/>
                </a:lnTo>
                <a:lnTo>
                  <a:pt x="5150653" y="553275"/>
                </a:lnTo>
                <a:lnTo>
                  <a:pt x="5103875" y="544067"/>
                </a:lnTo>
                <a:lnTo>
                  <a:pt x="5099303" y="542543"/>
                </a:lnTo>
                <a:close/>
              </a:path>
              <a:path w="10692383" h="4009643">
                <a:moveTo>
                  <a:pt x="5099303" y="542543"/>
                </a:moveTo>
                <a:lnTo>
                  <a:pt x="5094731" y="541019"/>
                </a:lnTo>
                <a:lnTo>
                  <a:pt x="5090159" y="541019"/>
                </a:lnTo>
                <a:lnTo>
                  <a:pt x="5082369" y="539764"/>
                </a:lnTo>
                <a:lnTo>
                  <a:pt x="5069930" y="537950"/>
                </a:lnTo>
                <a:lnTo>
                  <a:pt x="5089560" y="902348"/>
                </a:lnTo>
                <a:lnTo>
                  <a:pt x="5113799" y="940480"/>
                </a:lnTo>
                <a:lnTo>
                  <a:pt x="5099303" y="542543"/>
                </a:lnTo>
                <a:close/>
              </a:path>
              <a:path w="10692383" h="4009643">
                <a:moveTo>
                  <a:pt x="5089560" y="902348"/>
                </a:moveTo>
                <a:lnTo>
                  <a:pt x="5069930" y="537950"/>
                </a:lnTo>
                <a:lnTo>
                  <a:pt x="5057440" y="536396"/>
                </a:lnTo>
                <a:lnTo>
                  <a:pt x="5044867" y="535132"/>
                </a:lnTo>
                <a:lnTo>
                  <a:pt x="5032180" y="534190"/>
                </a:lnTo>
                <a:lnTo>
                  <a:pt x="5048475" y="821570"/>
                </a:lnTo>
                <a:lnTo>
                  <a:pt x="5067752" y="862679"/>
                </a:lnTo>
                <a:lnTo>
                  <a:pt x="5089560" y="902348"/>
                </a:lnTo>
                <a:close/>
              </a:path>
              <a:path w="10692383" h="4009643">
                <a:moveTo>
                  <a:pt x="5006852" y="690561"/>
                </a:moveTo>
                <a:lnTo>
                  <a:pt x="5017923" y="735415"/>
                </a:lnTo>
                <a:lnTo>
                  <a:pt x="5031832" y="779116"/>
                </a:lnTo>
                <a:lnTo>
                  <a:pt x="5048475" y="821570"/>
                </a:lnTo>
                <a:lnTo>
                  <a:pt x="5032180" y="534190"/>
                </a:lnTo>
                <a:lnTo>
                  <a:pt x="5019348" y="533602"/>
                </a:lnTo>
                <a:lnTo>
                  <a:pt x="5006852" y="690561"/>
                </a:lnTo>
                <a:close/>
              </a:path>
              <a:path w="10692383" h="4009643">
                <a:moveTo>
                  <a:pt x="5006339" y="533399"/>
                </a:moveTo>
                <a:lnTo>
                  <a:pt x="4991099" y="531875"/>
                </a:lnTo>
                <a:lnTo>
                  <a:pt x="4991131" y="562646"/>
                </a:lnTo>
                <a:lnTo>
                  <a:pt x="4991496" y="575382"/>
                </a:lnTo>
                <a:lnTo>
                  <a:pt x="4992213" y="587990"/>
                </a:lnTo>
                <a:lnTo>
                  <a:pt x="4993212" y="600541"/>
                </a:lnTo>
                <a:lnTo>
                  <a:pt x="4994422" y="613105"/>
                </a:lnTo>
                <a:lnTo>
                  <a:pt x="4995773" y="625753"/>
                </a:lnTo>
                <a:lnTo>
                  <a:pt x="4997195" y="638555"/>
                </a:lnTo>
                <a:lnTo>
                  <a:pt x="4998719" y="644651"/>
                </a:lnTo>
                <a:lnTo>
                  <a:pt x="5006852" y="690561"/>
                </a:lnTo>
                <a:lnTo>
                  <a:pt x="5019348" y="533602"/>
                </a:lnTo>
                <a:lnTo>
                  <a:pt x="5006339" y="533399"/>
                </a:lnTo>
                <a:close/>
              </a:path>
              <a:path w="10692383" h="4009643">
                <a:moveTo>
                  <a:pt x="4991099" y="557783"/>
                </a:moveTo>
                <a:lnTo>
                  <a:pt x="4991131" y="562646"/>
                </a:lnTo>
                <a:lnTo>
                  <a:pt x="4991099" y="531875"/>
                </a:lnTo>
                <a:lnTo>
                  <a:pt x="4989575" y="542543"/>
                </a:lnTo>
                <a:lnTo>
                  <a:pt x="4989575" y="551687"/>
                </a:lnTo>
                <a:lnTo>
                  <a:pt x="4991099" y="557783"/>
                </a:lnTo>
                <a:close/>
              </a:path>
              <a:path w="10692383" h="4009643">
                <a:moveTo>
                  <a:pt x="5718047" y="1243583"/>
                </a:moveTo>
                <a:lnTo>
                  <a:pt x="5716523" y="1239011"/>
                </a:lnTo>
                <a:lnTo>
                  <a:pt x="5718047" y="1263395"/>
                </a:lnTo>
                <a:lnTo>
                  <a:pt x="5718047" y="1243583"/>
                </a:lnTo>
                <a:close/>
              </a:path>
              <a:path w="10692383" h="4009643">
                <a:moveTo>
                  <a:pt x="5716523" y="1263395"/>
                </a:moveTo>
                <a:lnTo>
                  <a:pt x="5718047" y="1263395"/>
                </a:lnTo>
                <a:lnTo>
                  <a:pt x="5716523" y="1239011"/>
                </a:lnTo>
                <a:lnTo>
                  <a:pt x="5716496" y="1232707"/>
                </a:lnTo>
                <a:lnTo>
                  <a:pt x="5716262" y="1220042"/>
                </a:lnTo>
                <a:lnTo>
                  <a:pt x="5715761" y="1207377"/>
                </a:lnTo>
                <a:lnTo>
                  <a:pt x="5714961" y="1194711"/>
                </a:lnTo>
                <a:lnTo>
                  <a:pt x="5713827" y="1182046"/>
                </a:lnTo>
                <a:lnTo>
                  <a:pt x="5712327" y="1169381"/>
                </a:lnTo>
                <a:lnTo>
                  <a:pt x="5710427" y="1156715"/>
                </a:lnTo>
                <a:lnTo>
                  <a:pt x="5708903" y="1152143"/>
                </a:lnTo>
                <a:lnTo>
                  <a:pt x="5702807" y="1261871"/>
                </a:lnTo>
                <a:lnTo>
                  <a:pt x="5716523" y="1263395"/>
                </a:lnTo>
                <a:close/>
              </a:path>
              <a:path w="10692383" h="4009643">
                <a:moveTo>
                  <a:pt x="5626777" y="1255507"/>
                </a:moveTo>
                <a:lnTo>
                  <a:pt x="5639217" y="1257321"/>
                </a:lnTo>
                <a:lnTo>
                  <a:pt x="5651707" y="1258875"/>
                </a:lnTo>
                <a:lnTo>
                  <a:pt x="5664280" y="1260139"/>
                </a:lnTo>
                <a:lnTo>
                  <a:pt x="5676966" y="1261081"/>
                </a:lnTo>
                <a:lnTo>
                  <a:pt x="5689798" y="1261669"/>
                </a:lnTo>
                <a:lnTo>
                  <a:pt x="5702807" y="1261871"/>
                </a:lnTo>
                <a:lnTo>
                  <a:pt x="5708903" y="1152143"/>
                </a:lnTo>
                <a:lnTo>
                  <a:pt x="5700782" y="1106017"/>
                </a:lnTo>
                <a:lnTo>
                  <a:pt x="5689741" y="1060969"/>
                </a:lnTo>
                <a:lnTo>
                  <a:pt x="5675879" y="1017096"/>
                </a:lnTo>
                <a:lnTo>
                  <a:pt x="5659294" y="974494"/>
                </a:lnTo>
                <a:lnTo>
                  <a:pt x="5640085" y="933259"/>
                </a:lnTo>
                <a:lnTo>
                  <a:pt x="5626777" y="1255507"/>
                </a:lnTo>
                <a:close/>
              </a:path>
              <a:path w="10692383" h="4009643">
                <a:moveTo>
                  <a:pt x="5608319" y="1254251"/>
                </a:moveTo>
                <a:lnTo>
                  <a:pt x="5618987" y="1254251"/>
                </a:lnTo>
                <a:lnTo>
                  <a:pt x="5626777" y="1255507"/>
                </a:lnTo>
                <a:lnTo>
                  <a:pt x="5640085" y="933259"/>
                </a:lnTo>
                <a:lnTo>
                  <a:pt x="5618350" y="893487"/>
                </a:lnTo>
                <a:lnTo>
                  <a:pt x="5608319" y="1254251"/>
                </a:lnTo>
                <a:close/>
              </a:path>
              <a:path w="10692383" h="4009643">
                <a:moveTo>
                  <a:pt x="5557176" y="1243302"/>
                </a:moveTo>
                <a:lnTo>
                  <a:pt x="5603747" y="1252727"/>
                </a:lnTo>
                <a:lnTo>
                  <a:pt x="5593079" y="1136903"/>
                </a:lnTo>
                <a:lnTo>
                  <a:pt x="5557154" y="1128113"/>
                </a:lnTo>
                <a:lnTo>
                  <a:pt x="5522116" y="1117332"/>
                </a:lnTo>
                <a:lnTo>
                  <a:pt x="5511711" y="1231093"/>
                </a:lnTo>
                <a:lnTo>
                  <a:pt x="5557176" y="1243302"/>
                </a:lnTo>
                <a:close/>
              </a:path>
              <a:path w="10692383" h="4009643">
                <a:moveTo>
                  <a:pt x="5422963" y="1073705"/>
                </a:moveTo>
                <a:lnTo>
                  <a:pt x="5424513" y="1198705"/>
                </a:lnTo>
                <a:lnTo>
                  <a:pt x="5467457" y="1216195"/>
                </a:lnTo>
                <a:lnTo>
                  <a:pt x="5511711" y="1231093"/>
                </a:lnTo>
                <a:lnTo>
                  <a:pt x="5522116" y="1117332"/>
                </a:lnTo>
                <a:lnTo>
                  <a:pt x="5488029" y="1104626"/>
                </a:lnTo>
                <a:lnTo>
                  <a:pt x="5454956" y="1090062"/>
                </a:lnTo>
                <a:lnTo>
                  <a:pt x="5422963" y="1073705"/>
                </a:lnTo>
                <a:close/>
              </a:path>
              <a:path w="10692383" h="4009643">
                <a:moveTo>
                  <a:pt x="5334097" y="1014545"/>
                </a:moveTo>
                <a:lnTo>
                  <a:pt x="5342965" y="1156331"/>
                </a:lnTo>
                <a:lnTo>
                  <a:pt x="5382982" y="1178718"/>
                </a:lnTo>
                <a:lnTo>
                  <a:pt x="5424513" y="1198705"/>
                </a:lnTo>
                <a:lnTo>
                  <a:pt x="5422963" y="1073705"/>
                </a:lnTo>
                <a:lnTo>
                  <a:pt x="5392113" y="1055622"/>
                </a:lnTo>
                <a:lnTo>
                  <a:pt x="5362469" y="1035880"/>
                </a:lnTo>
                <a:lnTo>
                  <a:pt x="5334097" y="1014545"/>
                </a:lnTo>
                <a:close/>
              </a:path>
              <a:path w="10692383" h="4009643">
                <a:moveTo>
                  <a:pt x="5257246" y="941641"/>
                </a:moveTo>
                <a:lnTo>
                  <a:pt x="5267882" y="1104741"/>
                </a:lnTo>
                <a:lnTo>
                  <a:pt x="5304565" y="1131640"/>
                </a:lnTo>
                <a:lnTo>
                  <a:pt x="5342965" y="1156331"/>
                </a:lnTo>
                <a:lnTo>
                  <a:pt x="5334097" y="1014545"/>
                </a:lnTo>
                <a:lnTo>
                  <a:pt x="5307060" y="991682"/>
                </a:lnTo>
                <a:lnTo>
                  <a:pt x="5281421" y="967358"/>
                </a:lnTo>
                <a:lnTo>
                  <a:pt x="5257246" y="941641"/>
                </a:lnTo>
                <a:close/>
              </a:path>
              <a:path w="10692383" h="4009643">
                <a:moveTo>
                  <a:pt x="5194139" y="856783"/>
                </a:moveTo>
                <a:lnTo>
                  <a:pt x="5200078" y="1044701"/>
                </a:lnTo>
                <a:lnTo>
                  <a:pt x="5233019" y="1075729"/>
                </a:lnTo>
                <a:lnTo>
                  <a:pt x="5267882" y="1104741"/>
                </a:lnTo>
                <a:lnTo>
                  <a:pt x="5257246" y="941641"/>
                </a:lnTo>
                <a:lnTo>
                  <a:pt x="5234598" y="914595"/>
                </a:lnTo>
                <a:lnTo>
                  <a:pt x="5213541" y="886287"/>
                </a:lnTo>
                <a:lnTo>
                  <a:pt x="5194139" y="856783"/>
                </a:lnTo>
                <a:close/>
              </a:path>
              <a:path w="10692383" h="4009643">
                <a:moveTo>
                  <a:pt x="5176456" y="826150"/>
                </a:moveTo>
                <a:lnTo>
                  <a:pt x="5160556" y="794455"/>
                </a:lnTo>
                <a:lnTo>
                  <a:pt x="5169160" y="1011753"/>
                </a:lnTo>
                <a:lnTo>
                  <a:pt x="5200078" y="1044701"/>
                </a:lnTo>
                <a:lnTo>
                  <a:pt x="5194139" y="856783"/>
                </a:lnTo>
                <a:lnTo>
                  <a:pt x="5176456" y="826150"/>
                </a:lnTo>
                <a:close/>
              </a:path>
              <a:path w="10692383" h="4009643">
                <a:moveTo>
                  <a:pt x="5146503" y="761762"/>
                </a:moveTo>
                <a:lnTo>
                  <a:pt x="5134361" y="728139"/>
                </a:lnTo>
                <a:lnTo>
                  <a:pt x="5140366" y="976981"/>
                </a:lnTo>
                <a:lnTo>
                  <a:pt x="5169160" y="1011753"/>
                </a:lnTo>
                <a:lnTo>
                  <a:pt x="5160556" y="794455"/>
                </a:lnTo>
                <a:lnTo>
                  <a:pt x="5146503" y="761762"/>
                </a:lnTo>
                <a:close/>
              </a:path>
              <a:path w="10692383" h="4009643">
                <a:moveTo>
                  <a:pt x="5140366" y="976981"/>
                </a:moveTo>
                <a:lnTo>
                  <a:pt x="5134361" y="728139"/>
                </a:lnTo>
                <a:lnTo>
                  <a:pt x="5124195" y="693652"/>
                </a:lnTo>
                <a:lnTo>
                  <a:pt x="5116067" y="658367"/>
                </a:lnTo>
                <a:lnTo>
                  <a:pt x="5113799" y="940480"/>
                </a:lnTo>
                <a:lnTo>
                  <a:pt x="5140366" y="976981"/>
                </a:lnTo>
                <a:close/>
              </a:path>
              <a:path w="10692383" h="4009643">
                <a:moveTo>
                  <a:pt x="3521963" y="533399"/>
                </a:moveTo>
                <a:lnTo>
                  <a:pt x="3506723" y="531875"/>
                </a:lnTo>
                <a:lnTo>
                  <a:pt x="3506757" y="562769"/>
                </a:lnTo>
                <a:lnTo>
                  <a:pt x="3507140" y="575483"/>
                </a:lnTo>
                <a:lnTo>
                  <a:pt x="3507922" y="588070"/>
                </a:lnTo>
                <a:lnTo>
                  <a:pt x="3509068" y="600601"/>
                </a:lnTo>
                <a:lnTo>
                  <a:pt x="3510544" y="613145"/>
                </a:lnTo>
                <a:lnTo>
                  <a:pt x="3512314" y="625773"/>
                </a:lnTo>
                <a:lnTo>
                  <a:pt x="3514343" y="638555"/>
                </a:lnTo>
                <a:lnTo>
                  <a:pt x="3522476" y="690561"/>
                </a:lnTo>
                <a:lnTo>
                  <a:pt x="3534972" y="533602"/>
                </a:lnTo>
                <a:lnTo>
                  <a:pt x="3521963" y="533399"/>
                </a:lnTo>
                <a:close/>
              </a:path>
              <a:path w="10692383" h="4009643">
                <a:moveTo>
                  <a:pt x="3506757" y="562769"/>
                </a:moveTo>
                <a:lnTo>
                  <a:pt x="3506723" y="531875"/>
                </a:lnTo>
                <a:lnTo>
                  <a:pt x="3506757" y="562769"/>
                </a:lnTo>
                <a:close/>
              </a:path>
              <a:path w="10692383" h="4009643">
                <a:moveTo>
                  <a:pt x="4110906" y="855274"/>
                </a:moveTo>
                <a:lnTo>
                  <a:pt x="4084307" y="818717"/>
                </a:lnTo>
                <a:lnTo>
                  <a:pt x="4090409" y="1067132"/>
                </a:lnTo>
                <a:lnTo>
                  <a:pt x="4100576" y="1101619"/>
                </a:lnTo>
                <a:lnTo>
                  <a:pt x="4108703" y="1136903"/>
                </a:lnTo>
                <a:lnTo>
                  <a:pt x="4120895" y="1252727"/>
                </a:lnTo>
                <a:lnTo>
                  <a:pt x="4135169" y="893487"/>
                </a:lnTo>
                <a:lnTo>
                  <a:pt x="4110906" y="855274"/>
                </a:lnTo>
                <a:close/>
              </a:path>
              <a:path w="10692383" h="4009643">
                <a:moveTo>
                  <a:pt x="4030632" y="938488"/>
                </a:moveTo>
                <a:lnTo>
                  <a:pt x="4048315" y="969121"/>
                </a:lnTo>
                <a:lnTo>
                  <a:pt x="4064215" y="1000816"/>
                </a:lnTo>
                <a:lnTo>
                  <a:pt x="4078268" y="1033509"/>
                </a:lnTo>
                <a:lnTo>
                  <a:pt x="4090409" y="1067132"/>
                </a:lnTo>
                <a:lnTo>
                  <a:pt x="4084307" y="818717"/>
                </a:lnTo>
                <a:lnTo>
                  <a:pt x="4055472" y="783910"/>
                </a:lnTo>
                <a:lnTo>
                  <a:pt x="4030632" y="938488"/>
                </a:lnTo>
                <a:close/>
              </a:path>
              <a:path w="10692383" h="4009643">
                <a:moveTo>
                  <a:pt x="3967525" y="853630"/>
                </a:moveTo>
                <a:lnTo>
                  <a:pt x="3990173" y="880676"/>
                </a:lnTo>
                <a:lnTo>
                  <a:pt x="4011230" y="908984"/>
                </a:lnTo>
                <a:lnTo>
                  <a:pt x="4030632" y="938488"/>
                </a:lnTo>
                <a:lnTo>
                  <a:pt x="4055472" y="783910"/>
                </a:lnTo>
                <a:lnTo>
                  <a:pt x="4024502" y="750950"/>
                </a:lnTo>
                <a:lnTo>
                  <a:pt x="3991498" y="719934"/>
                </a:lnTo>
                <a:lnTo>
                  <a:pt x="3967525" y="853630"/>
                </a:lnTo>
                <a:close/>
              </a:path>
              <a:path w="10692383" h="4009643">
                <a:moveTo>
                  <a:pt x="3890674" y="780726"/>
                </a:moveTo>
                <a:lnTo>
                  <a:pt x="3917711" y="803589"/>
                </a:lnTo>
                <a:lnTo>
                  <a:pt x="3943349" y="827912"/>
                </a:lnTo>
                <a:lnTo>
                  <a:pt x="3967525" y="853630"/>
                </a:lnTo>
                <a:lnTo>
                  <a:pt x="3991498" y="719934"/>
                </a:lnTo>
                <a:lnTo>
                  <a:pt x="3956559" y="690957"/>
                </a:lnTo>
                <a:lnTo>
                  <a:pt x="3919788" y="664114"/>
                </a:lnTo>
                <a:lnTo>
                  <a:pt x="3890674" y="780726"/>
                </a:lnTo>
                <a:close/>
              </a:path>
              <a:path w="10692383" h="4009643">
                <a:moveTo>
                  <a:pt x="3801808" y="721566"/>
                </a:moveTo>
                <a:lnTo>
                  <a:pt x="3832658" y="739648"/>
                </a:lnTo>
                <a:lnTo>
                  <a:pt x="3862302" y="759391"/>
                </a:lnTo>
                <a:lnTo>
                  <a:pt x="3890674" y="780726"/>
                </a:lnTo>
                <a:lnTo>
                  <a:pt x="3919788" y="664114"/>
                </a:lnTo>
                <a:lnTo>
                  <a:pt x="3881283" y="639503"/>
                </a:lnTo>
                <a:lnTo>
                  <a:pt x="3841146" y="617219"/>
                </a:lnTo>
                <a:lnTo>
                  <a:pt x="3801808" y="721566"/>
                </a:lnTo>
                <a:close/>
              </a:path>
              <a:path w="10692383" h="4009643">
                <a:moveTo>
                  <a:pt x="3667617" y="667158"/>
                </a:moveTo>
                <a:lnTo>
                  <a:pt x="3702655" y="677939"/>
                </a:lnTo>
                <a:lnTo>
                  <a:pt x="3736742" y="690645"/>
                </a:lnTo>
                <a:lnTo>
                  <a:pt x="3769815" y="705209"/>
                </a:lnTo>
                <a:lnTo>
                  <a:pt x="3801808" y="721566"/>
                </a:lnTo>
                <a:lnTo>
                  <a:pt x="3841146" y="617219"/>
                </a:lnTo>
                <a:lnTo>
                  <a:pt x="3799478" y="597359"/>
                </a:lnTo>
                <a:lnTo>
                  <a:pt x="3756378" y="580017"/>
                </a:lnTo>
                <a:lnTo>
                  <a:pt x="3711948" y="565291"/>
                </a:lnTo>
                <a:lnTo>
                  <a:pt x="3667617" y="667158"/>
                </a:lnTo>
                <a:close/>
              </a:path>
              <a:path w="10692383" h="4009643">
                <a:moveTo>
                  <a:pt x="3614927" y="542543"/>
                </a:moveTo>
                <a:lnTo>
                  <a:pt x="3629488" y="940480"/>
                </a:lnTo>
                <a:lnTo>
                  <a:pt x="3631691" y="658367"/>
                </a:lnTo>
                <a:lnTo>
                  <a:pt x="3667617" y="667158"/>
                </a:lnTo>
                <a:lnTo>
                  <a:pt x="3711948" y="565291"/>
                </a:lnTo>
                <a:lnTo>
                  <a:pt x="3666289" y="553275"/>
                </a:lnTo>
                <a:lnTo>
                  <a:pt x="3619499" y="544067"/>
                </a:lnTo>
                <a:lnTo>
                  <a:pt x="3614927" y="542543"/>
                </a:lnTo>
                <a:close/>
              </a:path>
              <a:path w="10692383" h="4009643">
                <a:moveTo>
                  <a:pt x="3614927" y="542543"/>
                </a:moveTo>
                <a:lnTo>
                  <a:pt x="3610355" y="541019"/>
                </a:lnTo>
                <a:lnTo>
                  <a:pt x="3605783" y="541019"/>
                </a:lnTo>
                <a:lnTo>
                  <a:pt x="3597993" y="539764"/>
                </a:lnTo>
                <a:lnTo>
                  <a:pt x="3585554" y="537950"/>
                </a:lnTo>
                <a:lnTo>
                  <a:pt x="3605226" y="902348"/>
                </a:lnTo>
                <a:lnTo>
                  <a:pt x="3629488" y="940480"/>
                </a:lnTo>
                <a:lnTo>
                  <a:pt x="3614927" y="542543"/>
                </a:lnTo>
                <a:close/>
              </a:path>
              <a:path w="10692383" h="4009643">
                <a:moveTo>
                  <a:pt x="3605226" y="902348"/>
                </a:moveTo>
                <a:lnTo>
                  <a:pt x="3585554" y="537950"/>
                </a:lnTo>
                <a:lnTo>
                  <a:pt x="3573064" y="536396"/>
                </a:lnTo>
                <a:lnTo>
                  <a:pt x="3560491" y="535132"/>
                </a:lnTo>
                <a:lnTo>
                  <a:pt x="3547804" y="534190"/>
                </a:lnTo>
                <a:lnTo>
                  <a:pt x="3564111" y="821570"/>
                </a:lnTo>
                <a:lnTo>
                  <a:pt x="3583400" y="862679"/>
                </a:lnTo>
                <a:lnTo>
                  <a:pt x="3605226" y="902348"/>
                </a:lnTo>
                <a:close/>
              </a:path>
              <a:path w="10692383" h="4009643">
                <a:moveTo>
                  <a:pt x="3522476" y="690561"/>
                </a:moveTo>
                <a:lnTo>
                  <a:pt x="3533549" y="735415"/>
                </a:lnTo>
                <a:lnTo>
                  <a:pt x="3547461" y="779116"/>
                </a:lnTo>
                <a:lnTo>
                  <a:pt x="3564111" y="821570"/>
                </a:lnTo>
                <a:lnTo>
                  <a:pt x="3547804" y="534190"/>
                </a:lnTo>
                <a:lnTo>
                  <a:pt x="3534972" y="533602"/>
                </a:lnTo>
                <a:lnTo>
                  <a:pt x="3522476" y="690561"/>
                </a:lnTo>
                <a:close/>
              </a:path>
              <a:path w="10692383" h="4009643">
                <a:moveTo>
                  <a:pt x="4218431" y="1261871"/>
                </a:moveTo>
                <a:lnTo>
                  <a:pt x="4233671" y="1263395"/>
                </a:lnTo>
                <a:lnTo>
                  <a:pt x="4226051" y="1156715"/>
                </a:lnTo>
                <a:lnTo>
                  <a:pt x="4226051" y="1152143"/>
                </a:lnTo>
                <a:lnTo>
                  <a:pt x="4217919" y="1106017"/>
                </a:lnTo>
                <a:lnTo>
                  <a:pt x="4206846" y="1060969"/>
                </a:lnTo>
                <a:lnTo>
                  <a:pt x="4205423" y="1261669"/>
                </a:lnTo>
                <a:lnTo>
                  <a:pt x="4218431" y="1261871"/>
                </a:lnTo>
                <a:close/>
              </a:path>
              <a:path w="10692383" h="4009643">
                <a:moveTo>
                  <a:pt x="4192934" y="1017096"/>
                </a:moveTo>
                <a:lnTo>
                  <a:pt x="4176284" y="974494"/>
                </a:lnTo>
                <a:lnTo>
                  <a:pt x="4179904" y="1260139"/>
                </a:lnTo>
                <a:lnTo>
                  <a:pt x="4192590" y="1261081"/>
                </a:lnTo>
                <a:lnTo>
                  <a:pt x="4205423" y="1261669"/>
                </a:lnTo>
                <a:lnTo>
                  <a:pt x="4206846" y="1060969"/>
                </a:lnTo>
                <a:lnTo>
                  <a:pt x="4192934" y="1017096"/>
                </a:lnTo>
                <a:close/>
              </a:path>
              <a:path w="10692383" h="4009643">
                <a:moveTo>
                  <a:pt x="4142401" y="1255507"/>
                </a:moveTo>
                <a:lnTo>
                  <a:pt x="4154841" y="1257321"/>
                </a:lnTo>
                <a:lnTo>
                  <a:pt x="4167331" y="1258875"/>
                </a:lnTo>
                <a:lnTo>
                  <a:pt x="4179904" y="1260139"/>
                </a:lnTo>
                <a:lnTo>
                  <a:pt x="4176284" y="974494"/>
                </a:lnTo>
                <a:lnTo>
                  <a:pt x="4156995" y="933259"/>
                </a:lnTo>
                <a:lnTo>
                  <a:pt x="4142401" y="1255507"/>
                </a:lnTo>
                <a:close/>
              </a:path>
              <a:path w="10692383" h="4009643">
                <a:moveTo>
                  <a:pt x="4135169" y="893487"/>
                </a:moveTo>
                <a:lnTo>
                  <a:pt x="4120895" y="1252727"/>
                </a:lnTo>
                <a:lnTo>
                  <a:pt x="4125467" y="1254251"/>
                </a:lnTo>
                <a:lnTo>
                  <a:pt x="4134611" y="1254251"/>
                </a:lnTo>
                <a:lnTo>
                  <a:pt x="4142401" y="1255507"/>
                </a:lnTo>
                <a:lnTo>
                  <a:pt x="4156995" y="933259"/>
                </a:lnTo>
                <a:lnTo>
                  <a:pt x="4135169" y="893487"/>
                </a:lnTo>
                <a:close/>
              </a:path>
              <a:path w="10692383" h="4009643">
                <a:moveTo>
                  <a:pt x="4074106" y="1243302"/>
                </a:moveTo>
                <a:lnTo>
                  <a:pt x="4120895" y="1252727"/>
                </a:lnTo>
                <a:lnTo>
                  <a:pt x="4108703" y="1136903"/>
                </a:lnTo>
                <a:lnTo>
                  <a:pt x="4072778" y="1128113"/>
                </a:lnTo>
                <a:lnTo>
                  <a:pt x="4037740" y="1117332"/>
                </a:lnTo>
                <a:lnTo>
                  <a:pt x="4028447" y="1231093"/>
                </a:lnTo>
                <a:lnTo>
                  <a:pt x="4074106" y="1243302"/>
                </a:lnTo>
                <a:close/>
              </a:path>
              <a:path w="10692383" h="4009643">
                <a:moveTo>
                  <a:pt x="3938587" y="1073705"/>
                </a:moveTo>
                <a:lnTo>
                  <a:pt x="3940917" y="1198705"/>
                </a:lnTo>
                <a:lnTo>
                  <a:pt x="3984017" y="1216195"/>
                </a:lnTo>
                <a:lnTo>
                  <a:pt x="4028447" y="1231093"/>
                </a:lnTo>
                <a:lnTo>
                  <a:pt x="4037740" y="1117332"/>
                </a:lnTo>
                <a:lnTo>
                  <a:pt x="4003653" y="1104626"/>
                </a:lnTo>
                <a:lnTo>
                  <a:pt x="3970580" y="1090062"/>
                </a:lnTo>
                <a:lnTo>
                  <a:pt x="3938587" y="1073705"/>
                </a:lnTo>
                <a:close/>
              </a:path>
              <a:path w="10692383" h="4009643">
                <a:moveTo>
                  <a:pt x="3849721" y="1014545"/>
                </a:moveTo>
                <a:lnTo>
                  <a:pt x="3859112" y="1156331"/>
                </a:lnTo>
                <a:lnTo>
                  <a:pt x="3899249" y="1178718"/>
                </a:lnTo>
                <a:lnTo>
                  <a:pt x="3940917" y="1198705"/>
                </a:lnTo>
                <a:lnTo>
                  <a:pt x="3938587" y="1073705"/>
                </a:lnTo>
                <a:lnTo>
                  <a:pt x="3907737" y="1055622"/>
                </a:lnTo>
                <a:lnTo>
                  <a:pt x="3878093" y="1035880"/>
                </a:lnTo>
                <a:lnTo>
                  <a:pt x="3849721" y="1014545"/>
                </a:lnTo>
                <a:close/>
              </a:path>
              <a:path w="10692383" h="4009643">
                <a:moveTo>
                  <a:pt x="3772870" y="941641"/>
                </a:moveTo>
                <a:lnTo>
                  <a:pt x="3783835" y="1104741"/>
                </a:lnTo>
                <a:lnTo>
                  <a:pt x="3820607" y="1131640"/>
                </a:lnTo>
                <a:lnTo>
                  <a:pt x="3859112" y="1156331"/>
                </a:lnTo>
                <a:lnTo>
                  <a:pt x="3849721" y="1014545"/>
                </a:lnTo>
                <a:lnTo>
                  <a:pt x="3822684" y="991682"/>
                </a:lnTo>
                <a:lnTo>
                  <a:pt x="3797045" y="967358"/>
                </a:lnTo>
                <a:lnTo>
                  <a:pt x="3772870" y="941641"/>
                </a:lnTo>
                <a:close/>
              </a:path>
              <a:path w="10692383" h="4009643">
                <a:moveTo>
                  <a:pt x="3709763" y="856783"/>
                </a:moveTo>
                <a:lnTo>
                  <a:pt x="3715892" y="1044701"/>
                </a:lnTo>
                <a:lnTo>
                  <a:pt x="3748897" y="1075729"/>
                </a:lnTo>
                <a:lnTo>
                  <a:pt x="3783835" y="1104741"/>
                </a:lnTo>
                <a:lnTo>
                  <a:pt x="3772870" y="941641"/>
                </a:lnTo>
                <a:lnTo>
                  <a:pt x="3750222" y="914595"/>
                </a:lnTo>
                <a:lnTo>
                  <a:pt x="3729165" y="886287"/>
                </a:lnTo>
                <a:lnTo>
                  <a:pt x="3709763" y="856783"/>
                </a:lnTo>
                <a:close/>
              </a:path>
              <a:path w="10692383" h="4009643">
                <a:moveTo>
                  <a:pt x="3692080" y="826150"/>
                </a:moveTo>
                <a:lnTo>
                  <a:pt x="3676180" y="794455"/>
                </a:lnTo>
                <a:lnTo>
                  <a:pt x="3684922" y="1011753"/>
                </a:lnTo>
                <a:lnTo>
                  <a:pt x="3715892" y="1044701"/>
                </a:lnTo>
                <a:lnTo>
                  <a:pt x="3709763" y="856783"/>
                </a:lnTo>
                <a:lnTo>
                  <a:pt x="3692080" y="826150"/>
                </a:lnTo>
                <a:close/>
              </a:path>
              <a:path w="10692383" h="4009643">
                <a:moveTo>
                  <a:pt x="3662127" y="761762"/>
                </a:moveTo>
                <a:lnTo>
                  <a:pt x="3649986" y="728139"/>
                </a:lnTo>
                <a:lnTo>
                  <a:pt x="3656088" y="976981"/>
                </a:lnTo>
                <a:lnTo>
                  <a:pt x="3684922" y="1011753"/>
                </a:lnTo>
                <a:lnTo>
                  <a:pt x="3676180" y="794455"/>
                </a:lnTo>
                <a:lnTo>
                  <a:pt x="3662127" y="761762"/>
                </a:lnTo>
                <a:close/>
              </a:path>
              <a:path w="10692383" h="4009643">
                <a:moveTo>
                  <a:pt x="3656088" y="976981"/>
                </a:moveTo>
                <a:lnTo>
                  <a:pt x="3649986" y="728139"/>
                </a:lnTo>
                <a:lnTo>
                  <a:pt x="3639819" y="693652"/>
                </a:lnTo>
                <a:lnTo>
                  <a:pt x="3631691" y="658367"/>
                </a:lnTo>
                <a:lnTo>
                  <a:pt x="3629488" y="940480"/>
                </a:lnTo>
                <a:lnTo>
                  <a:pt x="3656088" y="976981"/>
                </a:lnTo>
                <a:close/>
              </a:path>
              <a:path w="10692383" h="4009643">
                <a:moveTo>
                  <a:pt x="4233671" y="1239011"/>
                </a:moveTo>
                <a:lnTo>
                  <a:pt x="4233616" y="1232591"/>
                </a:lnTo>
                <a:lnTo>
                  <a:pt x="4233671" y="1263395"/>
                </a:lnTo>
                <a:lnTo>
                  <a:pt x="4233671" y="1239011"/>
                </a:lnTo>
                <a:close/>
              </a:path>
              <a:path w="10692383" h="4009643">
                <a:moveTo>
                  <a:pt x="4233671" y="1263395"/>
                </a:moveTo>
                <a:lnTo>
                  <a:pt x="4233616" y="1232591"/>
                </a:lnTo>
                <a:lnTo>
                  <a:pt x="4233200" y="1219945"/>
                </a:lnTo>
                <a:lnTo>
                  <a:pt x="4232401" y="1207299"/>
                </a:lnTo>
                <a:lnTo>
                  <a:pt x="4231253" y="1194653"/>
                </a:lnTo>
                <a:lnTo>
                  <a:pt x="4229791" y="1182007"/>
                </a:lnTo>
                <a:lnTo>
                  <a:pt x="4228046" y="1169361"/>
                </a:lnTo>
                <a:lnTo>
                  <a:pt x="4226051" y="1156715"/>
                </a:lnTo>
                <a:lnTo>
                  <a:pt x="4233671" y="1263395"/>
                </a:lnTo>
                <a:close/>
              </a:path>
              <a:path w="10692383" h="4009643">
                <a:moveTo>
                  <a:pt x="2626596" y="855274"/>
                </a:moveTo>
                <a:lnTo>
                  <a:pt x="2600029" y="818717"/>
                </a:lnTo>
                <a:lnTo>
                  <a:pt x="2606033" y="1067132"/>
                </a:lnTo>
                <a:lnTo>
                  <a:pt x="2616200" y="1101619"/>
                </a:lnTo>
                <a:lnTo>
                  <a:pt x="2624327" y="1136903"/>
                </a:lnTo>
                <a:lnTo>
                  <a:pt x="2636519" y="1252727"/>
                </a:lnTo>
                <a:lnTo>
                  <a:pt x="2650834" y="893487"/>
                </a:lnTo>
                <a:lnTo>
                  <a:pt x="2626596" y="855274"/>
                </a:lnTo>
                <a:close/>
              </a:path>
              <a:path w="10692383" h="4009643">
                <a:moveTo>
                  <a:pt x="2546256" y="938488"/>
                </a:moveTo>
                <a:lnTo>
                  <a:pt x="2563939" y="969121"/>
                </a:lnTo>
                <a:lnTo>
                  <a:pt x="2579839" y="1000816"/>
                </a:lnTo>
                <a:lnTo>
                  <a:pt x="2593892" y="1033509"/>
                </a:lnTo>
                <a:lnTo>
                  <a:pt x="2606033" y="1067132"/>
                </a:lnTo>
                <a:lnTo>
                  <a:pt x="2600029" y="818717"/>
                </a:lnTo>
                <a:lnTo>
                  <a:pt x="2571235" y="783910"/>
                </a:lnTo>
                <a:lnTo>
                  <a:pt x="2546256" y="938488"/>
                </a:lnTo>
                <a:close/>
              </a:path>
              <a:path w="10692383" h="4009643">
                <a:moveTo>
                  <a:pt x="2483149" y="853630"/>
                </a:moveTo>
                <a:lnTo>
                  <a:pt x="2505797" y="880676"/>
                </a:lnTo>
                <a:lnTo>
                  <a:pt x="2526854" y="908984"/>
                </a:lnTo>
                <a:lnTo>
                  <a:pt x="2546256" y="938488"/>
                </a:lnTo>
                <a:lnTo>
                  <a:pt x="2571235" y="783910"/>
                </a:lnTo>
                <a:lnTo>
                  <a:pt x="2540317" y="750950"/>
                </a:lnTo>
                <a:lnTo>
                  <a:pt x="2507375" y="719934"/>
                </a:lnTo>
                <a:lnTo>
                  <a:pt x="2483149" y="853630"/>
                </a:lnTo>
                <a:close/>
              </a:path>
              <a:path w="10692383" h="4009643">
                <a:moveTo>
                  <a:pt x="2406298" y="780726"/>
                </a:moveTo>
                <a:lnTo>
                  <a:pt x="2433335" y="803589"/>
                </a:lnTo>
                <a:lnTo>
                  <a:pt x="2458973" y="827912"/>
                </a:lnTo>
                <a:lnTo>
                  <a:pt x="2483149" y="853630"/>
                </a:lnTo>
                <a:lnTo>
                  <a:pt x="2507375" y="719934"/>
                </a:lnTo>
                <a:lnTo>
                  <a:pt x="2472513" y="690957"/>
                </a:lnTo>
                <a:lnTo>
                  <a:pt x="2435830" y="664114"/>
                </a:lnTo>
                <a:lnTo>
                  <a:pt x="2406298" y="780726"/>
                </a:lnTo>
                <a:close/>
              </a:path>
              <a:path w="10692383" h="4009643">
                <a:moveTo>
                  <a:pt x="2317432" y="721566"/>
                </a:moveTo>
                <a:lnTo>
                  <a:pt x="2348282" y="739648"/>
                </a:lnTo>
                <a:lnTo>
                  <a:pt x="2377926" y="759391"/>
                </a:lnTo>
                <a:lnTo>
                  <a:pt x="2406298" y="780726"/>
                </a:lnTo>
                <a:lnTo>
                  <a:pt x="2435830" y="664114"/>
                </a:lnTo>
                <a:lnTo>
                  <a:pt x="2397430" y="639503"/>
                </a:lnTo>
                <a:lnTo>
                  <a:pt x="2357413" y="617219"/>
                </a:lnTo>
                <a:lnTo>
                  <a:pt x="2317432" y="721566"/>
                </a:lnTo>
                <a:close/>
              </a:path>
              <a:path w="10692383" h="4009643">
                <a:moveTo>
                  <a:pt x="2183241" y="667158"/>
                </a:moveTo>
                <a:lnTo>
                  <a:pt x="2218279" y="677939"/>
                </a:lnTo>
                <a:lnTo>
                  <a:pt x="2252366" y="690645"/>
                </a:lnTo>
                <a:lnTo>
                  <a:pt x="2285439" y="705209"/>
                </a:lnTo>
                <a:lnTo>
                  <a:pt x="2317432" y="721566"/>
                </a:lnTo>
                <a:lnTo>
                  <a:pt x="2357413" y="617219"/>
                </a:lnTo>
                <a:lnTo>
                  <a:pt x="2315882" y="597359"/>
                </a:lnTo>
                <a:lnTo>
                  <a:pt x="2272938" y="580017"/>
                </a:lnTo>
                <a:lnTo>
                  <a:pt x="2228683" y="565291"/>
                </a:lnTo>
                <a:lnTo>
                  <a:pt x="2183241" y="667158"/>
                </a:lnTo>
                <a:close/>
              </a:path>
              <a:path w="10692383" h="4009643">
                <a:moveTo>
                  <a:pt x="2132075" y="542543"/>
                </a:moveTo>
                <a:lnTo>
                  <a:pt x="2146207" y="940480"/>
                </a:lnTo>
                <a:lnTo>
                  <a:pt x="2147315" y="658367"/>
                </a:lnTo>
                <a:lnTo>
                  <a:pt x="2183241" y="667158"/>
                </a:lnTo>
                <a:lnTo>
                  <a:pt x="2228683" y="565291"/>
                </a:lnTo>
                <a:lnTo>
                  <a:pt x="2183219" y="553275"/>
                </a:lnTo>
                <a:lnTo>
                  <a:pt x="2136647" y="544067"/>
                </a:lnTo>
                <a:lnTo>
                  <a:pt x="2132075" y="542543"/>
                </a:lnTo>
                <a:close/>
              </a:path>
              <a:path w="10692383" h="4009643">
                <a:moveTo>
                  <a:pt x="2127503" y="541019"/>
                </a:moveTo>
                <a:lnTo>
                  <a:pt x="2121407" y="541019"/>
                </a:lnTo>
                <a:lnTo>
                  <a:pt x="2122044" y="902348"/>
                </a:lnTo>
                <a:lnTo>
                  <a:pt x="2146207" y="940480"/>
                </a:lnTo>
                <a:lnTo>
                  <a:pt x="2132075" y="542543"/>
                </a:lnTo>
                <a:lnTo>
                  <a:pt x="2127503" y="541019"/>
                </a:lnTo>
                <a:close/>
              </a:path>
              <a:path w="10692383" h="4009643">
                <a:moveTo>
                  <a:pt x="2121407" y="541019"/>
                </a:moveTo>
                <a:lnTo>
                  <a:pt x="2113617" y="539764"/>
                </a:lnTo>
                <a:lnTo>
                  <a:pt x="2101178" y="537950"/>
                </a:lnTo>
                <a:lnTo>
                  <a:pt x="2088688" y="536396"/>
                </a:lnTo>
                <a:lnTo>
                  <a:pt x="2076115" y="535132"/>
                </a:lnTo>
                <a:lnTo>
                  <a:pt x="2063428" y="534190"/>
                </a:lnTo>
                <a:lnTo>
                  <a:pt x="2050596" y="533602"/>
                </a:lnTo>
                <a:lnTo>
                  <a:pt x="2037587" y="533399"/>
                </a:lnTo>
                <a:lnTo>
                  <a:pt x="2029967" y="638555"/>
                </a:lnTo>
                <a:lnTo>
                  <a:pt x="2029967" y="644651"/>
                </a:lnTo>
                <a:lnTo>
                  <a:pt x="2031491" y="644651"/>
                </a:lnTo>
                <a:lnTo>
                  <a:pt x="2039613" y="690561"/>
                </a:lnTo>
                <a:lnTo>
                  <a:pt x="2050654" y="735415"/>
                </a:lnTo>
                <a:lnTo>
                  <a:pt x="2064516" y="779116"/>
                </a:lnTo>
                <a:lnTo>
                  <a:pt x="2081101" y="821570"/>
                </a:lnTo>
                <a:lnTo>
                  <a:pt x="2100310" y="862679"/>
                </a:lnTo>
                <a:lnTo>
                  <a:pt x="2122044" y="902348"/>
                </a:lnTo>
                <a:lnTo>
                  <a:pt x="2121407" y="541019"/>
                </a:lnTo>
                <a:close/>
              </a:path>
              <a:path w="10692383" h="4009643">
                <a:moveTo>
                  <a:pt x="2037587" y="533399"/>
                </a:moveTo>
                <a:lnTo>
                  <a:pt x="2023871" y="531875"/>
                </a:lnTo>
                <a:lnTo>
                  <a:pt x="2023888" y="562646"/>
                </a:lnTo>
                <a:lnTo>
                  <a:pt x="2024100" y="575382"/>
                </a:lnTo>
                <a:lnTo>
                  <a:pt x="2024586" y="587990"/>
                </a:lnTo>
                <a:lnTo>
                  <a:pt x="2025380" y="600541"/>
                </a:lnTo>
                <a:lnTo>
                  <a:pt x="2026519" y="613105"/>
                </a:lnTo>
                <a:lnTo>
                  <a:pt x="2028036" y="625753"/>
                </a:lnTo>
                <a:lnTo>
                  <a:pt x="2029967" y="638555"/>
                </a:lnTo>
                <a:lnTo>
                  <a:pt x="2037587" y="533399"/>
                </a:lnTo>
                <a:close/>
              </a:path>
              <a:path w="10692383" h="4009643">
                <a:moveTo>
                  <a:pt x="2023871" y="557783"/>
                </a:moveTo>
                <a:lnTo>
                  <a:pt x="2023888" y="562646"/>
                </a:lnTo>
                <a:lnTo>
                  <a:pt x="2023871" y="531875"/>
                </a:lnTo>
                <a:lnTo>
                  <a:pt x="2022347" y="531875"/>
                </a:lnTo>
                <a:lnTo>
                  <a:pt x="2022347" y="551687"/>
                </a:lnTo>
                <a:lnTo>
                  <a:pt x="2023871" y="557783"/>
                </a:lnTo>
                <a:close/>
              </a:path>
              <a:path w="10692383" h="4009643">
                <a:moveTo>
                  <a:pt x="2750819" y="1243583"/>
                </a:moveTo>
                <a:lnTo>
                  <a:pt x="2749295" y="1239011"/>
                </a:lnTo>
                <a:lnTo>
                  <a:pt x="2750819" y="1260347"/>
                </a:lnTo>
                <a:lnTo>
                  <a:pt x="2750819" y="1243583"/>
                </a:lnTo>
                <a:close/>
              </a:path>
              <a:path w="10692383" h="4009643">
                <a:moveTo>
                  <a:pt x="2749295" y="1263395"/>
                </a:moveTo>
                <a:lnTo>
                  <a:pt x="2750819" y="1260347"/>
                </a:lnTo>
                <a:lnTo>
                  <a:pt x="2749295" y="1239011"/>
                </a:lnTo>
                <a:lnTo>
                  <a:pt x="2749243" y="1232707"/>
                </a:lnTo>
                <a:lnTo>
                  <a:pt x="2748847" y="1220042"/>
                </a:lnTo>
                <a:lnTo>
                  <a:pt x="2748117" y="1207377"/>
                </a:lnTo>
                <a:lnTo>
                  <a:pt x="2747121" y="1194711"/>
                </a:lnTo>
                <a:lnTo>
                  <a:pt x="2745925" y="1182046"/>
                </a:lnTo>
                <a:lnTo>
                  <a:pt x="2744596" y="1169381"/>
                </a:lnTo>
                <a:lnTo>
                  <a:pt x="2743199" y="1156715"/>
                </a:lnTo>
                <a:lnTo>
                  <a:pt x="2741675" y="1152143"/>
                </a:lnTo>
                <a:lnTo>
                  <a:pt x="2734055" y="1261871"/>
                </a:lnTo>
                <a:lnTo>
                  <a:pt x="2749295" y="1263395"/>
                </a:lnTo>
                <a:close/>
              </a:path>
              <a:path w="10692383" h="4009643">
                <a:moveTo>
                  <a:pt x="2695528" y="1260139"/>
                </a:moveTo>
                <a:lnTo>
                  <a:pt x="2708214" y="1261081"/>
                </a:lnTo>
                <a:lnTo>
                  <a:pt x="2721047" y="1261669"/>
                </a:lnTo>
                <a:lnTo>
                  <a:pt x="2734055" y="1261871"/>
                </a:lnTo>
                <a:lnTo>
                  <a:pt x="2741675" y="1152143"/>
                </a:lnTo>
                <a:lnTo>
                  <a:pt x="2733543" y="1106017"/>
                </a:lnTo>
                <a:lnTo>
                  <a:pt x="2722472" y="1060969"/>
                </a:lnTo>
                <a:lnTo>
                  <a:pt x="2708563" y="1017096"/>
                </a:lnTo>
                <a:lnTo>
                  <a:pt x="2695528" y="1260139"/>
                </a:lnTo>
                <a:close/>
              </a:path>
              <a:path w="10692383" h="4009643">
                <a:moveTo>
                  <a:pt x="2658025" y="1255507"/>
                </a:moveTo>
                <a:lnTo>
                  <a:pt x="2670465" y="1257321"/>
                </a:lnTo>
                <a:lnTo>
                  <a:pt x="2682955" y="1258875"/>
                </a:lnTo>
                <a:lnTo>
                  <a:pt x="2695528" y="1260139"/>
                </a:lnTo>
                <a:lnTo>
                  <a:pt x="2708563" y="1017096"/>
                </a:lnTo>
                <a:lnTo>
                  <a:pt x="2691920" y="974494"/>
                </a:lnTo>
                <a:lnTo>
                  <a:pt x="2672643" y="933259"/>
                </a:lnTo>
                <a:lnTo>
                  <a:pt x="2658025" y="1255507"/>
                </a:lnTo>
                <a:close/>
              </a:path>
              <a:path w="10692383" h="4009643">
                <a:moveTo>
                  <a:pt x="2650834" y="893487"/>
                </a:moveTo>
                <a:lnTo>
                  <a:pt x="2636519" y="1252727"/>
                </a:lnTo>
                <a:lnTo>
                  <a:pt x="2641091" y="1254251"/>
                </a:lnTo>
                <a:lnTo>
                  <a:pt x="2650235" y="1254251"/>
                </a:lnTo>
                <a:lnTo>
                  <a:pt x="2658025" y="1255507"/>
                </a:lnTo>
                <a:lnTo>
                  <a:pt x="2672643" y="933259"/>
                </a:lnTo>
                <a:lnTo>
                  <a:pt x="2650834" y="893487"/>
                </a:lnTo>
                <a:close/>
              </a:path>
              <a:path w="10692383" h="4009643">
                <a:moveTo>
                  <a:pt x="2589741" y="1243302"/>
                </a:moveTo>
                <a:lnTo>
                  <a:pt x="2636519" y="1252727"/>
                </a:lnTo>
                <a:lnTo>
                  <a:pt x="2624327" y="1136903"/>
                </a:lnTo>
                <a:lnTo>
                  <a:pt x="2588608" y="1128113"/>
                </a:lnTo>
                <a:lnTo>
                  <a:pt x="2553734" y="1117332"/>
                </a:lnTo>
                <a:lnTo>
                  <a:pt x="2544113" y="1231093"/>
                </a:lnTo>
                <a:lnTo>
                  <a:pt x="2589741" y="1243302"/>
                </a:lnTo>
                <a:close/>
              </a:path>
              <a:path w="10692383" h="4009643">
                <a:moveTo>
                  <a:pt x="2454854" y="1073705"/>
                </a:moveTo>
                <a:lnTo>
                  <a:pt x="2456700" y="1198705"/>
                </a:lnTo>
                <a:lnTo>
                  <a:pt x="2499733" y="1216195"/>
                </a:lnTo>
                <a:lnTo>
                  <a:pt x="2544113" y="1231093"/>
                </a:lnTo>
                <a:lnTo>
                  <a:pt x="2553734" y="1117332"/>
                </a:lnTo>
                <a:lnTo>
                  <a:pt x="2519772" y="1104626"/>
                </a:lnTo>
                <a:lnTo>
                  <a:pt x="2486789" y="1090062"/>
                </a:lnTo>
                <a:lnTo>
                  <a:pt x="2454854" y="1073705"/>
                </a:lnTo>
                <a:close/>
              </a:path>
              <a:path w="10692383" h="4009643">
                <a:moveTo>
                  <a:pt x="2366003" y="1014545"/>
                </a:moveTo>
                <a:lnTo>
                  <a:pt x="2375065" y="1156331"/>
                </a:lnTo>
                <a:lnTo>
                  <a:pt x="2415111" y="1178718"/>
                </a:lnTo>
                <a:lnTo>
                  <a:pt x="2456700" y="1198705"/>
                </a:lnTo>
                <a:lnTo>
                  <a:pt x="2454854" y="1073705"/>
                </a:lnTo>
                <a:lnTo>
                  <a:pt x="2424033" y="1055622"/>
                </a:lnTo>
                <a:lnTo>
                  <a:pt x="2394393" y="1035880"/>
                </a:lnTo>
                <a:lnTo>
                  <a:pt x="2366003" y="1014545"/>
                </a:lnTo>
                <a:close/>
              </a:path>
              <a:path w="10692383" h="4009643">
                <a:moveTo>
                  <a:pt x="2289003" y="941641"/>
                </a:moveTo>
                <a:lnTo>
                  <a:pt x="2299996" y="1104741"/>
                </a:lnTo>
                <a:lnTo>
                  <a:pt x="2336661" y="1131640"/>
                </a:lnTo>
                <a:lnTo>
                  <a:pt x="2375065" y="1156331"/>
                </a:lnTo>
                <a:lnTo>
                  <a:pt x="2366003" y="1014545"/>
                </a:lnTo>
                <a:lnTo>
                  <a:pt x="2338930" y="991682"/>
                </a:lnTo>
                <a:lnTo>
                  <a:pt x="2313241" y="967358"/>
                </a:lnTo>
                <a:lnTo>
                  <a:pt x="2289003" y="941641"/>
                </a:lnTo>
                <a:close/>
              </a:path>
              <a:path w="10692383" h="4009643">
                <a:moveTo>
                  <a:pt x="2225675" y="856783"/>
                </a:moveTo>
                <a:lnTo>
                  <a:pt x="2232278" y="1044701"/>
                </a:lnTo>
                <a:lnTo>
                  <a:pt x="2265169" y="1075729"/>
                </a:lnTo>
                <a:lnTo>
                  <a:pt x="2299996" y="1104741"/>
                </a:lnTo>
                <a:lnTo>
                  <a:pt x="2289003" y="941641"/>
                </a:lnTo>
                <a:lnTo>
                  <a:pt x="2266285" y="914595"/>
                </a:lnTo>
                <a:lnTo>
                  <a:pt x="2245153" y="886287"/>
                </a:lnTo>
                <a:lnTo>
                  <a:pt x="2225675" y="856783"/>
                </a:lnTo>
                <a:close/>
              </a:path>
              <a:path w="10692383" h="4009643">
                <a:moveTo>
                  <a:pt x="2207918" y="826150"/>
                </a:moveTo>
                <a:lnTo>
                  <a:pt x="2191950" y="794455"/>
                </a:lnTo>
                <a:lnTo>
                  <a:pt x="2201422" y="1011753"/>
                </a:lnTo>
                <a:lnTo>
                  <a:pt x="2232278" y="1044701"/>
                </a:lnTo>
                <a:lnTo>
                  <a:pt x="2225675" y="856783"/>
                </a:lnTo>
                <a:lnTo>
                  <a:pt x="2207918" y="826150"/>
                </a:lnTo>
                <a:close/>
              </a:path>
              <a:path w="10692383" h="4009643">
                <a:moveTo>
                  <a:pt x="2177839" y="761762"/>
                </a:moveTo>
                <a:lnTo>
                  <a:pt x="2165651" y="728139"/>
                </a:lnTo>
                <a:lnTo>
                  <a:pt x="2172699" y="976981"/>
                </a:lnTo>
                <a:lnTo>
                  <a:pt x="2201422" y="1011753"/>
                </a:lnTo>
                <a:lnTo>
                  <a:pt x="2191950" y="794455"/>
                </a:lnTo>
                <a:lnTo>
                  <a:pt x="2177839" y="761762"/>
                </a:lnTo>
                <a:close/>
              </a:path>
              <a:path w="10692383" h="4009643">
                <a:moveTo>
                  <a:pt x="2172699" y="976981"/>
                </a:moveTo>
                <a:lnTo>
                  <a:pt x="2165651" y="728139"/>
                </a:lnTo>
                <a:lnTo>
                  <a:pt x="2155454" y="693652"/>
                </a:lnTo>
                <a:lnTo>
                  <a:pt x="2147315" y="658367"/>
                </a:lnTo>
                <a:lnTo>
                  <a:pt x="2146207" y="940480"/>
                </a:lnTo>
                <a:lnTo>
                  <a:pt x="2172699" y="976981"/>
                </a:lnTo>
                <a:close/>
              </a:path>
              <a:path w="10692383" h="4009643">
                <a:moveTo>
                  <a:pt x="1142584" y="855274"/>
                </a:moveTo>
                <a:lnTo>
                  <a:pt x="1116092" y="818717"/>
                </a:lnTo>
                <a:lnTo>
                  <a:pt x="1122029" y="1067132"/>
                </a:lnTo>
                <a:lnTo>
                  <a:pt x="1132030" y="1101619"/>
                </a:lnTo>
                <a:lnTo>
                  <a:pt x="1139951" y="1136903"/>
                </a:lnTo>
                <a:lnTo>
                  <a:pt x="1152143" y="1252727"/>
                </a:lnTo>
                <a:lnTo>
                  <a:pt x="1166746" y="893487"/>
                </a:lnTo>
                <a:lnTo>
                  <a:pt x="1142584" y="855274"/>
                </a:lnTo>
                <a:close/>
              </a:path>
              <a:path w="10692383" h="4009643">
                <a:moveTo>
                  <a:pt x="1062593" y="938488"/>
                </a:moveTo>
                <a:lnTo>
                  <a:pt x="1080230" y="969121"/>
                </a:lnTo>
                <a:lnTo>
                  <a:pt x="1096060" y="1000816"/>
                </a:lnTo>
                <a:lnTo>
                  <a:pt x="1110016" y="1033509"/>
                </a:lnTo>
                <a:lnTo>
                  <a:pt x="1122029" y="1067132"/>
                </a:lnTo>
                <a:lnTo>
                  <a:pt x="1116092" y="818717"/>
                </a:lnTo>
                <a:lnTo>
                  <a:pt x="1087369" y="783910"/>
                </a:lnTo>
                <a:lnTo>
                  <a:pt x="1062593" y="938488"/>
                </a:lnTo>
                <a:close/>
              </a:path>
              <a:path w="10692383" h="4009643">
                <a:moveTo>
                  <a:pt x="999534" y="853630"/>
                </a:moveTo>
                <a:lnTo>
                  <a:pt x="1022177" y="880676"/>
                </a:lnTo>
                <a:lnTo>
                  <a:pt x="1043219" y="908984"/>
                </a:lnTo>
                <a:lnTo>
                  <a:pt x="1062593" y="938488"/>
                </a:lnTo>
                <a:lnTo>
                  <a:pt x="1087369" y="783910"/>
                </a:lnTo>
                <a:lnTo>
                  <a:pt x="1056512" y="750950"/>
                </a:lnTo>
                <a:lnTo>
                  <a:pt x="1023622" y="719934"/>
                </a:lnTo>
                <a:lnTo>
                  <a:pt x="999534" y="853630"/>
                </a:lnTo>
                <a:close/>
              </a:path>
              <a:path w="10692383" h="4009643">
                <a:moveTo>
                  <a:pt x="922690" y="780726"/>
                </a:moveTo>
                <a:lnTo>
                  <a:pt x="949722" y="803589"/>
                </a:lnTo>
                <a:lnTo>
                  <a:pt x="975359" y="827912"/>
                </a:lnTo>
                <a:lnTo>
                  <a:pt x="999534" y="853630"/>
                </a:lnTo>
                <a:lnTo>
                  <a:pt x="1023622" y="719934"/>
                </a:lnTo>
                <a:lnTo>
                  <a:pt x="988795" y="690957"/>
                </a:lnTo>
                <a:lnTo>
                  <a:pt x="952130" y="664114"/>
                </a:lnTo>
                <a:lnTo>
                  <a:pt x="922690" y="780726"/>
                </a:lnTo>
                <a:close/>
              </a:path>
              <a:path w="10692383" h="4009643">
                <a:moveTo>
                  <a:pt x="833913" y="721566"/>
                </a:moveTo>
                <a:lnTo>
                  <a:pt x="864717" y="739648"/>
                </a:lnTo>
                <a:lnTo>
                  <a:pt x="894332" y="759391"/>
                </a:lnTo>
                <a:lnTo>
                  <a:pt x="922690" y="780726"/>
                </a:lnTo>
                <a:lnTo>
                  <a:pt x="952130" y="664114"/>
                </a:lnTo>
                <a:lnTo>
                  <a:pt x="913726" y="639503"/>
                </a:lnTo>
                <a:lnTo>
                  <a:pt x="873680" y="617219"/>
                </a:lnTo>
                <a:lnTo>
                  <a:pt x="833913" y="721566"/>
                </a:lnTo>
                <a:close/>
              </a:path>
              <a:path w="10692383" h="4009643">
                <a:moveTo>
                  <a:pt x="700182" y="667158"/>
                </a:moveTo>
                <a:lnTo>
                  <a:pt x="735055" y="677939"/>
                </a:lnTo>
                <a:lnTo>
                  <a:pt x="769014" y="690645"/>
                </a:lnTo>
                <a:lnTo>
                  <a:pt x="801989" y="705209"/>
                </a:lnTo>
                <a:lnTo>
                  <a:pt x="833913" y="721566"/>
                </a:lnTo>
                <a:lnTo>
                  <a:pt x="873680" y="617219"/>
                </a:lnTo>
                <a:lnTo>
                  <a:pt x="832091" y="597359"/>
                </a:lnTo>
                <a:lnTo>
                  <a:pt x="789058" y="580017"/>
                </a:lnTo>
                <a:lnTo>
                  <a:pt x="744678" y="565291"/>
                </a:lnTo>
                <a:lnTo>
                  <a:pt x="700182" y="667158"/>
                </a:lnTo>
                <a:close/>
              </a:path>
              <a:path w="10692383" h="4009643">
                <a:moveTo>
                  <a:pt x="647699" y="542543"/>
                </a:moveTo>
                <a:lnTo>
                  <a:pt x="662195" y="940480"/>
                </a:lnTo>
                <a:lnTo>
                  <a:pt x="664463" y="658367"/>
                </a:lnTo>
                <a:lnTo>
                  <a:pt x="700182" y="667158"/>
                </a:lnTo>
                <a:lnTo>
                  <a:pt x="744678" y="565291"/>
                </a:lnTo>
                <a:lnTo>
                  <a:pt x="699050" y="553275"/>
                </a:lnTo>
                <a:lnTo>
                  <a:pt x="652271" y="544067"/>
                </a:lnTo>
                <a:lnTo>
                  <a:pt x="647699" y="542543"/>
                </a:lnTo>
                <a:close/>
              </a:path>
              <a:path w="10692383" h="4009643">
                <a:moveTo>
                  <a:pt x="647699" y="542543"/>
                </a:moveTo>
                <a:lnTo>
                  <a:pt x="643127" y="541019"/>
                </a:lnTo>
                <a:lnTo>
                  <a:pt x="638555" y="541019"/>
                </a:lnTo>
                <a:lnTo>
                  <a:pt x="630728" y="539764"/>
                </a:lnTo>
                <a:lnTo>
                  <a:pt x="618118" y="537950"/>
                </a:lnTo>
                <a:lnTo>
                  <a:pt x="637957" y="902348"/>
                </a:lnTo>
                <a:lnTo>
                  <a:pt x="662195" y="940480"/>
                </a:lnTo>
                <a:lnTo>
                  <a:pt x="647699" y="542543"/>
                </a:lnTo>
                <a:close/>
              </a:path>
              <a:path w="10692383" h="4009643">
                <a:moveTo>
                  <a:pt x="637957" y="902348"/>
                </a:moveTo>
                <a:lnTo>
                  <a:pt x="618118" y="537950"/>
                </a:lnTo>
                <a:lnTo>
                  <a:pt x="605402" y="536396"/>
                </a:lnTo>
                <a:lnTo>
                  <a:pt x="592643" y="535132"/>
                </a:lnTo>
                <a:lnTo>
                  <a:pt x="579904" y="534190"/>
                </a:lnTo>
                <a:lnTo>
                  <a:pt x="567247" y="533602"/>
                </a:lnTo>
                <a:lnTo>
                  <a:pt x="580228" y="779116"/>
                </a:lnTo>
                <a:lnTo>
                  <a:pt x="596871" y="821570"/>
                </a:lnTo>
                <a:lnTo>
                  <a:pt x="616148" y="862679"/>
                </a:lnTo>
                <a:lnTo>
                  <a:pt x="637957" y="902348"/>
                </a:lnTo>
                <a:close/>
              </a:path>
              <a:path w="10692383" h="4009643">
                <a:moveTo>
                  <a:pt x="545591" y="638555"/>
                </a:moveTo>
                <a:lnTo>
                  <a:pt x="547115" y="644651"/>
                </a:lnTo>
                <a:lnTo>
                  <a:pt x="555248" y="690561"/>
                </a:lnTo>
                <a:lnTo>
                  <a:pt x="566319" y="735415"/>
                </a:lnTo>
                <a:lnTo>
                  <a:pt x="580228" y="779116"/>
                </a:lnTo>
                <a:lnTo>
                  <a:pt x="567247" y="533602"/>
                </a:lnTo>
                <a:lnTo>
                  <a:pt x="554735" y="533399"/>
                </a:lnTo>
                <a:lnTo>
                  <a:pt x="545591" y="638555"/>
                </a:lnTo>
                <a:close/>
              </a:path>
              <a:path w="10692383" h="4009643">
                <a:moveTo>
                  <a:pt x="554735" y="533399"/>
                </a:moveTo>
                <a:lnTo>
                  <a:pt x="539495" y="531875"/>
                </a:lnTo>
                <a:lnTo>
                  <a:pt x="539512" y="562646"/>
                </a:lnTo>
                <a:lnTo>
                  <a:pt x="539724" y="575382"/>
                </a:lnTo>
                <a:lnTo>
                  <a:pt x="540210" y="587990"/>
                </a:lnTo>
                <a:lnTo>
                  <a:pt x="541004" y="600541"/>
                </a:lnTo>
                <a:lnTo>
                  <a:pt x="542143" y="613105"/>
                </a:lnTo>
                <a:lnTo>
                  <a:pt x="543660" y="625753"/>
                </a:lnTo>
                <a:lnTo>
                  <a:pt x="545591" y="638555"/>
                </a:lnTo>
                <a:lnTo>
                  <a:pt x="554735" y="533399"/>
                </a:lnTo>
                <a:close/>
              </a:path>
              <a:path w="10692383" h="4009643">
                <a:moveTo>
                  <a:pt x="539495" y="557783"/>
                </a:moveTo>
                <a:lnTo>
                  <a:pt x="539512" y="562646"/>
                </a:lnTo>
                <a:lnTo>
                  <a:pt x="539495" y="531875"/>
                </a:lnTo>
                <a:lnTo>
                  <a:pt x="537971" y="542543"/>
                </a:lnTo>
                <a:lnTo>
                  <a:pt x="537971" y="551687"/>
                </a:lnTo>
                <a:lnTo>
                  <a:pt x="539495" y="557783"/>
                </a:lnTo>
                <a:close/>
              </a:path>
              <a:path w="10692383" h="4009643">
                <a:moveTo>
                  <a:pt x="1266443" y="1243583"/>
                </a:moveTo>
                <a:lnTo>
                  <a:pt x="1264919" y="1239011"/>
                </a:lnTo>
                <a:lnTo>
                  <a:pt x="1266443" y="1263395"/>
                </a:lnTo>
                <a:lnTo>
                  <a:pt x="1266443" y="1243583"/>
                </a:lnTo>
                <a:close/>
              </a:path>
              <a:path w="10692383" h="4009643">
                <a:moveTo>
                  <a:pt x="1264919" y="1263395"/>
                </a:moveTo>
                <a:lnTo>
                  <a:pt x="1266443" y="1263395"/>
                </a:lnTo>
                <a:lnTo>
                  <a:pt x="1264919" y="1239011"/>
                </a:lnTo>
                <a:lnTo>
                  <a:pt x="1264892" y="1232707"/>
                </a:lnTo>
                <a:lnTo>
                  <a:pt x="1264658" y="1220042"/>
                </a:lnTo>
                <a:lnTo>
                  <a:pt x="1264157" y="1207377"/>
                </a:lnTo>
                <a:lnTo>
                  <a:pt x="1263357" y="1194711"/>
                </a:lnTo>
                <a:lnTo>
                  <a:pt x="1262223" y="1182046"/>
                </a:lnTo>
                <a:lnTo>
                  <a:pt x="1260723" y="1169381"/>
                </a:lnTo>
                <a:lnTo>
                  <a:pt x="1258823" y="1156715"/>
                </a:lnTo>
                <a:lnTo>
                  <a:pt x="1257299" y="1152143"/>
                </a:lnTo>
                <a:lnTo>
                  <a:pt x="1249679" y="1261871"/>
                </a:lnTo>
                <a:lnTo>
                  <a:pt x="1264919" y="1263395"/>
                </a:lnTo>
                <a:close/>
              </a:path>
              <a:path w="10692383" h="4009643">
                <a:moveTo>
                  <a:pt x="1224511" y="1261081"/>
                </a:moveTo>
                <a:lnTo>
                  <a:pt x="1237168" y="1261669"/>
                </a:lnTo>
                <a:lnTo>
                  <a:pt x="1249679" y="1261871"/>
                </a:lnTo>
                <a:lnTo>
                  <a:pt x="1257299" y="1152143"/>
                </a:lnTo>
                <a:lnTo>
                  <a:pt x="1249178" y="1106017"/>
                </a:lnTo>
                <a:lnTo>
                  <a:pt x="1238137" y="1060969"/>
                </a:lnTo>
                <a:lnTo>
                  <a:pt x="1224511" y="1261081"/>
                </a:lnTo>
                <a:close/>
              </a:path>
              <a:path w="10692383" h="4009643">
                <a:moveTo>
                  <a:pt x="1173687" y="1255507"/>
                </a:moveTo>
                <a:lnTo>
                  <a:pt x="1186297" y="1257321"/>
                </a:lnTo>
                <a:lnTo>
                  <a:pt x="1199013" y="1258875"/>
                </a:lnTo>
                <a:lnTo>
                  <a:pt x="1211772" y="1260139"/>
                </a:lnTo>
                <a:lnTo>
                  <a:pt x="1224511" y="1261081"/>
                </a:lnTo>
                <a:lnTo>
                  <a:pt x="1238137" y="1060969"/>
                </a:lnTo>
                <a:lnTo>
                  <a:pt x="1224275" y="1017096"/>
                </a:lnTo>
                <a:lnTo>
                  <a:pt x="1207690" y="974494"/>
                </a:lnTo>
                <a:lnTo>
                  <a:pt x="1188481" y="933259"/>
                </a:lnTo>
                <a:lnTo>
                  <a:pt x="1173687" y="1255507"/>
                </a:lnTo>
                <a:close/>
              </a:path>
              <a:path w="10692383" h="4009643">
                <a:moveTo>
                  <a:pt x="1166746" y="893487"/>
                </a:moveTo>
                <a:lnTo>
                  <a:pt x="1152143" y="1252727"/>
                </a:lnTo>
                <a:lnTo>
                  <a:pt x="1156715" y="1254251"/>
                </a:lnTo>
                <a:lnTo>
                  <a:pt x="1165859" y="1254251"/>
                </a:lnTo>
                <a:lnTo>
                  <a:pt x="1173687" y="1255507"/>
                </a:lnTo>
                <a:lnTo>
                  <a:pt x="1188481" y="933259"/>
                </a:lnTo>
                <a:lnTo>
                  <a:pt x="1166746" y="893487"/>
                </a:lnTo>
                <a:close/>
              </a:path>
              <a:path w="10692383" h="4009643">
                <a:moveTo>
                  <a:pt x="1105572" y="1243302"/>
                </a:moveTo>
                <a:lnTo>
                  <a:pt x="1152143" y="1252727"/>
                </a:lnTo>
                <a:lnTo>
                  <a:pt x="1139951" y="1136903"/>
                </a:lnTo>
                <a:lnTo>
                  <a:pt x="1104233" y="1128113"/>
                </a:lnTo>
                <a:lnTo>
                  <a:pt x="1069360" y="1117332"/>
                </a:lnTo>
                <a:lnTo>
                  <a:pt x="1060108" y="1231093"/>
                </a:lnTo>
                <a:lnTo>
                  <a:pt x="1105572" y="1243302"/>
                </a:lnTo>
                <a:close/>
              </a:path>
              <a:path w="10692383" h="4009643">
                <a:moveTo>
                  <a:pt x="970502" y="1073705"/>
                </a:moveTo>
                <a:lnTo>
                  <a:pt x="972909" y="1198705"/>
                </a:lnTo>
                <a:lnTo>
                  <a:pt x="1015853" y="1216195"/>
                </a:lnTo>
                <a:lnTo>
                  <a:pt x="1060108" y="1231093"/>
                </a:lnTo>
                <a:lnTo>
                  <a:pt x="1069360" y="1117332"/>
                </a:lnTo>
                <a:lnTo>
                  <a:pt x="1035401" y="1104626"/>
                </a:lnTo>
                <a:lnTo>
                  <a:pt x="1002426" y="1090062"/>
                </a:lnTo>
                <a:lnTo>
                  <a:pt x="970502" y="1073705"/>
                </a:lnTo>
                <a:close/>
              </a:path>
              <a:path w="10692383" h="4009643">
                <a:moveTo>
                  <a:pt x="881725" y="1014545"/>
                </a:moveTo>
                <a:lnTo>
                  <a:pt x="891361" y="1156331"/>
                </a:lnTo>
                <a:lnTo>
                  <a:pt x="931378" y="1178718"/>
                </a:lnTo>
                <a:lnTo>
                  <a:pt x="972909" y="1198705"/>
                </a:lnTo>
                <a:lnTo>
                  <a:pt x="970502" y="1073705"/>
                </a:lnTo>
                <a:lnTo>
                  <a:pt x="939698" y="1055622"/>
                </a:lnTo>
                <a:lnTo>
                  <a:pt x="910083" y="1035880"/>
                </a:lnTo>
                <a:lnTo>
                  <a:pt x="881725" y="1014545"/>
                </a:lnTo>
                <a:close/>
              </a:path>
              <a:path w="10692383" h="4009643">
                <a:moveTo>
                  <a:pt x="804881" y="941641"/>
                </a:moveTo>
                <a:lnTo>
                  <a:pt x="816278" y="1104741"/>
                </a:lnTo>
                <a:lnTo>
                  <a:pt x="852961" y="1131640"/>
                </a:lnTo>
                <a:lnTo>
                  <a:pt x="891361" y="1156331"/>
                </a:lnTo>
                <a:lnTo>
                  <a:pt x="881725" y="1014545"/>
                </a:lnTo>
                <a:lnTo>
                  <a:pt x="854693" y="991682"/>
                </a:lnTo>
                <a:lnTo>
                  <a:pt x="829055" y="967358"/>
                </a:lnTo>
                <a:lnTo>
                  <a:pt x="804881" y="941641"/>
                </a:lnTo>
                <a:close/>
              </a:path>
              <a:path w="10692383" h="4009643">
                <a:moveTo>
                  <a:pt x="741822" y="856783"/>
                </a:moveTo>
                <a:lnTo>
                  <a:pt x="748474" y="1044701"/>
                </a:lnTo>
                <a:lnTo>
                  <a:pt x="781415" y="1075729"/>
                </a:lnTo>
                <a:lnTo>
                  <a:pt x="816278" y="1104741"/>
                </a:lnTo>
                <a:lnTo>
                  <a:pt x="804881" y="941641"/>
                </a:lnTo>
                <a:lnTo>
                  <a:pt x="782238" y="914595"/>
                </a:lnTo>
                <a:lnTo>
                  <a:pt x="761196" y="886287"/>
                </a:lnTo>
                <a:lnTo>
                  <a:pt x="741822" y="856783"/>
                </a:lnTo>
                <a:close/>
              </a:path>
              <a:path w="10692383" h="4009643">
                <a:moveTo>
                  <a:pt x="724185" y="826150"/>
                </a:moveTo>
                <a:lnTo>
                  <a:pt x="708355" y="794455"/>
                </a:lnTo>
                <a:lnTo>
                  <a:pt x="717556" y="1011753"/>
                </a:lnTo>
                <a:lnTo>
                  <a:pt x="748474" y="1044701"/>
                </a:lnTo>
                <a:lnTo>
                  <a:pt x="741822" y="856783"/>
                </a:lnTo>
                <a:lnTo>
                  <a:pt x="724185" y="826150"/>
                </a:lnTo>
                <a:close/>
              </a:path>
              <a:path w="10692383" h="4009643">
                <a:moveTo>
                  <a:pt x="694399" y="761762"/>
                </a:moveTo>
                <a:lnTo>
                  <a:pt x="682386" y="728139"/>
                </a:lnTo>
                <a:lnTo>
                  <a:pt x="688762" y="976981"/>
                </a:lnTo>
                <a:lnTo>
                  <a:pt x="717556" y="1011753"/>
                </a:lnTo>
                <a:lnTo>
                  <a:pt x="708355" y="794455"/>
                </a:lnTo>
                <a:lnTo>
                  <a:pt x="694399" y="761762"/>
                </a:lnTo>
                <a:close/>
              </a:path>
              <a:path w="10692383" h="4009643">
                <a:moveTo>
                  <a:pt x="688762" y="976981"/>
                </a:moveTo>
                <a:lnTo>
                  <a:pt x="682386" y="728139"/>
                </a:lnTo>
                <a:lnTo>
                  <a:pt x="672384" y="693652"/>
                </a:lnTo>
                <a:lnTo>
                  <a:pt x="664463" y="658367"/>
                </a:lnTo>
                <a:lnTo>
                  <a:pt x="662195" y="940480"/>
                </a:lnTo>
                <a:lnTo>
                  <a:pt x="688762" y="976981"/>
                </a:lnTo>
                <a:close/>
              </a:path>
              <a:path w="10692383" h="4009643">
                <a:moveTo>
                  <a:pt x="411479" y="542543"/>
                </a:moveTo>
                <a:lnTo>
                  <a:pt x="406907" y="542543"/>
                </a:lnTo>
                <a:lnTo>
                  <a:pt x="406907" y="544067"/>
                </a:lnTo>
                <a:lnTo>
                  <a:pt x="383261" y="548318"/>
                </a:lnTo>
                <a:lnTo>
                  <a:pt x="359880" y="553288"/>
                </a:lnTo>
                <a:lnTo>
                  <a:pt x="336778" y="558966"/>
                </a:lnTo>
                <a:lnTo>
                  <a:pt x="313968" y="565343"/>
                </a:lnTo>
                <a:lnTo>
                  <a:pt x="291464" y="572404"/>
                </a:lnTo>
                <a:lnTo>
                  <a:pt x="269281" y="580141"/>
                </a:lnTo>
                <a:lnTo>
                  <a:pt x="247432" y="588540"/>
                </a:lnTo>
                <a:lnTo>
                  <a:pt x="225929" y="597590"/>
                </a:lnTo>
                <a:lnTo>
                  <a:pt x="204789" y="607281"/>
                </a:lnTo>
                <a:lnTo>
                  <a:pt x="184022" y="617600"/>
                </a:lnTo>
                <a:lnTo>
                  <a:pt x="163645" y="628537"/>
                </a:lnTo>
                <a:lnTo>
                  <a:pt x="143670" y="640079"/>
                </a:lnTo>
                <a:lnTo>
                  <a:pt x="124111" y="652216"/>
                </a:lnTo>
                <a:lnTo>
                  <a:pt x="104982" y="664936"/>
                </a:lnTo>
                <a:lnTo>
                  <a:pt x="86296" y="678227"/>
                </a:lnTo>
                <a:lnTo>
                  <a:pt x="68067" y="692078"/>
                </a:lnTo>
                <a:lnTo>
                  <a:pt x="50310" y="706478"/>
                </a:lnTo>
                <a:lnTo>
                  <a:pt x="33037" y="721415"/>
                </a:lnTo>
                <a:lnTo>
                  <a:pt x="16262" y="736878"/>
                </a:lnTo>
                <a:lnTo>
                  <a:pt x="0" y="752855"/>
                </a:lnTo>
                <a:lnTo>
                  <a:pt x="0" y="934211"/>
                </a:lnTo>
                <a:lnTo>
                  <a:pt x="13427" y="913698"/>
                </a:lnTo>
                <a:lnTo>
                  <a:pt x="27634" y="893775"/>
                </a:lnTo>
                <a:lnTo>
                  <a:pt x="42603" y="874463"/>
                </a:lnTo>
                <a:lnTo>
                  <a:pt x="58314" y="855780"/>
                </a:lnTo>
                <a:lnTo>
                  <a:pt x="74747" y="837747"/>
                </a:lnTo>
                <a:lnTo>
                  <a:pt x="91883" y="820382"/>
                </a:lnTo>
                <a:lnTo>
                  <a:pt x="109703" y="803706"/>
                </a:lnTo>
                <a:lnTo>
                  <a:pt x="128186" y="787737"/>
                </a:lnTo>
                <a:lnTo>
                  <a:pt x="147314" y="772495"/>
                </a:lnTo>
                <a:lnTo>
                  <a:pt x="167068" y="757999"/>
                </a:lnTo>
                <a:lnTo>
                  <a:pt x="187427" y="744269"/>
                </a:lnTo>
                <a:lnTo>
                  <a:pt x="208373" y="731324"/>
                </a:lnTo>
                <a:lnTo>
                  <a:pt x="229886" y="719184"/>
                </a:lnTo>
                <a:lnTo>
                  <a:pt x="251946" y="707869"/>
                </a:lnTo>
                <a:lnTo>
                  <a:pt x="274534" y="697396"/>
                </a:lnTo>
                <a:lnTo>
                  <a:pt x="297631" y="687787"/>
                </a:lnTo>
                <a:lnTo>
                  <a:pt x="321217" y="679060"/>
                </a:lnTo>
                <a:lnTo>
                  <a:pt x="345272" y="671235"/>
                </a:lnTo>
                <a:lnTo>
                  <a:pt x="369778" y="664331"/>
                </a:lnTo>
                <a:lnTo>
                  <a:pt x="394715" y="658367"/>
                </a:lnTo>
                <a:lnTo>
                  <a:pt x="414647" y="913224"/>
                </a:lnTo>
                <a:lnTo>
                  <a:pt x="411479" y="542543"/>
                </a:lnTo>
                <a:close/>
              </a:path>
              <a:path w="10692383" h="4009643">
                <a:moveTo>
                  <a:pt x="519683" y="531875"/>
                </a:moveTo>
                <a:lnTo>
                  <a:pt x="504443" y="533399"/>
                </a:lnTo>
                <a:lnTo>
                  <a:pt x="504909" y="685867"/>
                </a:lnTo>
                <a:lnTo>
                  <a:pt x="512063" y="638555"/>
                </a:lnTo>
                <a:lnTo>
                  <a:pt x="512880" y="633570"/>
                </a:lnTo>
                <a:lnTo>
                  <a:pt x="514813" y="620856"/>
                </a:lnTo>
                <a:lnTo>
                  <a:pt x="516473" y="608269"/>
                </a:lnTo>
                <a:lnTo>
                  <a:pt x="517825" y="595738"/>
                </a:lnTo>
                <a:lnTo>
                  <a:pt x="518834" y="583194"/>
                </a:lnTo>
                <a:lnTo>
                  <a:pt x="519465" y="570566"/>
                </a:lnTo>
                <a:lnTo>
                  <a:pt x="519683" y="557783"/>
                </a:lnTo>
                <a:lnTo>
                  <a:pt x="519683" y="531875"/>
                </a:lnTo>
                <a:close/>
              </a:path>
              <a:path w="10692383" h="4009643">
                <a:moveTo>
                  <a:pt x="496262" y="533480"/>
                </a:moveTo>
                <a:lnTo>
                  <a:pt x="483367" y="533928"/>
                </a:lnTo>
                <a:lnTo>
                  <a:pt x="483550" y="765743"/>
                </a:lnTo>
                <a:lnTo>
                  <a:pt x="495380" y="726256"/>
                </a:lnTo>
                <a:lnTo>
                  <a:pt x="504909" y="685867"/>
                </a:lnTo>
                <a:lnTo>
                  <a:pt x="504443" y="533399"/>
                </a:lnTo>
                <a:lnTo>
                  <a:pt x="496262" y="533480"/>
                </a:lnTo>
                <a:close/>
              </a:path>
              <a:path w="10692383" h="4009643">
                <a:moveTo>
                  <a:pt x="433047" y="539059"/>
                </a:moveTo>
                <a:lnTo>
                  <a:pt x="434966" y="878070"/>
                </a:lnTo>
                <a:lnTo>
                  <a:pt x="453270" y="841724"/>
                </a:lnTo>
                <a:lnTo>
                  <a:pt x="469489" y="804257"/>
                </a:lnTo>
                <a:lnTo>
                  <a:pt x="483550" y="765743"/>
                </a:lnTo>
                <a:lnTo>
                  <a:pt x="483367" y="533928"/>
                </a:lnTo>
                <a:lnTo>
                  <a:pt x="470630" y="534742"/>
                </a:lnTo>
                <a:lnTo>
                  <a:pt x="458019" y="535889"/>
                </a:lnTo>
                <a:lnTo>
                  <a:pt x="445501" y="537338"/>
                </a:lnTo>
                <a:lnTo>
                  <a:pt x="433047" y="539059"/>
                </a:lnTo>
                <a:close/>
              </a:path>
              <a:path w="10692383" h="4009643">
                <a:moveTo>
                  <a:pt x="411479" y="542543"/>
                </a:moveTo>
                <a:lnTo>
                  <a:pt x="414647" y="913224"/>
                </a:lnTo>
                <a:lnTo>
                  <a:pt x="434966" y="878070"/>
                </a:lnTo>
                <a:lnTo>
                  <a:pt x="433047" y="539059"/>
                </a:lnTo>
                <a:lnTo>
                  <a:pt x="420623" y="541019"/>
                </a:lnTo>
                <a:lnTo>
                  <a:pt x="416051" y="541019"/>
                </a:lnTo>
                <a:lnTo>
                  <a:pt x="411479" y="542543"/>
                </a:lnTo>
                <a:close/>
              </a:path>
              <a:path w="10692383" h="4009643">
                <a:moveTo>
                  <a:pt x="392387" y="947111"/>
                </a:moveTo>
                <a:lnTo>
                  <a:pt x="414647" y="913224"/>
                </a:lnTo>
                <a:lnTo>
                  <a:pt x="394715" y="658367"/>
                </a:lnTo>
                <a:lnTo>
                  <a:pt x="387717" y="689610"/>
                </a:lnTo>
                <a:lnTo>
                  <a:pt x="379096" y="720214"/>
                </a:lnTo>
                <a:lnTo>
                  <a:pt x="368900" y="750138"/>
                </a:lnTo>
                <a:lnTo>
                  <a:pt x="368256" y="979658"/>
                </a:lnTo>
                <a:lnTo>
                  <a:pt x="392387" y="947111"/>
                </a:lnTo>
                <a:close/>
              </a:path>
              <a:path w="10692383" h="4009643">
                <a:moveTo>
                  <a:pt x="368900" y="750138"/>
                </a:moveTo>
                <a:lnTo>
                  <a:pt x="357176" y="779336"/>
                </a:lnTo>
                <a:lnTo>
                  <a:pt x="343971" y="807767"/>
                </a:lnTo>
                <a:lnTo>
                  <a:pt x="329331" y="835386"/>
                </a:lnTo>
                <a:lnTo>
                  <a:pt x="313304" y="862150"/>
                </a:lnTo>
                <a:lnTo>
                  <a:pt x="295936" y="888016"/>
                </a:lnTo>
                <a:lnTo>
                  <a:pt x="314674" y="1040441"/>
                </a:lnTo>
                <a:lnTo>
                  <a:pt x="342328" y="1010792"/>
                </a:lnTo>
                <a:lnTo>
                  <a:pt x="368256" y="979658"/>
                </a:lnTo>
                <a:lnTo>
                  <a:pt x="368900" y="750138"/>
                </a:lnTo>
                <a:close/>
              </a:path>
              <a:path w="10692383" h="4009643">
                <a:moveTo>
                  <a:pt x="285365" y="1068531"/>
                </a:moveTo>
                <a:lnTo>
                  <a:pt x="314674" y="1040441"/>
                </a:lnTo>
                <a:lnTo>
                  <a:pt x="295936" y="888016"/>
                </a:lnTo>
                <a:lnTo>
                  <a:pt x="277274" y="912940"/>
                </a:lnTo>
                <a:lnTo>
                  <a:pt x="257365" y="936878"/>
                </a:lnTo>
                <a:lnTo>
                  <a:pt x="254475" y="1094988"/>
                </a:lnTo>
                <a:lnTo>
                  <a:pt x="285365" y="1068531"/>
                </a:lnTo>
                <a:close/>
              </a:path>
              <a:path w="10692383" h="4009643">
                <a:moveTo>
                  <a:pt x="236256" y="959788"/>
                </a:moveTo>
                <a:lnTo>
                  <a:pt x="213993" y="981626"/>
                </a:lnTo>
                <a:lnTo>
                  <a:pt x="222075" y="1119740"/>
                </a:lnTo>
                <a:lnTo>
                  <a:pt x="254475" y="1094988"/>
                </a:lnTo>
                <a:lnTo>
                  <a:pt x="257365" y="936878"/>
                </a:lnTo>
                <a:lnTo>
                  <a:pt x="236256" y="959788"/>
                </a:lnTo>
                <a:close/>
              </a:path>
              <a:path w="10692383" h="4009643">
                <a:moveTo>
                  <a:pt x="114348" y="1057387"/>
                </a:moveTo>
                <a:lnTo>
                  <a:pt x="116536" y="1183033"/>
                </a:lnTo>
                <a:lnTo>
                  <a:pt x="153033" y="1163836"/>
                </a:lnTo>
                <a:lnTo>
                  <a:pt x="188237" y="1142714"/>
                </a:lnTo>
                <a:lnTo>
                  <a:pt x="222075" y="1119740"/>
                </a:lnTo>
                <a:lnTo>
                  <a:pt x="213993" y="981626"/>
                </a:lnTo>
                <a:lnTo>
                  <a:pt x="190625" y="1002348"/>
                </a:lnTo>
                <a:lnTo>
                  <a:pt x="166196" y="1021912"/>
                </a:lnTo>
                <a:lnTo>
                  <a:pt x="140755" y="1040272"/>
                </a:lnTo>
                <a:lnTo>
                  <a:pt x="114348" y="1057387"/>
                </a:lnTo>
                <a:close/>
              </a:path>
              <a:path w="10692383" h="4009643">
                <a:moveTo>
                  <a:pt x="29801" y="1100822"/>
                </a:moveTo>
                <a:lnTo>
                  <a:pt x="39947" y="1215360"/>
                </a:lnTo>
                <a:lnTo>
                  <a:pt x="78816" y="1200232"/>
                </a:lnTo>
                <a:lnTo>
                  <a:pt x="116536" y="1183033"/>
                </a:lnTo>
                <a:lnTo>
                  <a:pt x="114348" y="1057387"/>
                </a:lnTo>
                <a:lnTo>
                  <a:pt x="87022" y="1073213"/>
                </a:lnTo>
                <a:lnTo>
                  <a:pt x="58824" y="1087706"/>
                </a:lnTo>
                <a:lnTo>
                  <a:pt x="29801" y="1100822"/>
                </a:lnTo>
                <a:close/>
              </a:path>
              <a:path w="10692383" h="4009643">
                <a:moveTo>
                  <a:pt x="0" y="1112519"/>
                </a:moveTo>
                <a:lnTo>
                  <a:pt x="0" y="1228343"/>
                </a:lnTo>
                <a:lnTo>
                  <a:pt x="39947" y="1215360"/>
                </a:lnTo>
                <a:lnTo>
                  <a:pt x="29801" y="1100822"/>
                </a:lnTo>
                <a:lnTo>
                  <a:pt x="0" y="1112519"/>
                </a:lnTo>
                <a:close/>
              </a:path>
              <a:path w="10692383" h="4009643">
                <a:moveTo>
                  <a:pt x="10669224" y="151545"/>
                </a:moveTo>
                <a:lnTo>
                  <a:pt x="10677210" y="162328"/>
                </a:lnTo>
                <a:lnTo>
                  <a:pt x="10684932" y="173283"/>
                </a:lnTo>
                <a:lnTo>
                  <a:pt x="10692383" y="184403"/>
                </a:lnTo>
                <a:lnTo>
                  <a:pt x="10692383" y="9144"/>
                </a:lnTo>
                <a:lnTo>
                  <a:pt x="10689335" y="6096"/>
                </a:lnTo>
                <a:lnTo>
                  <a:pt x="10686287" y="3048"/>
                </a:lnTo>
                <a:lnTo>
                  <a:pt x="10681715" y="0"/>
                </a:lnTo>
                <a:lnTo>
                  <a:pt x="10669224" y="151545"/>
                </a:lnTo>
                <a:close/>
              </a:path>
              <a:path w="10692383" h="4009643">
                <a:moveTo>
                  <a:pt x="10681715" y="0"/>
                </a:moveTo>
                <a:lnTo>
                  <a:pt x="10497311" y="0"/>
                </a:lnTo>
                <a:lnTo>
                  <a:pt x="10509106" y="6994"/>
                </a:lnTo>
                <a:lnTo>
                  <a:pt x="10520714" y="14257"/>
                </a:lnTo>
                <a:lnTo>
                  <a:pt x="10532129" y="21782"/>
                </a:lnTo>
                <a:lnTo>
                  <a:pt x="10543348" y="29565"/>
                </a:lnTo>
                <a:lnTo>
                  <a:pt x="10554366" y="37599"/>
                </a:lnTo>
                <a:lnTo>
                  <a:pt x="10565178" y="45880"/>
                </a:lnTo>
                <a:lnTo>
                  <a:pt x="10575780" y="54400"/>
                </a:lnTo>
                <a:lnTo>
                  <a:pt x="10586167" y="63154"/>
                </a:lnTo>
                <a:lnTo>
                  <a:pt x="10596334" y="72137"/>
                </a:lnTo>
                <a:lnTo>
                  <a:pt x="10606277" y="81343"/>
                </a:lnTo>
                <a:lnTo>
                  <a:pt x="10615992" y="90766"/>
                </a:lnTo>
                <a:lnTo>
                  <a:pt x="10625474" y="100401"/>
                </a:lnTo>
                <a:lnTo>
                  <a:pt x="10634717" y="110241"/>
                </a:lnTo>
                <a:lnTo>
                  <a:pt x="10643719" y="120281"/>
                </a:lnTo>
                <a:lnTo>
                  <a:pt x="10652474" y="130516"/>
                </a:lnTo>
                <a:lnTo>
                  <a:pt x="10660977" y="140939"/>
                </a:lnTo>
                <a:lnTo>
                  <a:pt x="10669224" y="151545"/>
                </a:lnTo>
                <a:lnTo>
                  <a:pt x="10681715" y="0"/>
                </a:lnTo>
                <a:close/>
              </a:path>
              <a:path w="10692383" h="4009643">
                <a:moveTo>
                  <a:pt x="10617583" y="336816"/>
                </a:moveTo>
                <a:lnTo>
                  <a:pt x="10623594" y="461392"/>
                </a:lnTo>
                <a:lnTo>
                  <a:pt x="10657576" y="474585"/>
                </a:lnTo>
                <a:lnTo>
                  <a:pt x="10692383" y="486155"/>
                </a:lnTo>
                <a:lnTo>
                  <a:pt x="10692383" y="370331"/>
                </a:lnTo>
                <a:lnTo>
                  <a:pt x="10666842" y="360198"/>
                </a:lnTo>
                <a:lnTo>
                  <a:pt x="10641899" y="349017"/>
                </a:lnTo>
                <a:lnTo>
                  <a:pt x="10617583" y="336816"/>
                </a:lnTo>
                <a:close/>
              </a:path>
              <a:path w="10692383" h="4009643">
                <a:moveTo>
                  <a:pt x="10548667" y="294372"/>
                </a:moveTo>
                <a:lnTo>
                  <a:pt x="10558308" y="430328"/>
                </a:lnTo>
                <a:lnTo>
                  <a:pt x="10590489" y="446624"/>
                </a:lnTo>
                <a:lnTo>
                  <a:pt x="10623594" y="461392"/>
                </a:lnTo>
                <a:lnTo>
                  <a:pt x="10617583" y="336816"/>
                </a:lnTo>
                <a:lnTo>
                  <a:pt x="10593921" y="323624"/>
                </a:lnTo>
                <a:lnTo>
                  <a:pt x="10570940" y="309467"/>
                </a:lnTo>
                <a:lnTo>
                  <a:pt x="10548667" y="294372"/>
                </a:lnTo>
                <a:close/>
              </a:path>
              <a:path w="10692383" h="4009643">
                <a:moveTo>
                  <a:pt x="10467212" y="225170"/>
                </a:moveTo>
                <a:lnTo>
                  <a:pt x="10467805" y="372740"/>
                </a:lnTo>
                <a:lnTo>
                  <a:pt x="10496917" y="393339"/>
                </a:lnTo>
                <a:lnTo>
                  <a:pt x="10527101" y="412551"/>
                </a:lnTo>
                <a:lnTo>
                  <a:pt x="10558308" y="430328"/>
                </a:lnTo>
                <a:lnTo>
                  <a:pt x="10548667" y="294372"/>
                </a:lnTo>
                <a:lnTo>
                  <a:pt x="10527131" y="278368"/>
                </a:lnTo>
                <a:lnTo>
                  <a:pt x="10506358" y="261481"/>
                </a:lnTo>
                <a:lnTo>
                  <a:pt x="10486376" y="243740"/>
                </a:lnTo>
                <a:lnTo>
                  <a:pt x="10467212" y="225170"/>
                </a:lnTo>
                <a:close/>
              </a:path>
              <a:path w="10692383" h="4009643">
                <a:moveTo>
                  <a:pt x="10448895" y="205801"/>
                </a:moveTo>
                <a:lnTo>
                  <a:pt x="10431450" y="185659"/>
                </a:lnTo>
                <a:lnTo>
                  <a:pt x="10439814" y="350800"/>
                </a:lnTo>
                <a:lnTo>
                  <a:pt x="10467805" y="372740"/>
                </a:lnTo>
                <a:lnTo>
                  <a:pt x="10467212" y="225170"/>
                </a:lnTo>
                <a:lnTo>
                  <a:pt x="10448895" y="205801"/>
                </a:lnTo>
                <a:close/>
              </a:path>
              <a:path w="10692383" h="4009643">
                <a:moveTo>
                  <a:pt x="10384631" y="120872"/>
                </a:moveTo>
                <a:lnTo>
                  <a:pt x="10387393" y="303085"/>
                </a:lnTo>
                <a:lnTo>
                  <a:pt x="10412993" y="327566"/>
                </a:lnTo>
                <a:lnTo>
                  <a:pt x="10439814" y="350800"/>
                </a:lnTo>
                <a:lnTo>
                  <a:pt x="10431450" y="185659"/>
                </a:lnTo>
                <a:lnTo>
                  <a:pt x="10414906" y="164772"/>
                </a:lnTo>
                <a:lnTo>
                  <a:pt x="10399291" y="143167"/>
                </a:lnTo>
                <a:lnTo>
                  <a:pt x="10384631" y="120872"/>
                </a:lnTo>
                <a:close/>
              </a:path>
              <a:path w="10692383" h="4009643">
                <a:moveTo>
                  <a:pt x="10370953" y="97913"/>
                </a:moveTo>
                <a:lnTo>
                  <a:pt x="10358287" y="74320"/>
                </a:lnTo>
                <a:lnTo>
                  <a:pt x="10363061" y="277404"/>
                </a:lnTo>
                <a:lnTo>
                  <a:pt x="10387393" y="303085"/>
                </a:lnTo>
                <a:lnTo>
                  <a:pt x="10384631" y="120872"/>
                </a:lnTo>
                <a:lnTo>
                  <a:pt x="10370953" y="97913"/>
                </a:lnTo>
                <a:close/>
              </a:path>
              <a:path w="10692383" h="4009643">
                <a:moveTo>
                  <a:pt x="10346658" y="50118"/>
                </a:moveTo>
                <a:lnTo>
                  <a:pt x="10336094" y="25335"/>
                </a:lnTo>
                <a:lnTo>
                  <a:pt x="10340047" y="250569"/>
                </a:lnTo>
                <a:lnTo>
                  <a:pt x="10363061" y="277404"/>
                </a:lnTo>
                <a:lnTo>
                  <a:pt x="10358287" y="74320"/>
                </a:lnTo>
                <a:lnTo>
                  <a:pt x="10346658" y="50118"/>
                </a:lnTo>
                <a:close/>
              </a:path>
              <a:path w="10692383" h="4009643">
                <a:moveTo>
                  <a:pt x="10326623" y="0"/>
                </a:moveTo>
                <a:lnTo>
                  <a:pt x="10209275" y="0"/>
                </a:lnTo>
                <a:lnTo>
                  <a:pt x="10219977" y="34373"/>
                </a:lnTo>
                <a:lnTo>
                  <a:pt x="10232390" y="67968"/>
                </a:lnTo>
                <a:lnTo>
                  <a:pt x="10246464" y="100738"/>
                </a:lnTo>
                <a:lnTo>
                  <a:pt x="10262152" y="132636"/>
                </a:lnTo>
                <a:lnTo>
                  <a:pt x="10279403" y="163615"/>
                </a:lnTo>
                <a:lnTo>
                  <a:pt x="10298169" y="193628"/>
                </a:lnTo>
                <a:lnTo>
                  <a:pt x="10318400" y="222629"/>
                </a:lnTo>
                <a:lnTo>
                  <a:pt x="10340047" y="250569"/>
                </a:lnTo>
                <a:lnTo>
                  <a:pt x="10336094" y="25335"/>
                </a:lnTo>
                <a:lnTo>
                  <a:pt x="10326623" y="0"/>
                </a:lnTo>
                <a:close/>
              </a:path>
              <a:path w="10692383" h="4009643">
                <a:moveTo>
                  <a:pt x="10140695" y="0"/>
                </a:moveTo>
                <a:lnTo>
                  <a:pt x="10021823" y="0"/>
                </a:lnTo>
                <a:lnTo>
                  <a:pt x="10034931" y="217947"/>
                </a:lnTo>
                <a:lnTo>
                  <a:pt x="10057613" y="184594"/>
                </a:lnTo>
                <a:lnTo>
                  <a:pt x="10078370" y="149961"/>
                </a:lnTo>
                <a:lnTo>
                  <a:pt x="10097128" y="114117"/>
                </a:lnTo>
                <a:lnTo>
                  <a:pt x="10113816" y="77129"/>
                </a:lnTo>
                <a:lnTo>
                  <a:pt x="10128363" y="39067"/>
                </a:lnTo>
                <a:lnTo>
                  <a:pt x="10140695" y="0"/>
                </a:lnTo>
                <a:close/>
              </a:path>
              <a:path w="10692383" h="4009643">
                <a:moveTo>
                  <a:pt x="10010973" y="29584"/>
                </a:moveTo>
                <a:lnTo>
                  <a:pt x="9998573" y="58414"/>
                </a:lnTo>
                <a:lnTo>
                  <a:pt x="10010395" y="249951"/>
                </a:lnTo>
                <a:lnTo>
                  <a:pt x="10034931" y="217947"/>
                </a:lnTo>
                <a:lnTo>
                  <a:pt x="10021823" y="0"/>
                </a:lnTo>
                <a:lnTo>
                  <a:pt x="10010973" y="29584"/>
                </a:lnTo>
                <a:close/>
              </a:path>
              <a:path w="10692383" h="4009643">
                <a:moveTo>
                  <a:pt x="9952577" y="139922"/>
                </a:moveTo>
                <a:lnTo>
                  <a:pt x="9956049" y="309638"/>
                </a:lnTo>
                <a:lnTo>
                  <a:pt x="9984077" y="280537"/>
                </a:lnTo>
                <a:lnTo>
                  <a:pt x="10010395" y="249951"/>
                </a:lnTo>
                <a:lnTo>
                  <a:pt x="9998573" y="58414"/>
                </a:lnTo>
                <a:lnTo>
                  <a:pt x="9984673" y="86445"/>
                </a:lnTo>
                <a:lnTo>
                  <a:pt x="9969325" y="113629"/>
                </a:lnTo>
                <a:lnTo>
                  <a:pt x="9952577" y="139922"/>
                </a:lnTo>
                <a:close/>
              </a:path>
              <a:path w="10692383" h="4009643">
                <a:moveTo>
                  <a:pt x="9894441" y="212994"/>
                </a:moveTo>
                <a:lnTo>
                  <a:pt x="9895151" y="363108"/>
                </a:lnTo>
                <a:lnTo>
                  <a:pt x="9926383" y="337184"/>
                </a:lnTo>
                <a:lnTo>
                  <a:pt x="9956049" y="309638"/>
                </a:lnTo>
                <a:lnTo>
                  <a:pt x="9952577" y="139922"/>
                </a:lnTo>
                <a:lnTo>
                  <a:pt x="9934480" y="165277"/>
                </a:lnTo>
                <a:lnTo>
                  <a:pt x="9915085" y="189650"/>
                </a:lnTo>
                <a:lnTo>
                  <a:pt x="9894441" y="212994"/>
                </a:lnTo>
                <a:close/>
              </a:path>
              <a:path w="10692383" h="4009643">
                <a:moveTo>
                  <a:pt x="9825525" y="276396"/>
                </a:moveTo>
                <a:lnTo>
                  <a:pt x="9828277" y="409811"/>
                </a:lnTo>
                <a:lnTo>
                  <a:pt x="9862425" y="387339"/>
                </a:lnTo>
                <a:lnTo>
                  <a:pt x="9895151" y="363108"/>
                </a:lnTo>
                <a:lnTo>
                  <a:pt x="9894441" y="212994"/>
                </a:lnTo>
                <a:lnTo>
                  <a:pt x="9872600" y="235263"/>
                </a:lnTo>
                <a:lnTo>
                  <a:pt x="9849611" y="256412"/>
                </a:lnTo>
                <a:lnTo>
                  <a:pt x="9825525" y="276396"/>
                </a:lnTo>
                <a:close/>
              </a:path>
              <a:path w="10692383" h="4009643">
                <a:moveTo>
                  <a:pt x="9747186" y="328894"/>
                </a:moveTo>
                <a:lnTo>
                  <a:pt x="9756004" y="449198"/>
                </a:lnTo>
                <a:lnTo>
                  <a:pt x="9792780" y="430453"/>
                </a:lnTo>
                <a:lnTo>
                  <a:pt x="9828277" y="409811"/>
                </a:lnTo>
                <a:lnTo>
                  <a:pt x="9825525" y="276396"/>
                </a:lnTo>
                <a:lnTo>
                  <a:pt x="9800392" y="295168"/>
                </a:lnTo>
                <a:lnTo>
                  <a:pt x="9774262" y="312682"/>
                </a:lnTo>
                <a:lnTo>
                  <a:pt x="9747186" y="328894"/>
                </a:lnTo>
                <a:close/>
              </a:path>
              <a:path w="10692383" h="4009643">
                <a:moveTo>
                  <a:pt x="9630424" y="379796"/>
                </a:moveTo>
                <a:lnTo>
                  <a:pt x="9638731" y="493364"/>
                </a:lnTo>
                <a:lnTo>
                  <a:pt x="9678908" y="480722"/>
                </a:lnTo>
                <a:lnTo>
                  <a:pt x="9718023" y="465978"/>
                </a:lnTo>
                <a:lnTo>
                  <a:pt x="9756004" y="449198"/>
                </a:lnTo>
                <a:lnTo>
                  <a:pt x="9747186" y="328894"/>
                </a:lnTo>
                <a:lnTo>
                  <a:pt x="9719214" y="343757"/>
                </a:lnTo>
                <a:lnTo>
                  <a:pt x="9690396" y="357225"/>
                </a:lnTo>
                <a:lnTo>
                  <a:pt x="9660782" y="369253"/>
                </a:lnTo>
                <a:lnTo>
                  <a:pt x="9630424" y="379796"/>
                </a:lnTo>
                <a:close/>
              </a:path>
              <a:path w="10692383" h="4009643">
                <a:moveTo>
                  <a:pt x="9541763" y="513587"/>
                </a:moveTo>
                <a:lnTo>
                  <a:pt x="9550907" y="513587"/>
                </a:lnTo>
                <a:lnTo>
                  <a:pt x="9555479" y="512063"/>
                </a:lnTo>
                <a:lnTo>
                  <a:pt x="9597564" y="503834"/>
                </a:lnTo>
                <a:lnTo>
                  <a:pt x="9638731" y="493364"/>
                </a:lnTo>
                <a:lnTo>
                  <a:pt x="9630424" y="379796"/>
                </a:lnTo>
                <a:lnTo>
                  <a:pt x="9599370" y="388806"/>
                </a:lnTo>
                <a:lnTo>
                  <a:pt x="9567671" y="396239"/>
                </a:lnTo>
                <a:lnTo>
                  <a:pt x="9560931" y="125711"/>
                </a:lnTo>
                <a:lnTo>
                  <a:pt x="9548091" y="145499"/>
                </a:lnTo>
                <a:lnTo>
                  <a:pt x="9541763" y="513587"/>
                </a:lnTo>
                <a:close/>
              </a:path>
              <a:path w="10692383" h="4009643">
                <a:moveTo>
                  <a:pt x="9503554" y="228673"/>
                </a:moveTo>
                <a:lnTo>
                  <a:pt x="9504368" y="518718"/>
                </a:lnTo>
                <a:lnTo>
                  <a:pt x="9516886" y="517269"/>
                </a:lnTo>
                <a:lnTo>
                  <a:pt x="9529340" y="515548"/>
                </a:lnTo>
                <a:lnTo>
                  <a:pt x="9541763" y="513587"/>
                </a:lnTo>
                <a:lnTo>
                  <a:pt x="9548091" y="145499"/>
                </a:lnTo>
                <a:lnTo>
                  <a:pt x="9535918" y="165702"/>
                </a:lnTo>
                <a:lnTo>
                  <a:pt x="9524428" y="186308"/>
                </a:lnTo>
                <a:lnTo>
                  <a:pt x="9513635" y="207303"/>
                </a:lnTo>
                <a:lnTo>
                  <a:pt x="9503554" y="228673"/>
                </a:lnTo>
                <a:close/>
              </a:path>
              <a:path w="10692383" h="4009643">
                <a:moveTo>
                  <a:pt x="9477731" y="294893"/>
                </a:moveTo>
                <a:lnTo>
                  <a:pt x="9479019" y="520679"/>
                </a:lnTo>
                <a:lnTo>
                  <a:pt x="9491757" y="519865"/>
                </a:lnTo>
                <a:lnTo>
                  <a:pt x="9504368" y="518718"/>
                </a:lnTo>
                <a:lnTo>
                  <a:pt x="9503554" y="228673"/>
                </a:lnTo>
                <a:lnTo>
                  <a:pt x="9494199" y="250403"/>
                </a:lnTo>
                <a:lnTo>
                  <a:pt x="9485587" y="272482"/>
                </a:lnTo>
                <a:lnTo>
                  <a:pt x="9477731" y="294893"/>
                </a:lnTo>
                <a:close/>
              </a:path>
              <a:path w="10692383" h="4009643">
                <a:moveTo>
                  <a:pt x="9470647" y="317625"/>
                </a:moveTo>
                <a:lnTo>
                  <a:pt x="9464350" y="340664"/>
                </a:lnTo>
                <a:lnTo>
                  <a:pt x="9466125" y="521127"/>
                </a:lnTo>
                <a:lnTo>
                  <a:pt x="9479019" y="520679"/>
                </a:lnTo>
                <a:lnTo>
                  <a:pt x="9477731" y="294893"/>
                </a:lnTo>
                <a:lnTo>
                  <a:pt x="9470647" y="317625"/>
                </a:lnTo>
                <a:close/>
              </a:path>
              <a:path w="10692383" h="4009643">
                <a:moveTo>
                  <a:pt x="9458853" y="363995"/>
                </a:moveTo>
                <a:lnTo>
                  <a:pt x="9454173" y="387605"/>
                </a:lnTo>
                <a:lnTo>
                  <a:pt x="9457943" y="521207"/>
                </a:lnTo>
                <a:lnTo>
                  <a:pt x="9466125" y="521127"/>
                </a:lnTo>
                <a:lnTo>
                  <a:pt x="9464350" y="340664"/>
                </a:lnTo>
                <a:lnTo>
                  <a:pt x="9458853" y="363995"/>
                </a:lnTo>
                <a:close/>
              </a:path>
              <a:path w="10692383" h="4009643">
                <a:moveTo>
                  <a:pt x="9457943" y="521207"/>
                </a:moveTo>
                <a:lnTo>
                  <a:pt x="9454173" y="387605"/>
                </a:lnTo>
                <a:lnTo>
                  <a:pt x="9450323" y="411479"/>
                </a:lnTo>
                <a:lnTo>
                  <a:pt x="9450323" y="417575"/>
                </a:lnTo>
                <a:lnTo>
                  <a:pt x="9449507" y="422316"/>
                </a:lnTo>
                <a:lnTo>
                  <a:pt x="9447574" y="434666"/>
                </a:lnTo>
                <a:lnTo>
                  <a:pt x="9445914" y="447192"/>
                </a:lnTo>
                <a:lnTo>
                  <a:pt x="9444562" y="459858"/>
                </a:lnTo>
                <a:lnTo>
                  <a:pt x="9443553" y="472629"/>
                </a:lnTo>
                <a:lnTo>
                  <a:pt x="9442922" y="485471"/>
                </a:lnTo>
                <a:lnTo>
                  <a:pt x="9442703" y="498347"/>
                </a:lnTo>
                <a:lnTo>
                  <a:pt x="9442703" y="522731"/>
                </a:lnTo>
                <a:lnTo>
                  <a:pt x="9457943" y="521207"/>
                </a:lnTo>
                <a:close/>
              </a:path>
              <a:path w="10692383" h="4009643">
                <a:moveTo>
                  <a:pt x="9668255" y="0"/>
                </a:moveTo>
                <a:lnTo>
                  <a:pt x="9651158" y="16491"/>
                </a:lnTo>
                <a:lnTo>
                  <a:pt x="9653532" y="188926"/>
                </a:lnTo>
                <a:lnTo>
                  <a:pt x="9667684" y="168401"/>
                </a:lnTo>
                <a:lnTo>
                  <a:pt x="9682670" y="148472"/>
                </a:lnTo>
                <a:lnTo>
                  <a:pt x="9698467" y="129162"/>
                </a:lnTo>
                <a:lnTo>
                  <a:pt x="9715050" y="110496"/>
                </a:lnTo>
                <a:lnTo>
                  <a:pt x="9732396" y="92500"/>
                </a:lnTo>
                <a:lnTo>
                  <a:pt x="9750480" y="75199"/>
                </a:lnTo>
                <a:lnTo>
                  <a:pt x="9769278" y="58619"/>
                </a:lnTo>
                <a:lnTo>
                  <a:pt x="9788767" y="42783"/>
                </a:lnTo>
                <a:lnTo>
                  <a:pt x="9808922" y="27718"/>
                </a:lnTo>
                <a:lnTo>
                  <a:pt x="9829719" y="13448"/>
                </a:lnTo>
                <a:lnTo>
                  <a:pt x="9851135" y="0"/>
                </a:lnTo>
                <a:lnTo>
                  <a:pt x="9668255" y="0"/>
                </a:lnTo>
                <a:close/>
              </a:path>
              <a:path w="10692383" h="4009643">
                <a:moveTo>
                  <a:pt x="9605747" y="276463"/>
                </a:moveTo>
                <a:lnTo>
                  <a:pt x="9616322" y="253813"/>
                </a:lnTo>
                <a:lnTo>
                  <a:pt x="9627827" y="231656"/>
                </a:lnTo>
                <a:lnTo>
                  <a:pt x="9640238" y="210019"/>
                </a:lnTo>
                <a:lnTo>
                  <a:pt x="9653532" y="188926"/>
                </a:lnTo>
                <a:lnTo>
                  <a:pt x="9651158" y="16491"/>
                </a:lnTo>
                <a:lnTo>
                  <a:pt x="9634625" y="33494"/>
                </a:lnTo>
                <a:lnTo>
                  <a:pt x="9618670" y="50996"/>
                </a:lnTo>
                <a:lnTo>
                  <a:pt x="9605747" y="276463"/>
                </a:lnTo>
                <a:close/>
              </a:path>
              <a:path w="10692383" h="4009643">
                <a:moveTo>
                  <a:pt x="9579847" y="347124"/>
                </a:moveTo>
                <a:lnTo>
                  <a:pt x="9587486" y="323143"/>
                </a:lnTo>
                <a:lnTo>
                  <a:pt x="9596127" y="299581"/>
                </a:lnTo>
                <a:lnTo>
                  <a:pt x="9605747" y="276463"/>
                </a:lnTo>
                <a:lnTo>
                  <a:pt x="9618670" y="50996"/>
                </a:lnTo>
                <a:lnTo>
                  <a:pt x="9603309" y="68982"/>
                </a:lnTo>
                <a:lnTo>
                  <a:pt x="9588555" y="87439"/>
                </a:lnTo>
                <a:lnTo>
                  <a:pt x="9579847" y="347124"/>
                </a:lnTo>
                <a:close/>
              </a:path>
              <a:path w="10692383" h="4009643">
                <a:moveTo>
                  <a:pt x="9574424" y="106353"/>
                </a:moveTo>
                <a:lnTo>
                  <a:pt x="9560931" y="125711"/>
                </a:lnTo>
                <a:lnTo>
                  <a:pt x="9567671" y="396239"/>
                </a:lnTo>
                <a:lnTo>
                  <a:pt x="9573234" y="371498"/>
                </a:lnTo>
                <a:lnTo>
                  <a:pt x="9579847" y="347124"/>
                </a:lnTo>
                <a:lnTo>
                  <a:pt x="9588555" y="87439"/>
                </a:lnTo>
                <a:lnTo>
                  <a:pt x="9574424" y="106353"/>
                </a:lnTo>
                <a:close/>
              </a:path>
              <a:path w="10692383" h="4009643">
                <a:moveTo>
                  <a:pt x="9278201" y="323143"/>
                </a:moveTo>
                <a:lnTo>
                  <a:pt x="9285791" y="347124"/>
                </a:lnTo>
                <a:lnTo>
                  <a:pt x="9292372" y="371498"/>
                </a:lnTo>
                <a:lnTo>
                  <a:pt x="9297923" y="396239"/>
                </a:lnTo>
                <a:lnTo>
                  <a:pt x="9268248" y="503834"/>
                </a:lnTo>
                <a:lnTo>
                  <a:pt x="9310115" y="512063"/>
                </a:lnTo>
                <a:lnTo>
                  <a:pt x="9305082" y="125711"/>
                </a:lnTo>
                <a:lnTo>
                  <a:pt x="9291693" y="106353"/>
                </a:lnTo>
                <a:lnTo>
                  <a:pt x="9278201" y="323143"/>
                </a:lnTo>
                <a:close/>
              </a:path>
              <a:path w="10692383" h="4009643">
                <a:moveTo>
                  <a:pt x="9249602" y="253813"/>
                </a:moveTo>
                <a:lnTo>
                  <a:pt x="9260085" y="276463"/>
                </a:lnTo>
                <a:lnTo>
                  <a:pt x="9269626" y="299581"/>
                </a:lnTo>
                <a:lnTo>
                  <a:pt x="9278201" y="323143"/>
                </a:lnTo>
                <a:lnTo>
                  <a:pt x="9291693" y="106353"/>
                </a:lnTo>
                <a:lnTo>
                  <a:pt x="9277683" y="87439"/>
                </a:lnTo>
                <a:lnTo>
                  <a:pt x="9263066" y="68982"/>
                </a:lnTo>
                <a:lnTo>
                  <a:pt x="9249602" y="253813"/>
                </a:lnTo>
                <a:close/>
              </a:path>
              <a:path w="10692383" h="4009643">
                <a:moveTo>
                  <a:pt x="9183800" y="148472"/>
                </a:moveTo>
                <a:lnTo>
                  <a:pt x="9198673" y="168401"/>
                </a:lnTo>
                <a:lnTo>
                  <a:pt x="9212711" y="188926"/>
                </a:lnTo>
                <a:lnTo>
                  <a:pt x="9225893" y="210019"/>
                </a:lnTo>
                <a:lnTo>
                  <a:pt x="9238197" y="231656"/>
                </a:lnTo>
                <a:lnTo>
                  <a:pt x="9249602" y="253813"/>
                </a:lnTo>
                <a:lnTo>
                  <a:pt x="9263066" y="68982"/>
                </a:lnTo>
                <a:lnTo>
                  <a:pt x="9247860" y="50996"/>
                </a:lnTo>
                <a:lnTo>
                  <a:pt x="9232080" y="33494"/>
                </a:lnTo>
                <a:lnTo>
                  <a:pt x="9215743" y="16491"/>
                </a:lnTo>
                <a:lnTo>
                  <a:pt x="9198863" y="0"/>
                </a:lnTo>
                <a:lnTo>
                  <a:pt x="9183800" y="148472"/>
                </a:lnTo>
                <a:close/>
              </a:path>
              <a:path w="10692383" h="4009643">
                <a:moveTo>
                  <a:pt x="9198863" y="0"/>
                </a:moveTo>
                <a:lnTo>
                  <a:pt x="9015983" y="0"/>
                </a:lnTo>
                <a:lnTo>
                  <a:pt x="9037388" y="13448"/>
                </a:lnTo>
                <a:lnTo>
                  <a:pt x="9058154" y="27718"/>
                </a:lnTo>
                <a:lnTo>
                  <a:pt x="9078259" y="42783"/>
                </a:lnTo>
                <a:lnTo>
                  <a:pt x="9097682" y="58619"/>
                </a:lnTo>
                <a:lnTo>
                  <a:pt x="9116401" y="75199"/>
                </a:lnTo>
                <a:lnTo>
                  <a:pt x="9134394" y="92500"/>
                </a:lnTo>
                <a:lnTo>
                  <a:pt x="9151639" y="110496"/>
                </a:lnTo>
                <a:lnTo>
                  <a:pt x="9168115" y="129162"/>
                </a:lnTo>
                <a:lnTo>
                  <a:pt x="9183800" y="148472"/>
                </a:lnTo>
                <a:lnTo>
                  <a:pt x="9198863" y="0"/>
                </a:lnTo>
                <a:close/>
              </a:path>
              <a:path w="10692383" h="4009643">
                <a:moveTo>
                  <a:pt x="9424415" y="502919"/>
                </a:moveTo>
                <a:lnTo>
                  <a:pt x="9422891" y="498347"/>
                </a:lnTo>
                <a:lnTo>
                  <a:pt x="9424415" y="519683"/>
                </a:lnTo>
                <a:lnTo>
                  <a:pt x="9424415" y="502919"/>
                </a:lnTo>
                <a:close/>
              </a:path>
              <a:path w="10692383" h="4009643">
                <a:moveTo>
                  <a:pt x="9422891" y="522731"/>
                </a:moveTo>
                <a:lnTo>
                  <a:pt x="9424415" y="519683"/>
                </a:lnTo>
                <a:lnTo>
                  <a:pt x="9422891" y="498347"/>
                </a:lnTo>
                <a:lnTo>
                  <a:pt x="9422875" y="493469"/>
                </a:lnTo>
                <a:lnTo>
                  <a:pt x="9422662" y="480581"/>
                </a:lnTo>
                <a:lnTo>
                  <a:pt x="9422177" y="467742"/>
                </a:lnTo>
                <a:lnTo>
                  <a:pt x="9421382" y="454987"/>
                </a:lnTo>
                <a:lnTo>
                  <a:pt x="9420244" y="442350"/>
                </a:lnTo>
                <a:lnTo>
                  <a:pt x="9418727" y="429868"/>
                </a:lnTo>
                <a:lnTo>
                  <a:pt x="9416795" y="417575"/>
                </a:lnTo>
                <a:lnTo>
                  <a:pt x="9415271" y="411479"/>
                </a:lnTo>
                <a:lnTo>
                  <a:pt x="9411422" y="387605"/>
                </a:lnTo>
                <a:lnTo>
                  <a:pt x="9407651" y="521207"/>
                </a:lnTo>
                <a:lnTo>
                  <a:pt x="9422891" y="522731"/>
                </a:lnTo>
                <a:close/>
              </a:path>
              <a:path w="10692383" h="4009643">
                <a:moveTo>
                  <a:pt x="9411422" y="387605"/>
                </a:moveTo>
                <a:lnTo>
                  <a:pt x="9406743" y="363995"/>
                </a:lnTo>
                <a:lnTo>
                  <a:pt x="9401250" y="340664"/>
                </a:lnTo>
                <a:lnTo>
                  <a:pt x="9394959" y="317625"/>
                </a:lnTo>
                <a:lnTo>
                  <a:pt x="9387887" y="294893"/>
                </a:lnTo>
                <a:lnTo>
                  <a:pt x="9395140" y="521005"/>
                </a:lnTo>
                <a:lnTo>
                  <a:pt x="9407651" y="521207"/>
                </a:lnTo>
                <a:lnTo>
                  <a:pt x="9411422" y="387605"/>
                </a:lnTo>
                <a:close/>
              </a:path>
              <a:path w="10692383" h="4009643">
                <a:moveTo>
                  <a:pt x="9382483" y="520417"/>
                </a:moveTo>
                <a:lnTo>
                  <a:pt x="9395140" y="521005"/>
                </a:lnTo>
                <a:lnTo>
                  <a:pt x="9387887" y="294893"/>
                </a:lnTo>
                <a:lnTo>
                  <a:pt x="9380049" y="272482"/>
                </a:lnTo>
                <a:lnTo>
                  <a:pt x="9371460" y="250403"/>
                </a:lnTo>
                <a:lnTo>
                  <a:pt x="9369743" y="519475"/>
                </a:lnTo>
                <a:lnTo>
                  <a:pt x="9382483" y="520417"/>
                </a:lnTo>
                <a:close/>
              </a:path>
              <a:path w="10692383" h="4009643">
                <a:moveTo>
                  <a:pt x="9319259" y="513587"/>
                </a:moveTo>
                <a:lnTo>
                  <a:pt x="9323831" y="513587"/>
                </a:lnTo>
                <a:lnTo>
                  <a:pt x="9331658" y="514843"/>
                </a:lnTo>
                <a:lnTo>
                  <a:pt x="9344268" y="516657"/>
                </a:lnTo>
                <a:lnTo>
                  <a:pt x="9356984" y="518211"/>
                </a:lnTo>
                <a:lnTo>
                  <a:pt x="9369743" y="519475"/>
                </a:lnTo>
                <a:lnTo>
                  <a:pt x="9371460" y="250403"/>
                </a:lnTo>
                <a:lnTo>
                  <a:pt x="9362139" y="228673"/>
                </a:lnTo>
                <a:lnTo>
                  <a:pt x="9352099" y="207303"/>
                </a:lnTo>
                <a:lnTo>
                  <a:pt x="9341357" y="186308"/>
                </a:lnTo>
                <a:lnTo>
                  <a:pt x="9329930" y="165702"/>
                </a:lnTo>
                <a:lnTo>
                  <a:pt x="9319259" y="513587"/>
                </a:lnTo>
                <a:close/>
              </a:path>
              <a:path w="10692383" h="4009643">
                <a:moveTo>
                  <a:pt x="9317833" y="145499"/>
                </a:moveTo>
                <a:lnTo>
                  <a:pt x="9305082" y="125711"/>
                </a:lnTo>
                <a:lnTo>
                  <a:pt x="9310115" y="512063"/>
                </a:lnTo>
                <a:lnTo>
                  <a:pt x="9314687" y="513587"/>
                </a:lnTo>
                <a:lnTo>
                  <a:pt x="9319259" y="513587"/>
                </a:lnTo>
                <a:lnTo>
                  <a:pt x="9329930" y="165702"/>
                </a:lnTo>
                <a:lnTo>
                  <a:pt x="9317833" y="145499"/>
                </a:lnTo>
                <a:close/>
              </a:path>
              <a:path w="10692383" h="4009643">
                <a:moveTo>
                  <a:pt x="9297923" y="396239"/>
                </a:moveTo>
                <a:lnTo>
                  <a:pt x="9266236" y="388806"/>
                </a:lnTo>
                <a:lnTo>
                  <a:pt x="9235212" y="379796"/>
                </a:lnTo>
                <a:lnTo>
                  <a:pt x="9204900" y="369253"/>
                </a:lnTo>
                <a:lnTo>
                  <a:pt x="9175345" y="357225"/>
                </a:lnTo>
                <a:lnTo>
                  <a:pt x="9146595" y="343757"/>
                </a:lnTo>
                <a:lnTo>
                  <a:pt x="9118696" y="328894"/>
                </a:lnTo>
                <a:lnTo>
                  <a:pt x="9148315" y="465978"/>
                </a:lnTo>
                <a:lnTo>
                  <a:pt x="9187275" y="480722"/>
                </a:lnTo>
                <a:lnTo>
                  <a:pt x="9227277" y="493364"/>
                </a:lnTo>
                <a:lnTo>
                  <a:pt x="9268248" y="503834"/>
                </a:lnTo>
                <a:lnTo>
                  <a:pt x="9297923" y="396239"/>
                </a:lnTo>
                <a:close/>
              </a:path>
              <a:path w="10692383" h="4009643">
                <a:moveTo>
                  <a:pt x="9148315" y="465978"/>
                </a:moveTo>
                <a:lnTo>
                  <a:pt x="9118696" y="328894"/>
                </a:lnTo>
                <a:lnTo>
                  <a:pt x="9091696" y="312682"/>
                </a:lnTo>
                <a:lnTo>
                  <a:pt x="9065641" y="295168"/>
                </a:lnTo>
                <a:lnTo>
                  <a:pt x="9040579" y="276396"/>
                </a:lnTo>
                <a:lnTo>
                  <a:pt x="9073816" y="430453"/>
                </a:lnTo>
                <a:lnTo>
                  <a:pt x="9110471" y="449198"/>
                </a:lnTo>
                <a:lnTo>
                  <a:pt x="9148315" y="465978"/>
                </a:lnTo>
                <a:close/>
              </a:path>
              <a:path w="10692383" h="4009643">
                <a:moveTo>
                  <a:pt x="9073816" y="430453"/>
                </a:moveTo>
                <a:lnTo>
                  <a:pt x="9040579" y="276396"/>
                </a:lnTo>
                <a:lnTo>
                  <a:pt x="9016555" y="256412"/>
                </a:lnTo>
                <a:lnTo>
                  <a:pt x="8993617" y="235263"/>
                </a:lnTo>
                <a:lnTo>
                  <a:pt x="8971812" y="212994"/>
                </a:lnTo>
                <a:lnTo>
                  <a:pt x="9004364" y="387339"/>
                </a:lnTo>
                <a:lnTo>
                  <a:pt x="9038423" y="409811"/>
                </a:lnTo>
                <a:lnTo>
                  <a:pt x="9073816" y="430453"/>
                </a:lnTo>
                <a:close/>
              </a:path>
              <a:path w="10692383" h="4009643">
                <a:moveTo>
                  <a:pt x="9004364" y="387339"/>
                </a:moveTo>
                <a:lnTo>
                  <a:pt x="8971812" y="212994"/>
                </a:lnTo>
                <a:lnTo>
                  <a:pt x="8951186" y="189650"/>
                </a:lnTo>
                <a:lnTo>
                  <a:pt x="8931787" y="165277"/>
                </a:lnTo>
                <a:lnTo>
                  <a:pt x="8913661" y="139922"/>
                </a:lnTo>
                <a:lnTo>
                  <a:pt x="8940545" y="337184"/>
                </a:lnTo>
                <a:lnTo>
                  <a:pt x="8971714" y="363108"/>
                </a:lnTo>
                <a:lnTo>
                  <a:pt x="9004364" y="387339"/>
                </a:lnTo>
                <a:close/>
              </a:path>
              <a:path w="10692383" h="4009643">
                <a:moveTo>
                  <a:pt x="8940545" y="337184"/>
                </a:moveTo>
                <a:lnTo>
                  <a:pt x="8913661" y="139922"/>
                </a:lnTo>
                <a:lnTo>
                  <a:pt x="8896855" y="113629"/>
                </a:lnTo>
                <a:lnTo>
                  <a:pt x="8881417" y="86445"/>
                </a:lnTo>
                <a:lnTo>
                  <a:pt x="8867392" y="58414"/>
                </a:lnTo>
                <a:lnTo>
                  <a:pt x="8882944" y="280537"/>
                </a:lnTo>
                <a:lnTo>
                  <a:pt x="8910931" y="309638"/>
                </a:lnTo>
                <a:lnTo>
                  <a:pt x="8940545" y="337184"/>
                </a:lnTo>
                <a:close/>
              </a:path>
              <a:path w="10692383" h="4009643">
                <a:moveTo>
                  <a:pt x="8856658" y="249951"/>
                </a:moveTo>
                <a:lnTo>
                  <a:pt x="8882944" y="280537"/>
                </a:lnTo>
                <a:lnTo>
                  <a:pt x="8867392" y="58414"/>
                </a:lnTo>
                <a:lnTo>
                  <a:pt x="8854828" y="29584"/>
                </a:lnTo>
                <a:lnTo>
                  <a:pt x="8843771" y="0"/>
                </a:lnTo>
                <a:lnTo>
                  <a:pt x="8832146" y="217947"/>
                </a:lnTo>
                <a:lnTo>
                  <a:pt x="8856658" y="249951"/>
                </a:lnTo>
                <a:close/>
              </a:path>
              <a:path w="10692383" h="4009643">
                <a:moveTo>
                  <a:pt x="8843771" y="0"/>
                </a:moveTo>
                <a:lnTo>
                  <a:pt x="8726423" y="0"/>
                </a:lnTo>
                <a:lnTo>
                  <a:pt x="8738756" y="39067"/>
                </a:lnTo>
                <a:lnTo>
                  <a:pt x="8753301" y="77129"/>
                </a:lnTo>
                <a:lnTo>
                  <a:pt x="8769985" y="114117"/>
                </a:lnTo>
                <a:lnTo>
                  <a:pt x="8788737" y="149961"/>
                </a:lnTo>
                <a:lnTo>
                  <a:pt x="8809481" y="184594"/>
                </a:lnTo>
                <a:lnTo>
                  <a:pt x="8832146" y="217947"/>
                </a:lnTo>
                <a:lnTo>
                  <a:pt x="8843771" y="0"/>
                </a:lnTo>
                <a:close/>
              </a:path>
              <a:path w="10692383" h="4009643">
                <a:moveTo>
                  <a:pt x="8656319" y="0"/>
                </a:moveTo>
                <a:lnTo>
                  <a:pt x="8538971" y="0"/>
                </a:lnTo>
                <a:lnTo>
                  <a:pt x="8550596" y="217947"/>
                </a:lnTo>
                <a:lnTo>
                  <a:pt x="8573261" y="184594"/>
                </a:lnTo>
                <a:lnTo>
                  <a:pt x="8594006" y="149961"/>
                </a:lnTo>
                <a:lnTo>
                  <a:pt x="8612757" y="114117"/>
                </a:lnTo>
                <a:lnTo>
                  <a:pt x="8629442" y="77129"/>
                </a:lnTo>
                <a:lnTo>
                  <a:pt x="8643987" y="39067"/>
                </a:lnTo>
                <a:lnTo>
                  <a:pt x="8656319" y="0"/>
                </a:lnTo>
                <a:close/>
              </a:path>
              <a:path w="10692383" h="4009643">
                <a:moveTo>
                  <a:pt x="8527915" y="29584"/>
                </a:moveTo>
                <a:lnTo>
                  <a:pt x="8515349" y="58414"/>
                </a:lnTo>
                <a:lnTo>
                  <a:pt x="8526084" y="249951"/>
                </a:lnTo>
                <a:lnTo>
                  <a:pt x="8550596" y="217947"/>
                </a:lnTo>
                <a:lnTo>
                  <a:pt x="8538971" y="0"/>
                </a:lnTo>
                <a:lnTo>
                  <a:pt x="8527915" y="29584"/>
                </a:lnTo>
                <a:close/>
              </a:path>
              <a:path w="10692383" h="4009643">
                <a:moveTo>
                  <a:pt x="8469058" y="139922"/>
                </a:moveTo>
                <a:lnTo>
                  <a:pt x="8471812" y="309638"/>
                </a:lnTo>
                <a:lnTo>
                  <a:pt x="8499798" y="280537"/>
                </a:lnTo>
                <a:lnTo>
                  <a:pt x="8526084" y="249951"/>
                </a:lnTo>
                <a:lnTo>
                  <a:pt x="8515349" y="58414"/>
                </a:lnTo>
                <a:lnTo>
                  <a:pt x="8501321" y="86445"/>
                </a:lnTo>
                <a:lnTo>
                  <a:pt x="8485875" y="113629"/>
                </a:lnTo>
                <a:lnTo>
                  <a:pt x="8469058" y="139922"/>
                </a:lnTo>
                <a:close/>
              </a:path>
              <a:path w="10692383" h="4009643">
                <a:moveTo>
                  <a:pt x="8410833" y="212994"/>
                </a:moveTo>
                <a:lnTo>
                  <a:pt x="8411028" y="363108"/>
                </a:lnTo>
                <a:lnTo>
                  <a:pt x="8442197" y="337184"/>
                </a:lnTo>
                <a:lnTo>
                  <a:pt x="8471812" y="309638"/>
                </a:lnTo>
                <a:lnTo>
                  <a:pt x="8469058" y="139922"/>
                </a:lnTo>
                <a:lnTo>
                  <a:pt x="8450915" y="165277"/>
                </a:lnTo>
                <a:lnTo>
                  <a:pt x="8431491" y="189650"/>
                </a:lnTo>
                <a:lnTo>
                  <a:pt x="8410833" y="212994"/>
                </a:lnTo>
                <a:close/>
              </a:path>
              <a:path w="10692383" h="4009643">
                <a:moveTo>
                  <a:pt x="8341910" y="276396"/>
                </a:moveTo>
                <a:lnTo>
                  <a:pt x="8344320" y="409811"/>
                </a:lnTo>
                <a:lnTo>
                  <a:pt x="8378378" y="387339"/>
                </a:lnTo>
                <a:lnTo>
                  <a:pt x="8411028" y="363108"/>
                </a:lnTo>
                <a:lnTo>
                  <a:pt x="8410833" y="212994"/>
                </a:lnTo>
                <a:lnTo>
                  <a:pt x="8388987" y="235263"/>
                </a:lnTo>
                <a:lnTo>
                  <a:pt x="8365997" y="256412"/>
                </a:lnTo>
                <a:lnTo>
                  <a:pt x="8341910" y="276396"/>
                </a:lnTo>
                <a:close/>
              </a:path>
              <a:path w="10692383" h="4009643">
                <a:moveTo>
                  <a:pt x="8263524" y="328894"/>
                </a:moveTo>
                <a:lnTo>
                  <a:pt x="8272271" y="449198"/>
                </a:lnTo>
                <a:lnTo>
                  <a:pt x="8308927" y="430453"/>
                </a:lnTo>
                <a:lnTo>
                  <a:pt x="8344320" y="409811"/>
                </a:lnTo>
                <a:lnTo>
                  <a:pt x="8341910" y="276396"/>
                </a:lnTo>
                <a:lnTo>
                  <a:pt x="8316772" y="295168"/>
                </a:lnTo>
                <a:lnTo>
                  <a:pt x="8290628" y="312682"/>
                </a:lnTo>
                <a:lnTo>
                  <a:pt x="8263524" y="328894"/>
                </a:lnTo>
                <a:close/>
              </a:path>
              <a:path w="10692383" h="4009643">
                <a:moveTo>
                  <a:pt x="8146419" y="379796"/>
                </a:moveTo>
                <a:lnTo>
                  <a:pt x="8155466" y="493364"/>
                </a:lnTo>
                <a:lnTo>
                  <a:pt x="8195468" y="480722"/>
                </a:lnTo>
                <a:lnTo>
                  <a:pt x="8234427" y="465978"/>
                </a:lnTo>
                <a:lnTo>
                  <a:pt x="8272271" y="449198"/>
                </a:lnTo>
                <a:lnTo>
                  <a:pt x="8263524" y="328894"/>
                </a:lnTo>
                <a:lnTo>
                  <a:pt x="8235505" y="343757"/>
                </a:lnTo>
                <a:lnTo>
                  <a:pt x="8206617" y="357225"/>
                </a:lnTo>
                <a:lnTo>
                  <a:pt x="8176907" y="369253"/>
                </a:lnTo>
                <a:lnTo>
                  <a:pt x="8146419" y="379796"/>
                </a:lnTo>
                <a:close/>
              </a:path>
              <a:path w="10692383" h="4009643">
                <a:moveTo>
                  <a:pt x="8057387" y="513587"/>
                </a:moveTo>
                <a:lnTo>
                  <a:pt x="8066531" y="513587"/>
                </a:lnTo>
                <a:lnTo>
                  <a:pt x="8072627" y="512063"/>
                </a:lnTo>
                <a:lnTo>
                  <a:pt x="8114495" y="503834"/>
                </a:lnTo>
                <a:lnTo>
                  <a:pt x="8155466" y="493364"/>
                </a:lnTo>
                <a:lnTo>
                  <a:pt x="8146419" y="379796"/>
                </a:lnTo>
                <a:lnTo>
                  <a:pt x="8115200" y="388806"/>
                </a:lnTo>
                <a:lnTo>
                  <a:pt x="8083295" y="396239"/>
                </a:lnTo>
                <a:lnTo>
                  <a:pt x="8076919" y="125711"/>
                </a:lnTo>
                <a:lnTo>
                  <a:pt x="8064154" y="145499"/>
                </a:lnTo>
                <a:lnTo>
                  <a:pt x="8057387" y="513587"/>
                </a:lnTo>
                <a:close/>
              </a:path>
              <a:path w="10692383" h="4009643">
                <a:moveTo>
                  <a:pt x="8019836" y="228673"/>
                </a:moveTo>
                <a:lnTo>
                  <a:pt x="8019992" y="518718"/>
                </a:lnTo>
                <a:lnTo>
                  <a:pt x="8032510" y="517269"/>
                </a:lnTo>
                <a:lnTo>
                  <a:pt x="8044964" y="515548"/>
                </a:lnTo>
                <a:lnTo>
                  <a:pt x="8057387" y="513587"/>
                </a:lnTo>
                <a:lnTo>
                  <a:pt x="8064154" y="145499"/>
                </a:lnTo>
                <a:lnTo>
                  <a:pt x="8052051" y="165702"/>
                </a:lnTo>
                <a:lnTo>
                  <a:pt x="8040623" y="186308"/>
                </a:lnTo>
                <a:lnTo>
                  <a:pt x="8029881" y="207303"/>
                </a:lnTo>
                <a:lnTo>
                  <a:pt x="8019836" y="228673"/>
                </a:lnTo>
                <a:close/>
              </a:path>
              <a:path w="10692383" h="4009643">
                <a:moveTo>
                  <a:pt x="7993998" y="294893"/>
                </a:moveTo>
                <a:lnTo>
                  <a:pt x="7994643" y="520679"/>
                </a:lnTo>
                <a:lnTo>
                  <a:pt x="8007381" y="519865"/>
                </a:lnTo>
                <a:lnTo>
                  <a:pt x="8019992" y="518718"/>
                </a:lnTo>
                <a:lnTo>
                  <a:pt x="8019836" y="228673"/>
                </a:lnTo>
                <a:lnTo>
                  <a:pt x="8010500" y="250403"/>
                </a:lnTo>
                <a:lnTo>
                  <a:pt x="8001883" y="272482"/>
                </a:lnTo>
                <a:lnTo>
                  <a:pt x="7993998" y="294893"/>
                </a:lnTo>
                <a:close/>
              </a:path>
              <a:path w="10692383" h="4009643">
                <a:moveTo>
                  <a:pt x="7986857" y="317625"/>
                </a:moveTo>
                <a:lnTo>
                  <a:pt x="7980469" y="340664"/>
                </a:lnTo>
                <a:lnTo>
                  <a:pt x="7981749" y="521127"/>
                </a:lnTo>
                <a:lnTo>
                  <a:pt x="7994643" y="520679"/>
                </a:lnTo>
                <a:lnTo>
                  <a:pt x="7993998" y="294893"/>
                </a:lnTo>
                <a:lnTo>
                  <a:pt x="7986857" y="317625"/>
                </a:lnTo>
                <a:close/>
              </a:path>
              <a:path w="10692383" h="4009643">
                <a:moveTo>
                  <a:pt x="7974847" y="363995"/>
                </a:moveTo>
                <a:lnTo>
                  <a:pt x="7970003" y="387605"/>
                </a:lnTo>
                <a:lnTo>
                  <a:pt x="7973567" y="521207"/>
                </a:lnTo>
                <a:lnTo>
                  <a:pt x="7981749" y="521127"/>
                </a:lnTo>
                <a:lnTo>
                  <a:pt x="7980469" y="340664"/>
                </a:lnTo>
                <a:lnTo>
                  <a:pt x="7974847" y="363995"/>
                </a:lnTo>
                <a:close/>
              </a:path>
              <a:path w="10692383" h="4009643">
                <a:moveTo>
                  <a:pt x="7973567" y="521207"/>
                </a:moveTo>
                <a:lnTo>
                  <a:pt x="7970003" y="387605"/>
                </a:lnTo>
                <a:lnTo>
                  <a:pt x="7965947" y="411479"/>
                </a:lnTo>
                <a:lnTo>
                  <a:pt x="7965947" y="417575"/>
                </a:lnTo>
                <a:lnTo>
                  <a:pt x="7965166" y="422199"/>
                </a:lnTo>
                <a:lnTo>
                  <a:pt x="7963395" y="434567"/>
                </a:lnTo>
                <a:lnTo>
                  <a:pt x="7962025" y="447112"/>
                </a:lnTo>
                <a:lnTo>
                  <a:pt x="7961021" y="459797"/>
                </a:lnTo>
                <a:lnTo>
                  <a:pt x="7960348" y="472589"/>
                </a:lnTo>
                <a:lnTo>
                  <a:pt x="7959970" y="485450"/>
                </a:lnTo>
                <a:lnTo>
                  <a:pt x="7959851" y="498347"/>
                </a:lnTo>
                <a:lnTo>
                  <a:pt x="7958327" y="502919"/>
                </a:lnTo>
                <a:lnTo>
                  <a:pt x="7958327" y="522731"/>
                </a:lnTo>
                <a:lnTo>
                  <a:pt x="7973567" y="521207"/>
                </a:lnTo>
                <a:close/>
              </a:path>
              <a:path w="10692383" h="4009643">
                <a:moveTo>
                  <a:pt x="8183879" y="0"/>
                </a:moveTo>
                <a:lnTo>
                  <a:pt x="8166793" y="16491"/>
                </a:lnTo>
                <a:lnTo>
                  <a:pt x="8169156" y="188926"/>
                </a:lnTo>
                <a:lnTo>
                  <a:pt x="8183308" y="168401"/>
                </a:lnTo>
                <a:lnTo>
                  <a:pt x="8198294" y="148472"/>
                </a:lnTo>
                <a:lnTo>
                  <a:pt x="8214091" y="129162"/>
                </a:lnTo>
                <a:lnTo>
                  <a:pt x="8230674" y="110496"/>
                </a:lnTo>
                <a:lnTo>
                  <a:pt x="8248020" y="92500"/>
                </a:lnTo>
                <a:lnTo>
                  <a:pt x="8266104" y="75199"/>
                </a:lnTo>
                <a:lnTo>
                  <a:pt x="8284902" y="58619"/>
                </a:lnTo>
                <a:lnTo>
                  <a:pt x="8304391" y="42783"/>
                </a:lnTo>
                <a:lnTo>
                  <a:pt x="8324546" y="27718"/>
                </a:lnTo>
                <a:lnTo>
                  <a:pt x="8345343" y="13448"/>
                </a:lnTo>
                <a:lnTo>
                  <a:pt x="8366759" y="0"/>
                </a:lnTo>
                <a:lnTo>
                  <a:pt x="8183879" y="0"/>
                </a:lnTo>
                <a:close/>
              </a:path>
              <a:path w="10692383" h="4009643">
                <a:moveTo>
                  <a:pt x="8121372" y="276463"/>
                </a:moveTo>
                <a:lnTo>
                  <a:pt x="8131946" y="253813"/>
                </a:lnTo>
                <a:lnTo>
                  <a:pt x="8143451" y="231656"/>
                </a:lnTo>
                <a:lnTo>
                  <a:pt x="8155862" y="210019"/>
                </a:lnTo>
                <a:lnTo>
                  <a:pt x="8169156" y="188926"/>
                </a:lnTo>
                <a:lnTo>
                  <a:pt x="8166793" y="16491"/>
                </a:lnTo>
                <a:lnTo>
                  <a:pt x="8150290" y="33494"/>
                </a:lnTo>
                <a:lnTo>
                  <a:pt x="8134382" y="50996"/>
                </a:lnTo>
                <a:lnTo>
                  <a:pt x="8121372" y="276463"/>
                </a:lnTo>
                <a:close/>
              </a:path>
              <a:path w="10692383" h="4009643">
                <a:moveTo>
                  <a:pt x="8095471" y="347124"/>
                </a:moveTo>
                <a:lnTo>
                  <a:pt x="8103110" y="323143"/>
                </a:lnTo>
                <a:lnTo>
                  <a:pt x="8111751" y="299581"/>
                </a:lnTo>
                <a:lnTo>
                  <a:pt x="8121372" y="276463"/>
                </a:lnTo>
                <a:lnTo>
                  <a:pt x="8134382" y="50996"/>
                </a:lnTo>
                <a:lnTo>
                  <a:pt x="8119079" y="68982"/>
                </a:lnTo>
                <a:lnTo>
                  <a:pt x="8104393" y="87439"/>
                </a:lnTo>
                <a:lnTo>
                  <a:pt x="8095471" y="347124"/>
                </a:lnTo>
                <a:close/>
              </a:path>
              <a:path w="10692383" h="4009643">
                <a:moveTo>
                  <a:pt x="8090336" y="106353"/>
                </a:moveTo>
                <a:lnTo>
                  <a:pt x="8076919" y="125711"/>
                </a:lnTo>
                <a:lnTo>
                  <a:pt x="8083295" y="396239"/>
                </a:lnTo>
                <a:lnTo>
                  <a:pt x="8088858" y="371498"/>
                </a:lnTo>
                <a:lnTo>
                  <a:pt x="8095471" y="347124"/>
                </a:lnTo>
                <a:lnTo>
                  <a:pt x="8104393" y="87439"/>
                </a:lnTo>
                <a:lnTo>
                  <a:pt x="8090336" y="106353"/>
                </a:lnTo>
                <a:close/>
              </a:path>
              <a:path w="10692383" h="4009643">
                <a:moveTo>
                  <a:pt x="7795257" y="323143"/>
                </a:moveTo>
                <a:lnTo>
                  <a:pt x="7802896" y="347124"/>
                </a:lnTo>
                <a:lnTo>
                  <a:pt x="7809509" y="371498"/>
                </a:lnTo>
                <a:lnTo>
                  <a:pt x="7815071" y="396239"/>
                </a:lnTo>
                <a:lnTo>
                  <a:pt x="7783872" y="503834"/>
                </a:lnTo>
                <a:lnTo>
                  <a:pt x="7825739" y="512063"/>
                </a:lnTo>
                <a:lnTo>
                  <a:pt x="7821382" y="125711"/>
                </a:lnTo>
                <a:lnTo>
                  <a:pt x="7807989" y="106353"/>
                </a:lnTo>
                <a:lnTo>
                  <a:pt x="7795257" y="323143"/>
                </a:lnTo>
                <a:close/>
              </a:path>
              <a:path w="10692383" h="4009643">
                <a:moveTo>
                  <a:pt x="7766421" y="253813"/>
                </a:moveTo>
                <a:lnTo>
                  <a:pt x="7776995" y="276463"/>
                </a:lnTo>
                <a:lnTo>
                  <a:pt x="7786615" y="299581"/>
                </a:lnTo>
                <a:lnTo>
                  <a:pt x="7795257" y="323143"/>
                </a:lnTo>
                <a:lnTo>
                  <a:pt x="7807989" y="106353"/>
                </a:lnTo>
                <a:lnTo>
                  <a:pt x="7793950" y="87439"/>
                </a:lnTo>
                <a:lnTo>
                  <a:pt x="7779276" y="68982"/>
                </a:lnTo>
                <a:lnTo>
                  <a:pt x="7766421" y="253813"/>
                </a:lnTo>
                <a:close/>
              </a:path>
              <a:path w="10692383" h="4009643">
                <a:moveTo>
                  <a:pt x="7715059" y="168401"/>
                </a:moveTo>
                <a:lnTo>
                  <a:pt x="7729211" y="188926"/>
                </a:lnTo>
                <a:lnTo>
                  <a:pt x="7742505" y="210019"/>
                </a:lnTo>
                <a:lnTo>
                  <a:pt x="7754916" y="231656"/>
                </a:lnTo>
                <a:lnTo>
                  <a:pt x="7766421" y="253813"/>
                </a:lnTo>
                <a:lnTo>
                  <a:pt x="7779276" y="68982"/>
                </a:lnTo>
                <a:lnTo>
                  <a:pt x="7763980" y="50996"/>
                </a:lnTo>
                <a:lnTo>
                  <a:pt x="7748075" y="33494"/>
                </a:lnTo>
                <a:lnTo>
                  <a:pt x="7731573" y="16491"/>
                </a:lnTo>
                <a:lnTo>
                  <a:pt x="7715059" y="168401"/>
                </a:lnTo>
                <a:close/>
              </a:path>
              <a:path w="10692383" h="4009643">
                <a:moveTo>
                  <a:pt x="7714487" y="0"/>
                </a:moveTo>
                <a:lnTo>
                  <a:pt x="7531607" y="0"/>
                </a:lnTo>
                <a:lnTo>
                  <a:pt x="7553023" y="13448"/>
                </a:lnTo>
                <a:lnTo>
                  <a:pt x="7573821" y="27718"/>
                </a:lnTo>
                <a:lnTo>
                  <a:pt x="7593976" y="42783"/>
                </a:lnTo>
                <a:lnTo>
                  <a:pt x="7613464" y="58619"/>
                </a:lnTo>
                <a:lnTo>
                  <a:pt x="7632263" y="75199"/>
                </a:lnTo>
                <a:lnTo>
                  <a:pt x="7650347" y="92500"/>
                </a:lnTo>
                <a:lnTo>
                  <a:pt x="7667692" y="110496"/>
                </a:lnTo>
                <a:lnTo>
                  <a:pt x="7684276" y="129162"/>
                </a:lnTo>
                <a:lnTo>
                  <a:pt x="7700072" y="148472"/>
                </a:lnTo>
                <a:lnTo>
                  <a:pt x="7715059" y="168401"/>
                </a:lnTo>
                <a:lnTo>
                  <a:pt x="7731573" y="16491"/>
                </a:lnTo>
                <a:lnTo>
                  <a:pt x="7714487" y="0"/>
                </a:lnTo>
                <a:close/>
              </a:path>
              <a:path w="10692383" h="4009643">
                <a:moveTo>
                  <a:pt x="7940039" y="502919"/>
                </a:moveTo>
                <a:lnTo>
                  <a:pt x="7938515" y="498347"/>
                </a:lnTo>
                <a:lnTo>
                  <a:pt x="7940039" y="522731"/>
                </a:lnTo>
                <a:lnTo>
                  <a:pt x="7940039" y="502919"/>
                </a:lnTo>
                <a:close/>
              </a:path>
              <a:path w="10692383" h="4009643">
                <a:moveTo>
                  <a:pt x="7938515" y="522731"/>
                </a:moveTo>
                <a:lnTo>
                  <a:pt x="7940039" y="522731"/>
                </a:lnTo>
                <a:lnTo>
                  <a:pt x="7938515" y="498347"/>
                </a:lnTo>
                <a:lnTo>
                  <a:pt x="7938499" y="493469"/>
                </a:lnTo>
                <a:lnTo>
                  <a:pt x="7938287" y="480581"/>
                </a:lnTo>
                <a:lnTo>
                  <a:pt x="7937801" y="467742"/>
                </a:lnTo>
                <a:lnTo>
                  <a:pt x="7937006" y="454987"/>
                </a:lnTo>
                <a:lnTo>
                  <a:pt x="7935868" y="442350"/>
                </a:lnTo>
                <a:lnTo>
                  <a:pt x="7934351" y="429868"/>
                </a:lnTo>
                <a:lnTo>
                  <a:pt x="7932419" y="417575"/>
                </a:lnTo>
                <a:lnTo>
                  <a:pt x="7930895" y="411479"/>
                </a:lnTo>
                <a:lnTo>
                  <a:pt x="7927057" y="387605"/>
                </a:lnTo>
                <a:lnTo>
                  <a:pt x="7924799" y="521207"/>
                </a:lnTo>
                <a:lnTo>
                  <a:pt x="7938515" y="522731"/>
                </a:lnTo>
                <a:close/>
              </a:path>
              <a:path w="10692383" h="4009643">
                <a:moveTo>
                  <a:pt x="7927057" y="387605"/>
                </a:moveTo>
                <a:lnTo>
                  <a:pt x="7922408" y="363995"/>
                </a:lnTo>
                <a:lnTo>
                  <a:pt x="7916962" y="340664"/>
                </a:lnTo>
                <a:lnTo>
                  <a:pt x="7910730" y="317625"/>
                </a:lnTo>
                <a:lnTo>
                  <a:pt x="7903725" y="294893"/>
                </a:lnTo>
                <a:lnTo>
                  <a:pt x="7911790" y="521005"/>
                </a:lnTo>
                <a:lnTo>
                  <a:pt x="7924799" y="521207"/>
                </a:lnTo>
                <a:lnTo>
                  <a:pt x="7927057" y="387605"/>
                </a:lnTo>
                <a:close/>
              </a:path>
              <a:path w="10692383" h="4009643">
                <a:moveTo>
                  <a:pt x="7898958" y="520417"/>
                </a:moveTo>
                <a:lnTo>
                  <a:pt x="7911790" y="521005"/>
                </a:lnTo>
                <a:lnTo>
                  <a:pt x="7903725" y="294893"/>
                </a:lnTo>
                <a:lnTo>
                  <a:pt x="7895961" y="272482"/>
                </a:lnTo>
                <a:lnTo>
                  <a:pt x="7887449" y="250403"/>
                </a:lnTo>
                <a:lnTo>
                  <a:pt x="7886272" y="519475"/>
                </a:lnTo>
                <a:lnTo>
                  <a:pt x="7898958" y="520417"/>
                </a:lnTo>
                <a:close/>
              </a:path>
              <a:path w="10692383" h="4009643">
                <a:moveTo>
                  <a:pt x="7834883" y="513587"/>
                </a:moveTo>
                <a:lnTo>
                  <a:pt x="7840979" y="513587"/>
                </a:lnTo>
                <a:lnTo>
                  <a:pt x="7848769" y="514843"/>
                </a:lnTo>
                <a:lnTo>
                  <a:pt x="7861208" y="516657"/>
                </a:lnTo>
                <a:lnTo>
                  <a:pt x="7873699" y="518211"/>
                </a:lnTo>
                <a:lnTo>
                  <a:pt x="7886272" y="519475"/>
                </a:lnTo>
                <a:lnTo>
                  <a:pt x="7887449" y="250403"/>
                </a:lnTo>
                <a:lnTo>
                  <a:pt x="7878201" y="228673"/>
                </a:lnTo>
                <a:lnTo>
                  <a:pt x="7868232" y="207303"/>
                </a:lnTo>
                <a:lnTo>
                  <a:pt x="7857553" y="186308"/>
                </a:lnTo>
                <a:lnTo>
                  <a:pt x="7846176" y="165702"/>
                </a:lnTo>
                <a:lnTo>
                  <a:pt x="7834883" y="513587"/>
                </a:lnTo>
                <a:close/>
              </a:path>
              <a:path w="10692383" h="4009643">
                <a:moveTo>
                  <a:pt x="7834115" y="145499"/>
                </a:moveTo>
                <a:lnTo>
                  <a:pt x="7821382" y="125711"/>
                </a:lnTo>
                <a:lnTo>
                  <a:pt x="7825739" y="512063"/>
                </a:lnTo>
                <a:lnTo>
                  <a:pt x="7830311" y="513587"/>
                </a:lnTo>
                <a:lnTo>
                  <a:pt x="7834883" y="513587"/>
                </a:lnTo>
                <a:lnTo>
                  <a:pt x="7846176" y="165702"/>
                </a:lnTo>
                <a:lnTo>
                  <a:pt x="7834115" y="145499"/>
                </a:lnTo>
                <a:close/>
              </a:path>
              <a:path w="10692383" h="4009643">
                <a:moveTo>
                  <a:pt x="7815071" y="396239"/>
                </a:moveTo>
                <a:lnTo>
                  <a:pt x="7783166" y="388806"/>
                </a:lnTo>
                <a:lnTo>
                  <a:pt x="7751947" y="379796"/>
                </a:lnTo>
                <a:lnTo>
                  <a:pt x="7721460" y="369253"/>
                </a:lnTo>
                <a:lnTo>
                  <a:pt x="7691749" y="357225"/>
                </a:lnTo>
                <a:lnTo>
                  <a:pt x="7662862" y="343757"/>
                </a:lnTo>
                <a:lnTo>
                  <a:pt x="7634843" y="328894"/>
                </a:lnTo>
                <a:lnTo>
                  <a:pt x="7663939" y="465978"/>
                </a:lnTo>
                <a:lnTo>
                  <a:pt x="7702899" y="480722"/>
                </a:lnTo>
                <a:lnTo>
                  <a:pt x="7742901" y="493364"/>
                </a:lnTo>
                <a:lnTo>
                  <a:pt x="7783872" y="503834"/>
                </a:lnTo>
                <a:lnTo>
                  <a:pt x="7815071" y="396239"/>
                </a:lnTo>
                <a:close/>
              </a:path>
              <a:path w="10692383" h="4009643">
                <a:moveTo>
                  <a:pt x="7663939" y="465978"/>
                </a:moveTo>
                <a:lnTo>
                  <a:pt x="7634843" y="328894"/>
                </a:lnTo>
                <a:lnTo>
                  <a:pt x="7607739" y="312682"/>
                </a:lnTo>
                <a:lnTo>
                  <a:pt x="7581595" y="295168"/>
                </a:lnTo>
                <a:lnTo>
                  <a:pt x="7556456" y="276396"/>
                </a:lnTo>
                <a:lnTo>
                  <a:pt x="7589440" y="430453"/>
                </a:lnTo>
                <a:lnTo>
                  <a:pt x="7626095" y="449198"/>
                </a:lnTo>
                <a:lnTo>
                  <a:pt x="7663939" y="465978"/>
                </a:lnTo>
                <a:close/>
              </a:path>
              <a:path w="10692383" h="4009643">
                <a:moveTo>
                  <a:pt x="7589440" y="430453"/>
                </a:moveTo>
                <a:lnTo>
                  <a:pt x="7556456" y="276396"/>
                </a:lnTo>
                <a:lnTo>
                  <a:pt x="7532369" y="256412"/>
                </a:lnTo>
                <a:lnTo>
                  <a:pt x="7509380" y="235263"/>
                </a:lnTo>
                <a:lnTo>
                  <a:pt x="7487533" y="212994"/>
                </a:lnTo>
                <a:lnTo>
                  <a:pt x="7519988" y="387339"/>
                </a:lnTo>
                <a:lnTo>
                  <a:pt x="7554047" y="409811"/>
                </a:lnTo>
                <a:lnTo>
                  <a:pt x="7589440" y="430453"/>
                </a:lnTo>
                <a:close/>
              </a:path>
              <a:path w="10692383" h="4009643">
                <a:moveTo>
                  <a:pt x="7519988" y="387339"/>
                </a:moveTo>
                <a:lnTo>
                  <a:pt x="7487533" y="212994"/>
                </a:lnTo>
                <a:lnTo>
                  <a:pt x="7466875" y="189650"/>
                </a:lnTo>
                <a:lnTo>
                  <a:pt x="7447452" y="165277"/>
                </a:lnTo>
                <a:lnTo>
                  <a:pt x="7429309" y="139922"/>
                </a:lnTo>
                <a:lnTo>
                  <a:pt x="7456169" y="337184"/>
                </a:lnTo>
                <a:lnTo>
                  <a:pt x="7487338" y="363108"/>
                </a:lnTo>
                <a:lnTo>
                  <a:pt x="7519988" y="387339"/>
                </a:lnTo>
                <a:close/>
              </a:path>
              <a:path w="10692383" h="4009643">
                <a:moveTo>
                  <a:pt x="7456169" y="337184"/>
                </a:moveTo>
                <a:lnTo>
                  <a:pt x="7429309" y="139922"/>
                </a:lnTo>
                <a:lnTo>
                  <a:pt x="7412491" y="113629"/>
                </a:lnTo>
                <a:lnTo>
                  <a:pt x="7397046" y="86445"/>
                </a:lnTo>
                <a:lnTo>
                  <a:pt x="7383017" y="58414"/>
                </a:lnTo>
                <a:lnTo>
                  <a:pt x="7398568" y="280537"/>
                </a:lnTo>
                <a:lnTo>
                  <a:pt x="7426555" y="309638"/>
                </a:lnTo>
                <a:lnTo>
                  <a:pt x="7456169" y="337184"/>
                </a:lnTo>
                <a:close/>
              </a:path>
              <a:path w="10692383" h="4009643">
                <a:moveTo>
                  <a:pt x="7372282" y="249951"/>
                </a:moveTo>
                <a:lnTo>
                  <a:pt x="7398568" y="280537"/>
                </a:lnTo>
                <a:lnTo>
                  <a:pt x="7383017" y="58414"/>
                </a:lnTo>
                <a:lnTo>
                  <a:pt x="7370452" y="29584"/>
                </a:lnTo>
                <a:lnTo>
                  <a:pt x="7359395" y="0"/>
                </a:lnTo>
                <a:lnTo>
                  <a:pt x="7347770" y="217947"/>
                </a:lnTo>
                <a:lnTo>
                  <a:pt x="7372282" y="249951"/>
                </a:lnTo>
                <a:close/>
              </a:path>
              <a:path w="10692383" h="4009643">
                <a:moveTo>
                  <a:pt x="7359395" y="0"/>
                </a:moveTo>
                <a:lnTo>
                  <a:pt x="7242047" y="0"/>
                </a:lnTo>
                <a:lnTo>
                  <a:pt x="7254380" y="39067"/>
                </a:lnTo>
                <a:lnTo>
                  <a:pt x="7268925" y="77129"/>
                </a:lnTo>
                <a:lnTo>
                  <a:pt x="7285609" y="114117"/>
                </a:lnTo>
                <a:lnTo>
                  <a:pt x="7304361" y="149961"/>
                </a:lnTo>
                <a:lnTo>
                  <a:pt x="7325105" y="184594"/>
                </a:lnTo>
                <a:lnTo>
                  <a:pt x="7347770" y="217947"/>
                </a:lnTo>
                <a:lnTo>
                  <a:pt x="7359395" y="0"/>
                </a:lnTo>
                <a:close/>
              </a:path>
              <a:path w="10692383" h="4009643">
                <a:moveTo>
                  <a:pt x="7171943" y="0"/>
                </a:moveTo>
                <a:lnTo>
                  <a:pt x="7054595" y="0"/>
                </a:lnTo>
                <a:lnTo>
                  <a:pt x="7066220" y="217947"/>
                </a:lnTo>
                <a:lnTo>
                  <a:pt x="7088885" y="184594"/>
                </a:lnTo>
                <a:lnTo>
                  <a:pt x="7109630" y="149961"/>
                </a:lnTo>
                <a:lnTo>
                  <a:pt x="7128381" y="114117"/>
                </a:lnTo>
                <a:lnTo>
                  <a:pt x="7145066" y="77129"/>
                </a:lnTo>
                <a:lnTo>
                  <a:pt x="7159611" y="39067"/>
                </a:lnTo>
                <a:lnTo>
                  <a:pt x="7171943" y="0"/>
                </a:lnTo>
                <a:close/>
              </a:path>
              <a:path w="10692383" h="4009643">
                <a:moveTo>
                  <a:pt x="7043539" y="29584"/>
                </a:moveTo>
                <a:lnTo>
                  <a:pt x="7030975" y="58414"/>
                </a:lnTo>
                <a:lnTo>
                  <a:pt x="7041708" y="249951"/>
                </a:lnTo>
                <a:lnTo>
                  <a:pt x="7066220" y="217947"/>
                </a:lnTo>
                <a:lnTo>
                  <a:pt x="7054595" y="0"/>
                </a:lnTo>
                <a:lnTo>
                  <a:pt x="7043539" y="29584"/>
                </a:lnTo>
                <a:close/>
              </a:path>
              <a:path w="10692383" h="4009643">
                <a:moveTo>
                  <a:pt x="6984706" y="139922"/>
                </a:moveTo>
                <a:lnTo>
                  <a:pt x="6987436" y="309638"/>
                </a:lnTo>
                <a:lnTo>
                  <a:pt x="7015422" y="280537"/>
                </a:lnTo>
                <a:lnTo>
                  <a:pt x="7041708" y="249951"/>
                </a:lnTo>
                <a:lnTo>
                  <a:pt x="7030975" y="58414"/>
                </a:lnTo>
                <a:lnTo>
                  <a:pt x="7016950" y="86445"/>
                </a:lnTo>
                <a:lnTo>
                  <a:pt x="7001511" y="113629"/>
                </a:lnTo>
                <a:lnTo>
                  <a:pt x="6984706" y="139922"/>
                </a:lnTo>
                <a:close/>
              </a:path>
              <a:path w="10692383" h="4009643">
                <a:moveTo>
                  <a:pt x="6926555" y="212994"/>
                </a:moveTo>
                <a:lnTo>
                  <a:pt x="6926652" y="363108"/>
                </a:lnTo>
                <a:lnTo>
                  <a:pt x="6957821" y="337184"/>
                </a:lnTo>
                <a:lnTo>
                  <a:pt x="6987436" y="309638"/>
                </a:lnTo>
                <a:lnTo>
                  <a:pt x="6984706" y="139922"/>
                </a:lnTo>
                <a:lnTo>
                  <a:pt x="6966580" y="165277"/>
                </a:lnTo>
                <a:lnTo>
                  <a:pt x="6947181" y="189650"/>
                </a:lnTo>
                <a:lnTo>
                  <a:pt x="6926555" y="212994"/>
                </a:lnTo>
                <a:close/>
              </a:path>
              <a:path w="10692383" h="4009643">
                <a:moveTo>
                  <a:pt x="6857788" y="276396"/>
                </a:moveTo>
                <a:lnTo>
                  <a:pt x="6859944" y="409811"/>
                </a:lnTo>
                <a:lnTo>
                  <a:pt x="6894002" y="387339"/>
                </a:lnTo>
                <a:lnTo>
                  <a:pt x="6926652" y="363108"/>
                </a:lnTo>
                <a:lnTo>
                  <a:pt x="6926555" y="212994"/>
                </a:lnTo>
                <a:lnTo>
                  <a:pt x="6904750" y="235263"/>
                </a:lnTo>
                <a:lnTo>
                  <a:pt x="6881812" y="256412"/>
                </a:lnTo>
                <a:lnTo>
                  <a:pt x="6857788" y="276396"/>
                </a:lnTo>
                <a:close/>
              </a:path>
              <a:path w="10692383" h="4009643">
                <a:moveTo>
                  <a:pt x="6779670" y="328894"/>
                </a:moveTo>
                <a:lnTo>
                  <a:pt x="6787895" y="449198"/>
                </a:lnTo>
                <a:lnTo>
                  <a:pt x="6824551" y="430453"/>
                </a:lnTo>
                <a:lnTo>
                  <a:pt x="6859944" y="409811"/>
                </a:lnTo>
                <a:lnTo>
                  <a:pt x="6857788" y="276396"/>
                </a:lnTo>
                <a:lnTo>
                  <a:pt x="6832725" y="295168"/>
                </a:lnTo>
                <a:lnTo>
                  <a:pt x="6806670" y="312682"/>
                </a:lnTo>
                <a:lnTo>
                  <a:pt x="6779670" y="328894"/>
                </a:lnTo>
                <a:close/>
              </a:path>
              <a:path w="10692383" h="4009643">
                <a:moveTo>
                  <a:pt x="6663154" y="379796"/>
                </a:moveTo>
                <a:lnTo>
                  <a:pt x="6671090" y="493364"/>
                </a:lnTo>
                <a:lnTo>
                  <a:pt x="6711092" y="480722"/>
                </a:lnTo>
                <a:lnTo>
                  <a:pt x="6750051" y="465978"/>
                </a:lnTo>
                <a:lnTo>
                  <a:pt x="6787895" y="449198"/>
                </a:lnTo>
                <a:lnTo>
                  <a:pt x="6779670" y="328894"/>
                </a:lnTo>
                <a:lnTo>
                  <a:pt x="6751772" y="343757"/>
                </a:lnTo>
                <a:lnTo>
                  <a:pt x="6723022" y="357225"/>
                </a:lnTo>
                <a:lnTo>
                  <a:pt x="6693467" y="369253"/>
                </a:lnTo>
                <a:lnTo>
                  <a:pt x="6663154" y="379796"/>
                </a:lnTo>
                <a:close/>
              </a:path>
              <a:path w="10692383" h="4009643">
                <a:moveTo>
                  <a:pt x="6574535" y="513587"/>
                </a:moveTo>
                <a:lnTo>
                  <a:pt x="6583679" y="513587"/>
                </a:lnTo>
                <a:lnTo>
                  <a:pt x="6588251" y="512063"/>
                </a:lnTo>
                <a:lnTo>
                  <a:pt x="6630119" y="503834"/>
                </a:lnTo>
                <a:lnTo>
                  <a:pt x="6671090" y="493364"/>
                </a:lnTo>
                <a:lnTo>
                  <a:pt x="6663154" y="379796"/>
                </a:lnTo>
                <a:lnTo>
                  <a:pt x="6632131" y="388806"/>
                </a:lnTo>
                <a:lnTo>
                  <a:pt x="6600443" y="396239"/>
                </a:lnTo>
                <a:lnTo>
                  <a:pt x="6592609" y="125711"/>
                </a:lnTo>
                <a:lnTo>
                  <a:pt x="6579875" y="145499"/>
                </a:lnTo>
                <a:lnTo>
                  <a:pt x="6574535" y="513587"/>
                </a:lnTo>
                <a:close/>
              </a:path>
              <a:path w="10692383" h="4009643">
                <a:moveTo>
                  <a:pt x="6535789" y="228673"/>
                </a:moveTo>
                <a:lnTo>
                  <a:pt x="6536628" y="518718"/>
                </a:lnTo>
                <a:lnTo>
                  <a:pt x="6549367" y="517269"/>
                </a:lnTo>
                <a:lnTo>
                  <a:pt x="6562024" y="515548"/>
                </a:lnTo>
                <a:lnTo>
                  <a:pt x="6574535" y="513587"/>
                </a:lnTo>
                <a:lnTo>
                  <a:pt x="6579875" y="145499"/>
                </a:lnTo>
                <a:lnTo>
                  <a:pt x="6567814" y="165702"/>
                </a:lnTo>
                <a:lnTo>
                  <a:pt x="6556438" y="186308"/>
                </a:lnTo>
                <a:lnTo>
                  <a:pt x="6545759" y="207303"/>
                </a:lnTo>
                <a:lnTo>
                  <a:pt x="6535789" y="228673"/>
                </a:lnTo>
                <a:close/>
              </a:path>
              <a:path w="10692383" h="4009643">
                <a:moveTo>
                  <a:pt x="6510265" y="294893"/>
                </a:moveTo>
                <a:lnTo>
                  <a:pt x="6511152" y="520679"/>
                </a:lnTo>
                <a:lnTo>
                  <a:pt x="6523868" y="519865"/>
                </a:lnTo>
                <a:lnTo>
                  <a:pt x="6536628" y="518718"/>
                </a:lnTo>
                <a:lnTo>
                  <a:pt x="6535789" y="228673"/>
                </a:lnTo>
                <a:lnTo>
                  <a:pt x="6526542" y="250403"/>
                </a:lnTo>
                <a:lnTo>
                  <a:pt x="6518030" y="272482"/>
                </a:lnTo>
                <a:lnTo>
                  <a:pt x="6510265" y="294893"/>
                </a:lnTo>
                <a:close/>
              </a:path>
              <a:path w="10692383" h="4009643">
                <a:moveTo>
                  <a:pt x="6503261" y="317625"/>
                </a:moveTo>
                <a:lnTo>
                  <a:pt x="6497029" y="340664"/>
                </a:lnTo>
                <a:lnTo>
                  <a:pt x="6498542" y="521127"/>
                </a:lnTo>
                <a:lnTo>
                  <a:pt x="6511152" y="520679"/>
                </a:lnTo>
                <a:lnTo>
                  <a:pt x="6510265" y="294893"/>
                </a:lnTo>
                <a:lnTo>
                  <a:pt x="6503261" y="317625"/>
                </a:lnTo>
                <a:close/>
              </a:path>
              <a:path w="10692383" h="4009643">
                <a:moveTo>
                  <a:pt x="6491583" y="363995"/>
                </a:moveTo>
                <a:lnTo>
                  <a:pt x="6486934" y="387605"/>
                </a:lnTo>
                <a:lnTo>
                  <a:pt x="6490715" y="521207"/>
                </a:lnTo>
                <a:lnTo>
                  <a:pt x="6498542" y="521127"/>
                </a:lnTo>
                <a:lnTo>
                  <a:pt x="6497029" y="340664"/>
                </a:lnTo>
                <a:lnTo>
                  <a:pt x="6491583" y="363995"/>
                </a:lnTo>
                <a:close/>
              </a:path>
              <a:path w="10692383" h="4009643">
                <a:moveTo>
                  <a:pt x="6490715" y="521207"/>
                </a:moveTo>
                <a:lnTo>
                  <a:pt x="6486934" y="387605"/>
                </a:lnTo>
                <a:lnTo>
                  <a:pt x="6483095" y="411479"/>
                </a:lnTo>
                <a:lnTo>
                  <a:pt x="6481571" y="411479"/>
                </a:lnTo>
                <a:lnTo>
                  <a:pt x="6481571" y="417575"/>
                </a:lnTo>
                <a:lnTo>
                  <a:pt x="6480790" y="422199"/>
                </a:lnTo>
                <a:lnTo>
                  <a:pt x="6479019" y="434567"/>
                </a:lnTo>
                <a:lnTo>
                  <a:pt x="6477650" y="447112"/>
                </a:lnTo>
                <a:lnTo>
                  <a:pt x="6476645" y="459797"/>
                </a:lnTo>
                <a:lnTo>
                  <a:pt x="6475972" y="472589"/>
                </a:lnTo>
                <a:lnTo>
                  <a:pt x="6475594" y="485450"/>
                </a:lnTo>
                <a:lnTo>
                  <a:pt x="6475475" y="522731"/>
                </a:lnTo>
                <a:lnTo>
                  <a:pt x="6490715" y="521207"/>
                </a:lnTo>
                <a:close/>
              </a:path>
              <a:path w="10692383" h="4009643">
                <a:moveTo>
                  <a:pt x="6475475" y="522731"/>
                </a:moveTo>
                <a:lnTo>
                  <a:pt x="6475475" y="498347"/>
                </a:lnTo>
                <a:lnTo>
                  <a:pt x="6473951" y="502919"/>
                </a:lnTo>
                <a:lnTo>
                  <a:pt x="6473951" y="522731"/>
                </a:lnTo>
                <a:lnTo>
                  <a:pt x="6475475" y="522731"/>
                </a:lnTo>
                <a:close/>
              </a:path>
              <a:path w="10692383" h="4009643">
                <a:moveTo>
                  <a:pt x="6699503" y="0"/>
                </a:moveTo>
                <a:lnTo>
                  <a:pt x="6682418" y="16491"/>
                </a:lnTo>
                <a:lnTo>
                  <a:pt x="6685033" y="188926"/>
                </a:lnTo>
                <a:lnTo>
                  <a:pt x="6699122" y="168401"/>
                </a:lnTo>
                <a:lnTo>
                  <a:pt x="6714057" y="148472"/>
                </a:lnTo>
                <a:lnTo>
                  <a:pt x="6729813" y="129162"/>
                </a:lnTo>
                <a:lnTo>
                  <a:pt x="6746364" y="110496"/>
                </a:lnTo>
                <a:lnTo>
                  <a:pt x="6763685" y="92500"/>
                </a:lnTo>
                <a:lnTo>
                  <a:pt x="6781752" y="75199"/>
                </a:lnTo>
                <a:lnTo>
                  <a:pt x="6800538" y="58619"/>
                </a:lnTo>
                <a:lnTo>
                  <a:pt x="6820020" y="42783"/>
                </a:lnTo>
                <a:lnTo>
                  <a:pt x="6840172" y="27718"/>
                </a:lnTo>
                <a:lnTo>
                  <a:pt x="6860968" y="13448"/>
                </a:lnTo>
                <a:lnTo>
                  <a:pt x="6882383" y="0"/>
                </a:lnTo>
                <a:lnTo>
                  <a:pt x="6699503" y="0"/>
                </a:lnTo>
                <a:close/>
              </a:path>
              <a:path w="10692383" h="4009643">
                <a:moveTo>
                  <a:pt x="6637638" y="276463"/>
                </a:moveTo>
                <a:lnTo>
                  <a:pt x="6648093" y="253813"/>
                </a:lnTo>
                <a:lnTo>
                  <a:pt x="6659493" y="231656"/>
                </a:lnTo>
                <a:lnTo>
                  <a:pt x="6671815" y="210019"/>
                </a:lnTo>
                <a:lnTo>
                  <a:pt x="6685033" y="188926"/>
                </a:lnTo>
                <a:lnTo>
                  <a:pt x="6682418" y="16491"/>
                </a:lnTo>
                <a:lnTo>
                  <a:pt x="6665916" y="33494"/>
                </a:lnTo>
                <a:lnTo>
                  <a:pt x="6650011" y="50996"/>
                </a:lnTo>
                <a:lnTo>
                  <a:pt x="6637638" y="276463"/>
                </a:lnTo>
                <a:close/>
              </a:path>
              <a:path w="10692383" h="4009643">
                <a:moveTo>
                  <a:pt x="6612206" y="347124"/>
                </a:moveTo>
                <a:lnTo>
                  <a:pt x="6619670" y="323143"/>
                </a:lnTo>
                <a:lnTo>
                  <a:pt x="6628156" y="299581"/>
                </a:lnTo>
                <a:lnTo>
                  <a:pt x="6637638" y="276463"/>
                </a:lnTo>
                <a:lnTo>
                  <a:pt x="6650011" y="50996"/>
                </a:lnTo>
                <a:lnTo>
                  <a:pt x="6634715" y="68982"/>
                </a:lnTo>
                <a:lnTo>
                  <a:pt x="6620041" y="87439"/>
                </a:lnTo>
                <a:lnTo>
                  <a:pt x="6612206" y="347124"/>
                </a:lnTo>
                <a:close/>
              </a:path>
              <a:path w="10692383" h="4009643">
                <a:moveTo>
                  <a:pt x="6606001" y="106353"/>
                </a:moveTo>
                <a:lnTo>
                  <a:pt x="6592609" y="125711"/>
                </a:lnTo>
                <a:lnTo>
                  <a:pt x="6600443" y="396239"/>
                </a:lnTo>
                <a:lnTo>
                  <a:pt x="6605788" y="371498"/>
                </a:lnTo>
                <a:lnTo>
                  <a:pt x="6612206" y="347124"/>
                </a:lnTo>
                <a:lnTo>
                  <a:pt x="6620041" y="87439"/>
                </a:lnTo>
                <a:lnTo>
                  <a:pt x="6606001" y="106353"/>
                </a:lnTo>
                <a:close/>
              </a:path>
              <a:path w="10692383" h="4009643">
                <a:moveTo>
                  <a:pt x="6310881" y="323143"/>
                </a:moveTo>
                <a:lnTo>
                  <a:pt x="6318520" y="347124"/>
                </a:lnTo>
                <a:lnTo>
                  <a:pt x="6325133" y="371498"/>
                </a:lnTo>
                <a:lnTo>
                  <a:pt x="6330695" y="396239"/>
                </a:lnTo>
                <a:lnTo>
                  <a:pt x="6299496" y="503834"/>
                </a:lnTo>
                <a:lnTo>
                  <a:pt x="6341363" y="512063"/>
                </a:lnTo>
                <a:lnTo>
                  <a:pt x="6337071" y="125711"/>
                </a:lnTo>
                <a:lnTo>
                  <a:pt x="6323654" y="106353"/>
                </a:lnTo>
                <a:lnTo>
                  <a:pt x="6310881" y="323143"/>
                </a:lnTo>
                <a:close/>
              </a:path>
              <a:path w="10692383" h="4009643">
                <a:moveTo>
                  <a:pt x="6282045" y="253813"/>
                </a:moveTo>
                <a:lnTo>
                  <a:pt x="6292619" y="276463"/>
                </a:lnTo>
                <a:lnTo>
                  <a:pt x="6302239" y="299581"/>
                </a:lnTo>
                <a:lnTo>
                  <a:pt x="6310881" y="323143"/>
                </a:lnTo>
                <a:lnTo>
                  <a:pt x="6323654" y="106353"/>
                </a:lnTo>
                <a:lnTo>
                  <a:pt x="6309597" y="87439"/>
                </a:lnTo>
                <a:lnTo>
                  <a:pt x="6294912" y="68982"/>
                </a:lnTo>
                <a:lnTo>
                  <a:pt x="6282045" y="253813"/>
                </a:lnTo>
                <a:close/>
              </a:path>
              <a:path w="10692383" h="4009643">
                <a:moveTo>
                  <a:pt x="6230683" y="168401"/>
                </a:moveTo>
                <a:lnTo>
                  <a:pt x="6244835" y="188926"/>
                </a:lnTo>
                <a:lnTo>
                  <a:pt x="6258129" y="210019"/>
                </a:lnTo>
                <a:lnTo>
                  <a:pt x="6270540" y="231656"/>
                </a:lnTo>
                <a:lnTo>
                  <a:pt x="6282045" y="253813"/>
                </a:lnTo>
                <a:lnTo>
                  <a:pt x="6294912" y="68982"/>
                </a:lnTo>
                <a:lnTo>
                  <a:pt x="6279609" y="50996"/>
                </a:lnTo>
                <a:lnTo>
                  <a:pt x="6263700" y="33494"/>
                </a:lnTo>
                <a:lnTo>
                  <a:pt x="6247197" y="16491"/>
                </a:lnTo>
                <a:lnTo>
                  <a:pt x="6230683" y="168401"/>
                </a:lnTo>
                <a:close/>
              </a:path>
              <a:path w="10692383" h="4009643">
                <a:moveTo>
                  <a:pt x="6230111" y="0"/>
                </a:moveTo>
                <a:lnTo>
                  <a:pt x="6047231" y="0"/>
                </a:lnTo>
                <a:lnTo>
                  <a:pt x="6068647" y="13448"/>
                </a:lnTo>
                <a:lnTo>
                  <a:pt x="6089445" y="27718"/>
                </a:lnTo>
                <a:lnTo>
                  <a:pt x="6109600" y="42783"/>
                </a:lnTo>
                <a:lnTo>
                  <a:pt x="6129088" y="58619"/>
                </a:lnTo>
                <a:lnTo>
                  <a:pt x="6147887" y="75199"/>
                </a:lnTo>
                <a:lnTo>
                  <a:pt x="6165971" y="92500"/>
                </a:lnTo>
                <a:lnTo>
                  <a:pt x="6183316" y="110496"/>
                </a:lnTo>
                <a:lnTo>
                  <a:pt x="6199900" y="129162"/>
                </a:lnTo>
                <a:lnTo>
                  <a:pt x="6215696" y="148472"/>
                </a:lnTo>
                <a:lnTo>
                  <a:pt x="6230683" y="168401"/>
                </a:lnTo>
                <a:lnTo>
                  <a:pt x="6247197" y="16491"/>
                </a:lnTo>
                <a:lnTo>
                  <a:pt x="6230111" y="0"/>
                </a:lnTo>
                <a:close/>
              </a:path>
              <a:path w="10692383" h="4009643">
                <a:moveTo>
                  <a:pt x="6455663" y="498347"/>
                </a:moveTo>
                <a:lnTo>
                  <a:pt x="6455630" y="493346"/>
                </a:lnTo>
                <a:lnTo>
                  <a:pt x="6455663" y="522731"/>
                </a:lnTo>
                <a:lnTo>
                  <a:pt x="6455663" y="498347"/>
                </a:lnTo>
                <a:close/>
              </a:path>
              <a:path w="10692383" h="4009643">
                <a:moveTo>
                  <a:pt x="6455663" y="522731"/>
                </a:moveTo>
                <a:lnTo>
                  <a:pt x="6455630" y="493346"/>
                </a:lnTo>
                <a:lnTo>
                  <a:pt x="6455247" y="480479"/>
                </a:lnTo>
                <a:lnTo>
                  <a:pt x="6454465" y="467661"/>
                </a:lnTo>
                <a:lnTo>
                  <a:pt x="6453318" y="454926"/>
                </a:lnTo>
                <a:lnTo>
                  <a:pt x="6451843" y="442310"/>
                </a:lnTo>
                <a:lnTo>
                  <a:pt x="6450073" y="429848"/>
                </a:lnTo>
                <a:lnTo>
                  <a:pt x="6448043" y="417575"/>
                </a:lnTo>
                <a:lnTo>
                  <a:pt x="6443988" y="387605"/>
                </a:lnTo>
                <a:lnTo>
                  <a:pt x="6440423" y="521207"/>
                </a:lnTo>
                <a:lnTo>
                  <a:pt x="6455663" y="522731"/>
                </a:lnTo>
                <a:close/>
              </a:path>
              <a:path w="10692383" h="4009643">
                <a:moveTo>
                  <a:pt x="6443988" y="387605"/>
                </a:moveTo>
                <a:lnTo>
                  <a:pt x="6439143" y="363995"/>
                </a:lnTo>
                <a:lnTo>
                  <a:pt x="6433522" y="340664"/>
                </a:lnTo>
                <a:lnTo>
                  <a:pt x="6427134" y="317625"/>
                </a:lnTo>
                <a:lnTo>
                  <a:pt x="6419992" y="294893"/>
                </a:lnTo>
                <a:lnTo>
                  <a:pt x="6427414" y="521005"/>
                </a:lnTo>
                <a:lnTo>
                  <a:pt x="6440423" y="521207"/>
                </a:lnTo>
                <a:lnTo>
                  <a:pt x="6443988" y="387605"/>
                </a:lnTo>
                <a:close/>
              </a:path>
              <a:path w="10692383" h="4009643">
                <a:moveTo>
                  <a:pt x="6414582" y="520417"/>
                </a:moveTo>
                <a:lnTo>
                  <a:pt x="6427414" y="521005"/>
                </a:lnTo>
                <a:lnTo>
                  <a:pt x="6419992" y="294893"/>
                </a:lnTo>
                <a:lnTo>
                  <a:pt x="6412107" y="272482"/>
                </a:lnTo>
                <a:lnTo>
                  <a:pt x="6403491" y="250403"/>
                </a:lnTo>
                <a:lnTo>
                  <a:pt x="6401896" y="519475"/>
                </a:lnTo>
                <a:lnTo>
                  <a:pt x="6414582" y="520417"/>
                </a:lnTo>
                <a:close/>
              </a:path>
              <a:path w="10692383" h="4009643">
                <a:moveTo>
                  <a:pt x="6352031" y="513587"/>
                </a:moveTo>
                <a:lnTo>
                  <a:pt x="6356603" y="513587"/>
                </a:lnTo>
                <a:lnTo>
                  <a:pt x="6364393" y="514843"/>
                </a:lnTo>
                <a:lnTo>
                  <a:pt x="6376833" y="516657"/>
                </a:lnTo>
                <a:lnTo>
                  <a:pt x="6389323" y="518211"/>
                </a:lnTo>
                <a:lnTo>
                  <a:pt x="6401896" y="519475"/>
                </a:lnTo>
                <a:lnTo>
                  <a:pt x="6403491" y="250403"/>
                </a:lnTo>
                <a:lnTo>
                  <a:pt x="6394155" y="228673"/>
                </a:lnTo>
                <a:lnTo>
                  <a:pt x="6384110" y="207303"/>
                </a:lnTo>
                <a:lnTo>
                  <a:pt x="6373367" y="186308"/>
                </a:lnTo>
                <a:lnTo>
                  <a:pt x="6361939" y="165702"/>
                </a:lnTo>
                <a:lnTo>
                  <a:pt x="6352031" y="513587"/>
                </a:lnTo>
                <a:close/>
              </a:path>
              <a:path w="10692383" h="4009643">
                <a:moveTo>
                  <a:pt x="6349837" y="145499"/>
                </a:moveTo>
                <a:lnTo>
                  <a:pt x="6337071" y="125711"/>
                </a:lnTo>
                <a:lnTo>
                  <a:pt x="6341363" y="512063"/>
                </a:lnTo>
                <a:lnTo>
                  <a:pt x="6342887" y="512063"/>
                </a:lnTo>
                <a:lnTo>
                  <a:pt x="6347459" y="513587"/>
                </a:lnTo>
                <a:lnTo>
                  <a:pt x="6352031" y="513587"/>
                </a:lnTo>
                <a:lnTo>
                  <a:pt x="6361939" y="165702"/>
                </a:lnTo>
                <a:lnTo>
                  <a:pt x="6349837" y="145499"/>
                </a:lnTo>
                <a:close/>
              </a:path>
              <a:path w="10692383" h="4009643">
                <a:moveTo>
                  <a:pt x="6330695" y="396239"/>
                </a:moveTo>
                <a:lnTo>
                  <a:pt x="6298790" y="388806"/>
                </a:lnTo>
                <a:lnTo>
                  <a:pt x="6267571" y="379796"/>
                </a:lnTo>
                <a:lnTo>
                  <a:pt x="6237084" y="369253"/>
                </a:lnTo>
                <a:lnTo>
                  <a:pt x="6207373" y="357225"/>
                </a:lnTo>
                <a:lnTo>
                  <a:pt x="6178486" y="343757"/>
                </a:lnTo>
                <a:lnTo>
                  <a:pt x="6150467" y="328894"/>
                </a:lnTo>
                <a:lnTo>
                  <a:pt x="6179563" y="465978"/>
                </a:lnTo>
                <a:lnTo>
                  <a:pt x="6218523" y="480722"/>
                </a:lnTo>
                <a:lnTo>
                  <a:pt x="6258525" y="493364"/>
                </a:lnTo>
                <a:lnTo>
                  <a:pt x="6299496" y="503834"/>
                </a:lnTo>
                <a:lnTo>
                  <a:pt x="6330695" y="396239"/>
                </a:lnTo>
                <a:close/>
              </a:path>
              <a:path w="10692383" h="4009643">
                <a:moveTo>
                  <a:pt x="6179563" y="465978"/>
                </a:moveTo>
                <a:lnTo>
                  <a:pt x="6150467" y="328894"/>
                </a:lnTo>
                <a:lnTo>
                  <a:pt x="6123363" y="312682"/>
                </a:lnTo>
                <a:lnTo>
                  <a:pt x="6097219" y="295168"/>
                </a:lnTo>
                <a:lnTo>
                  <a:pt x="6072080" y="276396"/>
                </a:lnTo>
                <a:lnTo>
                  <a:pt x="6105064" y="430453"/>
                </a:lnTo>
                <a:lnTo>
                  <a:pt x="6141719" y="449198"/>
                </a:lnTo>
                <a:lnTo>
                  <a:pt x="6179563" y="465978"/>
                </a:lnTo>
                <a:close/>
              </a:path>
              <a:path w="10692383" h="4009643">
                <a:moveTo>
                  <a:pt x="6105064" y="430453"/>
                </a:moveTo>
                <a:lnTo>
                  <a:pt x="6072080" y="276396"/>
                </a:lnTo>
                <a:lnTo>
                  <a:pt x="6047993" y="256412"/>
                </a:lnTo>
                <a:lnTo>
                  <a:pt x="6025004" y="235263"/>
                </a:lnTo>
                <a:lnTo>
                  <a:pt x="6003157" y="212994"/>
                </a:lnTo>
                <a:lnTo>
                  <a:pt x="6035612" y="387339"/>
                </a:lnTo>
                <a:lnTo>
                  <a:pt x="6069671" y="409811"/>
                </a:lnTo>
                <a:lnTo>
                  <a:pt x="6105064" y="430453"/>
                </a:lnTo>
                <a:close/>
              </a:path>
              <a:path w="10692383" h="4009643">
                <a:moveTo>
                  <a:pt x="6035612" y="387339"/>
                </a:moveTo>
                <a:lnTo>
                  <a:pt x="6003157" y="212994"/>
                </a:lnTo>
                <a:lnTo>
                  <a:pt x="5982499" y="189650"/>
                </a:lnTo>
                <a:lnTo>
                  <a:pt x="5963076" y="165277"/>
                </a:lnTo>
                <a:lnTo>
                  <a:pt x="5944933" y="139922"/>
                </a:lnTo>
                <a:lnTo>
                  <a:pt x="5971793" y="337184"/>
                </a:lnTo>
                <a:lnTo>
                  <a:pt x="6002962" y="363108"/>
                </a:lnTo>
                <a:lnTo>
                  <a:pt x="6035612" y="387339"/>
                </a:lnTo>
                <a:close/>
              </a:path>
              <a:path w="10692383" h="4009643">
                <a:moveTo>
                  <a:pt x="5971793" y="337184"/>
                </a:moveTo>
                <a:lnTo>
                  <a:pt x="5944933" y="139922"/>
                </a:lnTo>
                <a:lnTo>
                  <a:pt x="5928116" y="113629"/>
                </a:lnTo>
                <a:lnTo>
                  <a:pt x="5912670" y="86445"/>
                </a:lnTo>
                <a:lnTo>
                  <a:pt x="5898641" y="58414"/>
                </a:lnTo>
                <a:lnTo>
                  <a:pt x="5914192" y="280537"/>
                </a:lnTo>
                <a:lnTo>
                  <a:pt x="5942179" y="309638"/>
                </a:lnTo>
                <a:lnTo>
                  <a:pt x="5971793" y="337184"/>
                </a:lnTo>
                <a:close/>
              </a:path>
              <a:path w="10692383" h="4009643">
                <a:moveTo>
                  <a:pt x="5887906" y="249951"/>
                </a:moveTo>
                <a:lnTo>
                  <a:pt x="5914192" y="280537"/>
                </a:lnTo>
                <a:lnTo>
                  <a:pt x="5898641" y="58414"/>
                </a:lnTo>
                <a:lnTo>
                  <a:pt x="5886076" y="29584"/>
                </a:lnTo>
                <a:lnTo>
                  <a:pt x="5875019" y="0"/>
                </a:lnTo>
                <a:lnTo>
                  <a:pt x="5863394" y="217947"/>
                </a:lnTo>
                <a:lnTo>
                  <a:pt x="5887906" y="249951"/>
                </a:lnTo>
                <a:close/>
              </a:path>
              <a:path w="10692383" h="4009643">
                <a:moveTo>
                  <a:pt x="5875019" y="0"/>
                </a:moveTo>
                <a:lnTo>
                  <a:pt x="5757671" y="0"/>
                </a:lnTo>
                <a:lnTo>
                  <a:pt x="5770004" y="39067"/>
                </a:lnTo>
                <a:lnTo>
                  <a:pt x="5784549" y="77129"/>
                </a:lnTo>
                <a:lnTo>
                  <a:pt x="5801233" y="114117"/>
                </a:lnTo>
                <a:lnTo>
                  <a:pt x="5819985" y="149961"/>
                </a:lnTo>
                <a:lnTo>
                  <a:pt x="5840729" y="184594"/>
                </a:lnTo>
                <a:lnTo>
                  <a:pt x="5863394" y="217947"/>
                </a:lnTo>
                <a:lnTo>
                  <a:pt x="5875019" y="0"/>
                </a:lnTo>
                <a:close/>
              </a:path>
              <a:path w="10692383" h="4009643">
                <a:moveTo>
                  <a:pt x="5687567" y="0"/>
                </a:moveTo>
                <a:lnTo>
                  <a:pt x="5570219" y="0"/>
                </a:lnTo>
                <a:lnTo>
                  <a:pt x="5582517" y="217947"/>
                </a:lnTo>
                <a:lnTo>
                  <a:pt x="5605152" y="184594"/>
                </a:lnTo>
                <a:lnTo>
                  <a:pt x="5625839" y="149961"/>
                </a:lnTo>
                <a:lnTo>
                  <a:pt x="5644501" y="114117"/>
                </a:lnTo>
                <a:lnTo>
                  <a:pt x="5661060" y="77129"/>
                </a:lnTo>
                <a:lnTo>
                  <a:pt x="5675441" y="39067"/>
                </a:lnTo>
                <a:lnTo>
                  <a:pt x="5687567" y="0"/>
                </a:lnTo>
                <a:close/>
              </a:path>
              <a:path w="10692383" h="4009643">
                <a:moveTo>
                  <a:pt x="5559163" y="29584"/>
                </a:moveTo>
                <a:lnTo>
                  <a:pt x="5546599" y="58414"/>
                </a:lnTo>
                <a:lnTo>
                  <a:pt x="5558009" y="249951"/>
                </a:lnTo>
                <a:lnTo>
                  <a:pt x="5582517" y="217947"/>
                </a:lnTo>
                <a:lnTo>
                  <a:pt x="5570219" y="0"/>
                </a:lnTo>
                <a:lnTo>
                  <a:pt x="5559163" y="29584"/>
                </a:lnTo>
                <a:close/>
              </a:path>
              <a:path w="10692383" h="4009643">
                <a:moveTo>
                  <a:pt x="5500330" y="139922"/>
                </a:moveTo>
                <a:lnTo>
                  <a:pt x="5503682" y="309638"/>
                </a:lnTo>
                <a:lnTo>
                  <a:pt x="5531705" y="280537"/>
                </a:lnTo>
                <a:lnTo>
                  <a:pt x="5558009" y="249951"/>
                </a:lnTo>
                <a:lnTo>
                  <a:pt x="5546599" y="58414"/>
                </a:lnTo>
                <a:lnTo>
                  <a:pt x="5532574" y="86445"/>
                </a:lnTo>
                <a:lnTo>
                  <a:pt x="5517135" y="113629"/>
                </a:lnTo>
                <a:lnTo>
                  <a:pt x="5500330" y="139922"/>
                </a:lnTo>
                <a:close/>
              </a:path>
              <a:path w="10692383" h="4009643">
                <a:moveTo>
                  <a:pt x="5442179" y="212994"/>
                </a:moveTo>
                <a:lnTo>
                  <a:pt x="5442786" y="363108"/>
                </a:lnTo>
                <a:lnTo>
                  <a:pt x="5474017" y="337184"/>
                </a:lnTo>
                <a:lnTo>
                  <a:pt x="5503682" y="309638"/>
                </a:lnTo>
                <a:lnTo>
                  <a:pt x="5500330" y="139922"/>
                </a:lnTo>
                <a:lnTo>
                  <a:pt x="5482204" y="165277"/>
                </a:lnTo>
                <a:lnTo>
                  <a:pt x="5462805" y="189650"/>
                </a:lnTo>
                <a:lnTo>
                  <a:pt x="5442179" y="212994"/>
                </a:lnTo>
                <a:close/>
              </a:path>
              <a:path w="10692383" h="4009643">
                <a:moveTo>
                  <a:pt x="5373412" y="276396"/>
                </a:moveTo>
                <a:lnTo>
                  <a:pt x="5375932" y="409811"/>
                </a:lnTo>
                <a:lnTo>
                  <a:pt x="5410065" y="387339"/>
                </a:lnTo>
                <a:lnTo>
                  <a:pt x="5442786" y="363108"/>
                </a:lnTo>
                <a:lnTo>
                  <a:pt x="5442179" y="212994"/>
                </a:lnTo>
                <a:lnTo>
                  <a:pt x="5420374" y="235263"/>
                </a:lnTo>
                <a:lnTo>
                  <a:pt x="5397436" y="256412"/>
                </a:lnTo>
                <a:lnTo>
                  <a:pt x="5373412" y="276396"/>
                </a:lnTo>
                <a:close/>
              </a:path>
              <a:path w="10692383" h="4009643">
                <a:moveTo>
                  <a:pt x="5295294" y="328894"/>
                </a:moveTo>
                <a:lnTo>
                  <a:pt x="5303734" y="449198"/>
                </a:lnTo>
                <a:lnTo>
                  <a:pt x="5340463" y="430453"/>
                </a:lnTo>
                <a:lnTo>
                  <a:pt x="5375932" y="409811"/>
                </a:lnTo>
                <a:lnTo>
                  <a:pt x="5373412" y="276396"/>
                </a:lnTo>
                <a:lnTo>
                  <a:pt x="5348349" y="295168"/>
                </a:lnTo>
                <a:lnTo>
                  <a:pt x="5322294" y="312682"/>
                </a:lnTo>
                <a:lnTo>
                  <a:pt x="5295294" y="328894"/>
                </a:lnTo>
                <a:close/>
              </a:path>
              <a:path w="10692383" h="4009643">
                <a:moveTo>
                  <a:pt x="5178778" y="379796"/>
                </a:moveTo>
                <a:lnTo>
                  <a:pt x="5186755" y="493364"/>
                </a:lnTo>
                <a:lnTo>
                  <a:pt x="5226803" y="480722"/>
                </a:lnTo>
                <a:lnTo>
                  <a:pt x="5265822" y="465978"/>
                </a:lnTo>
                <a:lnTo>
                  <a:pt x="5303734" y="449198"/>
                </a:lnTo>
                <a:lnTo>
                  <a:pt x="5295294" y="328894"/>
                </a:lnTo>
                <a:lnTo>
                  <a:pt x="5267396" y="343757"/>
                </a:lnTo>
                <a:lnTo>
                  <a:pt x="5238646" y="357225"/>
                </a:lnTo>
                <a:lnTo>
                  <a:pt x="5209091" y="369253"/>
                </a:lnTo>
                <a:lnTo>
                  <a:pt x="5178778" y="379796"/>
                </a:lnTo>
                <a:close/>
              </a:path>
              <a:path w="10692383" h="4009643">
                <a:moveTo>
                  <a:pt x="5090159" y="513587"/>
                </a:moveTo>
                <a:lnTo>
                  <a:pt x="5099303" y="513587"/>
                </a:lnTo>
                <a:lnTo>
                  <a:pt x="5103875" y="512063"/>
                </a:lnTo>
                <a:lnTo>
                  <a:pt x="5145754" y="503834"/>
                </a:lnTo>
                <a:lnTo>
                  <a:pt x="5186755" y="493364"/>
                </a:lnTo>
                <a:lnTo>
                  <a:pt x="5178778" y="379796"/>
                </a:lnTo>
                <a:lnTo>
                  <a:pt x="5147755" y="388806"/>
                </a:lnTo>
                <a:lnTo>
                  <a:pt x="5116067" y="396239"/>
                </a:lnTo>
                <a:lnTo>
                  <a:pt x="5108909" y="125711"/>
                </a:lnTo>
                <a:lnTo>
                  <a:pt x="5096158" y="145499"/>
                </a:lnTo>
                <a:lnTo>
                  <a:pt x="5090159" y="513587"/>
                </a:lnTo>
                <a:close/>
              </a:path>
              <a:path w="10692383" h="4009643">
                <a:moveTo>
                  <a:pt x="5051852" y="228673"/>
                </a:moveTo>
                <a:lnTo>
                  <a:pt x="5052764" y="518718"/>
                </a:lnTo>
                <a:lnTo>
                  <a:pt x="5065282" y="517269"/>
                </a:lnTo>
                <a:lnTo>
                  <a:pt x="5077736" y="515548"/>
                </a:lnTo>
                <a:lnTo>
                  <a:pt x="5090159" y="513587"/>
                </a:lnTo>
                <a:lnTo>
                  <a:pt x="5096158" y="145499"/>
                </a:lnTo>
                <a:lnTo>
                  <a:pt x="5084061" y="165702"/>
                </a:lnTo>
                <a:lnTo>
                  <a:pt x="5072633" y="186308"/>
                </a:lnTo>
                <a:lnTo>
                  <a:pt x="5061892" y="207303"/>
                </a:lnTo>
                <a:lnTo>
                  <a:pt x="5051852" y="228673"/>
                </a:lnTo>
                <a:close/>
              </a:path>
              <a:path w="10692383" h="4009643">
                <a:moveTo>
                  <a:pt x="5026104" y="294893"/>
                </a:moveTo>
                <a:lnTo>
                  <a:pt x="5027415" y="520679"/>
                </a:lnTo>
                <a:lnTo>
                  <a:pt x="5040153" y="519865"/>
                </a:lnTo>
                <a:lnTo>
                  <a:pt x="5052764" y="518718"/>
                </a:lnTo>
                <a:lnTo>
                  <a:pt x="5051852" y="228673"/>
                </a:lnTo>
                <a:lnTo>
                  <a:pt x="5042530" y="250403"/>
                </a:lnTo>
                <a:lnTo>
                  <a:pt x="5033942" y="272482"/>
                </a:lnTo>
                <a:lnTo>
                  <a:pt x="5026104" y="294893"/>
                </a:lnTo>
                <a:close/>
              </a:path>
              <a:path w="10692383" h="4009643">
                <a:moveTo>
                  <a:pt x="5019031" y="317625"/>
                </a:moveTo>
                <a:lnTo>
                  <a:pt x="5012741" y="340664"/>
                </a:lnTo>
                <a:lnTo>
                  <a:pt x="5014521" y="521127"/>
                </a:lnTo>
                <a:lnTo>
                  <a:pt x="5027415" y="520679"/>
                </a:lnTo>
                <a:lnTo>
                  <a:pt x="5026104" y="294893"/>
                </a:lnTo>
                <a:lnTo>
                  <a:pt x="5019031" y="317625"/>
                </a:lnTo>
                <a:close/>
              </a:path>
              <a:path w="10692383" h="4009643">
                <a:moveTo>
                  <a:pt x="5007248" y="363995"/>
                </a:moveTo>
                <a:lnTo>
                  <a:pt x="5002569" y="387605"/>
                </a:lnTo>
                <a:lnTo>
                  <a:pt x="5006339" y="521207"/>
                </a:lnTo>
                <a:lnTo>
                  <a:pt x="5014521" y="521127"/>
                </a:lnTo>
                <a:lnTo>
                  <a:pt x="5012741" y="340664"/>
                </a:lnTo>
                <a:lnTo>
                  <a:pt x="5007248" y="363995"/>
                </a:lnTo>
                <a:close/>
              </a:path>
              <a:path w="10692383" h="4009643">
                <a:moveTo>
                  <a:pt x="5006339" y="521207"/>
                </a:moveTo>
                <a:lnTo>
                  <a:pt x="5002569" y="387605"/>
                </a:lnTo>
                <a:lnTo>
                  <a:pt x="4998719" y="411479"/>
                </a:lnTo>
                <a:lnTo>
                  <a:pt x="4997195" y="417575"/>
                </a:lnTo>
                <a:lnTo>
                  <a:pt x="4996654" y="422199"/>
                </a:lnTo>
                <a:lnTo>
                  <a:pt x="4995250" y="434567"/>
                </a:lnTo>
                <a:lnTo>
                  <a:pt x="4993944" y="447112"/>
                </a:lnTo>
                <a:lnTo>
                  <a:pt x="4992805" y="459797"/>
                </a:lnTo>
                <a:lnTo>
                  <a:pt x="4991905" y="472589"/>
                </a:lnTo>
                <a:lnTo>
                  <a:pt x="4991312" y="485450"/>
                </a:lnTo>
                <a:lnTo>
                  <a:pt x="4991099" y="498347"/>
                </a:lnTo>
                <a:lnTo>
                  <a:pt x="4991099" y="522731"/>
                </a:lnTo>
                <a:lnTo>
                  <a:pt x="5006339" y="521207"/>
                </a:lnTo>
                <a:close/>
              </a:path>
              <a:path w="10692383" h="4009643">
                <a:moveTo>
                  <a:pt x="4991099" y="522731"/>
                </a:moveTo>
                <a:lnTo>
                  <a:pt x="4991099" y="498347"/>
                </a:lnTo>
                <a:lnTo>
                  <a:pt x="4989575" y="502919"/>
                </a:lnTo>
                <a:lnTo>
                  <a:pt x="4989575" y="519683"/>
                </a:lnTo>
                <a:lnTo>
                  <a:pt x="4991099" y="522731"/>
                </a:lnTo>
                <a:close/>
              </a:path>
              <a:path w="10692383" h="4009643">
                <a:moveTo>
                  <a:pt x="5215127" y="0"/>
                </a:moveTo>
                <a:lnTo>
                  <a:pt x="5198248" y="16491"/>
                </a:lnTo>
                <a:lnTo>
                  <a:pt x="5201419" y="188926"/>
                </a:lnTo>
                <a:lnTo>
                  <a:pt x="5215508" y="168401"/>
                </a:lnTo>
                <a:lnTo>
                  <a:pt x="5230444" y="148472"/>
                </a:lnTo>
                <a:lnTo>
                  <a:pt x="5246205" y="129162"/>
                </a:lnTo>
                <a:lnTo>
                  <a:pt x="5262770" y="110496"/>
                </a:lnTo>
                <a:lnTo>
                  <a:pt x="5280120" y="92500"/>
                </a:lnTo>
                <a:lnTo>
                  <a:pt x="5298233" y="75199"/>
                </a:lnTo>
                <a:lnTo>
                  <a:pt x="5317089" y="58619"/>
                </a:lnTo>
                <a:lnTo>
                  <a:pt x="5336668" y="42783"/>
                </a:lnTo>
                <a:lnTo>
                  <a:pt x="5356948" y="27718"/>
                </a:lnTo>
                <a:lnTo>
                  <a:pt x="5377909" y="13448"/>
                </a:lnTo>
                <a:lnTo>
                  <a:pt x="5399531" y="0"/>
                </a:lnTo>
                <a:lnTo>
                  <a:pt x="5215127" y="0"/>
                </a:lnTo>
                <a:close/>
              </a:path>
              <a:path w="10692383" h="4009643">
                <a:moveTo>
                  <a:pt x="5153929" y="276463"/>
                </a:moveTo>
                <a:lnTo>
                  <a:pt x="5164430" y="253813"/>
                </a:lnTo>
                <a:lnTo>
                  <a:pt x="5175859" y="231656"/>
                </a:lnTo>
                <a:lnTo>
                  <a:pt x="5188195" y="210019"/>
                </a:lnTo>
                <a:lnTo>
                  <a:pt x="5201419" y="188926"/>
                </a:lnTo>
                <a:lnTo>
                  <a:pt x="5198248" y="16491"/>
                </a:lnTo>
                <a:lnTo>
                  <a:pt x="5181910" y="33494"/>
                </a:lnTo>
                <a:lnTo>
                  <a:pt x="5166130" y="50996"/>
                </a:lnTo>
                <a:lnTo>
                  <a:pt x="5153929" y="276463"/>
                </a:lnTo>
                <a:close/>
              </a:path>
              <a:path w="10692383" h="4009643">
                <a:moveTo>
                  <a:pt x="5128201" y="347124"/>
                </a:moveTo>
                <a:lnTo>
                  <a:pt x="5135794" y="323143"/>
                </a:lnTo>
                <a:lnTo>
                  <a:pt x="5144377" y="299581"/>
                </a:lnTo>
                <a:lnTo>
                  <a:pt x="5153929" y="276463"/>
                </a:lnTo>
                <a:lnTo>
                  <a:pt x="5166130" y="50996"/>
                </a:lnTo>
                <a:lnTo>
                  <a:pt x="5150924" y="68982"/>
                </a:lnTo>
                <a:lnTo>
                  <a:pt x="5136308" y="87439"/>
                </a:lnTo>
                <a:lnTo>
                  <a:pt x="5128201" y="347124"/>
                </a:lnTo>
                <a:close/>
              </a:path>
              <a:path w="10692383" h="4009643">
                <a:moveTo>
                  <a:pt x="5122297" y="106353"/>
                </a:moveTo>
                <a:lnTo>
                  <a:pt x="5108909" y="125711"/>
                </a:lnTo>
                <a:lnTo>
                  <a:pt x="5116067" y="396239"/>
                </a:lnTo>
                <a:lnTo>
                  <a:pt x="5121619" y="371498"/>
                </a:lnTo>
                <a:lnTo>
                  <a:pt x="5128201" y="347124"/>
                </a:lnTo>
                <a:lnTo>
                  <a:pt x="5136308" y="87439"/>
                </a:lnTo>
                <a:lnTo>
                  <a:pt x="5122297" y="106353"/>
                </a:lnTo>
                <a:close/>
              </a:path>
              <a:path w="10692383" h="4009643">
                <a:moveTo>
                  <a:pt x="4826592" y="323143"/>
                </a:moveTo>
                <a:lnTo>
                  <a:pt x="4834185" y="347124"/>
                </a:lnTo>
                <a:lnTo>
                  <a:pt x="4840768" y="371498"/>
                </a:lnTo>
                <a:lnTo>
                  <a:pt x="4846319" y="396239"/>
                </a:lnTo>
                <a:lnTo>
                  <a:pt x="4816633" y="503834"/>
                </a:lnTo>
                <a:lnTo>
                  <a:pt x="4858511" y="512063"/>
                </a:lnTo>
                <a:lnTo>
                  <a:pt x="4853059" y="125711"/>
                </a:lnTo>
                <a:lnTo>
                  <a:pt x="4839567" y="106353"/>
                </a:lnTo>
                <a:lnTo>
                  <a:pt x="4826592" y="323143"/>
                </a:lnTo>
                <a:close/>
              </a:path>
              <a:path w="10692383" h="4009643">
                <a:moveTo>
                  <a:pt x="4797957" y="253813"/>
                </a:moveTo>
                <a:lnTo>
                  <a:pt x="4808458" y="276463"/>
                </a:lnTo>
                <a:lnTo>
                  <a:pt x="4818010" y="299581"/>
                </a:lnTo>
                <a:lnTo>
                  <a:pt x="4826592" y="323143"/>
                </a:lnTo>
                <a:lnTo>
                  <a:pt x="4839567" y="106353"/>
                </a:lnTo>
                <a:lnTo>
                  <a:pt x="4825436" y="87439"/>
                </a:lnTo>
                <a:lnTo>
                  <a:pt x="4810682" y="68982"/>
                </a:lnTo>
                <a:lnTo>
                  <a:pt x="4797957" y="253813"/>
                </a:lnTo>
                <a:close/>
              </a:path>
              <a:path w="10692383" h="4009643">
                <a:moveTo>
                  <a:pt x="4746878" y="168401"/>
                </a:moveTo>
                <a:lnTo>
                  <a:pt x="4760968" y="188926"/>
                </a:lnTo>
                <a:lnTo>
                  <a:pt x="4774192" y="210019"/>
                </a:lnTo>
                <a:lnTo>
                  <a:pt x="4786528" y="231656"/>
                </a:lnTo>
                <a:lnTo>
                  <a:pt x="4797957" y="253813"/>
                </a:lnTo>
                <a:lnTo>
                  <a:pt x="4810682" y="68982"/>
                </a:lnTo>
                <a:lnTo>
                  <a:pt x="4795320" y="50996"/>
                </a:lnTo>
                <a:lnTo>
                  <a:pt x="4779366" y="33494"/>
                </a:lnTo>
                <a:lnTo>
                  <a:pt x="4762832" y="16491"/>
                </a:lnTo>
                <a:lnTo>
                  <a:pt x="4746878" y="168401"/>
                </a:lnTo>
                <a:close/>
              </a:path>
              <a:path w="10692383" h="4009643">
                <a:moveTo>
                  <a:pt x="4745735" y="0"/>
                </a:moveTo>
                <a:lnTo>
                  <a:pt x="4562855" y="0"/>
                </a:lnTo>
                <a:lnTo>
                  <a:pt x="4584478" y="13448"/>
                </a:lnTo>
                <a:lnTo>
                  <a:pt x="4605439" y="27718"/>
                </a:lnTo>
                <a:lnTo>
                  <a:pt x="4625719" y="42783"/>
                </a:lnTo>
                <a:lnTo>
                  <a:pt x="4645298" y="58619"/>
                </a:lnTo>
                <a:lnTo>
                  <a:pt x="4664154" y="75199"/>
                </a:lnTo>
                <a:lnTo>
                  <a:pt x="4682267" y="92500"/>
                </a:lnTo>
                <a:lnTo>
                  <a:pt x="4699616" y="110496"/>
                </a:lnTo>
                <a:lnTo>
                  <a:pt x="4716182" y="129162"/>
                </a:lnTo>
                <a:lnTo>
                  <a:pt x="4731943" y="148472"/>
                </a:lnTo>
                <a:lnTo>
                  <a:pt x="4746878" y="168401"/>
                </a:lnTo>
                <a:lnTo>
                  <a:pt x="4762832" y="16491"/>
                </a:lnTo>
                <a:lnTo>
                  <a:pt x="4745735" y="0"/>
                </a:lnTo>
                <a:close/>
              </a:path>
              <a:path w="10692383" h="4009643">
                <a:moveTo>
                  <a:pt x="4972811" y="502919"/>
                </a:moveTo>
                <a:lnTo>
                  <a:pt x="4971287" y="498347"/>
                </a:lnTo>
                <a:lnTo>
                  <a:pt x="4972811" y="519683"/>
                </a:lnTo>
                <a:lnTo>
                  <a:pt x="4972811" y="502919"/>
                </a:lnTo>
                <a:close/>
              </a:path>
              <a:path w="10692383" h="4009643">
                <a:moveTo>
                  <a:pt x="4971287" y="522731"/>
                </a:moveTo>
                <a:lnTo>
                  <a:pt x="4972811" y="519683"/>
                </a:lnTo>
                <a:lnTo>
                  <a:pt x="4971287" y="498347"/>
                </a:lnTo>
                <a:lnTo>
                  <a:pt x="4971256" y="493469"/>
                </a:lnTo>
                <a:lnTo>
                  <a:pt x="4970891" y="480581"/>
                </a:lnTo>
                <a:lnTo>
                  <a:pt x="4970174" y="467742"/>
                </a:lnTo>
                <a:lnTo>
                  <a:pt x="4969175" y="454987"/>
                </a:lnTo>
                <a:lnTo>
                  <a:pt x="4967965" y="442350"/>
                </a:lnTo>
                <a:lnTo>
                  <a:pt x="4966613" y="429868"/>
                </a:lnTo>
                <a:lnTo>
                  <a:pt x="4965191" y="417575"/>
                </a:lnTo>
                <a:lnTo>
                  <a:pt x="4963667" y="411479"/>
                </a:lnTo>
                <a:lnTo>
                  <a:pt x="4959818" y="387605"/>
                </a:lnTo>
                <a:lnTo>
                  <a:pt x="4956047" y="521207"/>
                </a:lnTo>
                <a:lnTo>
                  <a:pt x="4971287" y="522731"/>
                </a:lnTo>
                <a:close/>
              </a:path>
              <a:path w="10692383" h="4009643">
                <a:moveTo>
                  <a:pt x="4956047" y="521207"/>
                </a:moveTo>
                <a:lnTo>
                  <a:pt x="4959818" y="387605"/>
                </a:lnTo>
                <a:lnTo>
                  <a:pt x="4955138" y="363995"/>
                </a:lnTo>
                <a:lnTo>
                  <a:pt x="4949641" y="340664"/>
                </a:lnTo>
                <a:lnTo>
                  <a:pt x="4943343" y="317625"/>
                </a:lnTo>
                <a:lnTo>
                  <a:pt x="4943038" y="521005"/>
                </a:lnTo>
                <a:lnTo>
                  <a:pt x="4956047" y="521207"/>
                </a:lnTo>
                <a:close/>
              </a:path>
              <a:path w="10692383" h="4009643">
                <a:moveTo>
                  <a:pt x="4936259" y="294893"/>
                </a:moveTo>
                <a:lnTo>
                  <a:pt x="4928404" y="272482"/>
                </a:lnTo>
                <a:lnTo>
                  <a:pt x="4930206" y="520417"/>
                </a:lnTo>
                <a:lnTo>
                  <a:pt x="4943038" y="521005"/>
                </a:lnTo>
                <a:lnTo>
                  <a:pt x="4943343" y="317625"/>
                </a:lnTo>
                <a:lnTo>
                  <a:pt x="4936259" y="294893"/>
                </a:lnTo>
                <a:close/>
              </a:path>
              <a:path w="10692383" h="4009643">
                <a:moveTo>
                  <a:pt x="4867655" y="513587"/>
                </a:moveTo>
                <a:lnTo>
                  <a:pt x="4872227" y="513587"/>
                </a:lnTo>
                <a:lnTo>
                  <a:pt x="4880017" y="514843"/>
                </a:lnTo>
                <a:lnTo>
                  <a:pt x="4892457" y="516657"/>
                </a:lnTo>
                <a:lnTo>
                  <a:pt x="4904947" y="518211"/>
                </a:lnTo>
                <a:lnTo>
                  <a:pt x="4917520" y="519475"/>
                </a:lnTo>
                <a:lnTo>
                  <a:pt x="4930206" y="520417"/>
                </a:lnTo>
                <a:lnTo>
                  <a:pt x="4928404" y="272482"/>
                </a:lnTo>
                <a:lnTo>
                  <a:pt x="4919791" y="250403"/>
                </a:lnTo>
                <a:lnTo>
                  <a:pt x="4910437" y="228673"/>
                </a:lnTo>
                <a:lnTo>
                  <a:pt x="4900356" y="207303"/>
                </a:lnTo>
                <a:lnTo>
                  <a:pt x="4889563" y="186308"/>
                </a:lnTo>
                <a:lnTo>
                  <a:pt x="4878072" y="165702"/>
                </a:lnTo>
                <a:lnTo>
                  <a:pt x="4867655" y="513587"/>
                </a:lnTo>
                <a:close/>
              </a:path>
              <a:path w="10692383" h="4009643">
                <a:moveTo>
                  <a:pt x="4865900" y="145499"/>
                </a:moveTo>
                <a:lnTo>
                  <a:pt x="4853059" y="125711"/>
                </a:lnTo>
                <a:lnTo>
                  <a:pt x="4858511" y="512063"/>
                </a:lnTo>
                <a:lnTo>
                  <a:pt x="4863083" y="513587"/>
                </a:lnTo>
                <a:lnTo>
                  <a:pt x="4867655" y="513587"/>
                </a:lnTo>
                <a:lnTo>
                  <a:pt x="4878072" y="165702"/>
                </a:lnTo>
                <a:lnTo>
                  <a:pt x="4865900" y="145499"/>
                </a:lnTo>
                <a:close/>
              </a:path>
              <a:path w="10692383" h="4009643">
                <a:moveTo>
                  <a:pt x="4846319" y="396239"/>
                </a:moveTo>
                <a:lnTo>
                  <a:pt x="4814632" y="388806"/>
                </a:lnTo>
                <a:lnTo>
                  <a:pt x="4783608" y="379796"/>
                </a:lnTo>
                <a:lnTo>
                  <a:pt x="4753296" y="369253"/>
                </a:lnTo>
                <a:lnTo>
                  <a:pt x="4723741" y="357225"/>
                </a:lnTo>
                <a:lnTo>
                  <a:pt x="4694991" y="343757"/>
                </a:lnTo>
                <a:lnTo>
                  <a:pt x="4667092" y="328894"/>
                </a:lnTo>
                <a:lnTo>
                  <a:pt x="4696565" y="465978"/>
                </a:lnTo>
                <a:lnTo>
                  <a:pt x="4735583" y="480722"/>
                </a:lnTo>
                <a:lnTo>
                  <a:pt x="4775632" y="493364"/>
                </a:lnTo>
                <a:lnTo>
                  <a:pt x="4816633" y="503834"/>
                </a:lnTo>
                <a:lnTo>
                  <a:pt x="4846319" y="396239"/>
                </a:lnTo>
                <a:close/>
              </a:path>
              <a:path w="10692383" h="4009643">
                <a:moveTo>
                  <a:pt x="4696565" y="465978"/>
                </a:moveTo>
                <a:lnTo>
                  <a:pt x="4667092" y="328894"/>
                </a:lnTo>
                <a:lnTo>
                  <a:pt x="4640092" y="312682"/>
                </a:lnTo>
                <a:lnTo>
                  <a:pt x="4614037" y="295168"/>
                </a:lnTo>
                <a:lnTo>
                  <a:pt x="4588975" y="276396"/>
                </a:lnTo>
                <a:lnTo>
                  <a:pt x="4621924" y="430453"/>
                </a:lnTo>
                <a:lnTo>
                  <a:pt x="4658653" y="449198"/>
                </a:lnTo>
                <a:lnTo>
                  <a:pt x="4696565" y="465978"/>
                </a:lnTo>
                <a:close/>
              </a:path>
              <a:path w="10692383" h="4009643">
                <a:moveTo>
                  <a:pt x="4621924" y="430453"/>
                </a:moveTo>
                <a:lnTo>
                  <a:pt x="4588975" y="276396"/>
                </a:lnTo>
                <a:lnTo>
                  <a:pt x="4564951" y="256412"/>
                </a:lnTo>
                <a:lnTo>
                  <a:pt x="4542013" y="235263"/>
                </a:lnTo>
                <a:lnTo>
                  <a:pt x="4520208" y="212994"/>
                </a:lnTo>
                <a:lnTo>
                  <a:pt x="4552322" y="387339"/>
                </a:lnTo>
                <a:lnTo>
                  <a:pt x="4586455" y="409811"/>
                </a:lnTo>
                <a:lnTo>
                  <a:pt x="4621924" y="430453"/>
                </a:lnTo>
                <a:close/>
              </a:path>
              <a:path w="10692383" h="4009643">
                <a:moveTo>
                  <a:pt x="4552322" y="387339"/>
                </a:moveTo>
                <a:lnTo>
                  <a:pt x="4520208" y="212994"/>
                </a:lnTo>
                <a:lnTo>
                  <a:pt x="4499582" y="189650"/>
                </a:lnTo>
                <a:lnTo>
                  <a:pt x="4480183" y="165277"/>
                </a:lnTo>
                <a:lnTo>
                  <a:pt x="4462057" y="139922"/>
                </a:lnTo>
                <a:lnTo>
                  <a:pt x="4488370" y="337184"/>
                </a:lnTo>
                <a:lnTo>
                  <a:pt x="4519601" y="363108"/>
                </a:lnTo>
                <a:lnTo>
                  <a:pt x="4552322" y="387339"/>
                </a:lnTo>
                <a:close/>
              </a:path>
              <a:path w="10692383" h="4009643">
                <a:moveTo>
                  <a:pt x="4488370" y="337184"/>
                </a:moveTo>
                <a:lnTo>
                  <a:pt x="4462057" y="139922"/>
                </a:lnTo>
                <a:lnTo>
                  <a:pt x="4445251" y="113629"/>
                </a:lnTo>
                <a:lnTo>
                  <a:pt x="4429813" y="86445"/>
                </a:lnTo>
                <a:lnTo>
                  <a:pt x="4415788" y="58414"/>
                </a:lnTo>
                <a:lnTo>
                  <a:pt x="4430682" y="280537"/>
                </a:lnTo>
                <a:lnTo>
                  <a:pt x="4458705" y="309638"/>
                </a:lnTo>
                <a:lnTo>
                  <a:pt x="4488370" y="337184"/>
                </a:lnTo>
                <a:close/>
              </a:path>
              <a:path w="10692383" h="4009643">
                <a:moveTo>
                  <a:pt x="4404378" y="249951"/>
                </a:moveTo>
                <a:lnTo>
                  <a:pt x="4430682" y="280537"/>
                </a:lnTo>
                <a:lnTo>
                  <a:pt x="4415788" y="58414"/>
                </a:lnTo>
                <a:lnTo>
                  <a:pt x="4403224" y="29584"/>
                </a:lnTo>
                <a:lnTo>
                  <a:pt x="4392167" y="0"/>
                </a:lnTo>
                <a:lnTo>
                  <a:pt x="4379870" y="217947"/>
                </a:lnTo>
                <a:lnTo>
                  <a:pt x="4404378" y="249951"/>
                </a:lnTo>
                <a:close/>
              </a:path>
              <a:path w="10692383" h="4009643">
                <a:moveTo>
                  <a:pt x="4392167" y="0"/>
                </a:moveTo>
                <a:lnTo>
                  <a:pt x="4274819" y="0"/>
                </a:lnTo>
                <a:lnTo>
                  <a:pt x="4286945" y="39067"/>
                </a:lnTo>
                <a:lnTo>
                  <a:pt x="4301326" y="77129"/>
                </a:lnTo>
                <a:lnTo>
                  <a:pt x="4317886" y="114117"/>
                </a:lnTo>
                <a:lnTo>
                  <a:pt x="4336547" y="149961"/>
                </a:lnTo>
                <a:lnTo>
                  <a:pt x="4357234" y="184594"/>
                </a:lnTo>
                <a:lnTo>
                  <a:pt x="4379870" y="217947"/>
                </a:lnTo>
                <a:lnTo>
                  <a:pt x="4392167" y="0"/>
                </a:lnTo>
                <a:close/>
              </a:path>
              <a:path w="10692383" h="4009643">
                <a:moveTo>
                  <a:pt x="4204715" y="0"/>
                </a:moveTo>
                <a:lnTo>
                  <a:pt x="4087367" y="0"/>
                </a:lnTo>
                <a:lnTo>
                  <a:pt x="4098951" y="217947"/>
                </a:lnTo>
                <a:lnTo>
                  <a:pt x="4121634" y="184594"/>
                </a:lnTo>
                <a:lnTo>
                  <a:pt x="4142390" y="149961"/>
                </a:lnTo>
                <a:lnTo>
                  <a:pt x="4161148" y="114117"/>
                </a:lnTo>
                <a:lnTo>
                  <a:pt x="4177837" y="77129"/>
                </a:lnTo>
                <a:lnTo>
                  <a:pt x="4192383" y="39067"/>
                </a:lnTo>
                <a:lnTo>
                  <a:pt x="4204715" y="0"/>
                </a:lnTo>
                <a:close/>
              </a:path>
              <a:path w="10692383" h="4009643">
                <a:moveTo>
                  <a:pt x="4076311" y="29584"/>
                </a:moveTo>
                <a:lnTo>
                  <a:pt x="4063745" y="58414"/>
                </a:lnTo>
                <a:lnTo>
                  <a:pt x="4074415" y="249951"/>
                </a:lnTo>
                <a:lnTo>
                  <a:pt x="4098951" y="217947"/>
                </a:lnTo>
                <a:lnTo>
                  <a:pt x="4087367" y="0"/>
                </a:lnTo>
                <a:lnTo>
                  <a:pt x="4076311" y="29584"/>
                </a:lnTo>
                <a:close/>
              </a:path>
              <a:path w="10692383" h="4009643">
                <a:moveTo>
                  <a:pt x="4017454" y="139922"/>
                </a:moveTo>
                <a:lnTo>
                  <a:pt x="4020069" y="309638"/>
                </a:lnTo>
                <a:lnTo>
                  <a:pt x="4048097" y="280537"/>
                </a:lnTo>
                <a:lnTo>
                  <a:pt x="4074415" y="249951"/>
                </a:lnTo>
                <a:lnTo>
                  <a:pt x="4063745" y="58414"/>
                </a:lnTo>
                <a:lnTo>
                  <a:pt x="4049717" y="86445"/>
                </a:lnTo>
                <a:lnTo>
                  <a:pt x="4034271" y="113629"/>
                </a:lnTo>
                <a:lnTo>
                  <a:pt x="4017454" y="139922"/>
                </a:lnTo>
                <a:close/>
              </a:path>
              <a:path w="10692383" h="4009643">
                <a:moveTo>
                  <a:pt x="3999311" y="165277"/>
                </a:moveTo>
                <a:lnTo>
                  <a:pt x="3979887" y="189650"/>
                </a:lnTo>
                <a:lnTo>
                  <a:pt x="3990403" y="337184"/>
                </a:lnTo>
                <a:lnTo>
                  <a:pt x="4020069" y="309638"/>
                </a:lnTo>
                <a:lnTo>
                  <a:pt x="4017454" y="139922"/>
                </a:lnTo>
                <a:lnTo>
                  <a:pt x="3999311" y="165277"/>
                </a:lnTo>
                <a:close/>
              </a:path>
              <a:path w="10692383" h="4009643">
                <a:moveTo>
                  <a:pt x="3890307" y="276396"/>
                </a:moveTo>
                <a:lnTo>
                  <a:pt x="3892298" y="409811"/>
                </a:lnTo>
                <a:lnTo>
                  <a:pt x="3926445" y="387339"/>
                </a:lnTo>
                <a:lnTo>
                  <a:pt x="3959171" y="363108"/>
                </a:lnTo>
                <a:lnTo>
                  <a:pt x="3990403" y="337184"/>
                </a:lnTo>
                <a:lnTo>
                  <a:pt x="3979887" y="189650"/>
                </a:lnTo>
                <a:lnTo>
                  <a:pt x="3959229" y="212994"/>
                </a:lnTo>
                <a:lnTo>
                  <a:pt x="3937383" y="235263"/>
                </a:lnTo>
                <a:lnTo>
                  <a:pt x="3914393" y="256412"/>
                </a:lnTo>
                <a:lnTo>
                  <a:pt x="3890307" y="276396"/>
                </a:lnTo>
                <a:close/>
              </a:path>
              <a:path w="10692383" h="4009643">
                <a:moveTo>
                  <a:pt x="3811920" y="328894"/>
                </a:moveTo>
                <a:lnTo>
                  <a:pt x="3820024" y="449198"/>
                </a:lnTo>
                <a:lnTo>
                  <a:pt x="3856800" y="430453"/>
                </a:lnTo>
                <a:lnTo>
                  <a:pt x="3892298" y="409811"/>
                </a:lnTo>
                <a:lnTo>
                  <a:pt x="3890307" y="276396"/>
                </a:lnTo>
                <a:lnTo>
                  <a:pt x="3865168" y="295168"/>
                </a:lnTo>
                <a:lnTo>
                  <a:pt x="3839024" y="312682"/>
                </a:lnTo>
                <a:lnTo>
                  <a:pt x="3811920" y="328894"/>
                </a:lnTo>
                <a:close/>
              </a:path>
              <a:path w="10692383" h="4009643">
                <a:moveTo>
                  <a:pt x="3694816" y="379796"/>
                </a:moveTo>
                <a:lnTo>
                  <a:pt x="3702751" y="493364"/>
                </a:lnTo>
                <a:lnTo>
                  <a:pt x="3742928" y="480722"/>
                </a:lnTo>
                <a:lnTo>
                  <a:pt x="3782043" y="465978"/>
                </a:lnTo>
                <a:lnTo>
                  <a:pt x="3820024" y="449198"/>
                </a:lnTo>
                <a:lnTo>
                  <a:pt x="3811920" y="328894"/>
                </a:lnTo>
                <a:lnTo>
                  <a:pt x="3783901" y="343757"/>
                </a:lnTo>
                <a:lnTo>
                  <a:pt x="3755013" y="357225"/>
                </a:lnTo>
                <a:lnTo>
                  <a:pt x="3725303" y="369253"/>
                </a:lnTo>
                <a:lnTo>
                  <a:pt x="3694816" y="379796"/>
                </a:lnTo>
                <a:close/>
              </a:path>
              <a:path w="10692383" h="4009643">
                <a:moveTo>
                  <a:pt x="3605783" y="513587"/>
                </a:moveTo>
                <a:lnTo>
                  <a:pt x="3614927" y="513587"/>
                </a:lnTo>
                <a:lnTo>
                  <a:pt x="3619499" y="512063"/>
                </a:lnTo>
                <a:lnTo>
                  <a:pt x="3661584" y="503834"/>
                </a:lnTo>
                <a:lnTo>
                  <a:pt x="3702751" y="493364"/>
                </a:lnTo>
                <a:lnTo>
                  <a:pt x="3694816" y="379796"/>
                </a:lnTo>
                <a:lnTo>
                  <a:pt x="3663596" y="388806"/>
                </a:lnTo>
                <a:lnTo>
                  <a:pt x="3631691" y="396239"/>
                </a:lnTo>
                <a:lnTo>
                  <a:pt x="3624951" y="125711"/>
                </a:lnTo>
                <a:lnTo>
                  <a:pt x="3612111" y="145499"/>
                </a:lnTo>
                <a:lnTo>
                  <a:pt x="3605783" y="513587"/>
                </a:lnTo>
                <a:close/>
              </a:path>
              <a:path w="10692383" h="4009643">
                <a:moveTo>
                  <a:pt x="3567574" y="228673"/>
                </a:moveTo>
                <a:lnTo>
                  <a:pt x="3568388" y="518718"/>
                </a:lnTo>
                <a:lnTo>
                  <a:pt x="3580906" y="517269"/>
                </a:lnTo>
                <a:lnTo>
                  <a:pt x="3593360" y="515548"/>
                </a:lnTo>
                <a:lnTo>
                  <a:pt x="3605783" y="513587"/>
                </a:lnTo>
                <a:lnTo>
                  <a:pt x="3612111" y="145499"/>
                </a:lnTo>
                <a:lnTo>
                  <a:pt x="3599938" y="165702"/>
                </a:lnTo>
                <a:lnTo>
                  <a:pt x="3588448" y="186308"/>
                </a:lnTo>
                <a:lnTo>
                  <a:pt x="3577655" y="207303"/>
                </a:lnTo>
                <a:lnTo>
                  <a:pt x="3567574" y="228673"/>
                </a:lnTo>
                <a:close/>
              </a:path>
              <a:path w="10692383" h="4009643">
                <a:moveTo>
                  <a:pt x="3541752" y="294893"/>
                </a:moveTo>
                <a:lnTo>
                  <a:pt x="3543040" y="520679"/>
                </a:lnTo>
                <a:lnTo>
                  <a:pt x="3555777" y="519865"/>
                </a:lnTo>
                <a:lnTo>
                  <a:pt x="3568388" y="518718"/>
                </a:lnTo>
                <a:lnTo>
                  <a:pt x="3567574" y="228673"/>
                </a:lnTo>
                <a:lnTo>
                  <a:pt x="3558220" y="250403"/>
                </a:lnTo>
                <a:lnTo>
                  <a:pt x="3549607" y="272482"/>
                </a:lnTo>
                <a:lnTo>
                  <a:pt x="3541752" y="294893"/>
                </a:lnTo>
                <a:close/>
              </a:path>
              <a:path w="10692383" h="4009643">
                <a:moveTo>
                  <a:pt x="3534667" y="317625"/>
                </a:moveTo>
                <a:lnTo>
                  <a:pt x="3528370" y="340664"/>
                </a:lnTo>
                <a:lnTo>
                  <a:pt x="3530145" y="521127"/>
                </a:lnTo>
                <a:lnTo>
                  <a:pt x="3543040" y="520679"/>
                </a:lnTo>
                <a:lnTo>
                  <a:pt x="3541752" y="294893"/>
                </a:lnTo>
                <a:lnTo>
                  <a:pt x="3534667" y="317625"/>
                </a:lnTo>
                <a:close/>
              </a:path>
              <a:path w="10692383" h="4009643">
                <a:moveTo>
                  <a:pt x="3522873" y="363995"/>
                </a:moveTo>
                <a:lnTo>
                  <a:pt x="3518193" y="387605"/>
                </a:lnTo>
                <a:lnTo>
                  <a:pt x="3521963" y="521207"/>
                </a:lnTo>
                <a:lnTo>
                  <a:pt x="3530145" y="521127"/>
                </a:lnTo>
                <a:lnTo>
                  <a:pt x="3528370" y="340664"/>
                </a:lnTo>
                <a:lnTo>
                  <a:pt x="3522873" y="363995"/>
                </a:lnTo>
                <a:close/>
              </a:path>
              <a:path w="10692383" h="4009643">
                <a:moveTo>
                  <a:pt x="3521963" y="521207"/>
                </a:moveTo>
                <a:lnTo>
                  <a:pt x="3518193" y="387605"/>
                </a:lnTo>
                <a:lnTo>
                  <a:pt x="3514343" y="411479"/>
                </a:lnTo>
                <a:lnTo>
                  <a:pt x="3514343" y="417575"/>
                </a:lnTo>
                <a:lnTo>
                  <a:pt x="3513527" y="422316"/>
                </a:lnTo>
                <a:lnTo>
                  <a:pt x="3511594" y="434666"/>
                </a:lnTo>
                <a:lnTo>
                  <a:pt x="3509934" y="447192"/>
                </a:lnTo>
                <a:lnTo>
                  <a:pt x="3508582" y="459858"/>
                </a:lnTo>
                <a:lnTo>
                  <a:pt x="3507573" y="472629"/>
                </a:lnTo>
                <a:lnTo>
                  <a:pt x="3506942" y="485471"/>
                </a:lnTo>
                <a:lnTo>
                  <a:pt x="3506723" y="498347"/>
                </a:lnTo>
                <a:lnTo>
                  <a:pt x="3506723" y="522731"/>
                </a:lnTo>
                <a:lnTo>
                  <a:pt x="3521963" y="521207"/>
                </a:lnTo>
                <a:close/>
              </a:path>
              <a:path w="10692383" h="4009643">
                <a:moveTo>
                  <a:pt x="3732275" y="0"/>
                </a:moveTo>
                <a:lnTo>
                  <a:pt x="3715179" y="16491"/>
                </a:lnTo>
                <a:lnTo>
                  <a:pt x="3717552" y="188926"/>
                </a:lnTo>
                <a:lnTo>
                  <a:pt x="3731704" y="168401"/>
                </a:lnTo>
                <a:lnTo>
                  <a:pt x="3746690" y="148472"/>
                </a:lnTo>
                <a:lnTo>
                  <a:pt x="3762487" y="129162"/>
                </a:lnTo>
                <a:lnTo>
                  <a:pt x="3779070" y="110496"/>
                </a:lnTo>
                <a:lnTo>
                  <a:pt x="3796416" y="92500"/>
                </a:lnTo>
                <a:lnTo>
                  <a:pt x="3814500" y="75199"/>
                </a:lnTo>
                <a:lnTo>
                  <a:pt x="3833298" y="58619"/>
                </a:lnTo>
                <a:lnTo>
                  <a:pt x="3852787" y="42783"/>
                </a:lnTo>
                <a:lnTo>
                  <a:pt x="3872942" y="27718"/>
                </a:lnTo>
                <a:lnTo>
                  <a:pt x="3893740" y="13448"/>
                </a:lnTo>
                <a:lnTo>
                  <a:pt x="3915155" y="0"/>
                </a:lnTo>
                <a:lnTo>
                  <a:pt x="3732275" y="0"/>
                </a:lnTo>
                <a:close/>
              </a:path>
              <a:path w="10692383" h="4009643">
                <a:moveTo>
                  <a:pt x="3669768" y="276463"/>
                </a:moveTo>
                <a:lnTo>
                  <a:pt x="3680342" y="253813"/>
                </a:lnTo>
                <a:lnTo>
                  <a:pt x="3691847" y="231656"/>
                </a:lnTo>
                <a:lnTo>
                  <a:pt x="3704258" y="210019"/>
                </a:lnTo>
                <a:lnTo>
                  <a:pt x="3717552" y="188926"/>
                </a:lnTo>
                <a:lnTo>
                  <a:pt x="3715179" y="16491"/>
                </a:lnTo>
                <a:lnTo>
                  <a:pt x="3698645" y="33494"/>
                </a:lnTo>
                <a:lnTo>
                  <a:pt x="3682690" y="50996"/>
                </a:lnTo>
                <a:lnTo>
                  <a:pt x="3669768" y="276463"/>
                </a:lnTo>
                <a:close/>
              </a:path>
              <a:path w="10692383" h="4009643">
                <a:moveTo>
                  <a:pt x="3643867" y="347124"/>
                </a:moveTo>
                <a:lnTo>
                  <a:pt x="3651506" y="323143"/>
                </a:lnTo>
                <a:lnTo>
                  <a:pt x="3660148" y="299581"/>
                </a:lnTo>
                <a:lnTo>
                  <a:pt x="3669768" y="276463"/>
                </a:lnTo>
                <a:lnTo>
                  <a:pt x="3682690" y="50996"/>
                </a:lnTo>
                <a:lnTo>
                  <a:pt x="3667329" y="68982"/>
                </a:lnTo>
                <a:lnTo>
                  <a:pt x="3652575" y="87439"/>
                </a:lnTo>
                <a:lnTo>
                  <a:pt x="3643867" y="347124"/>
                </a:lnTo>
                <a:close/>
              </a:path>
              <a:path w="10692383" h="4009643">
                <a:moveTo>
                  <a:pt x="3638444" y="106353"/>
                </a:moveTo>
                <a:lnTo>
                  <a:pt x="3624951" y="125711"/>
                </a:lnTo>
                <a:lnTo>
                  <a:pt x="3631691" y="396239"/>
                </a:lnTo>
                <a:lnTo>
                  <a:pt x="3637254" y="371498"/>
                </a:lnTo>
                <a:lnTo>
                  <a:pt x="3643867" y="347124"/>
                </a:lnTo>
                <a:lnTo>
                  <a:pt x="3652575" y="87439"/>
                </a:lnTo>
                <a:lnTo>
                  <a:pt x="3638444" y="106353"/>
                </a:lnTo>
                <a:close/>
              </a:path>
              <a:path w="10692383" h="4009643">
                <a:moveTo>
                  <a:pt x="3342717" y="323143"/>
                </a:moveTo>
                <a:lnTo>
                  <a:pt x="3350181" y="347124"/>
                </a:lnTo>
                <a:lnTo>
                  <a:pt x="3356598" y="371498"/>
                </a:lnTo>
                <a:lnTo>
                  <a:pt x="3361943" y="396239"/>
                </a:lnTo>
                <a:lnTo>
                  <a:pt x="3332268" y="503834"/>
                </a:lnTo>
                <a:lnTo>
                  <a:pt x="3374135" y="512063"/>
                </a:lnTo>
                <a:lnTo>
                  <a:pt x="3369778" y="125711"/>
                </a:lnTo>
                <a:lnTo>
                  <a:pt x="3356385" y="106353"/>
                </a:lnTo>
                <a:lnTo>
                  <a:pt x="3342717" y="323143"/>
                </a:lnTo>
                <a:close/>
              </a:path>
              <a:path w="10692383" h="4009643">
                <a:moveTo>
                  <a:pt x="3314294" y="253813"/>
                </a:moveTo>
                <a:lnTo>
                  <a:pt x="3324748" y="276463"/>
                </a:lnTo>
                <a:lnTo>
                  <a:pt x="3334231" y="299581"/>
                </a:lnTo>
                <a:lnTo>
                  <a:pt x="3342717" y="323143"/>
                </a:lnTo>
                <a:lnTo>
                  <a:pt x="3356385" y="106353"/>
                </a:lnTo>
                <a:lnTo>
                  <a:pt x="3342346" y="87439"/>
                </a:lnTo>
                <a:lnTo>
                  <a:pt x="3327672" y="68982"/>
                </a:lnTo>
                <a:lnTo>
                  <a:pt x="3314294" y="253813"/>
                </a:lnTo>
                <a:close/>
              </a:path>
              <a:path w="10692383" h="4009643">
                <a:moveTo>
                  <a:pt x="3263264" y="168401"/>
                </a:moveTo>
                <a:lnTo>
                  <a:pt x="3277353" y="188926"/>
                </a:lnTo>
                <a:lnTo>
                  <a:pt x="3290571" y="210019"/>
                </a:lnTo>
                <a:lnTo>
                  <a:pt x="3302893" y="231656"/>
                </a:lnTo>
                <a:lnTo>
                  <a:pt x="3314294" y="253813"/>
                </a:lnTo>
                <a:lnTo>
                  <a:pt x="3327672" y="68982"/>
                </a:lnTo>
                <a:lnTo>
                  <a:pt x="3312376" y="50996"/>
                </a:lnTo>
                <a:lnTo>
                  <a:pt x="3296471" y="33494"/>
                </a:lnTo>
                <a:lnTo>
                  <a:pt x="3279969" y="16491"/>
                </a:lnTo>
                <a:lnTo>
                  <a:pt x="3263264" y="168401"/>
                </a:lnTo>
                <a:close/>
              </a:path>
              <a:path w="10692383" h="4009643">
                <a:moveTo>
                  <a:pt x="3262883" y="0"/>
                </a:moveTo>
                <a:lnTo>
                  <a:pt x="3080003" y="0"/>
                </a:lnTo>
                <a:lnTo>
                  <a:pt x="3101419" y="13448"/>
                </a:lnTo>
                <a:lnTo>
                  <a:pt x="3122215" y="27718"/>
                </a:lnTo>
                <a:lnTo>
                  <a:pt x="3142367" y="42783"/>
                </a:lnTo>
                <a:lnTo>
                  <a:pt x="3161848" y="58619"/>
                </a:lnTo>
                <a:lnTo>
                  <a:pt x="3180635" y="75199"/>
                </a:lnTo>
                <a:lnTo>
                  <a:pt x="3198702" y="92500"/>
                </a:lnTo>
                <a:lnTo>
                  <a:pt x="3216023" y="110496"/>
                </a:lnTo>
                <a:lnTo>
                  <a:pt x="3232574" y="129162"/>
                </a:lnTo>
                <a:lnTo>
                  <a:pt x="3248330" y="148472"/>
                </a:lnTo>
                <a:lnTo>
                  <a:pt x="3263264" y="168401"/>
                </a:lnTo>
                <a:lnTo>
                  <a:pt x="3279969" y="16491"/>
                </a:lnTo>
                <a:lnTo>
                  <a:pt x="3262883" y="0"/>
                </a:lnTo>
                <a:close/>
              </a:path>
              <a:path w="10692383" h="4009643">
                <a:moveTo>
                  <a:pt x="3488435" y="502919"/>
                </a:moveTo>
                <a:lnTo>
                  <a:pt x="3486911" y="498347"/>
                </a:lnTo>
                <a:lnTo>
                  <a:pt x="3488435" y="522731"/>
                </a:lnTo>
                <a:lnTo>
                  <a:pt x="3488435" y="502919"/>
                </a:lnTo>
                <a:close/>
              </a:path>
              <a:path w="10692383" h="4009643">
                <a:moveTo>
                  <a:pt x="3486911" y="522731"/>
                </a:moveTo>
                <a:lnTo>
                  <a:pt x="3488435" y="522731"/>
                </a:lnTo>
                <a:lnTo>
                  <a:pt x="3486911" y="498347"/>
                </a:lnTo>
                <a:lnTo>
                  <a:pt x="3486895" y="493469"/>
                </a:lnTo>
                <a:lnTo>
                  <a:pt x="3486683" y="480581"/>
                </a:lnTo>
                <a:lnTo>
                  <a:pt x="3486197" y="467742"/>
                </a:lnTo>
                <a:lnTo>
                  <a:pt x="3485402" y="454987"/>
                </a:lnTo>
                <a:lnTo>
                  <a:pt x="3484264" y="442350"/>
                </a:lnTo>
                <a:lnTo>
                  <a:pt x="3482747" y="429868"/>
                </a:lnTo>
                <a:lnTo>
                  <a:pt x="3480815" y="417575"/>
                </a:lnTo>
                <a:lnTo>
                  <a:pt x="3479291" y="411479"/>
                </a:lnTo>
                <a:lnTo>
                  <a:pt x="3475453" y="387605"/>
                </a:lnTo>
                <a:lnTo>
                  <a:pt x="3471671" y="521207"/>
                </a:lnTo>
                <a:lnTo>
                  <a:pt x="3486911" y="522731"/>
                </a:lnTo>
                <a:close/>
              </a:path>
              <a:path w="10692383" h="4009643">
                <a:moveTo>
                  <a:pt x="3475453" y="387605"/>
                </a:moveTo>
                <a:lnTo>
                  <a:pt x="3470804" y="363995"/>
                </a:lnTo>
                <a:lnTo>
                  <a:pt x="3465358" y="340664"/>
                </a:lnTo>
                <a:lnTo>
                  <a:pt x="3459126" y="317625"/>
                </a:lnTo>
                <a:lnTo>
                  <a:pt x="3452121" y="294893"/>
                </a:lnTo>
                <a:lnTo>
                  <a:pt x="3459160" y="521005"/>
                </a:lnTo>
                <a:lnTo>
                  <a:pt x="3471671" y="521207"/>
                </a:lnTo>
                <a:lnTo>
                  <a:pt x="3475453" y="387605"/>
                </a:lnTo>
                <a:close/>
              </a:path>
              <a:path w="10692383" h="4009643">
                <a:moveTo>
                  <a:pt x="3446503" y="520417"/>
                </a:moveTo>
                <a:lnTo>
                  <a:pt x="3459160" y="521005"/>
                </a:lnTo>
                <a:lnTo>
                  <a:pt x="3452121" y="294893"/>
                </a:lnTo>
                <a:lnTo>
                  <a:pt x="3444357" y="272482"/>
                </a:lnTo>
                <a:lnTo>
                  <a:pt x="3435845" y="250403"/>
                </a:lnTo>
                <a:lnTo>
                  <a:pt x="3433764" y="519475"/>
                </a:lnTo>
                <a:lnTo>
                  <a:pt x="3446503" y="520417"/>
                </a:lnTo>
                <a:close/>
              </a:path>
              <a:path w="10692383" h="4009643">
                <a:moveTo>
                  <a:pt x="3383279" y="513587"/>
                </a:moveTo>
                <a:lnTo>
                  <a:pt x="3387851" y="513587"/>
                </a:lnTo>
                <a:lnTo>
                  <a:pt x="3395678" y="514843"/>
                </a:lnTo>
                <a:lnTo>
                  <a:pt x="3408289" y="516657"/>
                </a:lnTo>
                <a:lnTo>
                  <a:pt x="3421005" y="518211"/>
                </a:lnTo>
                <a:lnTo>
                  <a:pt x="3433764" y="519475"/>
                </a:lnTo>
                <a:lnTo>
                  <a:pt x="3435845" y="250403"/>
                </a:lnTo>
                <a:lnTo>
                  <a:pt x="3426598" y="228673"/>
                </a:lnTo>
                <a:lnTo>
                  <a:pt x="3416628" y="207303"/>
                </a:lnTo>
                <a:lnTo>
                  <a:pt x="3405949" y="186308"/>
                </a:lnTo>
                <a:lnTo>
                  <a:pt x="3394572" y="165702"/>
                </a:lnTo>
                <a:lnTo>
                  <a:pt x="3383279" y="513587"/>
                </a:lnTo>
                <a:close/>
              </a:path>
              <a:path w="10692383" h="4009643">
                <a:moveTo>
                  <a:pt x="3382511" y="145499"/>
                </a:moveTo>
                <a:lnTo>
                  <a:pt x="3369778" y="125711"/>
                </a:lnTo>
                <a:lnTo>
                  <a:pt x="3374135" y="512063"/>
                </a:lnTo>
                <a:lnTo>
                  <a:pt x="3378707" y="513587"/>
                </a:lnTo>
                <a:lnTo>
                  <a:pt x="3383279" y="513587"/>
                </a:lnTo>
                <a:lnTo>
                  <a:pt x="3394572" y="165702"/>
                </a:lnTo>
                <a:lnTo>
                  <a:pt x="3382511" y="145499"/>
                </a:lnTo>
                <a:close/>
              </a:path>
              <a:path w="10692383" h="4009643">
                <a:moveTo>
                  <a:pt x="3361943" y="396239"/>
                </a:moveTo>
                <a:lnTo>
                  <a:pt x="3330256" y="388806"/>
                </a:lnTo>
                <a:lnTo>
                  <a:pt x="3299232" y="379796"/>
                </a:lnTo>
                <a:lnTo>
                  <a:pt x="3268920" y="369253"/>
                </a:lnTo>
                <a:lnTo>
                  <a:pt x="3239365" y="357225"/>
                </a:lnTo>
                <a:lnTo>
                  <a:pt x="3210615" y="343757"/>
                </a:lnTo>
                <a:lnTo>
                  <a:pt x="3182716" y="328894"/>
                </a:lnTo>
                <a:lnTo>
                  <a:pt x="3212335" y="465978"/>
                </a:lnTo>
                <a:lnTo>
                  <a:pt x="3251295" y="480722"/>
                </a:lnTo>
                <a:lnTo>
                  <a:pt x="3291297" y="493364"/>
                </a:lnTo>
                <a:lnTo>
                  <a:pt x="3332268" y="503834"/>
                </a:lnTo>
                <a:lnTo>
                  <a:pt x="3361943" y="396239"/>
                </a:lnTo>
                <a:close/>
              </a:path>
              <a:path w="10692383" h="4009643">
                <a:moveTo>
                  <a:pt x="3212335" y="465978"/>
                </a:moveTo>
                <a:lnTo>
                  <a:pt x="3182716" y="328894"/>
                </a:lnTo>
                <a:lnTo>
                  <a:pt x="3155716" y="312682"/>
                </a:lnTo>
                <a:lnTo>
                  <a:pt x="3129661" y="295168"/>
                </a:lnTo>
                <a:lnTo>
                  <a:pt x="3104599" y="276396"/>
                </a:lnTo>
                <a:lnTo>
                  <a:pt x="3137836" y="430453"/>
                </a:lnTo>
                <a:lnTo>
                  <a:pt x="3174491" y="449198"/>
                </a:lnTo>
                <a:lnTo>
                  <a:pt x="3212335" y="465978"/>
                </a:lnTo>
                <a:close/>
              </a:path>
              <a:path w="10692383" h="4009643">
                <a:moveTo>
                  <a:pt x="3137836" y="430453"/>
                </a:moveTo>
                <a:lnTo>
                  <a:pt x="3104599" y="276396"/>
                </a:lnTo>
                <a:lnTo>
                  <a:pt x="3080575" y="256412"/>
                </a:lnTo>
                <a:lnTo>
                  <a:pt x="3057637" y="235263"/>
                </a:lnTo>
                <a:lnTo>
                  <a:pt x="3035832" y="212994"/>
                </a:lnTo>
                <a:lnTo>
                  <a:pt x="3068384" y="387339"/>
                </a:lnTo>
                <a:lnTo>
                  <a:pt x="3102443" y="409811"/>
                </a:lnTo>
                <a:lnTo>
                  <a:pt x="3137836" y="430453"/>
                </a:lnTo>
                <a:close/>
              </a:path>
              <a:path w="10692383" h="4009643">
                <a:moveTo>
                  <a:pt x="3068384" y="387339"/>
                </a:moveTo>
                <a:lnTo>
                  <a:pt x="3035832" y="212994"/>
                </a:lnTo>
                <a:lnTo>
                  <a:pt x="3015206" y="189650"/>
                </a:lnTo>
                <a:lnTo>
                  <a:pt x="2995807" y="165277"/>
                </a:lnTo>
                <a:lnTo>
                  <a:pt x="2977681" y="139922"/>
                </a:lnTo>
                <a:lnTo>
                  <a:pt x="3004565" y="337184"/>
                </a:lnTo>
                <a:lnTo>
                  <a:pt x="3035734" y="363108"/>
                </a:lnTo>
                <a:lnTo>
                  <a:pt x="3068384" y="387339"/>
                </a:lnTo>
                <a:close/>
              </a:path>
              <a:path w="10692383" h="4009643">
                <a:moveTo>
                  <a:pt x="3004565" y="337184"/>
                </a:moveTo>
                <a:lnTo>
                  <a:pt x="2977681" y="139922"/>
                </a:lnTo>
                <a:lnTo>
                  <a:pt x="2960875" y="113629"/>
                </a:lnTo>
                <a:lnTo>
                  <a:pt x="2945437" y="86445"/>
                </a:lnTo>
                <a:lnTo>
                  <a:pt x="2931412" y="58414"/>
                </a:lnTo>
                <a:lnTo>
                  <a:pt x="2946964" y="280537"/>
                </a:lnTo>
                <a:lnTo>
                  <a:pt x="2974951" y="309638"/>
                </a:lnTo>
                <a:lnTo>
                  <a:pt x="3004565" y="337184"/>
                </a:lnTo>
                <a:close/>
              </a:path>
              <a:path w="10692383" h="4009643">
                <a:moveTo>
                  <a:pt x="2920678" y="249951"/>
                </a:moveTo>
                <a:lnTo>
                  <a:pt x="2946964" y="280537"/>
                </a:lnTo>
                <a:lnTo>
                  <a:pt x="2931412" y="58414"/>
                </a:lnTo>
                <a:lnTo>
                  <a:pt x="2918848" y="29584"/>
                </a:lnTo>
                <a:lnTo>
                  <a:pt x="2907791" y="0"/>
                </a:lnTo>
                <a:lnTo>
                  <a:pt x="2896166" y="217947"/>
                </a:lnTo>
                <a:lnTo>
                  <a:pt x="2920678" y="249951"/>
                </a:lnTo>
                <a:close/>
              </a:path>
              <a:path w="10692383" h="4009643">
                <a:moveTo>
                  <a:pt x="2907791" y="0"/>
                </a:moveTo>
                <a:lnTo>
                  <a:pt x="2790443" y="0"/>
                </a:lnTo>
                <a:lnTo>
                  <a:pt x="2802776" y="39067"/>
                </a:lnTo>
                <a:lnTo>
                  <a:pt x="2817321" y="77129"/>
                </a:lnTo>
                <a:lnTo>
                  <a:pt x="2834005" y="114117"/>
                </a:lnTo>
                <a:lnTo>
                  <a:pt x="2852757" y="149961"/>
                </a:lnTo>
                <a:lnTo>
                  <a:pt x="2873501" y="184594"/>
                </a:lnTo>
                <a:lnTo>
                  <a:pt x="2896166" y="217947"/>
                </a:lnTo>
                <a:lnTo>
                  <a:pt x="2907791" y="0"/>
                </a:lnTo>
                <a:close/>
              </a:path>
              <a:path w="10692383" h="4009643">
                <a:moveTo>
                  <a:pt x="2720339" y="0"/>
                </a:moveTo>
                <a:lnTo>
                  <a:pt x="2602991" y="0"/>
                </a:lnTo>
                <a:lnTo>
                  <a:pt x="2614617" y="217947"/>
                </a:lnTo>
                <a:lnTo>
                  <a:pt x="2637281" y="184594"/>
                </a:lnTo>
                <a:lnTo>
                  <a:pt x="2658026" y="149961"/>
                </a:lnTo>
                <a:lnTo>
                  <a:pt x="2676777" y="114117"/>
                </a:lnTo>
                <a:lnTo>
                  <a:pt x="2693462" y="77129"/>
                </a:lnTo>
                <a:lnTo>
                  <a:pt x="2708007" y="39067"/>
                </a:lnTo>
                <a:lnTo>
                  <a:pt x="2720339" y="0"/>
                </a:lnTo>
                <a:close/>
              </a:path>
              <a:path w="10692383" h="4009643">
                <a:moveTo>
                  <a:pt x="2591935" y="29584"/>
                </a:moveTo>
                <a:lnTo>
                  <a:pt x="2579369" y="58414"/>
                </a:lnTo>
                <a:lnTo>
                  <a:pt x="2590104" y="249951"/>
                </a:lnTo>
                <a:lnTo>
                  <a:pt x="2614617" y="217947"/>
                </a:lnTo>
                <a:lnTo>
                  <a:pt x="2602991" y="0"/>
                </a:lnTo>
                <a:lnTo>
                  <a:pt x="2591935" y="29584"/>
                </a:lnTo>
                <a:close/>
              </a:path>
              <a:path w="10692383" h="4009643">
                <a:moveTo>
                  <a:pt x="2533078" y="139922"/>
                </a:moveTo>
                <a:lnTo>
                  <a:pt x="2535832" y="309638"/>
                </a:lnTo>
                <a:lnTo>
                  <a:pt x="2563819" y="280537"/>
                </a:lnTo>
                <a:lnTo>
                  <a:pt x="2590104" y="249951"/>
                </a:lnTo>
                <a:lnTo>
                  <a:pt x="2579369" y="58414"/>
                </a:lnTo>
                <a:lnTo>
                  <a:pt x="2565341" y="86445"/>
                </a:lnTo>
                <a:lnTo>
                  <a:pt x="2549895" y="113629"/>
                </a:lnTo>
                <a:lnTo>
                  <a:pt x="2533078" y="139922"/>
                </a:lnTo>
                <a:close/>
              </a:path>
              <a:path w="10692383" h="4009643">
                <a:moveTo>
                  <a:pt x="2474854" y="212994"/>
                </a:moveTo>
                <a:lnTo>
                  <a:pt x="2475049" y="363108"/>
                </a:lnTo>
                <a:lnTo>
                  <a:pt x="2506217" y="337184"/>
                </a:lnTo>
                <a:lnTo>
                  <a:pt x="2535832" y="309638"/>
                </a:lnTo>
                <a:lnTo>
                  <a:pt x="2533078" y="139922"/>
                </a:lnTo>
                <a:lnTo>
                  <a:pt x="2514935" y="165277"/>
                </a:lnTo>
                <a:lnTo>
                  <a:pt x="2495511" y="189650"/>
                </a:lnTo>
                <a:lnTo>
                  <a:pt x="2474854" y="212994"/>
                </a:lnTo>
                <a:close/>
              </a:path>
              <a:path w="10692383" h="4009643">
                <a:moveTo>
                  <a:pt x="2405931" y="276396"/>
                </a:moveTo>
                <a:lnTo>
                  <a:pt x="2408340" y="409811"/>
                </a:lnTo>
                <a:lnTo>
                  <a:pt x="2442398" y="387339"/>
                </a:lnTo>
                <a:lnTo>
                  <a:pt x="2475049" y="363108"/>
                </a:lnTo>
                <a:lnTo>
                  <a:pt x="2474854" y="212994"/>
                </a:lnTo>
                <a:lnTo>
                  <a:pt x="2453007" y="235263"/>
                </a:lnTo>
                <a:lnTo>
                  <a:pt x="2430017" y="256412"/>
                </a:lnTo>
                <a:lnTo>
                  <a:pt x="2405931" y="276396"/>
                </a:lnTo>
                <a:close/>
              </a:path>
              <a:path w="10692383" h="4009643">
                <a:moveTo>
                  <a:pt x="2327544" y="328894"/>
                </a:moveTo>
                <a:lnTo>
                  <a:pt x="2336291" y="449198"/>
                </a:lnTo>
                <a:lnTo>
                  <a:pt x="2372947" y="430453"/>
                </a:lnTo>
                <a:lnTo>
                  <a:pt x="2408340" y="409811"/>
                </a:lnTo>
                <a:lnTo>
                  <a:pt x="2405931" y="276396"/>
                </a:lnTo>
                <a:lnTo>
                  <a:pt x="2380792" y="295168"/>
                </a:lnTo>
                <a:lnTo>
                  <a:pt x="2354648" y="312682"/>
                </a:lnTo>
                <a:lnTo>
                  <a:pt x="2327544" y="328894"/>
                </a:lnTo>
                <a:close/>
              </a:path>
              <a:path w="10692383" h="4009643">
                <a:moveTo>
                  <a:pt x="2210440" y="379796"/>
                </a:moveTo>
                <a:lnTo>
                  <a:pt x="2219486" y="493364"/>
                </a:lnTo>
                <a:lnTo>
                  <a:pt x="2259488" y="480722"/>
                </a:lnTo>
                <a:lnTo>
                  <a:pt x="2298447" y="465978"/>
                </a:lnTo>
                <a:lnTo>
                  <a:pt x="2336291" y="449198"/>
                </a:lnTo>
                <a:lnTo>
                  <a:pt x="2327544" y="328894"/>
                </a:lnTo>
                <a:lnTo>
                  <a:pt x="2299525" y="343757"/>
                </a:lnTo>
                <a:lnTo>
                  <a:pt x="2270638" y="357225"/>
                </a:lnTo>
                <a:lnTo>
                  <a:pt x="2240927" y="369253"/>
                </a:lnTo>
                <a:lnTo>
                  <a:pt x="2210440" y="379796"/>
                </a:lnTo>
                <a:close/>
              </a:path>
              <a:path w="10692383" h="4009643">
                <a:moveTo>
                  <a:pt x="2121407" y="513587"/>
                </a:moveTo>
                <a:lnTo>
                  <a:pt x="2132075" y="513587"/>
                </a:lnTo>
                <a:lnTo>
                  <a:pt x="2136647" y="512063"/>
                </a:lnTo>
                <a:lnTo>
                  <a:pt x="2178515" y="503834"/>
                </a:lnTo>
                <a:lnTo>
                  <a:pt x="2219486" y="493364"/>
                </a:lnTo>
                <a:lnTo>
                  <a:pt x="2210440" y="379796"/>
                </a:lnTo>
                <a:lnTo>
                  <a:pt x="2179220" y="388806"/>
                </a:lnTo>
                <a:lnTo>
                  <a:pt x="2147315" y="396239"/>
                </a:lnTo>
                <a:lnTo>
                  <a:pt x="2141005" y="125711"/>
                </a:lnTo>
                <a:lnTo>
                  <a:pt x="2128272" y="145499"/>
                </a:lnTo>
                <a:lnTo>
                  <a:pt x="2121407" y="513587"/>
                </a:lnTo>
                <a:close/>
              </a:path>
              <a:path w="10692383" h="4009643">
                <a:moveTo>
                  <a:pt x="2094155" y="207303"/>
                </a:moveTo>
                <a:lnTo>
                  <a:pt x="2096530" y="517269"/>
                </a:lnTo>
                <a:lnTo>
                  <a:pt x="2108984" y="515548"/>
                </a:lnTo>
                <a:lnTo>
                  <a:pt x="2121407" y="513587"/>
                </a:lnTo>
                <a:lnTo>
                  <a:pt x="2128272" y="145499"/>
                </a:lnTo>
                <a:lnTo>
                  <a:pt x="2116210" y="165702"/>
                </a:lnTo>
                <a:lnTo>
                  <a:pt x="2104834" y="186308"/>
                </a:lnTo>
                <a:lnTo>
                  <a:pt x="2094155" y="207303"/>
                </a:lnTo>
                <a:close/>
              </a:path>
              <a:path w="10692383" h="4009643">
                <a:moveTo>
                  <a:pt x="2058662" y="294893"/>
                </a:moveTo>
                <a:lnTo>
                  <a:pt x="2058664" y="520679"/>
                </a:lnTo>
                <a:lnTo>
                  <a:pt x="2071401" y="519865"/>
                </a:lnTo>
                <a:lnTo>
                  <a:pt x="2084012" y="518718"/>
                </a:lnTo>
                <a:lnTo>
                  <a:pt x="2096530" y="517269"/>
                </a:lnTo>
                <a:lnTo>
                  <a:pt x="2094155" y="207303"/>
                </a:lnTo>
                <a:lnTo>
                  <a:pt x="2084185" y="228673"/>
                </a:lnTo>
                <a:lnTo>
                  <a:pt x="2074938" y="250403"/>
                </a:lnTo>
                <a:lnTo>
                  <a:pt x="2066426" y="272482"/>
                </a:lnTo>
                <a:lnTo>
                  <a:pt x="2058662" y="294893"/>
                </a:lnTo>
                <a:close/>
              </a:path>
              <a:path w="10692383" h="4009643">
                <a:moveTo>
                  <a:pt x="2051657" y="317625"/>
                </a:moveTo>
                <a:lnTo>
                  <a:pt x="2045425" y="340664"/>
                </a:lnTo>
                <a:lnTo>
                  <a:pt x="2045769" y="521127"/>
                </a:lnTo>
                <a:lnTo>
                  <a:pt x="2058664" y="520679"/>
                </a:lnTo>
                <a:lnTo>
                  <a:pt x="2058662" y="294893"/>
                </a:lnTo>
                <a:lnTo>
                  <a:pt x="2051657" y="317625"/>
                </a:lnTo>
                <a:close/>
              </a:path>
              <a:path w="10692383" h="4009643">
                <a:moveTo>
                  <a:pt x="2039979" y="363995"/>
                </a:moveTo>
                <a:lnTo>
                  <a:pt x="2035330" y="387605"/>
                </a:lnTo>
                <a:lnTo>
                  <a:pt x="2037587" y="521207"/>
                </a:lnTo>
                <a:lnTo>
                  <a:pt x="2045769" y="521127"/>
                </a:lnTo>
                <a:lnTo>
                  <a:pt x="2045425" y="340664"/>
                </a:lnTo>
                <a:lnTo>
                  <a:pt x="2039979" y="363995"/>
                </a:lnTo>
                <a:close/>
              </a:path>
              <a:path w="10692383" h="4009643">
                <a:moveTo>
                  <a:pt x="2037587" y="521207"/>
                </a:moveTo>
                <a:lnTo>
                  <a:pt x="2035330" y="387605"/>
                </a:lnTo>
                <a:lnTo>
                  <a:pt x="2031491" y="411479"/>
                </a:lnTo>
                <a:lnTo>
                  <a:pt x="2029967" y="411479"/>
                </a:lnTo>
                <a:lnTo>
                  <a:pt x="2029967" y="417575"/>
                </a:lnTo>
                <a:lnTo>
                  <a:pt x="2029186" y="422199"/>
                </a:lnTo>
                <a:lnTo>
                  <a:pt x="2027415" y="434567"/>
                </a:lnTo>
                <a:lnTo>
                  <a:pt x="2026046" y="447112"/>
                </a:lnTo>
                <a:lnTo>
                  <a:pt x="2025042" y="459797"/>
                </a:lnTo>
                <a:lnTo>
                  <a:pt x="2024368" y="472589"/>
                </a:lnTo>
                <a:lnTo>
                  <a:pt x="2023990" y="485450"/>
                </a:lnTo>
                <a:lnTo>
                  <a:pt x="2023871" y="522731"/>
                </a:lnTo>
                <a:lnTo>
                  <a:pt x="2037587" y="521207"/>
                </a:lnTo>
                <a:close/>
              </a:path>
              <a:path w="10692383" h="4009643">
                <a:moveTo>
                  <a:pt x="2023871" y="522731"/>
                </a:moveTo>
                <a:lnTo>
                  <a:pt x="2023871" y="498347"/>
                </a:lnTo>
                <a:lnTo>
                  <a:pt x="2022347" y="502919"/>
                </a:lnTo>
                <a:lnTo>
                  <a:pt x="2022347" y="522731"/>
                </a:lnTo>
                <a:lnTo>
                  <a:pt x="2023871" y="522731"/>
                </a:lnTo>
                <a:close/>
              </a:path>
              <a:path w="10692383" h="4009643">
                <a:moveTo>
                  <a:pt x="2247899" y="0"/>
                </a:moveTo>
                <a:lnTo>
                  <a:pt x="2230814" y="16491"/>
                </a:lnTo>
                <a:lnTo>
                  <a:pt x="2233176" y="188926"/>
                </a:lnTo>
                <a:lnTo>
                  <a:pt x="2247328" y="168401"/>
                </a:lnTo>
                <a:lnTo>
                  <a:pt x="2262314" y="148472"/>
                </a:lnTo>
                <a:lnTo>
                  <a:pt x="2278111" y="129162"/>
                </a:lnTo>
                <a:lnTo>
                  <a:pt x="2294694" y="110496"/>
                </a:lnTo>
                <a:lnTo>
                  <a:pt x="2312040" y="92500"/>
                </a:lnTo>
                <a:lnTo>
                  <a:pt x="2330124" y="75199"/>
                </a:lnTo>
                <a:lnTo>
                  <a:pt x="2348922" y="58619"/>
                </a:lnTo>
                <a:lnTo>
                  <a:pt x="2368411" y="42783"/>
                </a:lnTo>
                <a:lnTo>
                  <a:pt x="2388566" y="27718"/>
                </a:lnTo>
                <a:lnTo>
                  <a:pt x="2409364" y="13448"/>
                </a:lnTo>
                <a:lnTo>
                  <a:pt x="2430779" y="0"/>
                </a:lnTo>
                <a:lnTo>
                  <a:pt x="2247899" y="0"/>
                </a:lnTo>
                <a:close/>
              </a:path>
              <a:path w="10692383" h="4009643">
                <a:moveTo>
                  <a:pt x="2185392" y="276463"/>
                </a:moveTo>
                <a:lnTo>
                  <a:pt x="2195966" y="253813"/>
                </a:lnTo>
                <a:lnTo>
                  <a:pt x="2207471" y="231656"/>
                </a:lnTo>
                <a:lnTo>
                  <a:pt x="2219882" y="210019"/>
                </a:lnTo>
                <a:lnTo>
                  <a:pt x="2233176" y="188926"/>
                </a:lnTo>
                <a:lnTo>
                  <a:pt x="2230814" y="16491"/>
                </a:lnTo>
                <a:lnTo>
                  <a:pt x="2214312" y="33494"/>
                </a:lnTo>
                <a:lnTo>
                  <a:pt x="2198407" y="50996"/>
                </a:lnTo>
                <a:lnTo>
                  <a:pt x="2185392" y="276463"/>
                </a:lnTo>
                <a:close/>
              </a:path>
              <a:path w="10692383" h="4009643">
                <a:moveTo>
                  <a:pt x="2159491" y="347124"/>
                </a:moveTo>
                <a:lnTo>
                  <a:pt x="2167130" y="323143"/>
                </a:lnTo>
                <a:lnTo>
                  <a:pt x="2175772" y="299581"/>
                </a:lnTo>
                <a:lnTo>
                  <a:pt x="2185392" y="276463"/>
                </a:lnTo>
                <a:lnTo>
                  <a:pt x="2198407" y="50996"/>
                </a:lnTo>
                <a:lnTo>
                  <a:pt x="2183111" y="68982"/>
                </a:lnTo>
                <a:lnTo>
                  <a:pt x="2168437" y="87439"/>
                </a:lnTo>
                <a:lnTo>
                  <a:pt x="2159491" y="347124"/>
                </a:lnTo>
                <a:close/>
              </a:path>
              <a:path w="10692383" h="4009643">
                <a:moveTo>
                  <a:pt x="2154397" y="106353"/>
                </a:moveTo>
                <a:lnTo>
                  <a:pt x="2141005" y="125711"/>
                </a:lnTo>
                <a:lnTo>
                  <a:pt x="2147315" y="396239"/>
                </a:lnTo>
                <a:lnTo>
                  <a:pt x="2152878" y="371498"/>
                </a:lnTo>
                <a:lnTo>
                  <a:pt x="2159491" y="347124"/>
                </a:lnTo>
                <a:lnTo>
                  <a:pt x="2168437" y="87439"/>
                </a:lnTo>
                <a:lnTo>
                  <a:pt x="2154397" y="106353"/>
                </a:lnTo>
                <a:close/>
              </a:path>
              <a:path w="10692383" h="4009643">
                <a:moveTo>
                  <a:pt x="1859277" y="323143"/>
                </a:moveTo>
                <a:lnTo>
                  <a:pt x="1866916" y="347124"/>
                </a:lnTo>
                <a:lnTo>
                  <a:pt x="1873529" y="371498"/>
                </a:lnTo>
                <a:lnTo>
                  <a:pt x="1879091" y="396239"/>
                </a:lnTo>
                <a:lnTo>
                  <a:pt x="1847892" y="503834"/>
                </a:lnTo>
                <a:lnTo>
                  <a:pt x="1889759" y="512063"/>
                </a:lnTo>
                <a:lnTo>
                  <a:pt x="1885402" y="125711"/>
                </a:lnTo>
                <a:lnTo>
                  <a:pt x="1872009" y="106353"/>
                </a:lnTo>
                <a:lnTo>
                  <a:pt x="1859277" y="323143"/>
                </a:lnTo>
                <a:close/>
              </a:path>
              <a:path w="10692383" h="4009643">
                <a:moveTo>
                  <a:pt x="1830441" y="253813"/>
                </a:moveTo>
                <a:lnTo>
                  <a:pt x="1841015" y="276463"/>
                </a:lnTo>
                <a:lnTo>
                  <a:pt x="1850635" y="299581"/>
                </a:lnTo>
                <a:lnTo>
                  <a:pt x="1859277" y="323143"/>
                </a:lnTo>
                <a:lnTo>
                  <a:pt x="1872009" y="106353"/>
                </a:lnTo>
                <a:lnTo>
                  <a:pt x="1857970" y="87439"/>
                </a:lnTo>
                <a:lnTo>
                  <a:pt x="1843296" y="68982"/>
                </a:lnTo>
                <a:lnTo>
                  <a:pt x="1830441" y="253813"/>
                </a:lnTo>
                <a:close/>
              </a:path>
              <a:path w="10692383" h="4009643">
                <a:moveTo>
                  <a:pt x="1779079" y="168401"/>
                </a:moveTo>
                <a:lnTo>
                  <a:pt x="1793231" y="188926"/>
                </a:lnTo>
                <a:lnTo>
                  <a:pt x="1806525" y="210019"/>
                </a:lnTo>
                <a:lnTo>
                  <a:pt x="1818936" y="231656"/>
                </a:lnTo>
                <a:lnTo>
                  <a:pt x="1830441" y="253813"/>
                </a:lnTo>
                <a:lnTo>
                  <a:pt x="1843296" y="68982"/>
                </a:lnTo>
                <a:lnTo>
                  <a:pt x="1828000" y="50996"/>
                </a:lnTo>
                <a:lnTo>
                  <a:pt x="1812095" y="33494"/>
                </a:lnTo>
                <a:lnTo>
                  <a:pt x="1795593" y="16491"/>
                </a:lnTo>
                <a:lnTo>
                  <a:pt x="1779079" y="168401"/>
                </a:lnTo>
                <a:close/>
              </a:path>
              <a:path w="10692383" h="4009643">
                <a:moveTo>
                  <a:pt x="1778507" y="0"/>
                </a:moveTo>
                <a:lnTo>
                  <a:pt x="1595627" y="0"/>
                </a:lnTo>
                <a:lnTo>
                  <a:pt x="1617043" y="13448"/>
                </a:lnTo>
                <a:lnTo>
                  <a:pt x="1637841" y="27718"/>
                </a:lnTo>
                <a:lnTo>
                  <a:pt x="1657996" y="42783"/>
                </a:lnTo>
                <a:lnTo>
                  <a:pt x="1677485" y="58619"/>
                </a:lnTo>
                <a:lnTo>
                  <a:pt x="1696283" y="75199"/>
                </a:lnTo>
                <a:lnTo>
                  <a:pt x="1714367" y="92500"/>
                </a:lnTo>
                <a:lnTo>
                  <a:pt x="1731712" y="110496"/>
                </a:lnTo>
                <a:lnTo>
                  <a:pt x="1748296" y="129162"/>
                </a:lnTo>
                <a:lnTo>
                  <a:pt x="1764093" y="148472"/>
                </a:lnTo>
                <a:lnTo>
                  <a:pt x="1779079" y="168401"/>
                </a:lnTo>
                <a:lnTo>
                  <a:pt x="1795593" y="16491"/>
                </a:lnTo>
                <a:lnTo>
                  <a:pt x="1778507" y="0"/>
                </a:lnTo>
                <a:close/>
              </a:path>
              <a:path w="10692383" h="4009643">
                <a:moveTo>
                  <a:pt x="2004059" y="502919"/>
                </a:moveTo>
                <a:lnTo>
                  <a:pt x="2002535" y="498347"/>
                </a:lnTo>
                <a:lnTo>
                  <a:pt x="2004059" y="522731"/>
                </a:lnTo>
                <a:lnTo>
                  <a:pt x="2004059" y="502919"/>
                </a:lnTo>
                <a:close/>
              </a:path>
              <a:path w="10692383" h="4009643">
                <a:moveTo>
                  <a:pt x="2002535" y="498347"/>
                </a:moveTo>
                <a:lnTo>
                  <a:pt x="2002519" y="493469"/>
                </a:lnTo>
                <a:lnTo>
                  <a:pt x="2002307" y="480581"/>
                </a:lnTo>
                <a:lnTo>
                  <a:pt x="2001821" y="467742"/>
                </a:lnTo>
                <a:lnTo>
                  <a:pt x="2001026" y="454987"/>
                </a:lnTo>
                <a:lnTo>
                  <a:pt x="1999888" y="442350"/>
                </a:lnTo>
                <a:lnTo>
                  <a:pt x="1998371" y="429868"/>
                </a:lnTo>
                <a:lnTo>
                  <a:pt x="1996439" y="417575"/>
                </a:lnTo>
                <a:lnTo>
                  <a:pt x="2004059" y="522731"/>
                </a:lnTo>
                <a:lnTo>
                  <a:pt x="2002535" y="498347"/>
                </a:lnTo>
                <a:close/>
              </a:path>
              <a:path w="10692383" h="4009643">
                <a:moveTo>
                  <a:pt x="1996439" y="417575"/>
                </a:moveTo>
                <a:lnTo>
                  <a:pt x="1994915" y="411479"/>
                </a:lnTo>
                <a:lnTo>
                  <a:pt x="1991077" y="387605"/>
                </a:lnTo>
                <a:lnTo>
                  <a:pt x="1986428" y="363995"/>
                </a:lnTo>
                <a:lnTo>
                  <a:pt x="1980982" y="340664"/>
                </a:lnTo>
                <a:lnTo>
                  <a:pt x="1988819" y="521207"/>
                </a:lnTo>
                <a:lnTo>
                  <a:pt x="2004059" y="522731"/>
                </a:lnTo>
                <a:lnTo>
                  <a:pt x="1996439" y="417575"/>
                </a:lnTo>
                <a:close/>
              </a:path>
              <a:path w="10692383" h="4009643">
                <a:moveTo>
                  <a:pt x="1975811" y="521005"/>
                </a:moveTo>
                <a:lnTo>
                  <a:pt x="1988819" y="521207"/>
                </a:lnTo>
                <a:lnTo>
                  <a:pt x="1980982" y="340664"/>
                </a:lnTo>
                <a:lnTo>
                  <a:pt x="1974750" y="317625"/>
                </a:lnTo>
                <a:lnTo>
                  <a:pt x="1967745" y="294893"/>
                </a:lnTo>
                <a:lnTo>
                  <a:pt x="1962978" y="520417"/>
                </a:lnTo>
                <a:lnTo>
                  <a:pt x="1975811" y="521005"/>
                </a:lnTo>
                <a:close/>
              </a:path>
              <a:path w="10692383" h="4009643">
                <a:moveTo>
                  <a:pt x="1900427" y="513587"/>
                </a:moveTo>
                <a:lnTo>
                  <a:pt x="1904999" y="513587"/>
                </a:lnTo>
                <a:lnTo>
                  <a:pt x="1912789" y="514843"/>
                </a:lnTo>
                <a:lnTo>
                  <a:pt x="1925229" y="516657"/>
                </a:lnTo>
                <a:lnTo>
                  <a:pt x="1937719" y="518211"/>
                </a:lnTo>
                <a:lnTo>
                  <a:pt x="1950292" y="519475"/>
                </a:lnTo>
                <a:lnTo>
                  <a:pt x="1962978" y="520417"/>
                </a:lnTo>
                <a:lnTo>
                  <a:pt x="1967745" y="294893"/>
                </a:lnTo>
                <a:lnTo>
                  <a:pt x="1959981" y="272482"/>
                </a:lnTo>
                <a:lnTo>
                  <a:pt x="1951469" y="250403"/>
                </a:lnTo>
                <a:lnTo>
                  <a:pt x="1942222" y="228673"/>
                </a:lnTo>
                <a:lnTo>
                  <a:pt x="1932252" y="207303"/>
                </a:lnTo>
                <a:lnTo>
                  <a:pt x="1921573" y="186308"/>
                </a:lnTo>
                <a:lnTo>
                  <a:pt x="1910196" y="165702"/>
                </a:lnTo>
                <a:lnTo>
                  <a:pt x="1900427" y="513587"/>
                </a:lnTo>
                <a:close/>
              </a:path>
              <a:path w="10692383" h="4009643">
                <a:moveTo>
                  <a:pt x="1898135" y="145499"/>
                </a:moveTo>
                <a:lnTo>
                  <a:pt x="1885402" y="125711"/>
                </a:lnTo>
                <a:lnTo>
                  <a:pt x="1889759" y="512063"/>
                </a:lnTo>
                <a:lnTo>
                  <a:pt x="1894331" y="513587"/>
                </a:lnTo>
                <a:lnTo>
                  <a:pt x="1900427" y="513587"/>
                </a:lnTo>
                <a:lnTo>
                  <a:pt x="1910196" y="165702"/>
                </a:lnTo>
                <a:lnTo>
                  <a:pt x="1898135" y="145499"/>
                </a:lnTo>
                <a:close/>
              </a:path>
              <a:path w="10692383" h="4009643">
                <a:moveTo>
                  <a:pt x="1879091" y="396239"/>
                </a:moveTo>
                <a:lnTo>
                  <a:pt x="1847187" y="388806"/>
                </a:lnTo>
                <a:lnTo>
                  <a:pt x="1815967" y="379796"/>
                </a:lnTo>
                <a:lnTo>
                  <a:pt x="1785480" y="369253"/>
                </a:lnTo>
                <a:lnTo>
                  <a:pt x="1755769" y="357225"/>
                </a:lnTo>
                <a:lnTo>
                  <a:pt x="1726882" y="343757"/>
                </a:lnTo>
                <a:lnTo>
                  <a:pt x="1698863" y="328894"/>
                </a:lnTo>
                <a:lnTo>
                  <a:pt x="1727959" y="465978"/>
                </a:lnTo>
                <a:lnTo>
                  <a:pt x="1766919" y="480722"/>
                </a:lnTo>
                <a:lnTo>
                  <a:pt x="1806921" y="493364"/>
                </a:lnTo>
                <a:lnTo>
                  <a:pt x="1847892" y="503834"/>
                </a:lnTo>
                <a:lnTo>
                  <a:pt x="1879091" y="396239"/>
                </a:lnTo>
                <a:close/>
              </a:path>
              <a:path w="10692383" h="4009643">
                <a:moveTo>
                  <a:pt x="1727959" y="465978"/>
                </a:moveTo>
                <a:lnTo>
                  <a:pt x="1698863" y="328894"/>
                </a:lnTo>
                <a:lnTo>
                  <a:pt x="1671759" y="312682"/>
                </a:lnTo>
                <a:lnTo>
                  <a:pt x="1645615" y="295168"/>
                </a:lnTo>
                <a:lnTo>
                  <a:pt x="1620476" y="276396"/>
                </a:lnTo>
                <a:lnTo>
                  <a:pt x="1653460" y="430453"/>
                </a:lnTo>
                <a:lnTo>
                  <a:pt x="1690115" y="449198"/>
                </a:lnTo>
                <a:lnTo>
                  <a:pt x="1727959" y="465978"/>
                </a:lnTo>
                <a:close/>
              </a:path>
              <a:path w="10692383" h="4009643">
                <a:moveTo>
                  <a:pt x="1653460" y="430453"/>
                </a:moveTo>
                <a:lnTo>
                  <a:pt x="1620476" y="276396"/>
                </a:lnTo>
                <a:lnTo>
                  <a:pt x="1596389" y="256412"/>
                </a:lnTo>
                <a:lnTo>
                  <a:pt x="1573400" y="235263"/>
                </a:lnTo>
                <a:lnTo>
                  <a:pt x="1551553" y="212994"/>
                </a:lnTo>
                <a:lnTo>
                  <a:pt x="1584008" y="387339"/>
                </a:lnTo>
                <a:lnTo>
                  <a:pt x="1618067" y="409811"/>
                </a:lnTo>
                <a:lnTo>
                  <a:pt x="1653460" y="430453"/>
                </a:lnTo>
                <a:close/>
              </a:path>
              <a:path w="10692383" h="4009643">
                <a:moveTo>
                  <a:pt x="1584008" y="387339"/>
                </a:moveTo>
                <a:lnTo>
                  <a:pt x="1551553" y="212994"/>
                </a:lnTo>
                <a:lnTo>
                  <a:pt x="1530896" y="189650"/>
                </a:lnTo>
                <a:lnTo>
                  <a:pt x="1511472" y="165277"/>
                </a:lnTo>
                <a:lnTo>
                  <a:pt x="1493329" y="139922"/>
                </a:lnTo>
                <a:lnTo>
                  <a:pt x="1520189" y="337184"/>
                </a:lnTo>
                <a:lnTo>
                  <a:pt x="1551358" y="363108"/>
                </a:lnTo>
                <a:lnTo>
                  <a:pt x="1584008" y="387339"/>
                </a:lnTo>
                <a:close/>
              </a:path>
              <a:path w="10692383" h="4009643">
                <a:moveTo>
                  <a:pt x="1520189" y="337184"/>
                </a:moveTo>
                <a:lnTo>
                  <a:pt x="1493329" y="139922"/>
                </a:lnTo>
                <a:lnTo>
                  <a:pt x="1476512" y="113629"/>
                </a:lnTo>
                <a:lnTo>
                  <a:pt x="1461066" y="86445"/>
                </a:lnTo>
                <a:lnTo>
                  <a:pt x="1447037" y="58414"/>
                </a:lnTo>
                <a:lnTo>
                  <a:pt x="1462588" y="280537"/>
                </a:lnTo>
                <a:lnTo>
                  <a:pt x="1490575" y="309638"/>
                </a:lnTo>
                <a:lnTo>
                  <a:pt x="1520189" y="337184"/>
                </a:lnTo>
                <a:close/>
              </a:path>
              <a:path w="10692383" h="4009643">
                <a:moveTo>
                  <a:pt x="1436302" y="249951"/>
                </a:moveTo>
                <a:lnTo>
                  <a:pt x="1462588" y="280537"/>
                </a:lnTo>
                <a:lnTo>
                  <a:pt x="1447037" y="58414"/>
                </a:lnTo>
                <a:lnTo>
                  <a:pt x="1434472" y="29584"/>
                </a:lnTo>
                <a:lnTo>
                  <a:pt x="1423415" y="0"/>
                </a:lnTo>
                <a:lnTo>
                  <a:pt x="1411790" y="217947"/>
                </a:lnTo>
                <a:lnTo>
                  <a:pt x="1436302" y="249951"/>
                </a:lnTo>
                <a:close/>
              </a:path>
              <a:path w="10692383" h="4009643">
                <a:moveTo>
                  <a:pt x="1423415" y="0"/>
                </a:moveTo>
                <a:lnTo>
                  <a:pt x="1306067" y="0"/>
                </a:lnTo>
                <a:lnTo>
                  <a:pt x="1318400" y="39067"/>
                </a:lnTo>
                <a:lnTo>
                  <a:pt x="1332945" y="77129"/>
                </a:lnTo>
                <a:lnTo>
                  <a:pt x="1349629" y="114117"/>
                </a:lnTo>
                <a:lnTo>
                  <a:pt x="1368381" y="149961"/>
                </a:lnTo>
                <a:lnTo>
                  <a:pt x="1389125" y="184594"/>
                </a:lnTo>
                <a:lnTo>
                  <a:pt x="1411790" y="217947"/>
                </a:lnTo>
                <a:lnTo>
                  <a:pt x="1423415" y="0"/>
                </a:lnTo>
                <a:close/>
              </a:path>
              <a:path w="10692383" h="4009643">
                <a:moveTo>
                  <a:pt x="1235963" y="0"/>
                </a:moveTo>
                <a:lnTo>
                  <a:pt x="1118615" y="0"/>
                </a:lnTo>
                <a:lnTo>
                  <a:pt x="1130241" y="217947"/>
                </a:lnTo>
                <a:lnTo>
                  <a:pt x="1152905" y="184594"/>
                </a:lnTo>
                <a:lnTo>
                  <a:pt x="1173650" y="149961"/>
                </a:lnTo>
                <a:lnTo>
                  <a:pt x="1192401" y="114117"/>
                </a:lnTo>
                <a:lnTo>
                  <a:pt x="1209086" y="77129"/>
                </a:lnTo>
                <a:lnTo>
                  <a:pt x="1223631" y="39067"/>
                </a:lnTo>
                <a:lnTo>
                  <a:pt x="1235963" y="0"/>
                </a:lnTo>
                <a:close/>
              </a:path>
              <a:path w="10692383" h="4009643">
                <a:moveTo>
                  <a:pt x="1107559" y="29584"/>
                </a:moveTo>
                <a:lnTo>
                  <a:pt x="1094995" y="58414"/>
                </a:lnTo>
                <a:lnTo>
                  <a:pt x="1105729" y="249951"/>
                </a:lnTo>
                <a:lnTo>
                  <a:pt x="1130241" y="217947"/>
                </a:lnTo>
                <a:lnTo>
                  <a:pt x="1118615" y="0"/>
                </a:lnTo>
                <a:lnTo>
                  <a:pt x="1107559" y="29584"/>
                </a:lnTo>
                <a:close/>
              </a:path>
              <a:path w="10692383" h="4009643">
                <a:moveTo>
                  <a:pt x="1048726" y="139922"/>
                </a:moveTo>
                <a:lnTo>
                  <a:pt x="1051456" y="309638"/>
                </a:lnTo>
                <a:lnTo>
                  <a:pt x="1079443" y="280537"/>
                </a:lnTo>
                <a:lnTo>
                  <a:pt x="1105729" y="249951"/>
                </a:lnTo>
                <a:lnTo>
                  <a:pt x="1094995" y="58414"/>
                </a:lnTo>
                <a:lnTo>
                  <a:pt x="1080970" y="86445"/>
                </a:lnTo>
                <a:lnTo>
                  <a:pt x="1065532" y="113629"/>
                </a:lnTo>
                <a:lnTo>
                  <a:pt x="1048726" y="139922"/>
                </a:lnTo>
                <a:close/>
              </a:path>
              <a:path w="10692383" h="4009643">
                <a:moveTo>
                  <a:pt x="990575" y="212994"/>
                </a:moveTo>
                <a:lnTo>
                  <a:pt x="990673" y="363108"/>
                </a:lnTo>
                <a:lnTo>
                  <a:pt x="1021841" y="337184"/>
                </a:lnTo>
                <a:lnTo>
                  <a:pt x="1051456" y="309638"/>
                </a:lnTo>
                <a:lnTo>
                  <a:pt x="1048726" y="139922"/>
                </a:lnTo>
                <a:lnTo>
                  <a:pt x="1030600" y="165277"/>
                </a:lnTo>
                <a:lnTo>
                  <a:pt x="1011201" y="189650"/>
                </a:lnTo>
                <a:lnTo>
                  <a:pt x="990575" y="212994"/>
                </a:lnTo>
                <a:close/>
              </a:path>
              <a:path w="10692383" h="4009643">
                <a:moveTo>
                  <a:pt x="921808" y="276396"/>
                </a:moveTo>
                <a:lnTo>
                  <a:pt x="923964" y="409811"/>
                </a:lnTo>
                <a:lnTo>
                  <a:pt x="958022" y="387339"/>
                </a:lnTo>
                <a:lnTo>
                  <a:pt x="990673" y="363108"/>
                </a:lnTo>
                <a:lnTo>
                  <a:pt x="990575" y="212994"/>
                </a:lnTo>
                <a:lnTo>
                  <a:pt x="968770" y="235263"/>
                </a:lnTo>
                <a:lnTo>
                  <a:pt x="945832" y="256412"/>
                </a:lnTo>
                <a:lnTo>
                  <a:pt x="921808" y="276396"/>
                </a:lnTo>
                <a:close/>
              </a:path>
              <a:path w="10692383" h="4009643">
                <a:moveTo>
                  <a:pt x="843690" y="328894"/>
                </a:moveTo>
                <a:lnTo>
                  <a:pt x="851915" y="449198"/>
                </a:lnTo>
                <a:lnTo>
                  <a:pt x="888571" y="430453"/>
                </a:lnTo>
                <a:lnTo>
                  <a:pt x="923964" y="409811"/>
                </a:lnTo>
                <a:lnTo>
                  <a:pt x="921808" y="276396"/>
                </a:lnTo>
                <a:lnTo>
                  <a:pt x="896745" y="295168"/>
                </a:lnTo>
                <a:lnTo>
                  <a:pt x="870691" y="312682"/>
                </a:lnTo>
                <a:lnTo>
                  <a:pt x="843690" y="328894"/>
                </a:lnTo>
                <a:close/>
              </a:path>
              <a:path w="10692383" h="4009643">
                <a:moveTo>
                  <a:pt x="727175" y="379796"/>
                </a:moveTo>
                <a:lnTo>
                  <a:pt x="735110" y="493364"/>
                </a:lnTo>
                <a:lnTo>
                  <a:pt x="775112" y="480722"/>
                </a:lnTo>
                <a:lnTo>
                  <a:pt x="814072" y="465978"/>
                </a:lnTo>
                <a:lnTo>
                  <a:pt x="851915" y="449198"/>
                </a:lnTo>
                <a:lnTo>
                  <a:pt x="843690" y="328894"/>
                </a:lnTo>
                <a:lnTo>
                  <a:pt x="815792" y="343757"/>
                </a:lnTo>
                <a:lnTo>
                  <a:pt x="787042" y="357225"/>
                </a:lnTo>
                <a:lnTo>
                  <a:pt x="757487" y="369253"/>
                </a:lnTo>
                <a:lnTo>
                  <a:pt x="727175" y="379796"/>
                </a:lnTo>
                <a:close/>
              </a:path>
              <a:path w="10692383" h="4009643">
                <a:moveTo>
                  <a:pt x="638555" y="513587"/>
                </a:moveTo>
                <a:lnTo>
                  <a:pt x="647699" y="513587"/>
                </a:lnTo>
                <a:lnTo>
                  <a:pt x="652271" y="512063"/>
                </a:lnTo>
                <a:lnTo>
                  <a:pt x="694139" y="503834"/>
                </a:lnTo>
                <a:lnTo>
                  <a:pt x="735110" y="493364"/>
                </a:lnTo>
                <a:lnTo>
                  <a:pt x="727175" y="379796"/>
                </a:lnTo>
                <a:lnTo>
                  <a:pt x="696151" y="388806"/>
                </a:lnTo>
                <a:lnTo>
                  <a:pt x="664463" y="396239"/>
                </a:lnTo>
                <a:lnTo>
                  <a:pt x="657305" y="125711"/>
                </a:lnTo>
                <a:lnTo>
                  <a:pt x="644554" y="145499"/>
                </a:lnTo>
                <a:lnTo>
                  <a:pt x="638555" y="513587"/>
                </a:lnTo>
                <a:close/>
              </a:path>
              <a:path w="10692383" h="4009643">
                <a:moveTo>
                  <a:pt x="600248" y="228673"/>
                </a:moveTo>
                <a:lnTo>
                  <a:pt x="600648" y="518718"/>
                </a:lnTo>
                <a:lnTo>
                  <a:pt x="613387" y="517269"/>
                </a:lnTo>
                <a:lnTo>
                  <a:pt x="626044" y="515548"/>
                </a:lnTo>
                <a:lnTo>
                  <a:pt x="638555" y="513587"/>
                </a:lnTo>
                <a:lnTo>
                  <a:pt x="644554" y="145499"/>
                </a:lnTo>
                <a:lnTo>
                  <a:pt x="632457" y="165702"/>
                </a:lnTo>
                <a:lnTo>
                  <a:pt x="621029" y="186308"/>
                </a:lnTo>
                <a:lnTo>
                  <a:pt x="610288" y="207303"/>
                </a:lnTo>
                <a:lnTo>
                  <a:pt x="600248" y="228673"/>
                </a:lnTo>
                <a:close/>
              </a:path>
              <a:path w="10692383" h="4009643">
                <a:moveTo>
                  <a:pt x="574500" y="294893"/>
                </a:moveTo>
                <a:lnTo>
                  <a:pt x="575173" y="520679"/>
                </a:lnTo>
                <a:lnTo>
                  <a:pt x="587889" y="519865"/>
                </a:lnTo>
                <a:lnTo>
                  <a:pt x="600648" y="518718"/>
                </a:lnTo>
                <a:lnTo>
                  <a:pt x="600248" y="228673"/>
                </a:lnTo>
                <a:lnTo>
                  <a:pt x="590926" y="250403"/>
                </a:lnTo>
                <a:lnTo>
                  <a:pt x="582338" y="272482"/>
                </a:lnTo>
                <a:lnTo>
                  <a:pt x="574500" y="294893"/>
                </a:lnTo>
                <a:close/>
              </a:path>
              <a:path w="10692383" h="4009643">
                <a:moveTo>
                  <a:pt x="567427" y="317625"/>
                </a:moveTo>
                <a:lnTo>
                  <a:pt x="561137" y="340664"/>
                </a:lnTo>
                <a:lnTo>
                  <a:pt x="562563" y="521127"/>
                </a:lnTo>
                <a:lnTo>
                  <a:pt x="575173" y="520679"/>
                </a:lnTo>
                <a:lnTo>
                  <a:pt x="574500" y="294893"/>
                </a:lnTo>
                <a:lnTo>
                  <a:pt x="567427" y="317625"/>
                </a:lnTo>
                <a:close/>
              </a:path>
              <a:path w="10692383" h="4009643">
                <a:moveTo>
                  <a:pt x="555644" y="363995"/>
                </a:moveTo>
                <a:lnTo>
                  <a:pt x="550965" y="387605"/>
                </a:lnTo>
                <a:lnTo>
                  <a:pt x="554735" y="521207"/>
                </a:lnTo>
                <a:lnTo>
                  <a:pt x="562563" y="521127"/>
                </a:lnTo>
                <a:lnTo>
                  <a:pt x="561137" y="340664"/>
                </a:lnTo>
                <a:lnTo>
                  <a:pt x="555644" y="363995"/>
                </a:lnTo>
                <a:close/>
              </a:path>
              <a:path w="10692383" h="4009643">
                <a:moveTo>
                  <a:pt x="554735" y="521207"/>
                </a:moveTo>
                <a:lnTo>
                  <a:pt x="550965" y="387605"/>
                </a:lnTo>
                <a:lnTo>
                  <a:pt x="547115" y="411479"/>
                </a:lnTo>
                <a:lnTo>
                  <a:pt x="545591" y="417575"/>
                </a:lnTo>
                <a:lnTo>
                  <a:pt x="544810" y="422199"/>
                </a:lnTo>
                <a:lnTo>
                  <a:pt x="543039" y="434567"/>
                </a:lnTo>
                <a:lnTo>
                  <a:pt x="541670" y="447112"/>
                </a:lnTo>
                <a:lnTo>
                  <a:pt x="540666" y="459797"/>
                </a:lnTo>
                <a:lnTo>
                  <a:pt x="539992" y="472589"/>
                </a:lnTo>
                <a:lnTo>
                  <a:pt x="539614" y="485450"/>
                </a:lnTo>
                <a:lnTo>
                  <a:pt x="539495" y="522731"/>
                </a:lnTo>
                <a:lnTo>
                  <a:pt x="554735" y="521207"/>
                </a:lnTo>
                <a:close/>
              </a:path>
              <a:path w="10692383" h="4009643">
                <a:moveTo>
                  <a:pt x="539495" y="522731"/>
                </a:moveTo>
                <a:lnTo>
                  <a:pt x="539495" y="498347"/>
                </a:lnTo>
                <a:lnTo>
                  <a:pt x="537971" y="502919"/>
                </a:lnTo>
                <a:lnTo>
                  <a:pt x="537971" y="519683"/>
                </a:lnTo>
                <a:lnTo>
                  <a:pt x="539495" y="522731"/>
                </a:lnTo>
                <a:close/>
              </a:path>
              <a:path w="10692383" h="4009643">
                <a:moveTo>
                  <a:pt x="763523" y="0"/>
                </a:moveTo>
                <a:lnTo>
                  <a:pt x="746644" y="16491"/>
                </a:lnTo>
                <a:lnTo>
                  <a:pt x="749676" y="188926"/>
                </a:lnTo>
                <a:lnTo>
                  <a:pt x="763714" y="168401"/>
                </a:lnTo>
                <a:lnTo>
                  <a:pt x="778587" y="148472"/>
                </a:lnTo>
                <a:lnTo>
                  <a:pt x="794272" y="129162"/>
                </a:lnTo>
                <a:lnTo>
                  <a:pt x="810748" y="110496"/>
                </a:lnTo>
                <a:lnTo>
                  <a:pt x="827993" y="92500"/>
                </a:lnTo>
                <a:lnTo>
                  <a:pt x="845986" y="75199"/>
                </a:lnTo>
                <a:lnTo>
                  <a:pt x="864705" y="58619"/>
                </a:lnTo>
                <a:lnTo>
                  <a:pt x="884128" y="42783"/>
                </a:lnTo>
                <a:lnTo>
                  <a:pt x="904233" y="27718"/>
                </a:lnTo>
                <a:lnTo>
                  <a:pt x="924999" y="13448"/>
                </a:lnTo>
                <a:lnTo>
                  <a:pt x="946403" y="0"/>
                </a:lnTo>
                <a:lnTo>
                  <a:pt x="763523" y="0"/>
                </a:lnTo>
                <a:close/>
              </a:path>
              <a:path w="10692383" h="4009643">
                <a:moveTo>
                  <a:pt x="702302" y="276463"/>
                </a:moveTo>
                <a:lnTo>
                  <a:pt x="712785" y="253813"/>
                </a:lnTo>
                <a:lnTo>
                  <a:pt x="724190" y="231656"/>
                </a:lnTo>
                <a:lnTo>
                  <a:pt x="736494" y="210019"/>
                </a:lnTo>
                <a:lnTo>
                  <a:pt x="749676" y="188926"/>
                </a:lnTo>
                <a:lnTo>
                  <a:pt x="746644" y="16491"/>
                </a:lnTo>
                <a:lnTo>
                  <a:pt x="730306" y="33494"/>
                </a:lnTo>
                <a:lnTo>
                  <a:pt x="714527" y="50996"/>
                </a:lnTo>
                <a:lnTo>
                  <a:pt x="702302" y="276463"/>
                </a:lnTo>
                <a:close/>
              </a:path>
              <a:path w="10692383" h="4009643">
                <a:moveTo>
                  <a:pt x="676596" y="347124"/>
                </a:moveTo>
                <a:lnTo>
                  <a:pt x="684185" y="323143"/>
                </a:lnTo>
                <a:lnTo>
                  <a:pt x="692761" y="299581"/>
                </a:lnTo>
                <a:lnTo>
                  <a:pt x="702302" y="276463"/>
                </a:lnTo>
                <a:lnTo>
                  <a:pt x="714527" y="50996"/>
                </a:lnTo>
                <a:lnTo>
                  <a:pt x="699320" y="68982"/>
                </a:lnTo>
                <a:lnTo>
                  <a:pt x="684704" y="87439"/>
                </a:lnTo>
                <a:lnTo>
                  <a:pt x="676596" y="347124"/>
                </a:lnTo>
                <a:close/>
              </a:path>
              <a:path w="10692383" h="4009643">
                <a:moveTo>
                  <a:pt x="670694" y="106353"/>
                </a:moveTo>
                <a:lnTo>
                  <a:pt x="657305" y="125711"/>
                </a:lnTo>
                <a:lnTo>
                  <a:pt x="664463" y="396239"/>
                </a:lnTo>
                <a:lnTo>
                  <a:pt x="670015" y="371498"/>
                </a:lnTo>
                <a:lnTo>
                  <a:pt x="676596" y="347124"/>
                </a:lnTo>
                <a:lnTo>
                  <a:pt x="684704" y="87439"/>
                </a:lnTo>
                <a:lnTo>
                  <a:pt x="670694" y="106353"/>
                </a:lnTo>
                <a:close/>
              </a:path>
              <a:path w="10692383" h="4009643">
                <a:moveTo>
                  <a:pt x="374901" y="323143"/>
                </a:moveTo>
                <a:lnTo>
                  <a:pt x="382540" y="347124"/>
                </a:lnTo>
                <a:lnTo>
                  <a:pt x="389153" y="371498"/>
                </a:lnTo>
                <a:lnTo>
                  <a:pt x="394715" y="396239"/>
                </a:lnTo>
                <a:lnTo>
                  <a:pt x="383261" y="507596"/>
                </a:lnTo>
                <a:lnTo>
                  <a:pt x="406907" y="512063"/>
                </a:lnTo>
                <a:lnTo>
                  <a:pt x="401456" y="124671"/>
                </a:lnTo>
                <a:lnTo>
                  <a:pt x="387963" y="105393"/>
                </a:lnTo>
                <a:lnTo>
                  <a:pt x="374901" y="323143"/>
                </a:lnTo>
                <a:close/>
              </a:path>
              <a:path w="10692383" h="4009643">
                <a:moveTo>
                  <a:pt x="346065" y="253813"/>
                </a:moveTo>
                <a:lnTo>
                  <a:pt x="356639" y="276463"/>
                </a:lnTo>
                <a:lnTo>
                  <a:pt x="366259" y="299581"/>
                </a:lnTo>
                <a:lnTo>
                  <a:pt x="374901" y="323143"/>
                </a:lnTo>
                <a:lnTo>
                  <a:pt x="387963" y="105393"/>
                </a:lnTo>
                <a:lnTo>
                  <a:pt x="373832" y="86582"/>
                </a:lnTo>
                <a:lnTo>
                  <a:pt x="359078" y="68250"/>
                </a:lnTo>
                <a:lnTo>
                  <a:pt x="346065" y="253813"/>
                </a:lnTo>
                <a:close/>
              </a:path>
              <a:path w="10692383" h="4009643">
                <a:moveTo>
                  <a:pt x="294703" y="168401"/>
                </a:moveTo>
                <a:lnTo>
                  <a:pt x="308855" y="188926"/>
                </a:lnTo>
                <a:lnTo>
                  <a:pt x="322149" y="210019"/>
                </a:lnTo>
                <a:lnTo>
                  <a:pt x="334560" y="231656"/>
                </a:lnTo>
                <a:lnTo>
                  <a:pt x="346065" y="253813"/>
                </a:lnTo>
                <a:lnTo>
                  <a:pt x="359078" y="68250"/>
                </a:lnTo>
                <a:lnTo>
                  <a:pt x="343717" y="50413"/>
                </a:lnTo>
                <a:lnTo>
                  <a:pt x="327762" y="33082"/>
                </a:lnTo>
                <a:lnTo>
                  <a:pt x="311228" y="16274"/>
                </a:lnTo>
                <a:lnTo>
                  <a:pt x="294703" y="168401"/>
                </a:lnTo>
                <a:close/>
              </a:path>
              <a:path w="10692383" h="4009643">
                <a:moveTo>
                  <a:pt x="294131" y="0"/>
                </a:moveTo>
                <a:lnTo>
                  <a:pt x="111252" y="0"/>
                </a:lnTo>
                <a:lnTo>
                  <a:pt x="132667" y="13448"/>
                </a:lnTo>
                <a:lnTo>
                  <a:pt x="153465" y="27718"/>
                </a:lnTo>
                <a:lnTo>
                  <a:pt x="173620" y="42783"/>
                </a:lnTo>
                <a:lnTo>
                  <a:pt x="193109" y="58619"/>
                </a:lnTo>
                <a:lnTo>
                  <a:pt x="211907" y="75199"/>
                </a:lnTo>
                <a:lnTo>
                  <a:pt x="229991" y="92500"/>
                </a:lnTo>
                <a:lnTo>
                  <a:pt x="247337" y="110496"/>
                </a:lnTo>
                <a:lnTo>
                  <a:pt x="263920" y="129162"/>
                </a:lnTo>
                <a:lnTo>
                  <a:pt x="279717" y="148472"/>
                </a:lnTo>
                <a:lnTo>
                  <a:pt x="294703" y="168401"/>
                </a:lnTo>
                <a:lnTo>
                  <a:pt x="311228" y="16274"/>
                </a:lnTo>
                <a:lnTo>
                  <a:pt x="294131" y="0"/>
                </a:lnTo>
                <a:close/>
              </a:path>
              <a:path w="10692383" h="4009643">
                <a:moveTo>
                  <a:pt x="519683" y="498347"/>
                </a:moveTo>
                <a:lnTo>
                  <a:pt x="519650" y="493346"/>
                </a:lnTo>
                <a:lnTo>
                  <a:pt x="519683" y="522731"/>
                </a:lnTo>
                <a:lnTo>
                  <a:pt x="519683" y="498347"/>
                </a:lnTo>
                <a:close/>
              </a:path>
              <a:path w="10692383" h="4009643">
                <a:moveTo>
                  <a:pt x="519683" y="522731"/>
                </a:moveTo>
                <a:lnTo>
                  <a:pt x="519650" y="493346"/>
                </a:lnTo>
                <a:lnTo>
                  <a:pt x="519267" y="480479"/>
                </a:lnTo>
                <a:lnTo>
                  <a:pt x="518485" y="467661"/>
                </a:lnTo>
                <a:lnTo>
                  <a:pt x="517339" y="454926"/>
                </a:lnTo>
                <a:lnTo>
                  <a:pt x="515863" y="442310"/>
                </a:lnTo>
                <a:lnTo>
                  <a:pt x="514093" y="429848"/>
                </a:lnTo>
                <a:lnTo>
                  <a:pt x="512063" y="417575"/>
                </a:lnTo>
                <a:lnTo>
                  <a:pt x="508214" y="387387"/>
                </a:lnTo>
                <a:lnTo>
                  <a:pt x="504443" y="521207"/>
                </a:lnTo>
                <a:lnTo>
                  <a:pt x="519683" y="522731"/>
                </a:lnTo>
                <a:close/>
              </a:path>
              <a:path w="10692383" h="4009643">
                <a:moveTo>
                  <a:pt x="504443" y="521207"/>
                </a:moveTo>
                <a:lnTo>
                  <a:pt x="508214" y="387387"/>
                </a:lnTo>
                <a:lnTo>
                  <a:pt x="503534" y="363583"/>
                </a:lnTo>
                <a:lnTo>
                  <a:pt x="498037" y="340081"/>
                </a:lnTo>
                <a:lnTo>
                  <a:pt x="491739" y="316894"/>
                </a:lnTo>
                <a:lnTo>
                  <a:pt x="491435" y="521005"/>
                </a:lnTo>
                <a:lnTo>
                  <a:pt x="504443" y="521207"/>
                </a:lnTo>
                <a:close/>
              </a:path>
              <a:path w="10692383" h="4009643">
                <a:moveTo>
                  <a:pt x="484655" y="294036"/>
                </a:moveTo>
                <a:lnTo>
                  <a:pt x="476800" y="271521"/>
                </a:lnTo>
                <a:lnTo>
                  <a:pt x="478602" y="520417"/>
                </a:lnTo>
                <a:lnTo>
                  <a:pt x="491435" y="521005"/>
                </a:lnTo>
                <a:lnTo>
                  <a:pt x="491739" y="316894"/>
                </a:lnTo>
                <a:lnTo>
                  <a:pt x="484655" y="294036"/>
                </a:lnTo>
                <a:close/>
              </a:path>
              <a:path w="10692383" h="4009643">
                <a:moveTo>
                  <a:pt x="416051" y="513587"/>
                </a:moveTo>
                <a:lnTo>
                  <a:pt x="420623" y="513587"/>
                </a:lnTo>
                <a:lnTo>
                  <a:pt x="428413" y="514843"/>
                </a:lnTo>
                <a:lnTo>
                  <a:pt x="440853" y="516657"/>
                </a:lnTo>
                <a:lnTo>
                  <a:pt x="453343" y="518211"/>
                </a:lnTo>
                <a:lnTo>
                  <a:pt x="465916" y="519475"/>
                </a:lnTo>
                <a:lnTo>
                  <a:pt x="478602" y="520417"/>
                </a:lnTo>
                <a:lnTo>
                  <a:pt x="476800" y="271521"/>
                </a:lnTo>
                <a:lnTo>
                  <a:pt x="468187" y="249363"/>
                </a:lnTo>
                <a:lnTo>
                  <a:pt x="458833" y="227575"/>
                </a:lnTo>
                <a:lnTo>
                  <a:pt x="448752" y="206172"/>
                </a:lnTo>
                <a:lnTo>
                  <a:pt x="437959" y="185165"/>
                </a:lnTo>
                <a:lnTo>
                  <a:pt x="426469" y="164571"/>
                </a:lnTo>
                <a:lnTo>
                  <a:pt x="416051" y="513587"/>
                </a:lnTo>
                <a:close/>
              </a:path>
              <a:path w="10692383" h="4009643">
                <a:moveTo>
                  <a:pt x="414296" y="144402"/>
                </a:moveTo>
                <a:lnTo>
                  <a:pt x="401456" y="124671"/>
                </a:lnTo>
                <a:lnTo>
                  <a:pt x="406907" y="512063"/>
                </a:lnTo>
                <a:lnTo>
                  <a:pt x="411479" y="513587"/>
                </a:lnTo>
                <a:lnTo>
                  <a:pt x="416051" y="513587"/>
                </a:lnTo>
                <a:lnTo>
                  <a:pt x="426469" y="164571"/>
                </a:lnTo>
                <a:lnTo>
                  <a:pt x="414296" y="144402"/>
                </a:lnTo>
                <a:close/>
              </a:path>
              <a:path w="10692383" h="4009643">
                <a:moveTo>
                  <a:pt x="13427" y="143740"/>
                </a:moveTo>
                <a:lnTo>
                  <a:pt x="16262" y="319036"/>
                </a:lnTo>
                <a:lnTo>
                  <a:pt x="33037" y="334304"/>
                </a:lnTo>
                <a:lnTo>
                  <a:pt x="50310" y="349070"/>
                </a:lnTo>
                <a:lnTo>
                  <a:pt x="68067" y="363321"/>
                </a:lnTo>
                <a:lnTo>
                  <a:pt x="86296" y="377047"/>
                </a:lnTo>
                <a:lnTo>
                  <a:pt x="104982" y="390235"/>
                </a:lnTo>
                <a:lnTo>
                  <a:pt x="124111" y="402875"/>
                </a:lnTo>
                <a:lnTo>
                  <a:pt x="143670" y="414954"/>
                </a:lnTo>
                <a:lnTo>
                  <a:pt x="163645" y="426462"/>
                </a:lnTo>
                <a:lnTo>
                  <a:pt x="184022" y="437387"/>
                </a:lnTo>
                <a:lnTo>
                  <a:pt x="204789" y="447718"/>
                </a:lnTo>
                <a:lnTo>
                  <a:pt x="225929" y="457443"/>
                </a:lnTo>
                <a:lnTo>
                  <a:pt x="247432" y="466551"/>
                </a:lnTo>
                <a:lnTo>
                  <a:pt x="269281" y="475030"/>
                </a:lnTo>
                <a:lnTo>
                  <a:pt x="291464" y="482869"/>
                </a:lnTo>
                <a:lnTo>
                  <a:pt x="313968" y="490057"/>
                </a:lnTo>
                <a:lnTo>
                  <a:pt x="336778" y="496582"/>
                </a:lnTo>
                <a:lnTo>
                  <a:pt x="359880" y="502432"/>
                </a:lnTo>
                <a:lnTo>
                  <a:pt x="383261" y="507596"/>
                </a:lnTo>
                <a:lnTo>
                  <a:pt x="394715" y="396239"/>
                </a:lnTo>
                <a:lnTo>
                  <a:pt x="369778" y="390494"/>
                </a:lnTo>
                <a:lnTo>
                  <a:pt x="345272" y="383787"/>
                </a:lnTo>
                <a:lnTo>
                  <a:pt x="321217" y="376140"/>
                </a:lnTo>
                <a:lnTo>
                  <a:pt x="297631" y="367576"/>
                </a:lnTo>
                <a:lnTo>
                  <a:pt x="274534" y="358116"/>
                </a:lnTo>
                <a:lnTo>
                  <a:pt x="251946" y="347781"/>
                </a:lnTo>
                <a:lnTo>
                  <a:pt x="229886" y="336593"/>
                </a:lnTo>
                <a:lnTo>
                  <a:pt x="208373" y="324575"/>
                </a:lnTo>
                <a:lnTo>
                  <a:pt x="187427" y="311747"/>
                </a:lnTo>
                <a:lnTo>
                  <a:pt x="167068" y="298132"/>
                </a:lnTo>
                <a:lnTo>
                  <a:pt x="147314" y="283751"/>
                </a:lnTo>
                <a:lnTo>
                  <a:pt x="128186" y="268626"/>
                </a:lnTo>
                <a:lnTo>
                  <a:pt x="109703" y="252778"/>
                </a:lnTo>
                <a:lnTo>
                  <a:pt x="91883" y="236230"/>
                </a:lnTo>
                <a:lnTo>
                  <a:pt x="74747" y="219003"/>
                </a:lnTo>
                <a:lnTo>
                  <a:pt x="58314" y="201119"/>
                </a:lnTo>
                <a:lnTo>
                  <a:pt x="42603" y="182599"/>
                </a:lnTo>
                <a:lnTo>
                  <a:pt x="27634" y="163465"/>
                </a:lnTo>
                <a:lnTo>
                  <a:pt x="13427" y="143740"/>
                </a:lnTo>
                <a:close/>
              </a:path>
              <a:path w="10692383" h="4009643">
                <a:moveTo>
                  <a:pt x="0" y="123443"/>
                </a:moveTo>
                <a:lnTo>
                  <a:pt x="0" y="303275"/>
                </a:lnTo>
                <a:lnTo>
                  <a:pt x="16262" y="319036"/>
                </a:lnTo>
                <a:lnTo>
                  <a:pt x="13427" y="143740"/>
                </a:lnTo>
                <a:lnTo>
                  <a:pt x="0" y="123443"/>
                </a:lnTo>
                <a:close/>
              </a:path>
              <a:path w="10692383" h="4009643">
                <a:moveTo>
                  <a:pt x="512063" y="411479"/>
                </a:moveTo>
                <a:lnTo>
                  <a:pt x="508214" y="387387"/>
                </a:lnTo>
                <a:lnTo>
                  <a:pt x="512063" y="417575"/>
                </a:lnTo>
                <a:lnTo>
                  <a:pt x="512063" y="411479"/>
                </a:lnTo>
                <a:close/>
              </a:path>
              <a:path w="10692383" h="4009643">
                <a:moveTo>
                  <a:pt x="1996439" y="411479"/>
                </a:moveTo>
                <a:lnTo>
                  <a:pt x="1994915" y="411479"/>
                </a:lnTo>
                <a:lnTo>
                  <a:pt x="1996439" y="417575"/>
                </a:lnTo>
                <a:lnTo>
                  <a:pt x="1996439" y="411479"/>
                </a:lnTo>
                <a:close/>
              </a:path>
              <a:path w="10692383" h="4009643">
                <a:moveTo>
                  <a:pt x="6448043" y="411479"/>
                </a:moveTo>
                <a:lnTo>
                  <a:pt x="6443988" y="387605"/>
                </a:lnTo>
                <a:lnTo>
                  <a:pt x="6448043" y="417575"/>
                </a:lnTo>
                <a:lnTo>
                  <a:pt x="6448043" y="411479"/>
                </a:lnTo>
                <a:close/>
              </a:path>
              <a:path w="10692383" h="4009643">
                <a:moveTo>
                  <a:pt x="7932419" y="411479"/>
                </a:moveTo>
                <a:lnTo>
                  <a:pt x="7930895" y="411479"/>
                </a:lnTo>
                <a:lnTo>
                  <a:pt x="7932419" y="417575"/>
                </a:lnTo>
                <a:lnTo>
                  <a:pt x="7932419" y="411479"/>
                </a:lnTo>
                <a:close/>
              </a:path>
              <a:path w="10692383" h="4009643">
                <a:moveTo>
                  <a:pt x="512063" y="638555"/>
                </a:moveTo>
                <a:lnTo>
                  <a:pt x="504909" y="685867"/>
                </a:lnTo>
                <a:lnTo>
                  <a:pt x="512063" y="644651"/>
                </a:lnTo>
                <a:lnTo>
                  <a:pt x="512063" y="638555"/>
                </a:lnTo>
                <a:close/>
              </a:path>
              <a:path w="10692383" h="4009643">
                <a:moveTo>
                  <a:pt x="652271" y="542543"/>
                </a:moveTo>
                <a:lnTo>
                  <a:pt x="647699" y="542543"/>
                </a:lnTo>
                <a:lnTo>
                  <a:pt x="652271" y="544067"/>
                </a:lnTo>
                <a:lnTo>
                  <a:pt x="652271" y="542543"/>
                </a:lnTo>
                <a:close/>
              </a:path>
              <a:path w="10692383" h="4009643">
                <a:moveTo>
                  <a:pt x="2136647" y="542543"/>
                </a:moveTo>
                <a:lnTo>
                  <a:pt x="2132075" y="542543"/>
                </a:lnTo>
                <a:lnTo>
                  <a:pt x="2136647" y="544067"/>
                </a:lnTo>
                <a:lnTo>
                  <a:pt x="2136647" y="542543"/>
                </a:lnTo>
                <a:close/>
              </a:path>
              <a:path w="10692383" h="4009643">
                <a:moveTo>
                  <a:pt x="3619499" y="542543"/>
                </a:moveTo>
                <a:lnTo>
                  <a:pt x="3614927" y="542543"/>
                </a:lnTo>
                <a:lnTo>
                  <a:pt x="3619499" y="544067"/>
                </a:lnTo>
                <a:lnTo>
                  <a:pt x="3619499" y="542543"/>
                </a:lnTo>
                <a:close/>
              </a:path>
              <a:path w="10692383" h="4009643">
                <a:moveTo>
                  <a:pt x="3522476" y="690561"/>
                </a:moveTo>
                <a:lnTo>
                  <a:pt x="3514343" y="638555"/>
                </a:lnTo>
                <a:lnTo>
                  <a:pt x="3514343" y="644651"/>
                </a:lnTo>
                <a:lnTo>
                  <a:pt x="3522476" y="690561"/>
                </a:lnTo>
                <a:close/>
              </a:path>
              <a:path w="10692383" h="4009643">
                <a:moveTo>
                  <a:pt x="5103875" y="542543"/>
                </a:moveTo>
                <a:lnTo>
                  <a:pt x="5099303" y="542543"/>
                </a:lnTo>
                <a:lnTo>
                  <a:pt x="5103875" y="544067"/>
                </a:lnTo>
                <a:lnTo>
                  <a:pt x="5103875" y="542543"/>
                </a:lnTo>
                <a:close/>
              </a:path>
              <a:path w="10692383" h="4009643">
                <a:moveTo>
                  <a:pt x="5710427" y="1152143"/>
                </a:moveTo>
                <a:lnTo>
                  <a:pt x="5708903" y="1152143"/>
                </a:lnTo>
                <a:lnTo>
                  <a:pt x="5710427" y="1156715"/>
                </a:lnTo>
                <a:lnTo>
                  <a:pt x="5710427" y="1152143"/>
                </a:lnTo>
                <a:close/>
              </a:path>
              <a:path w="10692383" h="4009643">
                <a:moveTo>
                  <a:pt x="5618350" y="893487"/>
                </a:moveTo>
                <a:lnTo>
                  <a:pt x="5603747" y="1252727"/>
                </a:lnTo>
                <a:lnTo>
                  <a:pt x="5608319" y="1254251"/>
                </a:lnTo>
                <a:lnTo>
                  <a:pt x="5618350" y="893487"/>
                </a:lnTo>
                <a:close/>
              </a:path>
              <a:path w="10692383" h="4009643">
                <a:moveTo>
                  <a:pt x="6483095" y="644651"/>
                </a:moveTo>
                <a:lnTo>
                  <a:pt x="6481571" y="638555"/>
                </a:lnTo>
                <a:lnTo>
                  <a:pt x="6481571" y="644651"/>
                </a:lnTo>
                <a:lnTo>
                  <a:pt x="6483095" y="644651"/>
                </a:lnTo>
                <a:close/>
              </a:path>
              <a:path w="10692383" h="4009643">
                <a:moveTo>
                  <a:pt x="6588251" y="542543"/>
                </a:moveTo>
                <a:lnTo>
                  <a:pt x="6583679" y="542543"/>
                </a:lnTo>
                <a:lnTo>
                  <a:pt x="6588251" y="544067"/>
                </a:lnTo>
                <a:lnTo>
                  <a:pt x="6588251" y="542543"/>
                </a:lnTo>
                <a:close/>
              </a:path>
              <a:path w="10692383" h="4009643">
                <a:moveTo>
                  <a:pt x="7967471" y="644651"/>
                </a:moveTo>
                <a:lnTo>
                  <a:pt x="7965947" y="638555"/>
                </a:lnTo>
                <a:lnTo>
                  <a:pt x="7965947" y="644651"/>
                </a:lnTo>
                <a:lnTo>
                  <a:pt x="7967471" y="644651"/>
                </a:lnTo>
                <a:close/>
              </a:path>
              <a:path w="10692383" h="4009643">
                <a:moveTo>
                  <a:pt x="8072627" y="542543"/>
                </a:moveTo>
                <a:lnTo>
                  <a:pt x="8066531" y="542543"/>
                </a:lnTo>
                <a:lnTo>
                  <a:pt x="8072627" y="544067"/>
                </a:lnTo>
                <a:lnTo>
                  <a:pt x="8072627" y="542543"/>
                </a:lnTo>
                <a:close/>
              </a:path>
              <a:path w="10692383" h="4009643">
                <a:moveTo>
                  <a:pt x="9555479" y="542543"/>
                </a:moveTo>
                <a:lnTo>
                  <a:pt x="9550907" y="542543"/>
                </a:lnTo>
                <a:lnTo>
                  <a:pt x="9555479" y="544067"/>
                </a:lnTo>
                <a:lnTo>
                  <a:pt x="9555479" y="542543"/>
                </a:lnTo>
                <a:close/>
              </a:path>
              <a:path w="10692383" h="4009643">
                <a:moveTo>
                  <a:pt x="9458456" y="690561"/>
                </a:moveTo>
                <a:lnTo>
                  <a:pt x="9450323" y="638555"/>
                </a:lnTo>
                <a:lnTo>
                  <a:pt x="9450323" y="644651"/>
                </a:lnTo>
                <a:lnTo>
                  <a:pt x="9458456" y="690561"/>
                </a:lnTo>
                <a:close/>
              </a:path>
              <a:path w="10692383" h="4009643">
                <a:moveTo>
                  <a:pt x="10317591" y="1248489"/>
                </a:moveTo>
                <a:lnTo>
                  <a:pt x="10305287" y="1136903"/>
                </a:lnTo>
                <a:lnTo>
                  <a:pt x="10294619" y="1252727"/>
                </a:lnTo>
                <a:lnTo>
                  <a:pt x="10317591" y="1248489"/>
                </a:lnTo>
                <a:close/>
              </a:path>
              <a:path w="10692383" h="4009643">
                <a:moveTo>
                  <a:pt x="1996439" y="638555"/>
                </a:moveTo>
                <a:lnTo>
                  <a:pt x="1994915" y="644651"/>
                </a:lnTo>
                <a:lnTo>
                  <a:pt x="1996439" y="644651"/>
                </a:lnTo>
                <a:lnTo>
                  <a:pt x="1996439" y="638555"/>
                </a:lnTo>
                <a:close/>
              </a:path>
              <a:path w="10692383" h="4009643">
                <a:moveTo>
                  <a:pt x="7932419" y="638555"/>
                </a:moveTo>
                <a:lnTo>
                  <a:pt x="7930895" y="644651"/>
                </a:lnTo>
                <a:lnTo>
                  <a:pt x="7932419" y="644651"/>
                </a:lnTo>
                <a:lnTo>
                  <a:pt x="7932419" y="638555"/>
                </a:lnTo>
                <a:close/>
              </a:path>
              <a:path w="10692383" h="4009643">
                <a:moveTo>
                  <a:pt x="1389887" y="1295399"/>
                </a:moveTo>
                <a:lnTo>
                  <a:pt x="1385315" y="1295399"/>
                </a:lnTo>
                <a:lnTo>
                  <a:pt x="1389887" y="1296923"/>
                </a:lnTo>
                <a:lnTo>
                  <a:pt x="1389887" y="1295399"/>
                </a:lnTo>
                <a:close/>
              </a:path>
              <a:path w="10692383" h="4009643">
                <a:moveTo>
                  <a:pt x="1894331" y="2001011"/>
                </a:moveTo>
                <a:lnTo>
                  <a:pt x="1889759" y="1999487"/>
                </a:lnTo>
                <a:lnTo>
                  <a:pt x="1889759" y="2001011"/>
                </a:lnTo>
                <a:lnTo>
                  <a:pt x="1894331" y="2001011"/>
                </a:lnTo>
                <a:close/>
              </a:path>
              <a:path w="10692383" h="4009643">
                <a:moveTo>
                  <a:pt x="1996439" y="1898903"/>
                </a:moveTo>
                <a:lnTo>
                  <a:pt x="1994915" y="1898903"/>
                </a:lnTo>
                <a:lnTo>
                  <a:pt x="1996439" y="1904999"/>
                </a:lnTo>
                <a:lnTo>
                  <a:pt x="1996439" y="1898903"/>
                </a:lnTo>
                <a:close/>
              </a:path>
              <a:path w="10692383" h="4009643">
                <a:moveTo>
                  <a:pt x="1292864" y="1441665"/>
                </a:moveTo>
                <a:lnTo>
                  <a:pt x="1284731" y="1389887"/>
                </a:lnTo>
                <a:lnTo>
                  <a:pt x="1284731" y="1395983"/>
                </a:lnTo>
                <a:lnTo>
                  <a:pt x="1292864" y="1441665"/>
                </a:lnTo>
                <a:close/>
              </a:path>
              <a:path w="10692383" h="4009643">
                <a:moveTo>
                  <a:pt x="2874263" y="1295399"/>
                </a:moveTo>
                <a:lnTo>
                  <a:pt x="2869691" y="1295399"/>
                </a:lnTo>
                <a:lnTo>
                  <a:pt x="2874263" y="1296923"/>
                </a:lnTo>
                <a:lnTo>
                  <a:pt x="2874263" y="1295399"/>
                </a:lnTo>
                <a:close/>
              </a:path>
              <a:path w="10692383" h="4009643">
                <a:moveTo>
                  <a:pt x="3378707" y="2001011"/>
                </a:moveTo>
                <a:lnTo>
                  <a:pt x="3374135" y="1999487"/>
                </a:lnTo>
                <a:lnTo>
                  <a:pt x="3374135" y="2001011"/>
                </a:lnTo>
                <a:lnTo>
                  <a:pt x="3378707" y="2001011"/>
                </a:lnTo>
                <a:close/>
              </a:path>
              <a:path w="10692383" h="4009643">
                <a:moveTo>
                  <a:pt x="4358639" y="1295399"/>
                </a:moveTo>
                <a:lnTo>
                  <a:pt x="4354067" y="1295399"/>
                </a:lnTo>
                <a:lnTo>
                  <a:pt x="4358639" y="1296923"/>
                </a:lnTo>
                <a:lnTo>
                  <a:pt x="4358639" y="1295399"/>
                </a:lnTo>
                <a:close/>
              </a:path>
              <a:path w="10692383" h="4009643">
                <a:moveTo>
                  <a:pt x="4863083" y="2001011"/>
                </a:moveTo>
                <a:lnTo>
                  <a:pt x="4858511" y="1999487"/>
                </a:lnTo>
                <a:lnTo>
                  <a:pt x="4858511" y="2001011"/>
                </a:lnTo>
                <a:lnTo>
                  <a:pt x="4863083" y="2001011"/>
                </a:lnTo>
                <a:close/>
              </a:path>
              <a:path w="10692383" h="4009643">
                <a:moveTo>
                  <a:pt x="5841491" y="1295399"/>
                </a:moveTo>
                <a:lnTo>
                  <a:pt x="5836919" y="1295399"/>
                </a:lnTo>
                <a:lnTo>
                  <a:pt x="5841491" y="1296923"/>
                </a:lnTo>
                <a:lnTo>
                  <a:pt x="5841491" y="1295399"/>
                </a:lnTo>
                <a:close/>
              </a:path>
              <a:path w="10692383" h="4009643">
                <a:moveTo>
                  <a:pt x="5744468" y="1441665"/>
                </a:moveTo>
                <a:lnTo>
                  <a:pt x="5736335" y="1389887"/>
                </a:lnTo>
                <a:lnTo>
                  <a:pt x="5736335" y="1395983"/>
                </a:lnTo>
                <a:lnTo>
                  <a:pt x="5744468" y="1441665"/>
                </a:lnTo>
                <a:close/>
              </a:path>
              <a:path w="10692383" h="4009643">
                <a:moveTo>
                  <a:pt x="7325867" y="1295399"/>
                </a:moveTo>
                <a:lnTo>
                  <a:pt x="7321295" y="1295399"/>
                </a:lnTo>
                <a:lnTo>
                  <a:pt x="7325867" y="1296923"/>
                </a:lnTo>
                <a:lnTo>
                  <a:pt x="7325867" y="1295399"/>
                </a:lnTo>
                <a:close/>
              </a:path>
              <a:path w="10692383" h="4009643">
                <a:moveTo>
                  <a:pt x="7932419" y="1898903"/>
                </a:moveTo>
                <a:lnTo>
                  <a:pt x="7930895" y="1898903"/>
                </a:lnTo>
                <a:lnTo>
                  <a:pt x="7932419" y="1904999"/>
                </a:lnTo>
                <a:lnTo>
                  <a:pt x="7932419" y="1898903"/>
                </a:lnTo>
                <a:close/>
              </a:path>
              <a:path w="10692383" h="4009643">
                <a:moveTo>
                  <a:pt x="8705087" y="1395983"/>
                </a:moveTo>
                <a:lnTo>
                  <a:pt x="8703563" y="1389887"/>
                </a:lnTo>
                <a:lnTo>
                  <a:pt x="8703563" y="1395983"/>
                </a:lnTo>
                <a:lnTo>
                  <a:pt x="8705087" y="1395983"/>
                </a:lnTo>
                <a:close/>
              </a:path>
              <a:path w="10692383" h="4009643">
                <a:moveTo>
                  <a:pt x="8810243" y="1295399"/>
                </a:moveTo>
                <a:lnTo>
                  <a:pt x="8805671" y="1295399"/>
                </a:lnTo>
                <a:lnTo>
                  <a:pt x="8810243" y="1296923"/>
                </a:lnTo>
                <a:lnTo>
                  <a:pt x="8810243" y="1295399"/>
                </a:lnTo>
                <a:close/>
              </a:path>
              <a:path w="10692383" h="4009643">
                <a:moveTo>
                  <a:pt x="9314687" y="2001011"/>
                </a:moveTo>
                <a:lnTo>
                  <a:pt x="9310115" y="1999487"/>
                </a:lnTo>
                <a:lnTo>
                  <a:pt x="9310115" y="2001011"/>
                </a:lnTo>
                <a:lnTo>
                  <a:pt x="9314687" y="2001011"/>
                </a:lnTo>
                <a:close/>
              </a:path>
              <a:path w="10692383" h="4009643">
                <a:moveTo>
                  <a:pt x="10294619" y="1295399"/>
                </a:moveTo>
                <a:lnTo>
                  <a:pt x="10288523" y="1295399"/>
                </a:lnTo>
                <a:lnTo>
                  <a:pt x="10294619" y="1296923"/>
                </a:lnTo>
                <a:lnTo>
                  <a:pt x="10294619" y="1295399"/>
                </a:lnTo>
                <a:close/>
              </a:path>
              <a:path w="10692383" h="4009643">
                <a:moveTo>
                  <a:pt x="512063" y="1898903"/>
                </a:moveTo>
                <a:lnTo>
                  <a:pt x="504909" y="1858133"/>
                </a:lnTo>
                <a:lnTo>
                  <a:pt x="512063" y="1904999"/>
                </a:lnTo>
                <a:lnTo>
                  <a:pt x="512063" y="1898903"/>
                </a:lnTo>
                <a:close/>
              </a:path>
              <a:path w="10692383" h="4009643">
                <a:moveTo>
                  <a:pt x="29801" y="1447076"/>
                </a:moveTo>
                <a:lnTo>
                  <a:pt x="0" y="1319783"/>
                </a:lnTo>
                <a:lnTo>
                  <a:pt x="0" y="1435607"/>
                </a:lnTo>
                <a:lnTo>
                  <a:pt x="29801" y="1447076"/>
                </a:lnTo>
                <a:close/>
              </a:path>
              <a:path w="10692383" h="4009643">
                <a:moveTo>
                  <a:pt x="652271" y="1999487"/>
                </a:moveTo>
                <a:lnTo>
                  <a:pt x="647699" y="2001011"/>
                </a:lnTo>
                <a:lnTo>
                  <a:pt x="652271" y="2001011"/>
                </a:lnTo>
                <a:lnTo>
                  <a:pt x="652271" y="1999487"/>
                </a:lnTo>
                <a:close/>
              </a:path>
              <a:path w="10692383" h="4009643">
                <a:moveTo>
                  <a:pt x="2136647" y="1999487"/>
                </a:moveTo>
                <a:lnTo>
                  <a:pt x="2132075" y="2001011"/>
                </a:lnTo>
                <a:lnTo>
                  <a:pt x="2136647" y="2001011"/>
                </a:lnTo>
                <a:lnTo>
                  <a:pt x="2136647" y="1999487"/>
                </a:lnTo>
                <a:close/>
              </a:path>
              <a:path w="10692383" h="4009643">
                <a:moveTo>
                  <a:pt x="3619499" y="1999487"/>
                </a:moveTo>
                <a:lnTo>
                  <a:pt x="3614927" y="2001011"/>
                </a:lnTo>
                <a:lnTo>
                  <a:pt x="3619499" y="2001011"/>
                </a:lnTo>
                <a:lnTo>
                  <a:pt x="3619499" y="1999487"/>
                </a:lnTo>
                <a:close/>
              </a:path>
              <a:path w="10692383" h="4009643">
                <a:moveTo>
                  <a:pt x="5103875" y="1999487"/>
                </a:moveTo>
                <a:lnTo>
                  <a:pt x="5099303" y="2001011"/>
                </a:lnTo>
                <a:lnTo>
                  <a:pt x="5103875" y="2001011"/>
                </a:lnTo>
                <a:lnTo>
                  <a:pt x="5103875" y="1999487"/>
                </a:lnTo>
                <a:close/>
              </a:path>
              <a:path w="10692383" h="4009643">
                <a:moveTo>
                  <a:pt x="5710427" y="1389887"/>
                </a:moveTo>
                <a:lnTo>
                  <a:pt x="5708903" y="1395983"/>
                </a:lnTo>
                <a:lnTo>
                  <a:pt x="5710427" y="1395983"/>
                </a:lnTo>
                <a:lnTo>
                  <a:pt x="5710427" y="1389887"/>
                </a:lnTo>
                <a:close/>
              </a:path>
              <a:path w="10692383" h="4009643">
                <a:moveTo>
                  <a:pt x="6588251" y="1999487"/>
                </a:moveTo>
                <a:lnTo>
                  <a:pt x="6583679" y="2001011"/>
                </a:lnTo>
                <a:lnTo>
                  <a:pt x="6588251" y="2001011"/>
                </a:lnTo>
                <a:lnTo>
                  <a:pt x="6588251" y="1999487"/>
                </a:lnTo>
                <a:close/>
              </a:path>
              <a:path w="10692383" h="4009643">
                <a:moveTo>
                  <a:pt x="8072627" y="1999487"/>
                </a:moveTo>
                <a:lnTo>
                  <a:pt x="8066531" y="2001011"/>
                </a:lnTo>
                <a:lnTo>
                  <a:pt x="8072627" y="2001011"/>
                </a:lnTo>
                <a:lnTo>
                  <a:pt x="8072627" y="1999487"/>
                </a:lnTo>
                <a:close/>
              </a:path>
              <a:path w="10692383" h="4009643">
                <a:moveTo>
                  <a:pt x="9555479" y="1999487"/>
                </a:moveTo>
                <a:lnTo>
                  <a:pt x="9550907" y="2001011"/>
                </a:lnTo>
                <a:lnTo>
                  <a:pt x="9555479" y="2001011"/>
                </a:lnTo>
                <a:lnTo>
                  <a:pt x="9555479" y="1999487"/>
                </a:lnTo>
                <a:close/>
              </a:path>
              <a:path w="10692383" h="4009643">
                <a:moveTo>
                  <a:pt x="10162031" y="1389887"/>
                </a:moveTo>
                <a:lnTo>
                  <a:pt x="10160507" y="1395983"/>
                </a:lnTo>
                <a:lnTo>
                  <a:pt x="10162031" y="1395983"/>
                </a:lnTo>
                <a:lnTo>
                  <a:pt x="10162031" y="1389887"/>
                </a:lnTo>
                <a:close/>
              </a:path>
              <a:path w="10692383" h="4009643">
                <a:moveTo>
                  <a:pt x="512063" y="2125979"/>
                </a:moveTo>
                <a:lnTo>
                  <a:pt x="504909" y="2173291"/>
                </a:lnTo>
                <a:lnTo>
                  <a:pt x="512063" y="2132075"/>
                </a:lnTo>
                <a:lnTo>
                  <a:pt x="512063" y="2125979"/>
                </a:lnTo>
                <a:close/>
              </a:path>
              <a:path w="10692383" h="4009643">
                <a:moveTo>
                  <a:pt x="652271" y="2029967"/>
                </a:moveTo>
                <a:lnTo>
                  <a:pt x="647699" y="2029967"/>
                </a:lnTo>
                <a:lnTo>
                  <a:pt x="652271" y="2031491"/>
                </a:lnTo>
                <a:lnTo>
                  <a:pt x="652271" y="2029967"/>
                </a:lnTo>
                <a:close/>
              </a:path>
              <a:path w="10692383" h="4009643">
                <a:moveTo>
                  <a:pt x="1156715" y="2741675"/>
                </a:moveTo>
                <a:lnTo>
                  <a:pt x="1152143" y="2740151"/>
                </a:lnTo>
                <a:lnTo>
                  <a:pt x="1152143" y="2741675"/>
                </a:lnTo>
                <a:lnTo>
                  <a:pt x="1156715" y="2741675"/>
                </a:lnTo>
                <a:close/>
              </a:path>
              <a:path w="10692383" h="4009643">
                <a:moveTo>
                  <a:pt x="2136647" y="2029967"/>
                </a:moveTo>
                <a:lnTo>
                  <a:pt x="2132075" y="2029967"/>
                </a:lnTo>
                <a:lnTo>
                  <a:pt x="2136647" y="2031491"/>
                </a:lnTo>
                <a:lnTo>
                  <a:pt x="2136647" y="2029967"/>
                </a:lnTo>
                <a:close/>
              </a:path>
              <a:path w="10692383" h="4009643">
                <a:moveTo>
                  <a:pt x="2641091" y="2741675"/>
                </a:moveTo>
                <a:lnTo>
                  <a:pt x="2636519" y="2740151"/>
                </a:lnTo>
                <a:lnTo>
                  <a:pt x="2636519" y="2741675"/>
                </a:lnTo>
                <a:lnTo>
                  <a:pt x="2641091" y="2741675"/>
                </a:lnTo>
                <a:close/>
              </a:path>
              <a:path w="10692383" h="4009643">
                <a:moveTo>
                  <a:pt x="3619499" y="2029967"/>
                </a:moveTo>
                <a:lnTo>
                  <a:pt x="3614927" y="2029967"/>
                </a:lnTo>
                <a:lnTo>
                  <a:pt x="3619499" y="2031491"/>
                </a:lnTo>
                <a:lnTo>
                  <a:pt x="3619499" y="2029967"/>
                </a:lnTo>
                <a:close/>
              </a:path>
              <a:path w="10692383" h="4009643">
                <a:moveTo>
                  <a:pt x="4125467" y="2741675"/>
                </a:moveTo>
                <a:lnTo>
                  <a:pt x="4120895" y="2740151"/>
                </a:lnTo>
                <a:lnTo>
                  <a:pt x="4120895" y="2741675"/>
                </a:lnTo>
                <a:lnTo>
                  <a:pt x="4125467" y="2741675"/>
                </a:lnTo>
                <a:close/>
              </a:path>
              <a:path w="10692383" h="4009643">
                <a:moveTo>
                  <a:pt x="3522476" y="2177996"/>
                </a:moveTo>
                <a:lnTo>
                  <a:pt x="3514343" y="2125979"/>
                </a:lnTo>
                <a:lnTo>
                  <a:pt x="3514343" y="2132075"/>
                </a:lnTo>
                <a:lnTo>
                  <a:pt x="3522476" y="2177996"/>
                </a:lnTo>
                <a:close/>
              </a:path>
              <a:path w="10692383" h="4009643">
                <a:moveTo>
                  <a:pt x="5103875" y="2029967"/>
                </a:moveTo>
                <a:lnTo>
                  <a:pt x="5099303" y="2029967"/>
                </a:lnTo>
                <a:lnTo>
                  <a:pt x="5103875" y="2031491"/>
                </a:lnTo>
                <a:lnTo>
                  <a:pt x="5103875" y="2029967"/>
                </a:lnTo>
                <a:close/>
              </a:path>
              <a:path w="10692383" h="4009643">
                <a:moveTo>
                  <a:pt x="5710427" y="2639567"/>
                </a:moveTo>
                <a:lnTo>
                  <a:pt x="5708903" y="2639567"/>
                </a:lnTo>
                <a:lnTo>
                  <a:pt x="5710427" y="2645663"/>
                </a:lnTo>
                <a:lnTo>
                  <a:pt x="5710427" y="2639567"/>
                </a:lnTo>
                <a:close/>
              </a:path>
              <a:path w="10692383" h="4009643">
                <a:moveTo>
                  <a:pt x="6483095" y="2132075"/>
                </a:moveTo>
                <a:lnTo>
                  <a:pt x="6481571" y="2125979"/>
                </a:lnTo>
                <a:lnTo>
                  <a:pt x="6481571" y="2132075"/>
                </a:lnTo>
                <a:lnTo>
                  <a:pt x="6483095" y="2132075"/>
                </a:lnTo>
                <a:close/>
              </a:path>
              <a:path w="10692383" h="4009643">
                <a:moveTo>
                  <a:pt x="6588251" y="2029967"/>
                </a:moveTo>
                <a:lnTo>
                  <a:pt x="6583679" y="2029967"/>
                </a:lnTo>
                <a:lnTo>
                  <a:pt x="6588251" y="2031491"/>
                </a:lnTo>
                <a:lnTo>
                  <a:pt x="6588251" y="2029967"/>
                </a:lnTo>
                <a:close/>
              </a:path>
              <a:path w="10692383" h="4009643">
                <a:moveTo>
                  <a:pt x="7092695" y="2741675"/>
                </a:moveTo>
                <a:lnTo>
                  <a:pt x="7088123" y="2740151"/>
                </a:lnTo>
                <a:lnTo>
                  <a:pt x="7088123" y="2741675"/>
                </a:lnTo>
                <a:lnTo>
                  <a:pt x="7092695" y="2741675"/>
                </a:lnTo>
                <a:close/>
              </a:path>
              <a:path w="10692383" h="4009643">
                <a:moveTo>
                  <a:pt x="7967471" y="2132075"/>
                </a:moveTo>
                <a:lnTo>
                  <a:pt x="7965947" y="2125979"/>
                </a:lnTo>
                <a:lnTo>
                  <a:pt x="7965947" y="2132075"/>
                </a:lnTo>
                <a:lnTo>
                  <a:pt x="7967471" y="2132075"/>
                </a:lnTo>
                <a:close/>
              </a:path>
              <a:path w="10692383" h="4009643">
                <a:moveTo>
                  <a:pt x="8072627" y="2029967"/>
                </a:moveTo>
                <a:lnTo>
                  <a:pt x="8066531" y="2029967"/>
                </a:lnTo>
                <a:lnTo>
                  <a:pt x="8072627" y="2031491"/>
                </a:lnTo>
                <a:lnTo>
                  <a:pt x="8072627" y="2029967"/>
                </a:lnTo>
                <a:close/>
              </a:path>
              <a:path w="10692383" h="4009643">
                <a:moveTo>
                  <a:pt x="8577071" y="2741675"/>
                </a:moveTo>
                <a:lnTo>
                  <a:pt x="8572499" y="2740151"/>
                </a:lnTo>
                <a:lnTo>
                  <a:pt x="8572499" y="2741675"/>
                </a:lnTo>
                <a:lnTo>
                  <a:pt x="8577071" y="2741675"/>
                </a:lnTo>
                <a:close/>
              </a:path>
              <a:path w="10692383" h="4009643">
                <a:moveTo>
                  <a:pt x="9555479" y="2029967"/>
                </a:moveTo>
                <a:lnTo>
                  <a:pt x="9550907" y="2029967"/>
                </a:lnTo>
                <a:lnTo>
                  <a:pt x="9555479" y="2031491"/>
                </a:lnTo>
                <a:lnTo>
                  <a:pt x="9555479" y="2029967"/>
                </a:lnTo>
                <a:close/>
              </a:path>
              <a:path w="10692383" h="4009643">
                <a:moveTo>
                  <a:pt x="10059923" y="2741675"/>
                </a:moveTo>
                <a:lnTo>
                  <a:pt x="10055351" y="2740151"/>
                </a:lnTo>
                <a:lnTo>
                  <a:pt x="10055351" y="2741675"/>
                </a:lnTo>
                <a:lnTo>
                  <a:pt x="10059923" y="2741675"/>
                </a:lnTo>
                <a:close/>
              </a:path>
              <a:path w="10692383" h="4009643">
                <a:moveTo>
                  <a:pt x="10162031" y="2639567"/>
                </a:moveTo>
                <a:lnTo>
                  <a:pt x="10160507" y="2639567"/>
                </a:lnTo>
                <a:lnTo>
                  <a:pt x="10162031" y="2645663"/>
                </a:lnTo>
                <a:lnTo>
                  <a:pt x="10162031" y="2639567"/>
                </a:lnTo>
                <a:close/>
              </a:path>
              <a:path w="10692383" h="4009643">
                <a:moveTo>
                  <a:pt x="9458456" y="2177996"/>
                </a:moveTo>
                <a:lnTo>
                  <a:pt x="9450323" y="2125979"/>
                </a:lnTo>
                <a:lnTo>
                  <a:pt x="9450323" y="2132075"/>
                </a:lnTo>
                <a:lnTo>
                  <a:pt x="9458456" y="2177996"/>
                </a:lnTo>
                <a:close/>
              </a:path>
              <a:path w="10692383" h="4009643">
                <a:moveTo>
                  <a:pt x="10317591" y="2735924"/>
                </a:moveTo>
                <a:lnTo>
                  <a:pt x="10305287" y="2624327"/>
                </a:lnTo>
                <a:lnTo>
                  <a:pt x="10294619" y="2740151"/>
                </a:lnTo>
                <a:lnTo>
                  <a:pt x="10317591" y="2735924"/>
                </a:lnTo>
                <a:close/>
              </a:path>
              <a:path w="10692383" h="4009643">
                <a:moveTo>
                  <a:pt x="10294619" y="2740151"/>
                </a:moveTo>
                <a:lnTo>
                  <a:pt x="10288523" y="2741675"/>
                </a:lnTo>
                <a:lnTo>
                  <a:pt x="10294619" y="2741675"/>
                </a:lnTo>
                <a:lnTo>
                  <a:pt x="10294619" y="2740151"/>
                </a:lnTo>
                <a:close/>
              </a:path>
              <a:path w="10692383" h="4009643">
                <a:moveTo>
                  <a:pt x="1389887" y="2740151"/>
                </a:moveTo>
                <a:lnTo>
                  <a:pt x="1385315" y="2741675"/>
                </a:lnTo>
                <a:lnTo>
                  <a:pt x="1389887" y="2741675"/>
                </a:lnTo>
                <a:lnTo>
                  <a:pt x="1389887" y="2740151"/>
                </a:lnTo>
                <a:close/>
              </a:path>
              <a:path w="10692383" h="4009643">
                <a:moveTo>
                  <a:pt x="1996439" y="2125979"/>
                </a:moveTo>
                <a:lnTo>
                  <a:pt x="1994915" y="2132075"/>
                </a:lnTo>
                <a:lnTo>
                  <a:pt x="1996439" y="2132075"/>
                </a:lnTo>
                <a:lnTo>
                  <a:pt x="1996439" y="2125979"/>
                </a:lnTo>
                <a:close/>
              </a:path>
              <a:path w="10692383" h="4009643">
                <a:moveTo>
                  <a:pt x="2874263" y="2740151"/>
                </a:moveTo>
                <a:lnTo>
                  <a:pt x="2869691" y="2741675"/>
                </a:lnTo>
                <a:lnTo>
                  <a:pt x="2874263" y="2741675"/>
                </a:lnTo>
                <a:lnTo>
                  <a:pt x="2874263" y="2740151"/>
                </a:lnTo>
                <a:close/>
              </a:path>
              <a:path w="10692383" h="4009643">
                <a:moveTo>
                  <a:pt x="4358639" y="2740151"/>
                </a:moveTo>
                <a:lnTo>
                  <a:pt x="4354067" y="2741675"/>
                </a:lnTo>
                <a:lnTo>
                  <a:pt x="4358639" y="2741675"/>
                </a:lnTo>
                <a:lnTo>
                  <a:pt x="4358639" y="2740151"/>
                </a:lnTo>
                <a:close/>
              </a:path>
              <a:path w="10692383" h="4009643">
                <a:moveTo>
                  <a:pt x="5841491" y="2740151"/>
                </a:moveTo>
                <a:lnTo>
                  <a:pt x="5836919" y="2741675"/>
                </a:lnTo>
                <a:lnTo>
                  <a:pt x="5841491" y="2741675"/>
                </a:lnTo>
                <a:lnTo>
                  <a:pt x="5841491" y="2740151"/>
                </a:lnTo>
                <a:close/>
              </a:path>
              <a:path w="10692383" h="4009643">
                <a:moveTo>
                  <a:pt x="7325867" y="2740151"/>
                </a:moveTo>
                <a:lnTo>
                  <a:pt x="7321295" y="2741675"/>
                </a:lnTo>
                <a:lnTo>
                  <a:pt x="7325867" y="2741675"/>
                </a:lnTo>
                <a:lnTo>
                  <a:pt x="7325867" y="2740151"/>
                </a:lnTo>
                <a:close/>
              </a:path>
              <a:path w="10692383" h="4009643">
                <a:moveTo>
                  <a:pt x="7932419" y="2125979"/>
                </a:moveTo>
                <a:lnTo>
                  <a:pt x="7930895" y="2132075"/>
                </a:lnTo>
                <a:lnTo>
                  <a:pt x="7932419" y="2132075"/>
                </a:lnTo>
                <a:lnTo>
                  <a:pt x="7932419" y="2125979"/>
                </a:lnTo>
                <a:close/>
              </a:path>
              <a:path w="10692383" h="4009643">
                <a:moveTo>
                  <a:pt x="8810243" y="2740151"/>
                </a:moveTo>
                <a:lnTo>
                  <a:pt x="8805671" y="2741675"/>
                </a:lnTo>
                <a:lnTo>
                  <a:pt x="8810243" y="2741675"/>
                </a:lnTo>
                <a:lnTo>
                  <a:pt x="8810243" y="2740151"/>
                </a:lnTo>
                <a:close/>
              </a:path>
              <a:path w="10692383" h="4009643">
                <a:moveTo>
                  <a:pt x="1894331" y="3489959"/>
                </a:moveTo>
                <a:lnTo>
                  <a:pt x="1889759" y="3486911"/>
                </a:lnTo>
                <a:lnTo>
                  <a:pt x="1889759" y="3488435"/>
                </a:lnTo>
                <a:lnTo>
                  <a:pt x="1894331" y="3489959"/>
                </a:lnTo>
                <a:close/>
              </a:path>
              <a:path w="10692383" h="4009643">
                <a:moveTo>
                  <a:pt x="1996439" y="3387851"/>
                </a:moveTo>
                <a:lnTo>
                  <a:pt x="1994915" y="3387851"/>
                </a:lnTo>
                <a:lnTo>
                  <a:pt x="1996439" y="3393947"/>
                </a:lnTo>
                <a:lnTo>
                  <a:pt x="1996439" y="3387851"/>
                </a:lnTo>
                <a:close/>
              </a:path>
              <a:path w="10692383" h="4009643">
                <a:moveTo>
                  <a:pt x="1292864" y="2930395"/>
                </a:moveTo>
                <a:lnTo>
                  <a:pt x="1284731" y="2878835"/>
                </a:lnTo>
                <a:lnTo>
                  <a:pt x="1284731" y="2884931"/>
                </a:lnTo>
                <a:lnTo>
                  <a:pt x="1292864" y="2930395"/>
                </a:lnTo>
                <a:close/>
              </a:path>
              <a:path w="10692383" h="4009643">
                <a:moveTo>
                  <a:pt x="3378707" y="3489959"/>
                </a:moveTo>
                <a:lnTo>
                  <a:pt x="3374135" y="3486911"/>
                </a:lnTo>
                <a:lnTo>
                  <a:pt x="3374135" y="3488435"/>
                </a:lnTo>
                <a:lnTo>
                  <a:pt x="3378707" y="3489959"/>
                </a:lnTo>
                <a:close/>
              </a:path>
              <a:path w="10692383" h="4009643">
                <a:moveTo>
                  <a:pt x="4863083" y="3489959"/>
                </a:moveTo>
                <a:lnTo>
                  <a:pt x="4858511" y="3486911"/>
                </a:lnTo>
                <a:lnTo>
                  <a:pt x="4858511" y="3488435"/>
                </a:lnTo>
                <a:lnTo>
                  <a:pt x="4863083" y="3489959"/>
                </a:lnTo>
                <a:close/>
              </a:path>
              <a:path w="10692383" h="4009643">
                <a:moveTo>
                  <a:pt x="5744468" y="2930395"/>
                </a:moveTo>
                <a:lnTo>
                  <a:pt x="5736335" y="2878835"/>
                </a:lnTo>
                <a:lnTo>
                  <a:pt x="5736335" y="2884931"/>
                </a:lnTo>
                <a:lnTo>
                  <a:pt x="5744468" y="2930395"/>
                </a:lnTo>
                <a:close/>
              </a:path>
              <a:path w="10692383" h="4009643">
                <a:moveTo>
                  <a:pt x="7932419" y="3387851"/>
                </a:moveTo>
                <a:lnTo>
                  <a:pt x="7930895" y="3387851"/>
                </a:lnTo>
                <a:lnTo>
                  <a:pt x="7932419" y="3393947"/>
                </a:lnTo>
                <a:lnTo>
                  <a:pt x="7932419" y="3387851"/>
                </a:lnTo>
                <a:close/>
              </a:path>
              <a:path w="10692383" h="4009643">
                <a:moveTo>
                  <a:pt x="8705087" y="2884931"/>
                </a:moveTo>
                <a:lnTo>
                  <a:pt x="8703563" y="2878835"/>
                </a:lnTo>
                <a:lnTo>
                  <a:pt x="8703563" y="2884931"/>
                </a:lnTo>
                <a:lnTo>
                  <a:pt x="8705087" y="2884931"/>
                </a:lnTo>
                <a:close/>
              </a:path>
              <a:path w="10692383" h="4009643">
                <a:moveTo>
                  <a:pt x="9314687" y="3489959"/>
                </a:moveTo>
                <a:lnTo>
                  <a:pt x="9310115" y="3486911"/>
                </a:lnTo>
                <a:lnTo>
                  <a:pt x="9310115" y="3488435"/>
                </a:lnTo>
                <a:lnTo>
                  <a:pt x="9314687" y="3489959"/>
                </a:lnTo>
                <a:close/>
              </a:path>
              <a:path w="10692383" h="4009643">
                <a:moveTo>
                  <a:pt x="512063" y="3387851"/>
                </a:moveTo>
                <a:lnTo>
                  <a:pt x="504909" y="3346864"/>
                </a:lnTo>
                <a:lnTo>
                  <a:pt x="512063" y="3393947"/>
                </a:lnTo>
                <a:lnTo>
                  <a:pt x="512063" y="3387851"/>
                </a:lnTo>
                <a:close/>
              </a:path>
              <a:path w="10692383" h="4009643">
                <a:moveTo>
                  <a:pt x="29801" y="2934511"/>
                </a:moveTo>
                <a:lnTo>
                  <a:pt x="0" y="2807207"/>
                </a:lnTo>
                <a:lnTo>
                  <a:pt x="0" y="2923031"/>
                </a:lnTo>
                <a:lnTo>
                  <a:pt x="29801" y="2934511"/>
                </a:lnTo>
                <a:close/>
              </a:path>
              <a:path w="10692383" h="4009643">
                <a:moveTo>
                  <a:pt x="652271" y="3486911"/>
                </a:moveTo>
                <a:lnTo>
                  <a:pt x="647699" y="3489959"/>
                </a:lnTo>
                <a:lnTo>
                  <a:pt x="652271" y="3488435"/>
                </a:lnTo>
                <a:lnTo>
                  <a:pt x="652271" y="3486911"/>
                </a:lnTo>
                <a:close/>
              </a:path>
              <a:path w="10692383" h="4009643">
                <a:moveTo>
                  <a:pt x="2136647" y="3486911"/>
                </a:moveTo>
                <a:lnTo>
                  <a:pt x="2132075" y="3489959"/>
                </a:lnTo>
                <a:lnTo>
                  <a:pt x="2136647" y="3488435"/>
                </a:lnTo>
                <a:lnTo>
                  <a:pt x="2136647" y="3486911"/>
                </a:lnTo>
                <a:close/>
              </a:path>
              <a:path w="10692383" h="4009643">
                <a:moveTo>
                  <a:pt x="3619499" y="3486911"/>
                </a:moveTo>
                <a:lnTo>
                  <a:pt x="3614927" y="3489959"/>
                </a:lnTo>
                <a:lnTo>
                  <a:pt x="3619499" y="3488435"/>
                </a:lnTo>
                <a:lnTo>
                  <a:pt x="3619499" y="3486911"/>
                </a:lnTo>
                <a:close/>
              </a:path>
              <a:path w="10692383" h="4009643">
                <a:moveTo>
                  <a:pt x="5103875" y="3486911"/>
                </a:moveTo>
                <a:lnTo>
                  <a:pt x="5099303" y="3489959"/>
                </a:lnTo>
                <a:lnTo>
                  <a:pt x="5103875" y="3488435"/>
                </a:lnTo>
                <a:lnTo>
                  <a:pt x="5103875" y="3486911"/>
                </a:lnTo>
                <a:close/>
              </a:path>
              <a:path w="10692383" h="4009643">
                <a:moveTo>
                  <a:pt x="5710427" y="2878835"/>
                </a:moveTo>
                <a:lnTo>
                  <a:pt x="5708903" y="2884931"/>
                </a:lnTo>
                <a:lnTo>
                  <a:pt x="5710427" y="2884931"/>
                </a:lnTo>
                <a:lnTo>
                  <a:pt x="5710427" y="2878835"/>
                </a:lnTo>
                <a:close/>
              </a:path>
              <a:path w="10692383" h="4009643">
                <a:moveTo>
                  <a:pt x="6588251" y="3486911"/>
                </a:moveTo>
                <a:lnTo>
                  <a:pt x="6583679" y="3489959"/>
                </a:lnTo>
                <a:lnTo>
                  <a:pt x="6588251" y="3488435"/>
                </a:lnTo>
                <a:lnTo>
                  <a:pt x="6588251" y="3486911"/>
                </a:lnTo>
                <a:close/>
              </a:path>
              <a:path w="10692383" h="4009643">
                <a:moveTo>
                  <a:pt x="8072627" y="3486911"/>
                </a:moveTo>
                <a:lnTo>
                  <a:pt x="8066531" y="3489959"/>
                </a:lnTo>
                <a:lnTo>
                  <a:pt x="8072627" y="3488435"/>
                </a:lnTo>
                <a:lnTo>
                  <a:pt x="8072627" y="3486911"/>
                </a:lnTo>
                <a:close/>
              </a:path>
              <a:path w="10692383" h="4009643">
                <a:moveTo>
                  <a:pt x="9555479" y="3486911"/>
                </a:moveTo>
                <a:lnTo>
                  <a:pt x="9550907" y="3489959"/>
                </a:lnTo>
                <a:lnTo>
                  <a:pt x="9555479" y="3488435"/>
                </a:lnTo>
                <a:lnTo>
                  <a:pt x="9555479" y="3486911"/>
                </a:lnTo>
                <a:close/>
              </a:path>
              <a:path w="10692383" h="4009643">
                <a:moveTo>
                  <a:pt x="10162031" y="2878835"/>
                </a:moveTo>
                <a:lnTo>
                  <a:pt x="10160507" y="2884931"/>
                </a:lnTo>
                <a:lnTo>
                  <a:pt x="10162031" y="2884931"/>
                </a:lnTo>
                <a:lnTo>
                  <a:pt x="10162031" y="2878835"/>
                </a:lnTo>
                <a:close/>
              </a:path>
              <a:path w="10692383" h="4009643">
                <a:moveTo>
                  <a:pt x="13427" y="3890070"/>
                </a:moveTo>
                <a:lnTo>
                  <a:pt x="0" y="3729227"/>
                </a:lnTo>
                <a:lnTo>
                  <a:pt x="0" y="3910583"/>
                </a:lnTo>
                <a:lnTo>
                  <a:pt x="13427" y="3890070"/>
                </a:lnTo>
                <a:close/>
              </a:path>
              <a:path w="10692383" h="4009643">
                <a:moveTo>
                  <a:pt x="512063" y="3614927"/>
                </a:moveTo>
                <a:lnTo>
                  <a:pt x="508499" y="3643321"/>
                </a:lnTo>
                <a:lnTo>
                  <a:pt x="512063" y="3621023"/>
                </a:lnTo>
                <a:lnTo>
                  <a:pt x="512063" y="3614927"/>
                </a:lnTo>
                <a:close/>
              </a:path>
              <a:path w="10692383" h="4009643">
                <a:moveTo>
                  <a:pt x="652271" y="3518915"/>
                </a:moveTo>
                <a:lnTo>
                  <a:pt x="647699" y="3517391"/>
                </a:lnTo>
                <a:lnTo>
                  <a:pt x="652271" y="3520439"/>
                </a:lnTo>
                <a:lnTo>
                  <a:pt x="652271" y="3518915"/>
                </a:lnTo>
                <a:close/>
              </a:path>
              <a:path w="10692383" h="4009643">
                <a:moveTo>
                  <a:pt x="669059" y="3926204"/>
                </a:moveTo>
                <a:lnTo>
                  <a:pt x="664463" y="3634739"/>
                </a:lnTo>
                <a:lnTo>
                  <a:pt x="656665" y="3908227"/>
                </a:lnTo>
                <a:lnTo>
                  <a:pt x="669059" y="3926204"/>
                </a:lnTo>
                <a:close/>
              </a:path>
              <a:path w="10692383" h="4009643">
                <a:moveTo>
                  <a:pt x="1996439" y="3614927"/>
                </a:moveTo>
                <a:lnTo>
                  <a:pt x="1994915" y="3621023"/>
                </a:lnTo>
                <a:lnTo>
                  <a:pt x="1996439" y="3621023"/>
                </a:lnTo>
                <a:lnTo>
                  <a:pt x="1996439" y="3614927"/>
                </a:lnTo>
                <a:close/>
              </a:path>
              <a:path w="10692383" h="4009643">
                <a:moveTo>
                  <a:pt x="2031491" y="3621023"/>
                </a:moveTo>
                <a:lnTo>
                  <a:pt x="2029967" y="3614927"/>
                </a:lnTo>
                <a:lnTo>
                  <a:pt x="2029967" y="3621023"/>
                </a:lnTo>
                <a:lnTo>
                  <a:pt x="2031491" y="3621023"/>
                </a:lnTo>
                <a:close/>
              </a:path>
              <a:path w="10692383" h="4009643">
                <a:moveTo>
                  <a:pt x="2136647" y="3518915"/>
                </a:moveTo>
                <a:lnTo>
                  <a:pt x="2132075" y="3517391"/>
                </a:lnTo>
                <a:lnTo>
                  <a:pt x="2136647" y="3520439"/>
                </a:lnTo>
                <a:lnTo>
                  <a:pt x="2136647" y="3518915"/>
                </a:lnTo>
                <a:close/>
              </a:path>
              <a:path w="10692383" h="4009643">
                <a:moveTo>
                  <a:pt x="3517907" y="3643321"/>
                </a:moveTo>
                <a:lnTo>
                  <a:pt x="3514343" y="3614927"/>
                </a:lnTo>
                <a:lnTo>
                  <a:pt x="3514343" y="3621023"/>
                </a:lnTo>
                <a:lnTo>
                  <a:pt x="3517907" y="3643321"/>
                </a:lnTo>
                <a:close/>
              </a:path>
              <a:path w="10692383" h="4009643">
                <a:moveTo>
                  <a:pt x="3619499" y="3518915"/>
                </a:moveTo>
                <a:lnTo>
                  <a:pt x="3614927" y="3517391"/>
                </a:lnTo>
                <a:lnTo>
                  <a:pt x="3619499" y="3520439"/>
                </a:lnTo>
                <a:lnTo>
                  <a:pt x="3619499" y="3518915"/>
                </a:lnTo>
                <a:close/>
              </a:path>
              <a:path w="10692383" h="4009643">
                <a:moveTo>
                  <a:pt x="5103875" y="3518915"/>
                </a:moveTo>
                <a:lnTo>
                  <a:pt x="5099303" y="3517391"/>
                </a:lnTo>
                <a:lnTo>
                  <a:pt x="5103875" y="3520439"/>
                </a:lnTo>
                <a:lnTo>
                  <a:pt x="5103875" y="3518915"/>
                </a:lnTo>
                <a:close/>
              </a:path>
              <a:path w="10692383" h="4009643">
                <a:moveTo>
                  <a:pt x="5120663" y="3926204"/>
                </a:moveTo>
                <a:lnTo>
                  <a:pt x="5116067" y="3634739"/>
                </a:lnTo>
                <a:lnTo>
                  <a:pt x="5108269" y="3908227"/>
                </a:lnTo>
                <a:lnTo>
                  <a:pt x="5120663" y="3926204"/>
                </a:lnTo>
                <a:close/>
              </a:path>
              <a:path w="10692383" h="4009643">
                <a:moveTo>
                  <a:pt x="6448043" y="3614927"/>
                </a:moveTo>
                <a:lnTo>
                  <a:pt x="6444479" y="3643321"/>
                </a:lnTo>
                <a:lnTo>
                  <a:pt x="6448043" y="3621023"/>
                </a:lnTo>
                <a:lnTo>
                  <a:pt x="6448043" y="3614927"/>
                </a:lnTo>
                <a:close/>
              </a:path>
              <a:path w="10692383" h="4009643">
                <a:moveTo>
                  <a:pt x="6483095" y="3621023"/>
                </a:moveTo>
                <a:lnTo>
                  <a:pt x="6481571" y="3614927"/>
                </a:lnTo>
                <a:lnTo>
                  <a:pt x="6481571" y="3621023"/>
                </a:lnTo>
                <a:lnTo>
                  <a:pt x="6483095" y="3621023"/>
                </a:lnTo>
                <a:close/>
              </a:path>
              <a:path w="10692383" h="4009643">
                <a:moveTo>
                  <a:pt x="6588251" y="3518915"/>
                </a:moveTo>
                <a:lnTo>
                  <a:pt x="6583679" y="3517391"/>
                </a:lnTo>
                <a:lnTo>
                  <a:pt x="6588251" y="3520439"/>
                </a:lnTo>
                <a:lnTo>
                  <a:pt x="6588251" y="3518915"/>
                </a:lnTo>
                <a:close/>
              </a:path>
              <a:path w="10692383" h="4009643">
                <a:moveTo>
                  <a:pt x="7932419" y="3614927"/>
                </a:moveTo>
                <a:lnTo>
                  <a:pt x="7930895" y="3621023"/>
                </a:lnTo>
                <a:lnTo>
                  <a:pt x="7932419" y="3621023"/>
                </a:lnTo>
                <a:lnTo>
                  <a:pt x="7932419" y="3614927"/>
                </a:lnTo>
                <a:close/>
              </a:path>
              <a:path w="10692383" h="4009643">
                <a:moveTo>
                  <a:pt x="7967471" y="3621023"/>
                </a:moveTo>
                <a:lnTo>
                  <a:pt x="7965947" y="3614927"/>
                </a:lnTo>
                <a:lnTo>
                  <a:pt x="7965947" y="3621023"/>
                </a:lnTo>
                <a:lnTo>
                  <a:pt x="7967471" y="3621023"/>
                </a:lnTo>
                <a:close/>
              </a:path>
              <a:path w="10692383" h="4009643">
                <a:moveTo>
                  <a:pt x="8072627" y="3518915"/>
                </a:moveTo>
                <a:lnTo>
                  <a:pt x="8066531" y="3517391"/>
                </a:lnTo>
                <a:lnTo>
                  <a:pt x="8072627" y="3520439"/>
                </a:lnTo>
                <a:lnTo>
                  <a:pt x="8072627" y="3518915"/>
                </a:lnTo>
                <a:close/>
              </a:path>
              <a:path w="10692383" h="4009643">
                <a:moveTo>
                  <a:pt x="9453876" y="3643321"/>
                </a:moveTo>
                <a:lnTo>
                  <a:pt x="9450323" y="3614927"/>
                </a:lnTo>
                <a:lnTo>
                  <a:pt x="9450323" y="3621023"/>
                </a:lnTo>
                <a:lnTo>
                  <a:pt x="9453876" y="3643321"/>
                </a:lnTo>
                <a:close/>
              </a:path>
              <a:path w="10692383" h="4009643">
                <a:moveTo>
                  <a:pt x="9555479" y="3518915"/>
                </a:moveTo>
                <a:lnTo>
                  <a:pt x="9550907" y="3517391"/>
                </a:lnTo>
                <a:lnTo>
                  <a:pt x="9555479" y="3520439"/>
                </a:lnTo>
                <a:lnTo>
                  <a:pt x="9555479" y="3518915"/>
                </a:lnTo>
                <a:close/>
              </a:path>
              <a:path w="10692383" h="4009643">
                <a:moveTo>
                  <a:pt x="10692383" y="4009643"/>
                </a:moveTo>
                <a:lnTo>
                  <a:pt x="10692383" y="3848099"/>
                </a:lnTo>
                <a:lnTo>
                  <a:pt x="10687770" y="3855161"/>
                </a:lnTo>
                <a:lnTo>
                  <a:pt x="10680510" y="3865834"/>
                </a:lnTo>
                <a:lnTo>
                  <a:pt x="10673023" y="3876325"/>
                </a:lnTo>
                <a:lnTo>
                  <a:pt x="10665315" y="3886631"/>
                </a:lnTo>
                <a:lnTo>
                  <a:pt x="10657390" y="3896749"/>
                </a:lnTo>
                <a:lnTo>
                  <a:pt x="10649254" y="3906676"/>
                </a:lnTo>
                <a:lnTo>
                  <a:pt x="10640912" y="3916407"/>
                </a:lnTo>
                <a:lnTo>
                  <a:pt x="10632367" y="3925941"/>
                </a:lnTo>
                <a:lnTo>
                  <a:pt x="10623626" y="3935272"/>
                </a:lnTo>
                <a:lnTo>
                  <a:pt x="10614694" y="3944400"/>
                </a:lnTo>
                <a:lnTo>
                  <a:pt x="10605575" y="3953318"/>
                </a:lnTo>
                <a:lnTo>
                  <a:pt x="10596274" y="3962026"/>
                </a:lnTo>
                <a:lnTo>
                  <a:pt x="10586797" y="3970519"/>
                </a:lnTo>
                <a:lnTo>
                  <a:pt x="10577148" y="3978793"/>
                </a:lnTo>
                <a:lnTo>
                  <a:pt x="10567332" y="3986846"/>
                </a:lnTo>
                <a:lnTo>
                  <a:pt x="10557355" y="3994674"/>
                </a:lnTo>
                <a:lnTo>
                  <a:pt x="10547221" y="4002275"/>
                </a:lnTo>
                <a:lnTo>
                  <a:pt x="10536935" y="4009643"/>
                </a:lnTo>
                <a:lnTo>
                  <a:pt x="10692383" y="4009643"/>
                </a:lnTo>
                <a:close/>
              </a:path>
              <a:path w="10692383" h="4009643">
                <a:moveTo>
                  <a:pt x="10350251" y="3770753"/>
                </a:moveTo>
                <a:lnTo>
                  <a:pt x="10328761" y="3797394"/>
                </a:lnTo>
                <a:lnTo>
                  <a:pt x="10308559" y="3825040"/>
                </a:lnTo>
                <a:lnTo>
                  <a:pt x="10289690" y="3853648"/>
                </a:lnTo>
                <a:lnTo>
                  <a:pt x="10272198" y="3883176"/>
                </a:lnTo>
                <a:lnTo>
                  <a:pt x="10256128" y="3913582"/>
                </a:lnTo>
                <a:lnTo>
                  <a:pt x="10241525" y="3944823"/>
                </a:lnTo>
                <a:lnTo>
                  <a:pt x="10228432" y="3976858"/>
                </a:lnTo>
                <a:lnTo>
                  <a:pt x="10216895" y="4009643"/>
                </a:lnTo>
                <a:lnTo>
                  <a:pt x="10337291" y="4009643"/>
                </a:lnTo>
                <a:lnTo>
                  <a:pt x="10346956" y="3985896"/>
                </a:lnTo>
                <a:lnTo>
                  <a:pt x="10357644" y="3962675"/>
                </a:lnTo>
                <a:lnTo>
                  <a:pt x="10369327" y="3940006"/>
                </a:lnTo>
                <a:lnTo>
                  <a:pt x="10381975" y="3917911"/>
                </a:lnTo>
                <a:lnTo>
                  <a:pt x="10395560" y="3896415"/>
                </a:lnTo>
                <a:lnTo>
                  <a:pt x="10410055" y="3875542"/>
                </a:lnTo>
                <a:lnTo>
                  <a:pt x="10425429" y="3855316"/>
                </a:lnTo>
                <a:lnTo>
                  <a:pt x="10441655" y="3835761"/>
                </a:lnTo>
                <a:lnTo>
                  <a:pt x="10458704" y="3816901"/>
                </a:lnTo>
                <a:lnTo>
                  <a:pt x="10476547" y="3798760"/>
                </a:lnTo>
                <a:lnTo>
                  <a:pt x="10495156" y="3781362"/>
                </a:lnTo>
                <a:lnTo>
                  <a:pt x="10514502" y="3764731"/>
                </a:lnTo>
                <a:lnTo>
                  <a:pt x="10534557" y="3748890"/>
                </a:lnTo>
                <a:lnTo>
                  <a:pt x="10555292" y="3733865"/>
                </a:lnTo>
                <a:lnTo>
                  <a:pt x="10576678" y="3719679"/>
                </a:lnTo>
                <a:lnTo>
                  <a:pt x="10598688" y="3706355"/>
                </a:lnTo>
                <a:lnTo>
                  <a:pt x="10621292" y="3693919"/>
                </a:lnTo>
                <a:lnTo>
                  <a:pt x="10644461" y="3682393"/>
                </a:lnTo>
                <a:lnTo>
                  <a:pt x="10668168" y="3671803"/>
                </a:lnTo>
                <a:lnTo>
                  <a:pt x="10692383" y="3662171"/>
                </a:lnTo>
                <a:lnTo>
                  <a:pt x="10692383" y="3544823"/>
                </a:lnTo>
                <a:lnTo>
                  <a:pt x="10658912" y="3556109"/>
                </a:lnTo>
                <a:lnTo>
                  <a:pt x="10626194" y="3568907"/>
                </a:lnTo>
                <a:lnTo>
                  <a:pt x="10594274" y="3583175"/>
                </a:lnTo>
                <a:lnTo>
                  <a:pt x="10563197" y="3598871"/>
                </a:lnTo>
                <a:lnTo>
                  <a:pt x="10533006" y="3615951"/>
                </a:lnTo>
                <a:lnTo>
                  <a:pt x="10503747" y="3634375"/>
                </a:lnTo>
                <a:lnTo>
                  <a:pt x="10475464" y="3654100"/>
                </a:lnTo>
                <a:lnTo>
                  <a:pt x="10448202" y="3675083"/>
                </a:lnTo>
                <a:lnTo>
                  <a:pt x="10422005" y="3697282"/>
                </a:lnTo>
                <a:lnTo>
                  <a:pt x="10396918" y="3720655"/>
                </a:lnTo>
                <a:lnTo>
                  <a:pt x="10372985" y="3745159"/>
                </a:lnTo>
                <a:lnTo>
                  <a:pt x="10350251" y="3770753"/>
                </a:lnTo>
                <a:close/>
              </a:path>
              <a:path w="10692383" h="4009643">
                <a:moveTo>
                  <a:pt x="9442758" y="3539052"/>
                </a:moveTo>
                <a:lnTo>
                  <a:pt x="9443175" y="3551698"/>
                </a:lnTo>
                <a:lnTo>
                  <a:pt x="9443974" y="3564344"/>
                </a:lnTo>
                <a:lnTo>
                  <a:pt x="9445121" y="3576990"/>
                </a:lnTo>
                <a:lnTo>
                  <a:pt x="9446584" y="3589636"/>
                </a:lnTo>
                <a:lnTo>
                  <a:pt x="9448329" y="3602282"/>
                </a:lnTo>
                <a:lnTo>
                  <a:pt x="9450323" y="3614927"/>
                </a:lnTo>
                <a:lnTo>
                  <a:pt x="9453876" y="3643321"/>
                </a:lnTo>
                <a:lnTo>
                  <a:pt x="9458128" y="3665399"/>
                </a:lnTo>
                <a:lnTo>
                  <a:pt x="9463067" y="3687244"/>
                </a:lnTo>
                <a:lnTo>
                  <a:pt x="9468684" y="3708842"/>
                </a:lnTo>
                <a:lnTo>
                  <a:pt x="9474969" y="3730180"/>
                </a:lnTo>
                <a:lnTo>
                  <a:pt x="9481911" y="3751243"/>
                </a:lnTo>
                <a:lnTo>
                  <a:pt x="9489500" y="3772018"/>
                </a:lnTo>
                <a:lnTo>
                  <a:pt x="9497726" y="3792492"/>
                </a:lnTo>
                <a:lnTo>
                  <a:pt x="9506578" y="3812650"/>
                </a:lnTo>
                <a:lnTo>
                  <a:pt x="9516046" y="3832478"/>
                </a:lnTo>
                <a:lnTo>
                  <a:pt x="9526120" y="3851964"/>
                </a:lnTo>
                <a:lnTo>
                  <a:pt x="9536789" y="3871094"/>
                </a:lnTo>
                <a:lnTo>
                  <a:pt x="9548043" y="3889852"/>
                </a:lnTo>
                <a:lnTo>
                  <a:pt x="9559873" y="3908227"/>
                </a:lnTo>
                <a:lnTo>
                  <a:pt x="9567671" y="3634739"/>
                </a:lnTo>
                <a:lnTo>
                  <a:pt x="9598228" y="3642105"/>
                </a:lnTo>
                <a:lnTo>
                  <a:pt x="9628151" y="3650915"/>
                </a:lnTo>
                <a:lnTo>
                  <a:pt x="9657400" y="3661129"/>
                </a:lnTo>
                <a:lnTo>
                  <a:pt x="9685934" y="3672705"/>
                </a:lnTo>
                <a:lnTo>
                  <a:pt x="9713713" y="3685603"/>
                </a:lnTo>
                <a:lnTo>
                  <a:pt x="9740699" y="3699781"/>
                </a:lnTo>
                <a:lnTo>
                  <a:pt x="9766850" y="3715197"/>
                </a:lnTo>
                <a:lnTo>
                  <a:pt x="9792126" y="3731812"/>
                </a:lnTo>
                <a:lnTo>
                  <a:pt x="9816488" y="3749583"/>
                </a:lnTo>
                <a:lnTo>
                  <a:pt x="9839896" y="3768470"/>
                </a:lnTo>
                <a:lnTo>
                  <a:pt x="9862309" y="3788432"/>
                </a:lnTo>
                <a:lnTo>
                  <a:pt x="9883688" y="3809426"/>
                </a:lnTo>
                <a:lnTo>
                  <a:pt x="9903992" y="3831413"/>
                </a:lnTo>
                <a:lnTo>
                  <a:pt x="9923182" y="3854351"/>
                </a:lnTo>
                <a:lnTo>
                  <a:pt x="9941218" y="3878198"/>
                </a:lnTo>
                <a:lnTo>
                  <a:pt x="9958059" y="3902915"/>
                </a:lnTo>
                <a:lnTo>
                  <a:pt x="9973666" y="3928458"/>
                </a:lnTo>
                <a:lnTo>
                  <a:pt x="9987998" y="3954789"/>
                </a:lnTo>
                <a:lnTo>
                  <a:pt x="10001016" y="3981864"/>
                </a:lnTo>
                <a:lnTo>
                  <a:pt x="10012679" y="4009643"/>
                </a:lnTo>
                <a:lnTo>
                  <a:pt x="10133075" y="4009643"/>
                </a:lnTo>
                <a:lnTo>
                  <a:pt x="10119908" y="3972164"/>
                </a:lnTo>
                <a:lnTo>
                  <a:pt x="10104682" y="3935664"/>
                </a:lnTo>
                <a:lnTo>
                  <a:pt x="10087464" y="3900209"/>
                </a:lnTo>
                <a:lnTo>
                  <a:pt x="10068324" y="3865863"/>
                </a:lnTo>
                <a:lnTo>
                  <a:pt x="10047326" y="3832693"/>
                </a:lnTo>
                <a:lnTo>
                  <a:pt x="10024541" y="3800762"/>
                </a:lnTo>
                <a:lnTo>
                  <a:pt x="10000033" y="3770137"/>
                </a:lnTo>
                <a:lnTo>
                  <a:pt x="9973872" y="3740883"/>
                </a:lnTo>
                <a:lnTo>
                  <a:pt x="9946124" y="3713064"/>
                </a:lnTo>
                <a:lnTo>
                  <a:pt x="9916858" y="3686746"/>
                </a:lnTo>
                <a:lnTo>
                  <a:pt x="9886139" y="3661994"/>
                </a:lnTo>
                <a:lnTo>
                  <a:pt x="9854037" y="3638872"/>
                </a:lnTo>
                <a:lnTo>
                  <a:pt x="9820618" y="3617448"/>
                </a:lnTo>
                <a:lnTo>
                  <a:pt x="9785949" y="3597784"/>
                </a:lnTo>
                <a:lnTo>
                  <a:pt x="9750099" y="3579947"/>
                </a:lnTo>
                <a:lnTo>
                  <a:pt x="9713134" y="3564001"/>
                </a:lnTo>
                <a:lnTo>
                  <a:pt x="9675122" y="3550013"/>
                </a:lnTo>
                <a:lnTo>
                  <a:pt x="9636131" y="3538046"/>
                </a:lnTo>
                <a:lnTo>
                  <a:pt x="9596227" y="3528167"/>
                </a:lnTo>
                <a:lnTo>
                  <a:pt x="9555479" y="3520439"/>
                </a:lnTo>
                <a:lnTo>
                  <a:pt x="9550907" y="3517391"/>
                </a:lnTo>
                <a:lnTo>
                  <a:pt x="9541763" y="3517391"/>
                </a:lnTo>
                <a:lnTo>
                  <a:pt x="9533973" y="3516136"/>
                </a:lnTo>
                <a:lnTo>
                  <a:pt x="9521534" y="3514322"/>
                </a:lnTo>
                <a:lnTo>
                  <a:pt x="9509044" y="3512767"/>
                </a:lnTo>
                <a:lnTo>
                  <a:pt x="9496471" y="3511504"/>
                </a:lnTo>
                <a:lnTo>
                  <a:pt x="9483784" y="3510562"/>
                </a:lnTo>
                <a:lnTo>
                  <a:pt x="9470952" y="3509974"/>
                </a:lnTo>
                <a:lnTo>
                  <a:pt x="9457943" y="3509771"/>
                </a:lnTo>
                <a:lnTo>
                  <a:pt x="9442703" y="3508247"/>
                </a:lnTo>
                <a:lnTo>
                  <a:pt x="9442758" y="3539052"/>
                </a:lnTo>
                <a:close/>
              </a:path>
              <a:path w="10692383" h="4009643">
                <a:moveTo>
                  <a:pt x="9572686" y="3657676"/>
                </a:moveTo>
                <a:lnTo>
                  <a:pt x="9567671" y="3634739"/>
                </a:lnTo>
                <a:lnTo>
                  <a:pt x="9559873" y="3908227"/>
                </a:lnTo>
                <a:lnTo>
                  <a:pt x="9572267" y="3926204"/>
                </a:lnTo>
                <a:lnTo>
                  <a:pt x="9585216" y="3943770"/>
                </a:lnTo>
                <a:lnTo>
                  <a:pt x="9598708" y="3960910"/>
                </a:lnTo>
                <a:lnTo>
                  <a:pt x="9612734" y="3977612"/>
                </a:lnTo>
                <a:lnTo>
                  <a:pt x="9627284" y="3993861"/>
                </a:lnTo>
                <a:lnTo>
                  <a:pt x="9642347" y="4009643"/>
                </a:lnTo>
                <a:lnTo>
                  <a:pt x="9813035" y="4009643"/>
                </a:lnTo>
                <a:lnTo>
                  <a:pt x="9794556" y="3996262"/>
                </a:lnTo>
                <a:lnTo>
                  <a:pt x="9776621" y="3982193"/>
                </a:lnTo>
                <a:lnTo>
                  <a:pt x="9759248" y="3967456"/>
                </a:lnTo>
                <a:lnTo>
                  <a:pt x="9742456" y="3952073"/>
                </a:lnTo>
                <a:lnTo>
                  <a:pt x="9726263" y="3936063"/>
                </a:lnTo>
                <a:lnTo>
                  <a:pt x="9710686" y="3919447"/>
                </a:lnTo>
                <a:lnTo>
                  <a:pt x="9695746" y="3902246"/>
                </a:lnTo>
                <a:lnTo>
                  <a:pt x="9681459" y="3884480"/>
                </a:lnTo>
                <a:lnTo>
                  <a:pt x="9667845" y="3866171"/>
                </a:lnTo>
                <a:lnTo>
                  <a:pt x="9654920" y="3847337"/>
                </a:lnTo>
                <a:lnTo>
                  <a:pt x="9642705" y="3828001"/>
                </a:lnTo>
                <a:lnTo>
                  <a:pt x="9631216" y="3808183"/>
                </a:lnTo>
                <a:lnTo>
                  <a:pt x="9620473" y="3787903"/>
                </a:lnTo>
                <a:lnTo>
                  <a:pt x="9610493" y="3767181"/>
                </a:lnTo>
                <a:lnTo>
                  <a:pt x="9601295" y="3746039"/>
                </a:lnTo>
                <a:lnTo>
                  <a:pt x="9592897" y="3724497"/>
                </a:lnTo>
                <a:lnTo>
                  <a:pt x="9585317" y="3702575"/>
                </a:lnTo>
                <a:lnTo>
                  <a:pt x="9578574" y="3680295"/>
                </a:lnTo>
                <a:lnTo>
                  <a:pt x="9572686" y="3657676"/>
                </a:lnTo>
                <a:close/>
              </a:path>
              <a:path w="10692383" h="4009643">
                <a:moveTo>
                  <a:pt x="9223247" y="4009643"/>
                </a:moveTo>
                <a:lnTo>
                  <a:pt x="9238310" y="3993861"/>
                </a:lnTo>
                <a:lnTo>
                  <a:pt x="9252860" y="3977612"/>
                </a:lnTo>
                <a:lnTo>
                  <a:pt x="9266886" y="3960910"/>
                </a:lnTo>
                <a:lnTo>
                  <a:pt x="9280379" y="3943770"/>
                </a:lnTo>
                <a:lnTo>
                  <a:pt x="9293327" y="3926204"/>
                </a:lnTo>
                <a:lnTo>
                  <a:pt x="9305722" y="3908227"/>
                </a:lnTo>
                <a:lnTo>
                  <a:pt x="9317551" y="3889852"/>
                </a:lnTo>
                <a:lnTo>
                  <a:pt x="9328806" y="3871094"/>
                </a:lnTo>
                <a:lnTo>
                  <a:pt x="9339475" y="3851964"/>
                </a:lnTo>
                <a:lnTo>
                  <a:pt x="9349549" y="3832478"/>
                </a:lnTo>
                <a:lnTo>
                  <a:pt x="9359017" y="3812650"/>
                </a:lnTo>
                <a:lnTo>
                  <a:pt x="9367869" y="3792492"/>
                </a:lnTo>
                <a:lnTo>
                  <a:pt x="9376094" y="3772018"/>
                </a:lnTo>
                <a:lnTo>
                  <a:pt x="9383683" y="3751243"/>
                </a:lnTo>
                <a:lnTo>
                  <a:pt x="9390625" y="3730180"/>
                </a:lnTo>
                <a:lnTo>
                  <a:pt x="9396910" y="3708842"/>
                </a:lnTo>
                <a:lnTo>
                  <a:pt x="9402527" y="3687244"/>
                </a:lnTo>
                <a:lnTo>
                  <a:pt x="9407467" y="3665399"/>
                </a:lnTo>
                <a:lnTo>
                  <a:pt x="9411718" y="3643321"/>
                </a:lnTo>
                <a:lnTo>
                  <a:pt x="9415271" y="3621023"/>
                </a:lnTo>
                <a:lnTo>
                  <a:pt x="9416795" y="3614927"/>
                </a:lnTo>
                <a:lnTo>
                  <a:pt x="9417793" y="3608623"/>
                </a:lnTo>
                <a:lnTo>
                  <a:pt x="9419490" y="3595958"/>
                </a:lnTo>
                <a:lnTo>
                  <a:pt x="9420803" y="3583293"/>
                </a:lnTo>
                <a:lnTo>
                  <a:pt x="9421767" y="3570627"/>
                </a:lnTo>
                <a:lnTo>
                  <a:pt x="9422414" y="3557962"/>
                </a:lnTo>
                <a:lnTo>
                  <a:pt x="9422777" y="3545297"/>
                </a:lnTo>
                <a:lnTo>
                  <a:pt x="9422891" y="3532631"/>
                </a:lnTo>
                <a:lnTo>
                  <a:pt x="9424415" y="3528059"/>
                </a:lnTo>
                <a:lnTo>
                  <a:pt x="9424415" y="3518915"/>
                </a:lnTo>
                <a:lnTo>
                  <a:pt x="9422891" y="3508247"/>
                </a:lnTo>
                <a:lnTo>
                  <a:pt x="9407651" y="3509771"/>
                </a:lnTo>
                <a:lnTo>
                  <a:pt x="9399824" y="3509852"/>
                </a:lnTo>
                <a:lnTo>
                  <a:pt x="9387214" y="3510300"/>
                </a:lnTo>
                <a:lnTo>
                  <a:pt x="9374498" y="3511113"/>
                </a:lnTo>
                <a:lnTo>
                  <a:pt x="9361739" y="3512261"/>
                </a:lnTo>
                <a:lnTo>
                  <a:pt x="9349000" y="3513710"/>
                </a:lnTo>
                <a:lnTo>
                  <a:pt x="9336343" y="3515431"/>
                </a:lnTo>
                <a:lnTo>
                  <a:pt x="9323831" y="3517391"/>
                </a:lnTo>
                <a:lnTo>
                  <a:pt x="9314687" y="3517391"/>
                </a:lnTo>
                <a:lnTo>
                  <a:pt x="9310115" y="3518915"/>
                </a:lnTo>
                <a:lnTo>
                  <a:pt x="9310115" y="3520439"/>
                </a:lnTo>
                <a:lnTo>
                  <a:pt x="9269378" y="3528167"/>
                </a:lnTo>
                <a:lnTo>
                  <a:pt x="9229505" y="3538046"/>
                </a:lnTo>
                <a:lnTo>
                  <a:pt x="9190560" y="3550013"/>
                </a:lnTo>
                <a:lnTo>
                  <a:pt x="9152607" y="3564001"/>
                </a:lnTo>
                <a:lnTo>
                  <a:pt x="9115710" y="3579947"/>
                </a:lnTo>
                <a:lnTo>
                  <a:pt x="9079933" y="3597784"/>
                </a:lnTo>
                <a:lnTo>
                  <a:pt x="9045341" y="3617448"/>
                </a:lnTo>
                <a:lnTo>
                  <a:pt x="9011997" y="3638872"/>
                </a:lnTo>
                <a:lnTo>
                  <a:pt x="8979964" y="3661994"/>
                </a:lnTo>
                <a:lnTo>
                  <a:pt x="8949308" y="3686746"/>
                </a:lnTo>
                <a:lnTo>
                  <a:pt x="8920092" y="3713064"/>
                </a:lnTo>
                <a:lnTo>
                  <a:pt x="8892381" y="3740883"/>
                </a:lnTo>
                <a:lnTo>
                  <a:pt x="8866237" y="3770137"/>
                </a:lnTo>
                <a:lnTo>
                  <a:pt x="8841726" y="3800762"/>
                </a:lnTo>
                <a:lnTo>
                  <a:pt x="8818911" y="3832693"/>
                </a:lnTo>
                <a:lnTo>
                  <a:pt x="8797856" y="3865863"/>
                </a:lnTo>
                <a:lnTo>
                  <a:pt x="8778626" y="3900209"/>
                </a:lnTo>
                <a:lnTo>
                  <a:pt x="8761283" y="3935664"/>
                </a:lnTo>
                <a:lnTo>
                  <a:pt x="8745893" y="3972164"/>
                </a:lnTo>
                <a:lnTo>
                  <a:pt x="8732519" y="4009643"/>
                </a:lnTo>
                <a:lnTo>
                  <a:pt x="8852915" y="4009643"/>
                </a:lnTo>
                <a:lnTo>
                  <a:pt x="8864590" y="3981864"/>
                </a:lnTo>
                <a:lnTo>
                  <a:pt x="8877638" y="3954789"/>
                </a:lnTo>
                <a:lnTo>
                  <a:pt x="8892016" y="3928458"/>
                </a:lnTo>
                <a:lnTo>
                  <a:pt x="8907682" y="3902915"/>
                </a:lnTo>
                <a:lnTo>
                  <a:pt x="8924591" y="3878198"/>
                </a:lnTo>
                <a:lnTo>
                  <a:pt x="8942700" y="3854351"/>
                </a:lnTo>
                <a:lnTo>
                  <a:pt x="8961966" y="3831413"/>
                </a:lnTo>
                <a:lnTo>
                  <a:pt x="8982346" y="3809426"/>
                </a:lnTo>
                <a:lnTo>
                  <a:pt x="9003795" y="3788432"/>
                </a:lnTo>
                <a:lnTo>
                  <a:pt x="9026270" y="3768470"/>
                </a:lnTo>
                <a:lnTo>
                  <a:pt x="9049729" y="3749583"/>
                </a:lnTo>
                <a:lnTo>
                  <a:pt x="9074127" y="3731812"/>
                </a:lnTo>
                <a:lnTo>
                  <a:pt x="9099421" y="3715197"/>
                </a:lnTo>
                <a:lnTo>
                  <a:pt x="9125568" y="3699781"/>
                </a:lnTo>
                <a:lnTo>
                  <a:pt x="9152524" y="3685603"/>
                </a:lnTo>
                <a:lnTo>
                  <a:pt x="9180246" y="3672705"/>
                </a:lnTo>
                <a:lnTo>
                  <a:pt x="9208690" y="3661129"/>
                </a:lnTo>
                <a:lnTo>
                  <a:pt x="9237814" y="3650915"/>
                </a:lnTo>
                <a:lnTo>
                  <a:pt x="9267572" y="3642105"/>
                </a:lnTo>
                <a:lnTo>
                  <a:pt x="9297923" y="3634739"/>
                </a:lnTo>
                <a:lnTo>
                  <a:pt x="9292919" y="3657676"/>
                </a:lnTo>
                <a:lnTo>
                  <a:pt x="9287062" y="3680295"/>
                </a:lnTo>
                <a:lnTo>
                  <a:pt x="9280365" y="3702575"/>
                </a:lnTo>
                <a:lnTo>
                  <a:pt x="9272844" y="3724497"/>
                </a:lnTo>
                <a:lnTo>
                  <a:pt x="9264514" y="3746039"/>
                </a:lnTo>
                <a:lnTo>
                  <a:pt x="9255390" y="3767181"/>
                </a:lnTo>
                <a:lnTo>
                  <a:pt x="9245486" y="3787903"/>
                </a:lnTo>
                <a:lnTo>
                  <a:pt x="9234818" y="3808183"/>
                </a:lnTo>
                <a:lnTo>
                  <a:pt x="9223399" y="3828001"/>
                </a:lnTo>
                <a:lnTo>
                  <a:pt x="9211246" y="3847337"/>
                </a:lnTo>
                <a:lnTo>
                  <a:pt x="9198372" y="3866171"/>
                </a:lnTo>
                <a:lnTo>
                  <a:pt x="9184794" y="3884480"/>
                </a:lnTo>
                <a:lnTo>
                  <a:pt x="9170525" y="3902246"/>
                </a:lnTo>
                <a:lnTo>
                  <a:pt x="9155580" y="3919447"/>
                </a:lnTo>
                <a:lnTo>
                  <a:pt x="9139975" y="3936063"/>
                </a:lnTo>
                <a:lnTo>
                  <a:pt x="9123724" y="3952073"/>
                </a:lnTo>
                <a:lnTo>
                  <a:pt x="9106842" y="3967456"/>
                </a:lnTo>
                <a:lnTo>
                  <a:pt x="9089344" y="3982193"/>
                </a:lnTo>
                <a:lnTo>
                  <a:pt x="9071245" y="3996262"/>
                </a:lnTo>
                <a:lnTo>
                  <a:pt x="9052559" y="4009643"/>
                </a:lnTo>
                <a:lnTo>
                  <a:pt x="9223247" y="4009643"/>
                </a:lnTo>
                <a:close/>
              </a:path>
              <a:path w="10692383" h="4009643">
                <a:moveTo>
                  <a:pt x="8083295" y="3634739"/>
                </a:moveTo>
                <a:lnTo>
                  <a:pt x="8113863" y="3642105"/>
                </a:lnTo>
                <a:lnTo>
                  <a:pt x="8143816" y="3650915"/>
                </a:lnTo>
                <a:lnTo>
                  <a:pt x="8173111" y="3661129"/>
                </a:lnTo>
                <a:lnTo>
                  <a:pt x="8201704" y="3672705"/>
                </a:lnTo>
                <a:lnTo>
                  <a:pt x="8229552" y="3685603"/>
                </a:lnTo>
                <a:lnTo>
                  <a:pt x="8256611" y="3699781"/>
                </a:lnTo>
                <a:lnTo>
                  <a:pt x="8282838" y="3715197"/>
                </a:lnTo>
                <a:lnTo>
                  <a:pt x="8308189" y="3731812"/>
                </a:lnTo>
                <a:lnTo>
                  <a:pt x="8332621" y="3749583"/>
                </a:lnTo>
                <a:lnTo>
                  <a:pt x="8356091" y="3768470"/>
                </a:lnTo>
                <a:lnTo>
                  <a:pt x="8378555" y="3788432"/>
                </a:lnTo>
                <a:lnTo>
                  <a:pt x="8399970" y="3809426"/>
                </a:lnTo>
                <a:lnTo>
                  <a:pt x="8420292" y="3831413"/>
                </a:lnTo>
                <a:lnTo>
                  <a:pt x="8439478" y="3854351"/>
                </a:lnTo>
                <a:lnTo>
                  <a:pt x="8457485" y="3878198"/>
                </a:lnTo>
                <a:lnTo>
                  <a:pt x="8474268" y="3902915"/>
                </a:lnTo>
                <a:lnTo>
                  <a:pt x="8489785" y="3928458"/>
                </a:lnTo>
                <a:lnTo>
                  <a:pt x="8503992" y="3954789"/>
                </a:lnTo>
                <a:lnTo>
                  <a:pt x="8516846" y="3981864"/>
                </a:lnTo>
                <a:lnTo>
                  <a:pt x="8528303" y="4009643"/>
                </a:lnTo>
                <a:lnTo>
                  <a:pt x="8650223" y="4009643"/>
                </a:lnTo>
                <a:lnTo>
                  <a:pt x="8636839" y="3972164"/>
                </a:lnTo>
                <a:lnTo>
                  <a:pt x="8621418" y="3935664"/>
                </a:lnTo>
                <a:lnTo>
                  <a:pt x="8604030" y="3900209"/>
                </a:lnTo>
                <a:lnTo>
                  <a:pt x="8584740" y="3865863"/>
                </a:lnTo>
                <a:lnTo>
                  <a:pt x="8563617" y="3832693"/>
                </a:lnTo>
                <a:lnTo>
                  <a:pt x="8540728" y="3800762"/>
                </a:lnTo>
                <a:lnTo>
                  <a:pt x="8516141" y="3770137"/>
                </a:lnTo>
                <a:lnTo>
                  <a:pt x="8489923" y="3740883"/>
                </a:lnTo>
                <a:lnTo>
                  <a:pt x="8462141" y="3713064"/>
                </a:lnTo>
                <a:lnTo>
                  <a:pt x="8432863" y="3686746"/>
                </a:lnTo>
                <a:lnTo>
                  <a:pt x="8402156" y="3661994"/>
                </a:lnTo>
                <a:lnTo>
                  <a:pt x="8370088" y="3638872"/>
                </a:lnTo>
                <a:lnTo>
                  <a:pt x="8336726" y="3617448"/>
                </a:lnTo>
                <a:lnTo>
                  <a:pt x="8302137" y="3597784"/>
                </a:lnTo>
                <a:lnTo>
                  <a:pt x="8266390" y="3579947"/>
                </a:lnTo>
                <a:lnTo>
                  <a:pt x="8229551" y="3564001"/>
                </a:lnTo>
                <a:lnTo>
                  <a:pt x="8191687" y="3550013"/>
                </a:lnTo>
                <a:lnTo>
                  <a:pt x="8152867" y="3538046"/>
                </a:lnTo>
                <a:lnTo>
                  <a:pt x="8113158" y="3528167"/>
                </a:lnTo>
                <a:lnTo>
                  <a:pt x="8072627" y="3520439"/>
                </a:lnTo>
                <a:lnTo>
                  <a:pt x="8066531" y="3517391"/>
                </a:lnTo>
                <a:lnTo>
                  <a:pt x="8057387" y="3517391"/>
                </a:lnTo>
                <a:lnTo>
                  <a:pt x="8049597" y="3516136"/>
                </a:lnTo>
                <a:lnTo>
                  <a:pt x="8037158" y="3514322"/>
                </a:lnTo>
                <a:lnTo>
                  <a:pt x="8024668" y="3512767"/>
                </a:lnTo>
                <a:lnTo>
                  <a:pt x="8012095" y="3511504"/>
                </a:lnTo>
                <a:lnTo>
                  <a:pt x="7999408" y="3510562"/>
                </a:lnTo>
                <a:lnTo>
                  <a:pt x="7986576" y="3509974"/>
                </a:lnTo>
                <a:lnTo>
                  <a:pt x="7973567" y="3509771"/>
                </a:lnTo>
                <a:lnTo>
                  <a:pt x="7958327" y="3508247"/>
                </a:lnTo>
                <a:lnTo>
                  <a:pt x="7958327" y="3528059"/>
                </a:lnTo>
                <a:lnTo>
                  <a:pt x="7959851" y="3532631"/>
                </a:lnTo>
                <a:lnTo>
                  <a:pt x="7959879" y="3538936"/>
                </a:lnTo>
                <a:lnTo>
                  <a:pt x="7960113" y="3551601"/>
                </a:lnTo>
                <a:lnTo>
                  <a:pt x="7960613" y="3564266"/>
                </a:lnTo>
                <a:lnTo>
                  <a:pt x="7961414" y="3576932"/>
                </a:lnTo>
                <a:lnTo>
                  <a:pt x="7962547" y="3589597"/>
                </a:lnTo>
                <a:lnTo>
                  <a:pt x="7964047" y="3602262"/>
                </a:lnTo>
                <a:lnTo>
                  <a:pt x="7965947" y="3614927"/>
                </a:lnTo>
                <a:lnTo>
                  <a:pt x="7967471" y="3621023"/>
                </a:lnTo>
                <a:lnTo>
                  <a:pt x="7971024" y="3643321"/>
                </a:lnTo>
                <a:lnTo>
                  <a:pt x="7975276" y="3665399"/>
                </a:lnTo>
                <a:lnTo>
                  <a:pt x="7980215" y="3687244"/>
                </a:lnTo>
                <a:lnTo>
                  <a:pt x="7985832" y="3708842"/>
                </a:lnTo>
                <a:lnTo>
                  <a:pt x="7992117" y="3730180"/>
                </a:lnTo>
                <a:lnTo>
                  <a:pt x="7999059" y="3751243"/>
                </a:lnTo>
                <a:lnTo>
                  <a:pt x="8006648" y="3772018"/>
                </a:lnTo>
                <a:lnTo>
                  <a:pt x="8014874" y="3792492"/>
                </a:lnTo>
                <a:lnTo>
                  <a:pt x="8023726" y="3812650"/>
                </a:lnTo>
                <a:lnTo>
                  <a:pt x="8033194" y="3832478"/>
                </a:lnTo>
                <a:lnTo>
                  <a:pt x="8043268" y="3851964"/>
                </a:lnTo>
                <a:lnTo>
                  <a:pt x="8053937" y="3871094"/>
                </a:lnTo>
                <a:lnTo>
                  <a:pt x="8065192" y="3889852"/>
                </a:lnTo>
                <a:lnTo>
                  <a:pt x="8077021" y="3908227"/>
                </a:lnTo>
                <a:lnTo>
                  <a:pt x="8089415" y="3926204"/>
                </a:lnTo>
                <a:lnTo>
                  <a:pt x="8102364" y="3943770"/>
                </a:lnTo>
                <a:lnTo>
                  <a:pt x="8115856" y="3960910"/>
                </a:lnTo>
                <a:lnTo>
                  <a:pt x="8129882" y="3977612"/>
                </a:lnTo>
                <a:lnTo>
                  <a:pt x="8144432" y="3993861"/>
                </a:lnTo>
                <a:lnTo>
                  <a:pt x="8159495" y="4009643"/>
                </a:lnTo>
                <a:lnTo>
                  <a:pt x="8328659" y="4009643"/>
                </a:lnTo>
                <a:lnTo>
                  <a:pt x="8310180" y="3996262"/>
                </a:lnTo>
                <a:lnTo>
                  <a:pt x="8292245" y="3982193"/>
                </a:lnTo>
                <a:lnTo>
                  <a:pt x="8274872" y="3967456"/>
                </a:lnTo>
                <a:lnTo>
                  <a:pt x="8258080" y="3952073"/>
                </a:lnTo>
                <a:lnTo>
                  <a:pt x="8241887" y="3936063"/>
                </a:lnTo>
                <a:lnTo>
                  <a:pt x="8226311" y="3919447"/>
                </a:lnTo>
                <a:lnTo>
                  <a:pt x="8211370" y="3902246"/>
                </a:lnTo>
                <a:lnTo>
                  <a:pt x="8197083" y="3884480"/>
                </a:lnTo>
                <a:lnTo>
                  <a:pt x="8183469" y="3866171"/>
                </a:lnTo>
                <a:lnTo>
                  <a:pt x="8170544" y="3847337"/>
                </a:lnTo>
                <a:lnTo>
                  <a:pt x="8158329" y="3828001"/>
                </a:lnTo>
                <a:lnTo>
                  <a:pt x="8146840" y="3808183"/>
                </a:lnTo>
                <a:lnTo>
                  <a:pt x="8136097" y="3787903"/>
                </a:lnTo>
                <a:lnTo>
                  <a:pt x="8126117" y="3767181"/>
                </a:lnTo>
                <a:lnTo>
                  <a:pt x="8116919" y="3746039"/>
                </a:lnTo>
                <a:lnTo>
                  <a:pt x="8108521" y="3724497"/>
                </a:lnTo>
                <a:lnTo>
                  <a:pt x="8100941" y="3702575"/>
                </a:lnTo>
                <a:lnTo>
                  <a:pt x="8094198" y="3680295"/>
                </a:lnTo>
                <a:lnTo>
                  <a:pt x="8088310" y="3657676"/>
                </a:lnTo>
                <a:lnTo>
                  <a:pt x="8083295" y="3634739"/>
                </a:lnTo>
                <a:close/>
              </a:path>
              <a:path w="10692383" h="4009643">
                <a:moveTo>
                  <a:pt x="7738871" y="4009643"/>
                </a:moveTo>
                <a:lnTo>
                  <a:pt x="7753934" y="3993861"/>
                </a:lnTo>
                <a:lnTo>
                  <a:pt x="7768484" y="3977612"/>
                </a:lnTo>
                <a:lnTo>
                  <a:pt x="7782510" y="3960910"/>
                </a:lnTo>
                <a:lnTo>
                  <a:pt x="7796003" y="3943770"/>
                </a:lnTo>
                <a:lnTo>
                  <a:pt x="7808952" y="3926204"/>
                </a:lnTo>
                <a:lnTo>
                  <a:pt x="7821346" y="3908227"/>
                </a:lnTo>
                <a:lnTo>
                  <a:pt x="7833175" y="3889852"/>
                </a:lnTo>
                <a:lnTo>
                  <a:pt x="7844430" y="3871094"/>
                </a:lnTo>
                <a:lnTo>
                  <a:pt x="7855099" y="3851964"/>
                </a:lnTo>
                <a:lnTo>
                  <a:pt x="7865173" y="3832478"/>
                </a:lnTo>
                <a:lnTo>
                  <a:pt x="7874641" y="3812650"/>
                </a:lnTo>
                <a:lnTo>
                  <a:pt x="7883493" y="3792492"/>
                </a:lnTo>
                <a:lnTo>
                  <a:pt x="7891718" y="3772018"/>
                </a:lnTo>
                <a:lnTo>
                  <a:pt x="7899307" y="3751243"/>
                </a:lnTo>
                <a:lnTo>
                  <a:pt x="7906249" y="3730180"/>
                </a:lnTo>
                <a:lnTo>
                  <a:pt x="7912534" y="3708842"/>
                </a:lnTo>
                <a:lnTo>
                  <a:pt x="7918151" y="3687244"/>
                </a:lnTo>
                <a:lnTo>
                  <a:pt x="7923091" y="3665399"/>
                </a:lnTo>
                <a:lnTo>
                  <a:pt x="7927342" y="3643321"/>
                </a:lnTo>
                <a:lnTo>
                  <a:pt x="7930895" y="3621023"/>
                </a:lnTo>
                <a:lnTo>
                  <a:pt x="7932419" y="3614927"/>
                </a:lnTo>
                <a:lnTo>
                  <a:pt x="7933417" y="3608623"/>
                </a:lnTo>
                <a:lnTo>
                  <a:pt x="7935114" y="3595958"/>
                </a:lnTo>
                <a:lnTo>
                  <a:pt x="7936427" y="3583293"/>
                </a:lnTo>
                <a:lnTo>
                  <a:pt x="7937391" y="3570627"/>
                </a:lnTo>
                <a:lnTo>
                  <a:pt x="7938038" y="3557962"/>
                </a:lnTo>
                <a:lnTo>
                  <a:pt x="7938401" y="3545297"/>
                </a:lnTo>
                <a:lnTo>
                  <a:pt x="7938515" y="3532631"/>
                </a:lnTo>
                <a:lnTo>
                  <a:pt x="7940039" y="3528059"/>
                </a:lnTo>
                <a:lnTo>
                  <a:pt x="7940039" y="3508247"/>
                </a:lnTo>
                <a:lnTo>
                  <a:pt x="7938515" y="3508247"/>
                </a:lnTo>
                <a:lnTo>
                  <a:pt x="7924799" y="3509771"/>
                </a:lnTo>
                <a:lnTo>
                  <a:pt x="7916618" y="3509852"/>
                </a:lnTo>
                <a:lnTo>
                  <a:pt x="7903723" y="3510300"/>
                </a:lnTo>
                <a:lnTo>
                  <a:pt x="7890986" y="3511113"/>
                </a:lnTo>
                <a:lnTo>
                  <a:pt x="7878374" y="3512261"/>
                </a:lnTo>
                <a:lnTo>
                  <a:pt x="7865857" y="3513710"/>
                </a:lnTo>
                <a:lnTo>
                  <a:pt x="7853402" y="3515431"/>
                </a:lnTo>
                <a:lnTo>
                  <a:pt x="7840979" y="3517391"/>
                </a:lnTo>
                <a:lnTo>
                  <a:pt x="7830311" y="3517391"/>
                </a:lnTo>
                <a:lnTo>
                  <a:pt x="7825739" y="3518915"/>
                </a:lnTo>
                <a:lnTo>
                  <a:pt x="7825739" y="3520439"/>
                </a:lnTo>
                <a:lnTo>
                  <a:pt x="7785208" y="3528167"/>
                </a:lnTo>
                <a:lnTo>
                  <a:pt x="7745499" y="3538046"/>
                </a:lnTo>
                <a:lnTo>
                  <a:pt x="7706679" y="3550013"/>
                </a:lnTo>
                <a:lnTo>
                  <a:pt x="7668816" y="3564001"/>
                </a:lnTo>
                <a:lnTo>
                  <a:pt x="7631977" y="3579947"/>
                </a:lnTo>
                <a:lnTo>
                  <a:pt x="7596230" y="3597784"/>
                </a:lnTo>
                <a:lnTo>
                  <a:pt x="7561641" y="3617448"/>
                </a:lnTo>
                <a:lnTo>
                  <a:pt x="7528279" y="3638872"/>
                </a:lnTo>
                <a:lnTo>
                  <a:pt x="7496211" y="3661994"/>
                </a:lnTo>
                <a:lnTo>
                  <a:pt x="7465504" y="3686746"/>
                </a:lnTo>
                <a:lnTo>
                  <a:pt x="7436226" y="3713064"/>
                </a:lnTo>
                <a:lnTo>
                  <a:pt x="7408444" y="3740883"/>
                </a:lnTo>
                <a:lnTo>
                  <a:pt x="7382225" y="3770137"/>
                </a:lnTo>
                <a:lnTo>
                  <a:pt x="7357638" y="3800762"/>
                </a:lnTo>
                <a:lnTo>
                  <a:pt x="7334749" y="3832693"/>
                </a:lnTo>
                <a:lnTo>
                  <a:pt x="7313627" y="3865863"/>
                </a:lnTo>
                <a:lnTo>
                  <a:pt x="7294337" y="3900209"/>
                </a:lnTo>
                <a:lnTo>
                  <a:pt x="7276948" y="3935664"/>
                </a:lnTo>
                <a:lnTo>
                  <a:pt x="7261528" y="3972164"/>
                </a:lnTo>
                <a:lnTo>
                  <a:pt x="7248143" y="4009643"/>
                </a:lnTo>
                <a:lnTo>
                  <a:pt x="7368539" y="4009643"/>
                </a:lnTo>
                <a:lnTo>
                  <a:pt x="7380214" y="3981864"/>
                </a:lnTo>
                <a:lnTo>
                  <a:pt x="7393263" y="3954789"/>
                </a:lnTo>
                <a:lnTo>
                  <a:pt x="7407645" y="3928458"/>
                </a:lnTo>
                <a:lnTo>
                  <a:pt x="7423318" y="3902915"/>
                </a:lnTo>
                <a:lnTo>
                  <a:pt x="7440239" y="3878198"/>
                </a:lnTo>
                <a:lnTo>
                  <a:pt x="7458365" y="3854351"/>
                </a:lnTo>
                <a:lnTo>
                  <a:pt x="7477656" y="3831413"/>
                </a:lnTo>
                <a:lnTo>
                  <a:pt x="7498067" y="3809426"/>
                </a:lnTo>
                <a:lnTo>
                  <a:pt x="7519558" y="3788432"/>
                </a:lnTo>
                <a:lnTo>
                  <a:pt x="7542085" y="3768470"/>
                </a:lnTo>
                <a:lnTo>
                  <a:pt x="7565606" y="3749583"/>
                </a:lnTo>
                <a:lnTo>
                  <a:pt x="7590080" y="3731812"/>
                </a:lnTo>
                <a:lnTo>
                  <a:pt x="7615464" y="3715197"/>
                </a:lnTo>
                <a:lnTo>
                  <a:pt x="7641715" y="3699781"/>
                </a:lnTo>
                <a:lnTo>
                  <a:pt x="7668791" y="3685603"/>
                </a:lnTo>
                <a:lnTo>
                  <a:pt x="7696650" y="3672705"/>
                </a:lnTo>
                <a:lnTo>
                  <a:pt x="7725250" y="3661129"/>
                </a:lnTo>
                <a:lnTo>
                  <a:pt x="7754549" y="3650915"/>
                </a:lnTo>
                <a:lnTo>
                  <a:pt x="7784503" y="3642105"/>
                </a:lnTo>
                <a:lnTo>
                  <a:pt x="7815071" y="3634739"/>
                </a:lnTo>
                <a:lnTo>
                  <a:pt x="7810056" y="3657676"/>
                </a:lnTo>
                <a:lnTo>
                  <a:pt x="7804167" y="3680295"/>
                </a:lnTo>
                <a:lnTo>
                  <a:pt x="7797421" y="3702575"/>
                </a:lnTo>
                <a:lnTo>
                  <a:pt x="7789834" y="3724497"/>
                </a:lnTo>
                <a:lnTo>
                  <a:pt x="7781424" y="3746039"/>
                </a:lnTo>
                <a:lnTo>
                  <a:pt x="7772209" y="3767181"/>
                </a:lnTo>
                <a:lnTo>
                  <a:pt x="7762205" y="3787903"/>
                </a:lnTo>
                <a:lnTo>
                  <a:pt x="7751429" y="3808183"/>
                </a:lnTo>
                <a:lnTo>
                  <a:pt x="7739899" y="3828001"/>
                </a:lnTo>
                <a:lnTo>
                  <a:pt x="7727632" y="3847337"/>
                </a:lnTo>
                <a:lnTo>
                  <a:pt x="7714644" y="3866171"/>
                </a:lnTo>
                <a:lnTo>
                  <a:pt x="7700954" y="3884480"/>
                </a:lnTo>
                <a:lnTo>
                  <a:pt x="7686578" y="3902246"/>
                </a:lnTo>
                <a:lnTo>
                  <a:pt x="7671533" y="3919447"/>
                </a:lnTo>
                <a:lnTo>
                  <a:pt x="7655837" y="3936063"/>
                </a:lnTo>
                <a:lnTo>
                  <a:pt x="7639507" y="3952073"/>
                </a:lnTo>
                <a:lnTo>
                  <a:pt x="7622559" y="3967456"/>
                </a:lnTo>
                <a:lnTo>
                  <a:pt x="7605011" y="3982193"/>
                </a:lnTo>
                <a:lnTo>
                  <a:pt x="7586880" y="3996262"/>
                </a:lnTo>
                <a:lnTo>
                  <a:pt x="7568183" y="4009643"/>
                </a:lnTo>
                <a:lnTo>
                  <a:pt x="7738871" y="4009643"/>
                </a:lnTo>
                <a:close/>
              </a:path>
              <a:path w="10692383" h="4009643">
                <a:moveTo>
                  <a:pt x="6475475" y="3532631"/>
                </a:moveTo>
                <a:lnTo>
                  <a:pt x="6475503" y="3538936"/>
                </a:lnTo>
                <a:lnTo>
                  <a:pt x="6475737" y="3551601"/>
                </a:lnTo>
                <a:lnTo>
                  <a:pt x="6476238" y="3564266"/>
                </a:lnTo>
                <a:lnTo>
                  <a:pt x="6477038" y="3576932"/>
                </a:lnTo>
                <a:lnTo>
                  <a:pt x="6478171" y="3589597"/>
                </a:lnTo>
                <a:lnTo>
                  <a:pt x="6479671" y="3602262"/>
                </a:lnTo>
                <a:lnTo>
                  <a:pt x="6481571" y="3614927"/>
                </a:lnTo>
                <a:lnTo>
                  <a:pt x="6483095" y="3621023"/>
                </a:lnTo>
                <a:lnTo>
                  <a:pt x="6486648" y="3643321"/>
                </a:lnTo>
                <a:lnTo>
                  <a:pt x="6490900" y="3665399"/>
                </a:lnTo>
                <a:lnTo>
                  <a:pt x="6495839" y="3687244"/>
                </a:lnTo>
                <a:lnTo>
                  <a:pt x="6501457" y="3708842"/>
                </a:lnTo>
                <a:lnTo>
                  <a:pt x="6507741" y="3730180"/>
                </a:lnTo>
                <a:lnTo>
                  <a:pt x="6514683" y="3751243"/>
                </a:lnTo>
                <a:lnTo>
                  <a:pt x="6522272" y="3772018"/>
                </a:lnTo>
                <a:lnTo>
                  <a:pt x="6530498" y="3792492"/>
                </a:lnTo>
                <a:lnTo>
                  <a:pt x="6539350" y="3812650"/>
                </a:lnTo>
                <a:lnTo>
                  <a:pt x="6548818" y="3832478"/>
                </a:lnTo>
                <a:lnTo>
                  <a:pt x="6558892" y="3851964"/>
                </a:lnTo>
                <a:lnTo>
                  <a:pt x="6569561" y="3871094"/>
                </a:lnTo>
                <a:lnTo>
                  <a:pt x="6580816" y="3889852"/>
                </a:lnTo>
                <a:lnTo>
                  <a:pt x="6592645" y="3908227"/>
                </a:lnTo>
                <a:lnTo>
                  <a:pt x="6600443" y="3634739"/>
                </a:lnTo>
                <a:lnTo>
                  <a:pt x="6630794" y="3642105"/>
                </a:lnTo>
                <a:lnTo>
                  <a:pt x="6660553" y="3650915"/>
                </a:lnTo>
                <a:lnTo>
                  <a:pt x="6689676" y="3661129"/>
                </a:lnTo>
                <a:lnTo>
                  <a:pt x="6718121" y="3672705"/>
                </a:lnTo>
                <a:lnTo>
                  <a:pt x="6745842" y="3685603"/>
                </a:lnTo>
                <a:lnTo>
                  <a:pt x="6772799" y="3699781"/>
                </a:lnTo>
                <a:lnTo>
                  <a:pt x="6798945" y="3715197"/>
                </a:lnTo>
                <a:lnTo>
                  <a:pt x="6824240" y="3731812"/>
                </a:lnTo>
                <a:lnTo>
                  <a:pt x="6848638" y="3749583"/>
                </a:lnTo>
                <a:lnTo>
                  <a:pt x="6872096" y="3768470"/>
                </a:lnTo>
                <a:lnTo>
                  <a:pt x="6894572" y="3788432"/>
                </a:lnTo>
                <a:lnTo>
                  <a:pt x="6916021" y="3809426"/>
                </a:lnTo>
                <a:lnTo>
                  <a:pt x="6936400" y="3831413"/>
                </a:lnTo>
                <a:lnTo>
                  <a:pt x="6955666" y="3854351"/>
                </a:lnTo>
                <a:lnTo>
                  <a:pt x="6973776" y="3878198"/>
                </a:lnTo>
                <a:lnTo>
                  <a:pt x="6990685" y="3902915"/>
                </a:lnTo>
                <a:lnTo>
                  <a:pt x="7006350" y="3928458"/>
                </a:lnTo>
                <a:lnTo>
                  <a:pt x="7020729" y="3954789"/>
                </a:lnTo>
                <a:lnTo>
                  <a:pt x="7033777" y="3981864"/>
                </a:lnTo>
                <a:lnTo>
                  <a:pt x="7045451" y="4009643"/>
                </a:lnTo>
                <a:lnTo>
                  <a:pt x="7165847" y="4009643"/>
                </a:lnTo>
                <a:lnTo>
                  <a:pt x="7152463" y="3972164"/>
                </a:lnTo>
                <a:lnTo>
                  <a:pt x="7137042" y="3935664"/>
                </a:lnTo>
                <a:lnTo>
                  <a:pt x="7119654" y="3900209"/>
                </a:lnTo>
                <a:lnTo>
                  <a:pt x="7100364" y="3865863"/>
                </a:lnTo>
                <a:lnTo>
                  <a:pt x="7079241" y="3832693"/>
                </a:lnTo>
                <a:lnTo>
                  <a:pt x="7056353" y="3800762"/>
                </a:lnTo>
                <a:lnTo>
                  <a:pt x="7031765" y="3770137"/>
                </a:lnTo>
                <a:lnTo>
                  <a:pt x="7005547" y="3740883"/>
                </a:lnTo>
                <a:lnTo>
                  <a:pt x="6977765" y="3713064"/>
                </a:lnTo>
                <a:lnTo>
                  <a:pt x="6948487" y="3686746"/>
                </a:lnTo>
                <a:lnTo>
                  <a:pt x="6917780" y="3661994"/>
                </a:lnTo>
                <a:lnTo>
                  <a:pt x="6885712" y="3638872"/>
                </a:lnTo>
                <a:lnTo>
                  <a:pt x="6852350" y="3617448"/>
                </a:lnTo>
                <a:lnTo>
                  <a:pt x="6817761" y="3597784"/>
                </a:lnTo>
                <a:lnTo>
                  <a:pt x="6782014" y="3579947"/>
                </a:lnTo>
                <a:lnTo>
                  <a:pt x="6745175" y="3564001"/>
                </a:lnTo>
                <a:lnTo>
                  <a:pt x="6707311" y="3550013"/>
                </a:lnTo>
                <a:lnTo>
                  <a:pt x="6668491" y="3538046"/>
                </a:lnTo>
                <a:lnTo>
                  <a:pt x="6628782" y="3528167"/>
                </a:lnTo>
                <a:lnTo>
                  <a:pt x="6588251" y="3520439"/>
                </a:lnTo>
                <a:lnTo>
                  <a:pt x="6583679" y="3517391"/>
                </a:lnTo>
                <a:lnTo>
                  <a:pt x="6574535" y="3517391"/>
                </a:lnTo>
                <a:lnTo>
                  <a:pt x="6566708" y="3516136"/>
                </a:lnTo>
                <a:lnTo>
                  <a:pt x="6554098" y="3514322"/>
                </a:lnTo>
                <a:lnTo>
                  <a:pt x="6541382" y="3512767"/>
                </a:lnTo>
                <a:lnTo>
                  <a:pt x="6528623" y="3511504"/>
                </a:lnTo>
                <a:lnTo>
                  <a:pt x="6515884" y="3510562"/>
                </a:lnTo>
                <a:lnTo>
                  <a:pt x="6503227" y="3509974"/>
                </a:lnTo>
                <a:lnTo>
                  <a:pt x="6490715" y="3509771"/>
                </a:lnTo>
                <a:lnTo>
                  <a:pt x="6475475" y="3508247"/>
                </a:lnTo>
                <a:lnTo>
                  <a:pt x="6473951" y="3508247"/>
                </a:lnTo>
                <a:lnTo>
                  <a:pt x="6473951" y="3528059"/>
                </a:lnTo>
                <a:lnTo>
                  <a:pt x="6475475" y="3532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7915440" y="4883908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382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1251675" y="4941663"/>
            <a:ext cx="6519895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lang="en-US" sz="3200" spc="54" dirty="0">
                <a:solidFill>
                  <a:srgbClr val="0C0C0C"/>
                </a:solidFill>
                <a:latin typeface="Times New Roman"/>
                <a:cs typeface="Times New Roman"/>
              </a:rPr>
              <a:t>METHOD</a:t>
            </a:r>
            <a:r>
              <a:rPr sz="320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200" spc="304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200" spc="9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lang="en-US" sz="3200" dirty="0">
                <a:solidFill>
                  <a:srgbClr val="0C0C0C"/>
                </a:solidFill>
                <a:latin typeface="Times New Roman"/>
                <a:cs typeface="Times New Roman"/>
              </a:rPr>
              <a:t> CONSTRUCT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 txBox="1"/>
          <p:nvPr/>
        </p:nvSpPr>
        <p:spPr>
          <a:xfrm>
            <a:off x="1645291" y="871192"/>
            <a:ext cx="2735944" cy="184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/</a:t>
            </a:r>
            <a:r>
              <a:rPr sz="1268" spc="8" dirty="0">
                <a:latin typeface="Arial"/>
                <a:cs typeface="Arial"/>
              </a:rPr>
              <a:t>/</a:t>
            </a:r>
            <a:r>
              <a:rPr sz="1268" dirty="0">
                <a:latin typeface="Arial"/>
                <a:cs typeface="Arial"/>
              </a:rPr>
              <a:t>Penge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balian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nilai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di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dalam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hod</a:t>
            </a:r>
            <a:endParaRPr sz="126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2458" y="926905"/>
            <a:ext cx="2267764" cy="1309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57998" algn="ctr">
              <a:lnSpc>
                <a:spcPts val="1137"/>
              </a:lnSpc>
              <a:spcBef>
                <a:spcPts val="56"/>
              </a:spcBef>
            </a:pPr>
            <a:r>
              <a:rPr sz="997" spc="4" dirty="0">
                <a:latin typeface="Arial"/>
                <a:cs typeface="Arial"/>
              </a:rPr>
              <a:t>c</a:t>
            </a:r>
            <a:r>
              <a:rPr sz="997" dirty="0">
                <a:latin typeface="Arial"/>
                <a:cs typeface="Arial"/>
              </a:rPr>
              <a:t>la</a:t>
            </a:r>
            <a:r>
              <a:rPr sz="997" spc="4" dirty="0">
                <a:latin typeface="Arial"/>
                <a:cs typeface="Arial"/>
              </a:rPr>
              <a:t>s</a:t>
            </a:r>
            <a:r>
              <a:rPr sz="997" dirty="0">
                <a:latin typeface="Arial"/>
                <a:cs typeface="Arial"/>
              </a:rPr>
              <a:t>s</a:t>
            </a:r>
            <a:r>
              <a:rPr sz="997" spc="68" dirty="0">
                <a:latin typeface="Arial"/>
                <a:cs typeface="Arial"/>
              </a:rPr>
              <a:t> </a:t>
            </a:r>
            <a:r>
              <a:rPr sz="997" spc="4" dirty="0">
                <a:latin typeface="Arial"/>
                <a:cs typeface="Arial"/>
              </a:rPr>
              <a:t>D</a:t>
            </a:r>
            <a:r>
              <a:rPr sz="997" dirty="0">
                <a:latin typeface="Arial"/>
                <a:cs typeface="Arial"/>
              </a:rPr>
              <a:t>emoMe</a:t>
            </a:r>
            <a:r>
              <a:rPr sz="997" spc="-4" dirty="0">
                <a:latin typeface="Arial"/>
                <a:cs typeface="Arial"/>
              </a:rPr>
              <a:t>t</a:t>
            </a:r>
            <a:r>
              <a:rPr sz="997" dirty="0">
                <a:latin typeface="Arial"/>
                <a:cs typeface="Arial"/>
              </a:rPr>
              <a:t>hod2</a:t>
            </a:r>
            <a:r>
              <a:rPr sz="997" spc="214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{</a:t>
            </a:r>
            <a:endParaRPr sz="997">
              <a:latin typeface="Arial"/>
              <a:cs typeface="Arial"/>
            </a:endParaRPr>
          </a:p>
          <a:p>
            <a:pPr marL="157865" indent="-73179">
              <a:lnSpc>
                <a:spcPts val="1145"/>
              </a:lnSpc>
              <a:spcBef>
                <a:spcPts val="612"/>
              </a:spcBef>
            </a:pPr>
            <a:r>
              <a:rPr sz="997" dirty="0">
                <a:latin typeface="Arial"/>
                <a:cs typeface="Arial"/>
              </a:rPr>
              <a:t>public</a:t>
            </a:r>
            <a:r>
              <a:rPr sz="997" spc="87" dirty="0">
                <a:latin typeface="Arial"/>
                <a:cs typeface="Arial"/>
              </a:rPr>
              <a:t> </a:t>
            </a:r>
            <a:r>
              <a:rPr sz="997" spc="4" dirty="0">
                <a:latin typeface="Arial"/>
                <a:cs typeface="Arial"/>
              </a:rPr>
              <a:t>s</a:t>
            </a:r>
            <a:r>
              <a:rPr sz="997" spc="-4" dirty="0">
                <a:latin typeface="Arial"/>
                <a:cs typeface="Arial"/>
              </a:rPr>
              <a:t>t</a:t>
            </a:r>
            <a:r>
              <a:rPr sz="997" dirty="0">
                <a:latin typeface="Arial"/>
                <a:cs typeface="Arial"/>
              </a:rPr>
              <a:t>a</a:t>
            </a:r>
            <a:r>
              <a:rPr sz="997" spc="-4" dirty="0">
                <a:latin typeface="Arial"/>
                <a:cs typeface="Arial"/>
              </a:rPr>
              <a:t>t</a:t>
            </a:r>
            <a:r>
              <a:rPr sz="997" dirty="0">
                <a:latin typeface="Arial"/>
                <a:cs typeface="Arial"/>
              </a:rPr>
              <a:t>ic</a:t>
            </a:r>
            <a:r>
              <a:rPr sz="997" spc="78" dirty="0">
                <a:latin typeface="Arial"/>
                <a:cs typeface="Arial"/>
              </a:rPr>
              <a:t> </a:t>
            </a:r>
            <a:r>
              <a:rPr sz="997" spc="-4" dirty="0">
                <a:latin typeface="Arial"/>
                <a:cs typeface="Arial"/>
              </a:rPr>
              <a:t>v</a:t>
            </a:r>
            <a:r>
              <a:rPr sz="997" dirty="0">
                <a:latin typeface="Arial"/>
                <a:cs typeface="Arial"/>
              </a:rPr>
              <a:t>oid</a:t>
            </a:r>
            <a:r>
              <a:rPr sz="997" spc="72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main(</a:t>
            </a:r>
            <a:r>
              <a:rPr sz="997" spc="-4" dirty="0">
                <a:latin typeface="Arial"/>
                <a:cs typeface="Arial"/>
              </a:rPr>
              <a:t>St</a:t>
            </a:r>
            <a:r>
              <a:rPr sz="997" spc="4" dirty="0">
                <a:latin typeface="Arial"/>
                <a:cs typeface="Arial"/>
              </a:rPr>
              <a:t>r</a:t>
            </a:r>
            <a:r>
              <a:rPr sz="997" dirty="0">
                <a:latin typeface="Arial"/>
                <a:cs typeface="Arial"/>
              </a:rPr>
              <a:t>ing</a:t>
            </a:r>
            <a:r>
              <a:rPr sz="997" spc="-4" dirty="0">
                <a:latin typeface="Arial"/>
                <a:cs typeface="Arial"/>
              </a:rPr>
              <a:t>[</a:t>
            </a:r>
            <a:r>
              <a:rPr sz="997" dirty="0">
                <a:latin typeface="Arial"/>
                <a:cs typeface="Arial"/>
              </a:rPr>
              <a:t>]</a:t>
            </a:r>
            <a:r>
              <a:rPr sz="997" spc="214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a</a:t>
            </a:r>
            <a:r>
              <a:rPr sz="997" spc="4" dirty="0">
                <a:latin typeface="Arial"/>
                <a:cs typeface="Arial"/>
              </a:rPr>
              <a:t>r</a:t>
            </a:r>
            <a:r>
              <a:rPr sz="997" dirty="0">
                <a:latin typeface="Arial"/>
                <a:cs typeface="Arial"/>
              </a:rPr>
              <a:t>g</a:t>
            </a:r>
            <a:r>
              <a:rPr sz="997" spc="8" dirty="0">
                <a:latin typeface="Arial"/>
                <a:cs typeface="Arial"/>
              </a:rPr>
              <a:t>s</a:t>
            </a:r>
            <a:r>
              <a:rPr sz="997" dirty="0">
                <a:latin typeface="Arial"/>
                <a:cs typeface="Arial"/>
              </a:rPr>
              <a:t>)</a:t>
            </a:r>
            <a:r>
              <a:rPr sz="997" spc="72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{ </a:t>
            </a:r>
            <a:endParaRPr sz="997">
              <a:latin typeface="Arial"/>
              <a:cs typeface="Arial"/>
            </a:endParaRPr>
          </a:p>
          <a:p>
            <a:pPr marL="157865">
              <a:lnSpc>
                <a:spcPts val="1145"/>
              </a:lnSpc>
              <a:spcBef>
                <a:spcPts val="680"/>
              </a:spcBef>
            </a:pPr>
            <a:r>
              <a:rPr sz="997" spc="-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o</a:t>
            </a:r>
            <a:r>
              <a:rPr sz="997" spc="-4" dirty="0">
                <a:latin typeface="Arial"/>
                <a:cs typeface="Arial"/>
              </a:rPr>
              <a:t>t</a:t>
            </a:r>
            <a:r>
              <a:rPr sz="997" dirty="0">
                <a:latin typeface="Arial"/>
                <a:cs typeface="Arial"/>
              </a:rPr>
              <a:t>ak</a:t>
            </a:r>
            <a:r>
              <a:rPr sz="997" spc="85" dirty="0">
                <a:latin typeface="Arial"/>
                <a:cs typeface="Arial"/>
              </a:rPr>
              <a:t> </a:t>
            </a: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1,</a:t>
            </a:r>
            <a:r>
              <a:rPr sz="997" spc="53" dirty="0">
                <a:latin typeface="Arial"/>
                <a:cs typeface="Arial"/>
              </a:rPr>
              <a:t> </a:t>
            </a: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2,</a:t>
            </a:r>
            <a:r>
              <a:rPr sz="997" spc="39" dirty="0">
                <a:latin typeface="Arial"/>
                <a:cs typeface="Arial"/>
              </a:rPr>
              <a:t> </a:t>
            </a: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3;</a:t>
            </a:r>
            <a:endParaRPr sz="997">
              <a:latin typeface="Arial"/>
              <a:cs typeface="Arial"/>
            </a:endParaRPr>
          </a:p>
          <a:p>
            <a:pPr marL="135442" marR="1063328" algn="ctr">
              <a:lnSpc>
                <a:spcPct val="95825"/>
              </a:lnSpc>
              <a:spcBef>
                <a:spcPts val="689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1</a:t>
            </a:r>
            <a:r>
              <a:rPr sz="997" spc="40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new</a:t>
            </a:r>
            <a:r>
              <a:rPr sz="997" spc="63" dirty="0">
                <a:latin typeface="Arial"/>
                <a:cs typeface="Arial"/>
              </a:rPr>
              <a:t> </a:t>
            </a:r>
            <a:r>
              <a:rPr sz="997" spc="-5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o</a:t>
            </a:r>
            <a:r>
              <a:rPr sz="997" spc="-5" dirty="0">
                <a:latin typeface="Arial"/>
                <a:cs typeface="Arial"/>
              </a:rPr>
              <a:t>t</a:t>
            </a:r>
            <a:r>
              <a:rPr sz="997" dirty="0">
                <a:latin typeface="Arial"/>
                <a:cs typeface="Arial"/>
              </a:rPr>
              <a:t>a</a:t>
            </a:r>
            <a:r>
              <a:rPr sz="997" spc="5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();</a:t>
            </a:r>
            <a:endParaRPr sz="997">
              <a:latin typeface="Arial"/>
              <a:cs typeface="Arial"/>
            </a:endParaRPr>
          </a:p>
          <a:p>
            <a:pPr marL="135442" marR="1063328" algn="ctr">
              <a:lnSpc>
                <a:spcPct val="95825"/>
              </a:lnSpc>
              <a:spcBef>
                <a:spcPts val="680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2</a:t>
            </a:r>
            <a:r>
              <a:rPr sz="997" spc="40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new</a:t>
            </a:r>
            <a:r>
              <a:rPr sz="997" spc="63" dirty="0">
                <a:latin typeface="Arial"/>
                <a:cs typeface="Arial"/>
              </a:rPr>
              <a:t> </a:t>
            </a:r>
            <a:r>
              <a:rPr sz="997" spc="-5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o</a:t>
            </a:r>
            <a:r>
              <a:rPr sz="997" spc="-5" dirty="0">
                <a:latin typeface="Arial"/>
                <a:cs typeface="Arial"/>
              </a:rPr>
              <a:t>t</a:t>
            </a:r>
            <a:r>
              <a:rPr sz="997" dirty="0">
                <a:latin typeface="Arial"/>
                <a:cs typeface="Arial"/>
              </a:rPr>
              <a:t>a</a:t>
            </a:r>
            <a:r>
              <a:rPr sz="997" spc="5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();</a:t>
            </a:r>
            <a:endParaRPr sz="997">
              <a:latin typeface="Arial"/>
              <a:cs typeface="Arial"/>
            </a:endParaRPr>
          </a:p>
          <a:p>
            <a:pPr marL="136521" marR="1064405" algn="ctr">
              <a:lnSpc>
                <a:spcPct val="95825"/>
              </a:lnSpc>
              <a:spcBef>
                <a:spcPts val="670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3</a:t>
            </a:r>
            <a:r>
              <a:rPr sz="997" spc="40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new</a:t>
            </a:r>
            <a:r>
              <a:rPr sz="997" spc="63" dirty="0">
                <a:latin typeface="Arial"/>
                <a:cs typeface="Arial"/>
              </a:rPr>
              <a:t> </a:t>
            </a:r>
            <a:r>
              <a:rPr sz="997" spc="-5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o</a:t>
            </a:r>
            <a:r>
              <a:rPr sz="997" spc="-5" dirty="0">
                <a:latin typeface="Arial"/>
                <a:cs typeface="Arial"/>
              </a:rPr>
              <a:t>t</a:t>
            </a:r>
            <a:r>
              <a:rPr sz="997" dirty="0">
                <a:latin typeface="Arial"/>
                <a:cs typeface="Arial"/>
              </a:rPr>
              <a:t>a</a:t>
            </a:r>
            <a:r>
              <a:rPr sz="997" spc="5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();</a:t>
            </a:r>
            <a:endParaRPr sz="99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5292" y="1460796"/>
            <a:ext cx="1277059" cy="1071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6278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c</a:t>
            </a:r>
            <a:r>
              <a:rPr sz="1268" dirty="0">
                <a:latin typeface="Arial"/>
                <a:cs typeface="Arial"/>
              </a:rPr>
              <a:t>la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s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ak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{</a:t>
            </a:r>
            <a:endParaRPr sz="1268">
              <a:latin typeface="Arial"/>
              <a:cs typeface="Arial"/>
            </a:endParaRPr>
          </a:p>
          <a:p>
            <a:pPr marL="102635">
              <a:lnSpc>
                <a:spcPct val="151785"/>
              </a:lnSpc>
              <a:spcBef>
                <a:spcPts val="290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panjan</a:t>
            </a:r>
            <a:r>
              <a:rPr sz="1268" spc="-4" dirty="0">
                <a:latin typeface="Arial"/>
                <a:cs typeface="Arial"/>
              </a:rPr>
              <a:t>g</a:t>
            </a:r>
            <a:r>
              <a:rPr sz="1268" dirty="0">
                <a:latin typeface="Arial"/>
                <a:cs typeface="Arial"/>
              </a:rPr>
              <a:t>; 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lebar; 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inggi;</a:t>
            </a:r>
            <a:endParaRPr sz="126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7443" y="2545210"/>
            <a:ext cx="943347" cy="2003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137"/>
              </a:lnSpc>
              <a:spcBef>
                <a:spcPts val="56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1</a:t>
            </a:r>
            <a:r>
              <a:rPr sz="997" spc="-4" dirty="0">
                <a:latin typeface="Arial"/>
                <a:cs typeface="Arial"/>
              </a:rPr>
              <a:t>.</a:t>
            </a:r>
            <a:r>
              <a:rPr sz="997" dirty="0">
                <a:latin typeface="Arial"/>
                <a:cs typeface="Arial"/>
              </a:rPr>
              <a:t>panjang</a:t>
            </a:r>
            <a:r>
              <a:rPr sz="997" spc="155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4;</a:t>
            </a:r>
            <a:endParaRPr sz="997">
              <a:latin typeface="Arial"/>
              <a:cs typeface="Arial"/>
            </a:endParaRPr>
          </a:p>
          <a:p>
            <a:pPr marL="12886" marR="6977">
              <a:lnSpc>
                <a:spcPts val="1145"/>
              </a:lnSpc>
              <a:spcBef>
                <a:spcPts val="612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1</a:t>
            </a:r>
            <a:r>
              <a:rPr sz="997" spc="-4" dirty="0">
                <a:latin typeface="Arial"/>
                <a:cs typeface="Arial"/>
              </a:rPr>
              <a:t>.</a:t>
            </a:r>
            <a:r>
              <a:rPr sz="997" dirty="0">
                <a:latin typeface="Arial"/>
                <a:cs typeface="Arial"/>
              </a:rPr>
              <a:t>lebar</a:t>
            </a:r>
            <a:r>
              <a:rPr sz="997" spc="115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3; </a:t>
            </a:r>
            <a:endParaRPr sz="997">
              <a:latin typeface="Arial"/>
              <a:cs typeface="Arial"/>
            </a:endParaRPr>
          </a:p>
          <a:p>
            <a:pPr marL="12886" marR="6977">
              <a:lnSpc>
                <a:spcPts val="1145"/>
              </a:lnSpc>
              <a:spcBef>
                <a:spcPts val="654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1</a:t>
            </a:r>
            <a:r>
              <a:rPr sz="997" spc="-4" dirty="0">
                <a:latin typeface="Arial"/>
                <a:cs typeface="Arial"/>
              </a:rPr>
              <a:t>.t</a:t>
            </a:r>
            <a:r>
              <a:rPr sz="997" dirty="0">
                <a:latin typeface="Arial"/>
                <a:cs typeface="Arial"/>
              </a:rPr>
              <a:t>inggi</a:t>
            </a:r>
            <a:r>
              <a:rPr sz="997" spc="124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2; </a:t>
            </a:r>
            <a:endParaRPr sz="997">
              <a:latin typeface="Arial"/>
              <a:cs typeface="Arial"/>
            </a:endParaRPr>
          </a:p>
          <a:p>
            <a:pPr marL="12886" marR="6977">
              <a:lnSpc>
                <a:spcPts val="1145"/>
              </a:lnSpc>
              <a:spcBef>
                <a:spcPts val="654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2</a:t>
            </a:r>
            <a:r>
              <a:rPr sz="997" spc="-4" dirty="0">
                <a:latin typeface="Arial"/>
                <a:cs typeface="Arial"/>
              </a:rPr>
              <a:t>.</a:t>
            </a:r>
            <a:r>
              <a:rPr sz="997" dirty="0">
                <a:latin typeface="Arial"/>
                <a:cs typeface="Arial"/>
              </a:rPr>
              <a:t>panjang</a:t>
            </a:r>
            <a:r>
              <a:rPr sz="997" spc="155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6; </a:t>
            </a:r>
            <a:endParaRPr sz="997">
              <a:latin typeface="Arial"/>
              <a:cs typeface="Arial"/>
            </a:endParaRPr>
          </a:p>
          <a:p>
            <a:pPr marL="12886" marR="6977">
              <a:lnSpc>
                <a:spcPts val="1145"/>
              </a:lnSpc>
              <a:spcBef>
                <a:spcPts val="654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2</a:t>
            </a:r>
            <a:r>
              <a:rPr sz="997" spc="-4" dirty="0">
                <a:latin typeface="Arial"/>
                <a:cs typeface="Arial"/>
              </a:rPr>
              <a:t>.</a:t>
            </a:r>
            <a:r>
              <a:rPr sz="997" dirty="0">
                <a:latin typeface="Arial"/>
                <a:cs typeface="Arial"/>
              </a:rPr>
              <a:t>lebar</a:t>
            </a:r>
            <a:r>
              <a:rPr sz="997" spc="115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5; </a:t>
            </a:r>
            <a:endParaRPr sz="997">
              <a:latin typeface="Arial"/>
              <a:cs typeface="Arial"/>
            </a:endParaRPr>
          </a:p>
          <a:p>
            <a:pPr marL="12886" marR="6977">
              <a:lnSpc>
                <a:spcPts val="1145"/>
              </a:lnSpc>
              <a:spcBef>
                <a:spcPts val="654"/>
              </a:spcBef>
            </a:pPr>
            <a:r>
              <a:rPr sz="997" spc="4" dirty="0">
                <a:latin typeface="Arial"/>
                <a:cs typeface="Arial"/>
              </a:rPr>
              <a:t>k</a:t>
            </a:r>
            <a:r>
              <a:rPr sz="997" dirty="0">
                <a:latin typeface="Arial"/>
                <a:cs typeface="Arial"/>
              </a:rPr>
              <a:t>2</a:t>
            </a:r>
            <a:r>
              <a:rPr sz="997" spc="-4" dirty="0">
                <a:latin typeface="Arial"/>
                <a:cs typeface="Arial"/>
              </a:rPr>
              <a:t>.t</a:t>
            </a:r>
            <a:r>
              <a:rPr sz="997" dirty="0">
                <a:latin typeface="Arial"/>
                <a:cs typeface="Arial"/>
              </a:rPr>
              <a:t>inggi</a:t>
            </a:r>
            <a:r>
              <a:rPr sz="997" spc="124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=</a:t>
            </a:r>
            <a:r>
              <a:rPr sz="997" spc="26" dirty="0">
                <a:latin typeface="Arial"/>
                <a:cs typeface="Arial"/>
              </a:rPr>
              <a:t> </a:t>
            </a:r>
            <a:r>
              <a:rPr sz="997" dirty="0">
                <a:latin typeface="Arial"/>
                <a:cs typeface="Arial"/>
              </a:rPr>
              <a:t>4; </a:t>
            </a:r>
            <a:endParaRPr sz="1042">
              <a:latin typeface="Arial"/>
              <a:cs typeface="Arial"/>
            </a:endParaRPr>
          </a:p>
          <a:p>
            <a:pPr marL="12886" marR="6977">
              <a:lnSpc>
                <a:spcPts val="1198"/>
              </a:lnSpc>
              <a:spcBef>
                <a:spcPts val="654"/>
              </a:spcBef>
            </a:pP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3</a:t>
            </a:r>
            <a:r>
              <a:rPr sz="1042" spc="-4" dirty="0">
                <a:latin typeface="Arial"/>
                <a:cs typeface="Arial"/>
              </a:rPr>
              <a:t>.</a:t>
            </a:r>
            <a:r>
              <a:rPr sz="1042" dirty="0">
                <a:latin typeface="Arial"/>
                <a:cs typeface="Arial"/>
              </a:rPr>
              <a:t>panjang</a:t>
            </a:r>
            <a:r>
              <a:rPr sz="1042" spc="-5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=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8; </a:t>
            </a:r>
            <a:endParaRPr sz="1042">
              <a:latin typeface="Arial"/>
              <a:cs typeface="Arial"/>
            </a:endParaRPr>
          </a:p>
          <a:p>
            <a:pPr marL="12886" marR="6977">
              <a:lnSpc>
                <a:spcPts val="1198"/>
              </a:lnSpc>
              <a:spcBef>
                <a:spcPts val="684"/>
              </a:spcBef>
            </a:pP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3</a:t>
            </a:r>
            <a:r>
              <a:rPr sz="1042" spc="-4" dirty="0">
                <a:latin typeface="Arial"/>
                <a:cs typeface="Arial"/>
              </a:rPr>
              <a:t>.</a:t>
            </a:r>
            <a:r>
              <a:rPr sz="1042" dirty="0">
                <a:latin typeface="Arial"/>
                <a:cs typeface="Arial"/>
              </a:rPr>
              <a:t>lebar</a:t>
            </a:r>
            <a:r>
              <a:rPr sz="1042" spc="-41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=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7;</a:t>
            </a:r>
            <a:endParaRPr sz="1042">
              <a:latin typeface="Arial"/>
              <a:cs typeface="Arial"/>
            </a:endParaRPr>
          </a:p>
          <a:p>
            <a:pPr marL="12886" marR="18295">
              <a:lnSpc>
                <a:spcPts val="1151"/>
              </a:lnSpc>
              <a:spcBef>
                <a:spcPts val="741"/>
              </a:spcBef>
            </a:pP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3</a:t>
            </a:r>
            <a:r>
              <a:rPr sz="1042" spc="-4" dirty="0">
                <a:latin typeface="Arial"/>
                <a:cs typeface="Arial"/>
              </a:rPr>
              <a:t>.t</a:t>
            </a:r>
            <a:r>
              <a:rPr sz="1042" dirty="0">
                <a:latin typeface="Arial"/>
                <a:cs typeface="Arial"/>
              </a:rPr>
              <a:t>inggi</a:t>
            </a:r>
            <a:r>
              <a:rPr sz="1042" spc="-38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=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6;</a:t>
            </a:r>
            <a:endParaRPr sz="104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5291" y="2938258"/>
            <a:ext cx="4346016" cy="2251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635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/</a:t>
            </a:r>
            <a:r>
              <a:rPr sz="1268" dirty="0">
                <a:latin typeface="Arial"/>
                <a:cs typeface="Arial"/>
              </a:rPr>
              <a:t>/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ende</a:t>
            </a:r>
            <a:r>
              <a:rPr sz="1268" spc="4" dirty="0">
                <a:latin typeface="Arial"/>
                <a:cs typeface="Arial"/>
              </a:rPr>
              <a:t>f</a:t>
            </a:r>
            <a:r>
              <a:rPr sz="1268" dirty="0">
                <a:latin typeface="Arial"/>
                <a:cs typeface="Arial"/>
              </a:rPr>
              <a:t>ini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i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an</a:t>
            </a:r>
            <a:r>
              <a:rPr sz="1268" spc="-26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hod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y</a:t>
            </a:r>
            <a:r>
              <a:rPr sz="1268" dirty="0">
                <a:latin typeface="Arial"/>
                <a:cs typeface="Arial"/>
              </a:rPr>
              <a:t>ang</a:t>
            </a:r>
            <a:r>
              <a:rPr sz="1268" spc="13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enge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bali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an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ipe double</a:t>
            </a:r>
            <a:endParaRPr sz="1268">
              <a:latin typeface="Arial"/>
              <a:cs typeface="Arial"/>
            </a:endParaRPr>
          </a:p>
          <a:p>
            <a:pPr marL="11506" marR="24232">
              <a:lnSpc>
                <a:spcPct val="95825"/>
              </a:lnSpc>
              <a:spcBef>
                <a:spcPts val="798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hi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ung</a:t>
            </a:r>
            <a:r>
              <a:rPr sz="1268" spc="-6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olu</a:t>
            </a:r>
            <a:r>
              <a:rPr sz="1268" spc="-4" dirty="0">
                <a:latin typeface="Arial"/>
                <a:cs typeface="Arial"/>
              </a:rPr>
              <a:t>me</a:t>
            </a:r>
            <a:r>
              <a:rPr sz="1268" dirty="0">
                <a:latin typeface="Arial"/>
                <a:cs typeface="Arial"/>
              </a:rPr>
              <a:t>()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{</a:t>
            </a:r>
            <a:endParaRPr sz="1268">
              <a:latin typeface="Arial"/>
              <a:cs typeface="Arial"/>
            </a:endParaRPr>
          </a:p>
          <a:p>
            <a:pPr marL="192384" marR="24232">
              <a:lnSpc>
                <a:spcPct val="95825"/>
              </a:lnSpc>
              <a:spcBef>
                <a:spcPts val="868"/>
              </a:spcBef>
            </a:pPr>
            <a:r>
              <a:rPr sz="1268" spc="4" dirty="0">
                <a:latin typeface="Arial"/>
                <a:cs typeface="Arial"/>
              </a:rPr>
              <a:t>/</a:t>
            </a:r>
            <a:r>
              <a:rPr sz="1268" dirty="0">
                <a:latin typeface="Arial"/>
                <a:cs typeface="Arial"/>
              </a:rPr>
              <a:t>/</a:t>
            </a:r>
            <a:r>
              <a:rPr sz="1268" spc="13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enghi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ung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olu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</a:t>
            </a:r>
            <a:endParaRPr sz="1268">
              <a:latin typeface="Arial"/>
              <a:cs typeface="Arial"/>
            </a:endParaRPr>
          </a:p>
          <a:p>
            <a:pPr marL="192384" marR="24232">
              <a:lnSpc>
                <a:spcPct val="95825"/>
              </a:lnSpc>
              <a:spcBef>
                <a:spcPts val="868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ol</a:t>
            </a:r>
            <a:r>
              <a:rPr sz="1268" spc="17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panjang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* lebar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*</a:t>
            </a:r>
            <a:r>
              <a:rPr sz="1268" spc="13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inggi;</a:t>
            </a:r>
            <a:endParaRPr sz="1268">
              <a:latin typeface="Arial"/>
              <a:cs typeface="Arial"/>
            </a:endParaRPr>
          </a:p>
          <a:p>
            <a:pPr marL="192384" marR="2518433">
              <a:lnSpc>
                <a:spcPts val="1458"/>
              </a:lnSpc>
              <a:spcBef>
                <a:spcPts val="868"/>
              </a:spcBef>
            </a:pPr>
            <a:r>
              <a:rPr sz="1268" spc="4" dirty="0">
                <a:latin typeface="Arial"/>
                <a:cs typeface="Arial"/>
              </a:rPr>
              <a:t>/</a:t>
            </a:r>
            <a:r>
              <a:rPr sz="1268" dirty="0">
                <a:latin typeface="Arial"/>
                <a:cs typeface="Arial"/>
              </a:rPr>
              <a:t>/</a:t>
            </a:r>
            <a:r>
              <a:rPr sz="1268" spc="13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enge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bali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an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nilai </a:t>
            </a:r>
            <a:endParaRPr sz="1268">
              <a:latin typeface="Arial"/>
              <a:cs typeface="Arial"/>
            </a:endParaRPr>
          </a:p>
          <a:p>
            <a:pPr marL="192384" marR="2518433">
              <a:lnSpc>
                <a:spcPts val="1458"/>
              </a:lnSpc>
              <a:spcBef>
                <a:spcPts val="867"/>
              </a:spcBef>
            </a:pPr>
            <a:r>
              <a:rPr sz="1268" dirty="0">
                <a:latin typeface="Arial"/>
                <a:cs typeface="Arial"/>
              </a:rPr>
              <a:t>re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urn</a:t>
            </a:r>
            <a:r>
              <a:rPr sz="1268" spc="8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ol;</a:t>
            </a:r>
            <a:endParaRPr sz="1268">
              <a:latin typeface="Arial"/>
              <a:cs typeface="Arial"/>
            </a:endParaRPr>
          </a:p>
          <a:p>
            <a:pPr marL="102635" marR="24232">
              <a:lnSpc>
                <a:spcPct val="95825"/>
              </a:lnSpc>
              <a:spcBef>
                <a:spcPts val="881"/>
              </a:spcBef>
            </a:pPr>
            <a:r>
              <a:rPr sz="1268" dirty="0">
                <a:latin typeface="Arial"/>
                <a:cs typeface="Arial"/>
              </a:rPr>
              <a:t>}</a:t>
            </a:r>
            <a:endParaRPr sz="1268">
              <a:latin typeface="Arial"/>
              <a:cs typeface="Arial"/>
            </a:endParaRPr>
          </a:p>
          <a:p>
            <a:pPr marL="11506" marR="24232">
              <a:lnSpc>
                <a:spcPct val="95825"/>
              </a:lnSpc>
              <a:spcBef>
                <a:spcPts val="868"/>
              </a:spcBef>
            </a:pPr>
            <a:r>
              <a:rPr sz="1268" dirty="0">
                <a:latin typeface="Arial"/>
                <a:cs typeface="Arial"/>
              </a:rPr>
              <a:t>}</a:t>
            </a:r>
            <a:endParaRPr sz="126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8823" y="4856677"/>
            <a:ext cx="3278739" cy="61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146"/>
              </a:lnSpc>
              <a:spcBef>
                <a:spcPts val="57"/>
              </a:spcBef>
            </a:pPr>
            <a:r>
              <a:rPr sz="1042" spc="-4" dirty="0">
                <a:latin typeface="Arial"/>
                <a:cs typeface="Arial"/>
              </a:rPr>
              <a:t>S</a:t>
            </a:r>
            <a:r>
              <a:rPr sz="1042" spc="-26" dirty="0">
                <a:latin typeface="Arial"/>
                <a:cs typeface="Arial"/>
              </a:rPr>
              <a:t>y</a:t>
            </a:r>
            <a:r>
              <a:rPr sz="1042" spc="4" dirty="0">
                <a:latin typeface="Arial"/>
                <a:cs typeface="Arial"/>
              </a:rPr>
              <a:t>s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em</a:t>
            </a:r>
            <a:r>
              <a:rPr sz="1042" spc="-4" dirty="0">
                <a:latin typeface="Arial"/>
                <a:cs typeface="Arial"/>
              </a:rPr>
              <a:t>.</a:t>
            </a:r>
            <a:r>
              <a:rPr sz="1042" dirty="0">
                <a:latin typeface="Arial"/>
                <a:cs typeface="Arial"/>
              </a:rPr>
              <a:t>ou</a:t>
            </a:r>
            <a:r>
              <a:rPr sz="1042" spc="-4" dirty="0">
                <a:latin typeface="Arial"/>
                <a:cs typeface="Arial"/>
              </a:rPr>
              <a:t>t.</a:t>
            </a:r>
            <a:r>
              <a:rPr sz="1042" dirty="0">
                <a:latin typeface="Arial"/>
                <a:cs typeface="Arial"/>
              </a:rPr>
              <a:t>p</a:t>
            </a:r>
            <a:r>
              <a:rPr sz="1042" spc="4" dirty="0">
                <a:latin typeface="Arial"/>
                <a:cs typeface="Arial"/>
              </a:rPr>
              <a:t>r</a:t>
            </a:r>
            <a:r>
              <a:rPr sz="1042" dirty="0">
                <a:latin typeface="Arial"/>
                <a:cs typeface="Arial"/>
              </a:rPr>
              <a:t>in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l</a:t>
            </a:r>
            <a:r>
              <a:rPr sz="1042" spc="8" dirty="0">
                <a:latin typeface="Arial"/>
                <a:cs typeface="Arial"/>
              </a:rPr>
              <a:t>n</a:t>
            </a:r>
            <a:r>
              <a:rPr sz="1042" dirty="0">
                <a:latin typeface="Arial"/>
                <a:cs typeface="Arial"/>
              </a:rPr>
              <a:t>("</a:t>
            </a:r>
            <a:r>
              <a:rPr sz="1042" spc="-58" dirty="0">
                <a:latin typeface="Arial"/>
                <a:cs typeface="Arial"/>
              </a:rPr>
              <a:t>V</a:t>
            </a:r>
            <a:r>
              <a:rPr sz="1042" dirty="0">
                <a:latin typeface="Arial"/>
                <a:cs typeface="Arial"/>
              </a:rPr>
              <a:t>olume</a:t>
            </a:r>
            <a:r>
              <a:rPr sz="1042" spc="-75" dirty="0">
                <a:latin typeface="Arial"/>
                <a:cs typeface="Arial"/>
              </a:rPr>
              <a:t> </a:t>
            </a: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1</a:t>
            </a:r>
            <a:r>
              <a:rPr sz="1042" spc="-1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=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"</a:t>
            </a:r>
            <a:r>
              <a:rPr sz="1042" spc="-7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+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1</a:t>
            </a:r>
            <a:r>
              <a:rPr sz="1042" spc="-4" dirty="0">
                <a:latin typeface="Arial"/>
                <a:cs typeface="Arial"/>
              </a:rPr>
              <a:t>.</a:t>
            </a:r>
            <a:r>
              <a:rPr sz="1042" dirty="0">
                <a:latin typeface="Arial"/>
                <a:cs typeface="Arial"/>
              </a:rPr>
              <a:t>hi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ung</a:t>
            </a:r>
            <a:r>
              <a:rPr sz="1042" spc="-58" dirty="0">
                <a:latin typeface="Arial"/>
                <a:cs typeface="Arial"/>
              </a:rPr>
              <a:t>V</a:t>
            </a:r>
            <a:r>
              <a:rPr sz="1042" dirty="0">
                <a:latin typeface="Arial"/>
                <a:cs typeface="Arial"/>
              </a:rPr>
              <a:t>olume());</a:t>
            </a:r>
            <a:endParaRPr sz="1042">
              <a:latin typeface="Arial"/>
              <a:cs typeface="Arial"/>
            </a:endParaRPr>
          </a:p>
          <a:p>
            <a:pPr marL="11506" marR="8358">
              <a:lnSpc>
                <a:spcPct val="144927"/>
              </a:lnSpc>
              <a:spcBef>
                <a:spcPts val="241"/>
              </a:spcBef>
            </a:pPr>
            <a:r>
              <a:rPr sz="1042" spc="-4" dirty="0">
                <a:latin typeface="Arial"/>
                <a:cs typeface="Arial"/>
              </a:rPr>
              <a:t>S</a:t>
            </a:r>
            <a:r>
              <a:rPr sz="1042" spc="-26" dirty="0">
                <a:latin typeface="Arial"/>
                <a:cs typeface="Arial"/>
              </a:rPr>
              <a:t>y</a:t>
            </a:r>
            <a:r>
              <a:rPr sz="1042" spc="4" dirty="0">
                <a:latin typeface="Arial"/>
                <a:cs typeface="Arial"/>
              </a:rPr>
              <a:t>s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em</a:t>
            </a:r>
            <a:r>
              <a:rPr sz="1042" spc="-4" dirty="0">
                <a:latin typeface="Arial"/>
                <a:cs typeface="Arial"/>
              </a:rPr>
              <a:t>.</a:t>
            </a:r>
            <a:r>
              <a:rPr sz="1042" dirty="0">
                <a:latin typeface="Arial"/>
                <a:cs typeface="Arial"/>
              </a:rPr>
              <a:t>ou</a:t>
            </a:r>
            <a:r>
              <a:rPr sz="1042" spc="-4" dirty="0">
                <a:latin typeface="Arial"/>
                <a:cs typeface="Arial"/>
              </a:rPr>
              <a:t>t.</a:t>
            </a:r>
            <a:r>
              <a:rPr sz="1042" dirty="0">
                <a:latin typeface="Arial"/>
                <a:cs typeface="Arial"/>
              </a:rPr>
              <a:t>p</a:t>
            </a:r>
            <a:r>
              <a:rPr sz="1042" spc="4" dirty="0">
                <a:latin typeface="Arial"/>
                <a:cs typeface="Arial"/>
              </a:rPr>
              <a:t>r</a:t>
            </a:r>
            <a:r>
              <a:rPr sz="1042" dirty="0">
                <a:latin typeface="Arial"/>
                <a:cs typeface="Arial"/>
              </a:rPr>
              <a:t>in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l</a:t>
            </a:r>
            <a:r>
              <a:rPr sz="1042" spc="8" dirty="0">
                <a:latin typeface="Arial"/>
                <a:cs typeface="Arial"/>
              </a:rPr>
              <a:t>n</a:t>
            </a:r>
            <a:r>
              <a:rPr sz="1042" dirty="0">
                <a:latin typeface="Arial"/>
                <a:cs typeface="Arial"/>
              </a:rPr>
              <a:t>("</a:t>
            </a:r>
            <a:r>
              <a:rPr sz="1042" spc="-58" dirty="0">
                <a:latin typeface="Arial"/>
                <a:cs typeface="Arial"/>
              </a:rPr>
              <a:t>V</a:t>
            </a:r>
            <a:r>
              <a:rPr sz="1042" dirty="0">
                <a:latin typeface="Arial"/>
                <a:cs typeface="Arial"/>
              </a:rPr>
              <a:t>olume</a:t>
            </a:r>
            <a:r>
              <a:rPr sz="1042" spc="-75" dirty="0">
                <a:latin typeface="Arial"/>
                <a:cs typeface="Arial"/>
              </a:rPr>
              <a:t> </a:t>
            </a: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2</a:t>
            </a:r>
            <a:r>
              <a:rPr sz="1042" spc="-1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=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"</a:t>
            </a:r>
            <a:r>
              <a:rPr sz="1042" spc="-7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+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2</a:t>
            </a:r>
            <a:r>
              <a:rPr sz="1042" spc="-4" dirty="0">
                <a:latin typeface="Arial"/>
                <a:cs typeface="Arial"/>
              </a:rPr>
              <a:t>.</a:t>
            </a:r>
            <a:r>
              <a:rPr sz="1042" dirty="0">
                <a:latin typeface="Arial"/>
                <a:cs typeface="Arial"/>
              </a:rPr>
              <a:t>hi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ung</a:t>
            </a:r>
            <a:r>
              <a:rPr sz="1042" spc="-58" dirty="0">
                <a:latin typeface="Arial"/>
                <a:cs typeface="Arial"/>
              </a:rPr>
              <a:t>V</a:t>
            </a:r>
            <a:r>
              <a:rPr sz="1042" dirty="0">
                <a:latin typeface="Arial"/>
                <a:cs typeface="Arial"/>
              </a:rPr>
              <a:t>olume()); </a:t>
            </a:r>
            <a:r>
              <a:rPr sz="1042" spc="-4" dirty="0">
                <a:latin typeface="Arial"/>
                <a:cs typeface="Arial"/>
              </a:rPr>
              <a:t>S</a:t>
            </a:r>
            <a:r>
              <a:rPr sz="1042" spc="-26" dirty="0">
                <a:latin typeface="Arial"/>
                <a:cs typeface="Arial"/>
              </a:rPr>
              <a:t>y</a:t>
            </a:r>
            <a:r>
              <a:rPr sz="1042" spc="4" dirty="0">
                <a:latin typeface="Arial"/>
                <a:cs typeface="Arial"/>
              </a:rPr>
              <a:t>s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em</a:t>
            </a:r>
            <a:r>
              <a:rPr sz="1042" spc="-4" dirty="0">
                <a:latin typeface="Arial"/>
                <a:cs typeface="Arial"/>
              </a:rPr>
              <a:t>.</a:t>
            </a:r>
            <a:r>
              <a:rPr sz="1042" dirty="0">
                <a:latin typeface="Arial"/>
                <a:cs typeface="Arial"/>
              </a:rPr>
              <a:t>ou</a:t>
            </a:r>
            <a:r>
              <a:rPr sz="1042" spc="-4" dirty="0">
                <a:latin typeface="Arial"/>
                <a:cs typeface="Arial"/>
              </a:rPr>
              <a:t>t.</a:t>
            </a:r>
            <a:r>
              <a:rPr sz="1042" dirty="0">
                <a:latin typeface="Arial"/>
                <a:cs typeface="Arial"/>
              </a:rPr>
              <a:t>p</a:t>
            </a:r>
            <a:r>
              <a:rPr sz="1042" spc="4" dirty="0">
                <a:latin typeface="Arial"/>
                <a:cs typeface="Arial"/>
              </a:rPr>
              <a:t>r</a:t>
            </a:r>
            <a:r>
              <a:rPr sz="1042" dirty="0">
                <a:latin typeface="Arial"/>
                <a:cs typeface="Arial"/>
              </a:rPr>
              <a:t>in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l</a:t>
            </a:r>
            <a:r>
              <a:rPr sz="1042" spc="8" dirty="0">
                <a:latin typeface="Arial"/>
                <a:cs typeface="Arial"/>
              </a:rPr>
              <a:t>n</a:t>
            </a:r>
            <a:r>
              <a:rPr sz="1042" dirty="0">
                <a:latin typeface="Arial"/>
                <a:cs typeface="Arial"/>
              </a:rPr>
              <a:t>("</a:t>
            </a:r>
            <a:r>
              <a:rPr sz="1042" spc="-58" dirty="0">
                <a:latin typeface="Arial"/>
                <a:cs typeface="Arial"/>
              </a:rPr>
              <a:t>V</a:t>
            </a:r>
            <a:r>
              <a:rPr sz="1042" dirty="0">
                <a:latin typeface="Arial"/>
                <a:cs typeface="Arial"/>
              </a:rPr>
              <a:t>olume</a:t>
            </a:r>
            <a:r>
              <a:rPr sz="1042" spc="-75" dirty="0">
                <a:latin typeface="Arial"/>
                <a:cs typeface="Arial"/>
              </a:rPr>
              <a:t> </a:t>
            </a: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3</a:t>
            </a:r>
            <a:r>
              <a:rPr sz="1042" spc="-1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=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"</a:t>
            </a:r>
            <a:r>
              <a:rPr sz="1042" spc="-7" dirty="0">
                <a:latin typeface="Arial"/>
                <a:cs typeface="Arial"/>
              </a:rPr>
              <a:t> </a:t>
            </a:r>
            <a:r>
              <a:rPr sz="1042" dirty="0">
                <a:latin typeface="Arial"/>
                <a:cs typeface="Arial"/>
              </a:rPr>
              <a:t>+</a:t>
            </a:r>
            <a:r>
              <a:rPr sz="1042" spc="-5" dirty="0">
                <a:latin typeface="Arial"/>
                <a:cs typeface="Arial"/>
              </a:rPr>
              <a:t> </a:t>
            </a:r>
            <a:r>
              <a:rPr sz="1042" spc="4" dirty="0">
                <a:latin typeface="Arial"/>
                <a:cs typeface="Arial"/>
              </a:rPr>
              <a:t>k</a:t>
            </a:r>
            <a:r>
              <a:rPr sz="1042" dirty="0">
                <a:latin typeface="Arial"/>
                <a:cs typeface="Arial"/>
              </a:rPr>
              <a:t>3</a:t>
            </a:r>
            <a:r>
              <a:rPr sz="1042" spc="-4" dirty="0">
                <a:latin typeface="Arial"/>
                <a:cs typeface="Arial"/>
              </a:rPr>
              <a:t>.</a:t>
            </a:r>
            <a:r>
              <a:rPr sz="1042" dirty="0">
                <a:latin typeface="Arial"/>
                <a:cs typeface="Arial"/>
              </a:rPr>
              <a:t>hi</a:t>
            </a:r>
            <a:r>
              <a:rPr sz="1042" spc="-4" dirty="0">
                <a:latin typeface="Arial"/>
                <a:cs typeface="Arial"/>
              </a:rPr>
              <a:t>t</a:t>
            </a:r>
            <a:r>
              <a:rPr sz="1042" dirty="0">
                <a:latin typeface="Arial"/>
                <a:cs typeface="Arial"/>
              </a:rPr>
              <a:t>ung</a:t>
            </a:r>
            <a:r>
              <a:rPr sz="1042" spc="-58" dirty="0">
                <a:latin typeface="Arial"/>
                <a:cs typeface="Arial"/>
              </a:rPr>
              <a:t>V</a:t>
            </a:r>
            <a:r>
              <a:rPr sz="1042" dirty="0">
                <a:latin typeface="Arial"/>
                <a:cs typeface="Arial"/>
              </a:rPr>
              <a:t>olume());</a:t>
            </a:r>
            <a:endParaRPr sz="104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5641" y="5551223"/>
            <a:ext cx="86371" cy="154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146"/>
              </a:lnSpc>
              <a:spcBef>
                <a:spcPts val="57"/>
              </a:spcBef>
            </a:pPr>
            <a:r>
              <a:rPr sz="1042" dirty="0">
                <a:latin typeface="Arial"/>
                <a:cs typeface="Arial"/>
              </a:rPr>
              <a:t>}</a:t>
            </a:r>
            <a:endParaRPr sz="1042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2458" y="5781817"/>
            <a:ext cx="86371" cy="154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146"/>
              </a:lnSpc>
              <a:spcBef>
                <a:spcPts val="57"/>
              </a:spcBef>
            </a:pPr>
            <a:r>
              <a:rPr sz="1042" dirty="0">
                <a:latin typeface="Arial"/>
                <a:cs typeface="Arial"/>
              </a:rPr>
              <a:t>}</a:t>
            </a:r>
            <a:endParaRPr sz="104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2201668" y="1289212"/>
            <a:ext cx="7633091" cy="428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196146" y="1767432"/>
            <a:ext cx="4197647" cy="4087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7" y="2420797"/>
            <a:ext cx="7692266" cy="1216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483" marR="483611" indent="-144977">
              <a:lnSpc>
                <a:spcPts val="1703"/>
              </a:lnSpc>
              <a:spcBef>
                <a:spcPts val="99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5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pe da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35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ha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us ko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pa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bel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au cocok dengan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pe ke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an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de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35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pada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saat pe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bua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an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endParaRPr sz="1586">
              <a:latin typeface="Arial"/>
              <a:cs typeface="Arial"/>
            </a:endParaRPr>
          </a:p>
          <a:p>
            <a:pPr marL="156483" indent="-144977">
              <a:lnSpc>
                <a:spcPts val="1823"/>
              </a:lnSpc>
              <a:spcBef>
                <a:spcPts val="852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Bil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anda 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ng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pan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ai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an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r>
              <a:rPr sz="1586" spc="-17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ke da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am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sebuah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va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abe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,</a:t>
            </a:r>
            <a:r>
              <a:rPr sz="1586" spc="17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aka </a:t>
            </a:r>
            <a:endParaRPr sz="1586">
              <a:latin typeface="Arial"/>
              <a:cs typeface="Arial"/>
            </a:endParaRPr>
          </a:p>
          <a:p>
            <a:pPr marL="156483">
              <a:lnSpc>
                <a:spcPts val="1823"/>
              </a:lnSpc>
            </a:pP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pe da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 va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abel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sebut ha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us ko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pa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bel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au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cocok dengan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pe ke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an </a:t>
            </a:r>
            <a:endParaRPr sz="1586">
              <a:latin typeface="Arial"/>
              <a:cs typeface="Arial"/>
            </a:endParaRPr>
          </a:p>
          <a:p>
            <a:pPr marL="156483">
              <a:lnSpc>
                <a:spcPts val="1823"/>
              </a:lnSpc>
            </a:pP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de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4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am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196146" y="1502317"/>
            <a:ext cx="3968796" cy="364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0798"/>
            <a:ext cx="2327072" cy="2596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Arial"/>
                <a:cs typeface="Arial"/>
              </a:rPr>
              <a:t>boo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ean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cek</a:t>
            </a:r>
            <a:r>
              <a:rPr sz="1586" spc="4" dirty="0">
                <a:latin typeface="Arial"/>
                <a:cs typeface="Arial"/>
              </a:rPr>
              <a:t>G</a:t>
            </a:r>
            <a:r>
              <a:rPr sz="1586" dirty="0">
                <a:latin typeface="Arial"/>
                <a:cs typeface="Arial"/>
              </a:rPr>
              <a:t>enap(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nt a){</a:t>
            </a:r>
            <a:endParaRPr sz="1586">
              <a:latin typeface="Arial"/>
              <a:cs typeface="Arial"/>
            </a:endParaRPr>
          </a:p>
          <a:p>
            <a:pPr marL="156483" marR="30238">
              <a:lnSpc>
                <a:spcPct val="95825"/>
              </a:lnSpc>
              <a:spcBef>
                <a:spcPts val="755"/>
              </a:spcBef>
            </a:pP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f (a% 2==0){</a:t>
            </a:r>
            <a:endParaRPr sz="1586">
              <a:latin typeface="Arial"/>
              <a:cs typeface="Arial"/>
            </a:endParaRPr>
          </a:p>
          <a:p>
            <a:pPr marL="156483" marR="30238">
              <a:lnSpc>
                <a:spcPct val="95825"/>
              </a:lnSpc>
              <a:spcBef>
                <a:spcPts val="840"/>
              </a:spcBef>
            </a:pP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1;</a:t>
            </a:r>
            <a:endParaRPr sz="1586">
              <a:latin typeface="Arial"/>
              <a:cs typeface="Arial"/>
            </a:endParaRPr>
          </a:p>
          <a:p>
            <a:pPr marL="156483" marR="30238">
              <a:lnSpc>
                <a:spcPct val="95825"/>
              </a:lnSpc>
              <a:spcBef>
                <a:spcPts val="851"/>
              </a:spcBef>
            </a:pPr>
            <a:r>
              <a:rPr sz="1586" dirty="0">
                <a:latin typeface="Arial"/>
                <a:cs typeface="Arial"/>
              </a:rPr>
              <a:t>}</a:t>
            </a:r>
            <a:endParaRPr sz="1586">
              <a:latin typeface="Arial"/>
              <a:cs typeface="Arial"/>
            </a:endParaRPr>
          </a:p>
          <a:p>
            <a:pPr marL="156483" marR="30238">
              <a:lnSpc>
                <a:spcPct val="95825"/>
              </a:lnSpc>
              <a:spcBef>
                <a:spcPts val="840"/>
              </a:spcBef>
            </a:pPr>
            <a:r>
              <a:rPr sz="1586" dirty="0">
                <a:latin typeface="Arial"/>
                <a:cs typeface="Arial"/>
              </a:rPr>
              <a:t>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se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{</a:t>
            </a:r>
            <a:endParaRPr sz="1586">
              <a:latin typeface="Arial"/>
              <a:cs typeface="Arial"/>
            </a:endParaRPr>
          </a:p>
          <a:p>
            <a:pPr marL="156483" marR="30238">
              <a:lnSpc>
                <a:spcPct val="95825"/>
              </a:lnSpc>
              <a:spcBef>
                <a:spcPts val="851"/>
              </a:spcBef>
            </a:pP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0;</a:t>
            </a:r>
            <a:endParaRPr sz="1586">
              <a:latin typeface="Arial"/>
              <a:cs typeface="Arial"/>
            </a:endParaRPr>
          </a:p>
          <a:p>
            <a:pPr marL="156483" marR="30238">
              <a:lnSpc>
                <a:spcPct val="95825"/>
              </a:lnSpc>
              <a:spcBef>
                <a:spcPts val="840"/>
              </a:spcBef>
            </a:pPr>
            <a:r>
              <a:rPr sz="1586" dirty="0">
                <a:latin typeface="Arial"/>
                <a:cs typeface="Arial"/>
              </a:rPr>
              <a:t>}</a:t>
            </a:r>
            <a:endParaRPr sz="1586">
              <a:latin typeface="Arial"/>
              <a:cs typeface="Arial"/>
            </a:endParaRPr>
          </a:p>
          <a:p>
            <a:pPr marL="11506" marR="30238">
              <a:lnSpc>
                <a:spcPct val="95825"/>
              </a:lnSpc>
              <a:spcBef>
                <a:spcPts val="851"/>
              </a:spcBef>
            </a:pPr>
            <a:r>
              <a:rPr sz="1586" dirty="0">
                <a:latin typeface="Arial"/>
                <a:cs typeface="Arial"/>
              </a:rPr>
              <a:t>}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1415072" y="580402"/>
            <a:ext cx="1275863" cy="243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2829076" y="591089"/>
            <a:ext cx="2452309" cy="303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 txBox="1"/>
          <p:nvPr/>
        </p:nvSpPr>
        <p:spPr>
          <a:xfrm>
            <a:off x="1535274" y="966106"/>
            <a:ext cx="3466258" cy="1773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134934">
              <a:lnSpc>
                <a:spcPts val="1714"/>
              </a:lnSpc>
              <a:spcBef>
                <a:spcPts val="86"/>
              </a:spcBef>
            </a:pPr>
            <a:r>
              <a:rPr sz="1404" spc="-4" dirty="0">
                <a:latin typeface="Corbel"/>
                <a:cs typeface="Corbel"/>
              </a:rPr>
              <a:t>//P</a:t>
            </a:r>
            <a:r>
              <a:rPr sz="1404" dirty="0">
                <a:latin typeface="Corbel"/>
                <a:cs typeface="Corbel"/>
              </a:rPr>
              <a:t>R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dirty="0">
                <a:latin typeface="Corbel"/>
                <a:cs typeface="Corbel"/>
              </a:rPr>
              <a:t>GRAM</a:t>
            </a:r>
            <a:r>
              <a:rPr sz="1404" spc="130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5-7 </a:t>
            </a:r>
          </a:p>
          <a:p>
            <a:pPr marL="11506" marR="2134934">
              <a:lnSpc>
                <a:spcPts val="1714"/>
              </a:lnSpc>
            </a:pPr>
            <a:r>
              <a:rPr sz="1404" dirty="0">
                <a:latin typeface="Corbel"/>
                <a:cs typeface="Corbel"/>
              </a:rPr>
              <a:t>c</a:t>
            </a:r>
            <a:r>
              <a:rPr sz="1404" spc="4" dirty="0">
                <a:latin typeface="Corbel"/>
                <a:cs typeface="Corbel"/>
              </a:rPr>
              <a:t>la</a:t>
            </a:r>
            <a:r>
              <a:rPr sz="1404" spc="-4" dirty="0">
                <a:latin typeface="Corbel"/>
                <a:cs typeface="Corbel"/>
              </a:rPr>
              <a:t>s</a:t>
            </a:r>
            <a:r>
              <a:rPr sz="1404" dirty="0">
                <a:latin typeface="Corbel"/>
                <a:cs typeface="Corbel"/>
              </a:rPr>
              <a:t>s</a:t>
            </a:r>
            <a:r>
              <a:rPr sz="1404" spc="45" dirty="0">
                <a:latin typeface="Corbel"/>
                <a:cs typeface="Corbel"/>
              </a:rPr>
              <a:t> </a:t>
            </a:r>
            <a:r>
              <a:rPr sz="1404" spc="-31" dirty="0">
                <a:latin typeface="Corbel"/>
                <a:cs typeface="Corbel"/>
              </a:rPr>
              <a:t>K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4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k</a:t>
            </a:r>
            <a:r>
              <a:rPr sz="1404" spc="69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{ </a:t>
            </a:r>
          </a:p>
          <a:p>
            <a:pPr marL="11506" marR="2134934">
              <a:lnSpc>
                <a:spcPts val="1714"/>
              </a:lnSpc>
            </a:pPr>
            <a:r>
              <a:rPr sz="1404" spc="4" dirty="0">
                <a:latin typeface="Corbel"/>
                <a:cs typeface="Corbel"/>
              </a:rPr>
              <a:t>d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spc="4" dirty="0">
                <a:latin typeface="Corbel"/>
                <a:cs typeface="Corbel"/>
              </a:rPr>
              <a:t>bl</a:t>
            </a:r>
            <a:r>
              <a:rPr sz="1404" dirty="0">
                <a:latin typeface="Corbel"/>
                <a:cs typeface="Corbel"/>
              </a:rPr>
              <a:t>e</a:t>
            </a:r>
            <a:r>
              <a:rPr sz="1404" spc="80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p</a:t>
            </a:r>
            <a:r>
              <a:rPr sz="1404" spc="4" dirty="0">
                <a:latin typeface="Corbel"/>
                <a:cs typeface="Corbel"/>
              </a:rPr>
              <a:t>an</a:t>
            </a:r>
            <a:r>
              <a:rPr sz="1404" dirty="0">
                <a:latin typeface="Corbel"/>
                <a:cs typeface="Corbel"/>
              </a:rPr>
              <a:t>j</a:t>
            </a:r>
            <a:r>
              <a:rPr sz="1404" spc="4" dirty="0">
                <a:latin typeface="Corbel"/>
                <a:cs typeface="Corbel"/>
              </a:rPr>
              <a:t>an</a:t>
            </a:r>
            <a:r>
              <a:rPr sz="1404" spc="8" dirty="0">
                <a:latin typeface="Corbel"/>
                <a:cs typeface="Corbel"/>
              </a:rPr>
              <a:t>g</a:t>
            </a:r>
            <a:r>
              <a:rPr sz="1404" dirty="0">
                <a:latin typeface="Corbel"/>
                <a:cs typeface="Corbel"/>
              </a:rPr>
              <a:t>; </a:t>
            </a:r>
          </a:p>
          <a:p>
            <a:pPr marL="11506" marR="2134934">
              <a:lnSpc>
                <a:spcPts val="1714"/>
              </a:lnSpc>
            </a:pPr>
            <a:r>
              <a:rPr sz="1404" spc="4" dirty="0">
                <a:latin typeface="Corbel"/>
                <a:cs typeface="Corbel"/>
              </a:rPr>
              <a:t>d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spc="4" dirty="0">
                <a:latin typeface="Corbel"/>
                <a:cs typeface="Corbel"/>
              </a:rPr>
              <a:t>bl</a:t>
            </a:r>
            <a:r>
              <a:rPr sz="1404" dirty="0">
                <a:latin typeface="Corbel"/>
                <a:cs typeface="Corbel"/>
              </a:rPr>
              <a:t>e</a:t>
            </a:r>
            <a:r>
              <a:rPr sz="1404" spc="80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lebar</a:t>
            </a:r>
            <a:r>
              <a:rPr sz="1404" dirty="0">
                <a:latin typeface="Corbel"/>
                <a:cs typeface="Corbel"/>
              </a:rPr>
              <a:t>; </a:t>
            </a:r>
          </a:p>
          <a:p>
            <a:pPr marL="11506" marR="2134934">
              <a:lnSpc>
                <a:spcPts val="1714"/>
              </a:lnSpc>
            </a:pPr>
            <a:r>
              <a:rPr sz="1404" spc="4" dirty="0">
                <a:latin typeface="Corbel"/>
                <a:cs typeface="Corbel"/>
              </a:rPr>
              <a:t>d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spc="4" dirty="0">
                <a:latin typeface="Corbel"/>
                <a:cs typeface="Corbel"/>
              </a:rPr>
              <a:t>bl</a:t>
            </a:r>
            <a:r>
              <a:rPr sz="1404" dirty="0">
                <a:latin typeface="Corbel"/>
                <a:cs typeface="Corbel"/>
              </a:rPr>
              <a:t>e</a:t>
            </a:r>
            <a:r>
              <a:rPr sz="1404" spc="80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5" dirty="0">
                <a:latin typeface="Corbel"/>
                <a:cs typeface="Corbel"/>
              </a:rPr>
              <a:t>in</a:t>
            </a:r>
            <a:r>
              <a:rPr sz="1404" dirty="0">
                <a:latin typeface="Corbel"/>
                <a:cs typeface="Corbel"/>
              </a:rPr>
              <a:t>ggi;</a:t>
            </a:r>
          </a:p>
          <a:p>
            <a:pPr marL="84685">
              <a:lnSpc>
                <a:spcPts val="1714"/>
              </a:lnSpc>
            </a:pPr>
            <a:r>
              <a:rPr sz="1404" spc="-4" dirty="0">
                <a:latin typeface="Corbel"/>
                <a:cs typeface="Corbel"/>
              </a:rPr>
              <a:t>/</a:t>
            </a:r>
            <a:r>
              <a:rPr sz="1404" dirty="0">
                <a:latin typeface="Corbel"/>
                <a:cs typeface="Corbel"/>
              </a:rPr>
              <a:t>/</a:t>
            </a:r>
            <a:r>
              <a:rPr sz="1404" spc="37" dirty="0">
                <a:latin typeface="Corbel"/>
                <a:cs typeface="Corbel"/>
              </a:rPr>
              <a:t> </a:t>
            </a:r>
            <a:r>
              <a:rPr sz="1404" spc="-4" dirty="0">
                <a:latin typeface="Corbel"/>
                <a:cs typeface="Corbel"/>
              </a:rPr>
              <a:t>M</a:t>
            </a:r>
            <a:r>
              <a:rPr sz="1404" spc="4" dirty="0">
                <a:latin typeface="Corbel"/>
                <a:cs typeface="Corbel"/>
              </a:rPr>
              <a:t>ende</a:t>
            </a:r>
            <a:r>
              <a:rPr sz="1404" dirty="0">
                <a:latin typeface="Corbel"/>
                <a:cs typeface="Corbel"/>
              </a:rPr>
              <a:t>f</a:t>
            </a:r>
            <a:r>
              <a:rPr sz="1404" spc="4" dirty="0">
                <a:latin typeface="Corbel"/>
                <a:cs typeface="Corbel"/>
              </a:rPr>
              <a:t>i</a:t>
            </a:r>
            <a:r>
              <a:rPr sz="1404" spc="-4" dirty="0">
                <a:latin typeface="Corbel"/>
                <a:cs typeface="Corbel"/>
              </a:rPr>
              <a:t>nisi</a:t>
            </a:r>
            <a:r>
              <a:rPr sz="1404" dirty="0">
                <a:latin typeface="Corbel"/>
                <a:cs typeface="Corbel"/>
              </a:rPr>
              <a:t>k</a:t>
            </a:r>
            <a:r>
              <a:rPr sz="1404" spc="4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n</a:t>
            </a:r>
            <a:r>
              <a:rPr sz="1404" spc="186" dirty="0">
                <a:latin typeface="Corbel"/>
                <a:cs typeface="Corbel"/>
              </a:rPr>
              <a:t> </a:t>
            </a:r>
            <a:r>
              <a:rPr sz="1404" spc="-4" dirty="0">
                <a:latin typeface="Corbel"/>
                <a:cs typeface="Corbel"/>
              </a:rPr>
              <a:t>m</a:t>
            </a:r>
            <a:r>
              <a:rPr sz="1404" spc="4" dirty="0">
                <a:latin typeface="Corbel"/>
                <a:cs typeface="Corbel"/>
              </a:rPr>
              <a:t>e</a:t>
            </a:r>
            <a:r>
              <a:rPr sz="1404" dirty="0">
                <a:latin typeface="Corbel"/>
                <a:cs typeface="Corbel"/>
              </a:rPr>
              <a:t>th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dirty="0">
                <a:latin typeface="Corbel"/>
                <a:cs typeface="Corbel"/>
              </a:rPr>
              <a:t>d</a:t>
            </a:r>
            <a:r>
              <a:rPr sz="1404" spc="64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den</a:t>
            </a:r>
            <a:r>
              <a:rPr sz="1404" dirty="0">
                <a:latin typeface="Corbel"/>
                <a:cs typeface="Corbel"/>
              </a:rPr>
              <a:t>g</a:t>
            </a:r>
            <a:r>
              <a:rPr sz="1404" spc="4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n</a:t>
            </a:r>
            <a:r>
              <a:rPr sz="1404" spc="78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p</a:t>
            </a:r>
            <a:r>
              <a:rPr sz="1404" spc="5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r</a:t>
            </a:r>
            <a:r>
              <a:rPr sz="1404" spc="5" dirty="0">
                <a:latin typeface="Corbel"/>
                <a:cs typeface="Corbel"/>
              </a:rPr>
              <a:t>a</a:t>
            </a:r>
            <a:r>
              <a:rPr sz="1404" spc="-5" dirty="0">
                <a:latin typeface="Corbel"/>
                <a:cs typeface="Corbel"/>
              </a:rPr>
              <a:t>m</a:t>
            </a:r>
            <a:r>
              <a:rPr sz="1404" spc="5" dirty="0">
                <a:latin typeface="Corbel"/>
                <a:cs typeface="Corbel"/>
              </a:rPr>
              <a:t>e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5" dirty="0">
                <a:latin typeface="Corbel"/>
                <a:cs typeface="Corbel"/>
              </a:rPr>
              <a:t>e</a:t>
            </a:r>
            <a:r>
              <a:rPr sz="1404" dirty="0">
                <a:latin typeface="Corbel"/>
                <a:cs typeface="Corbel"/>
              </a:rPr>
              <a:t>r </a:t>
            </a:r>
          </a:p>
          <a:p>
            <a:pPr marL="84685">
              <a:lnSpc>
                <a:spcPts val="1714"/>
              </a:lnSpc>
            </a:pPr>
            <a:r>
              <a:rPr sz="1404" dirty="0">
                <a:latin typeface="Corbel"/>
                <a:cs typeface="Corbel"/>
              </a:rPr>
              <a:t>v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spc="4" dirty="0">
                <a:latin typeface="Corbel"/>
                <a:cs typeface="Corbel"/>
              </a:rPr>
              <a:t>i</a:t>
            </a:r>
            <a:r>
              <a:rPr sz="1404" dirty="0">
                <a:latin typeface="Corbel"/>
                <a:cs typeface="Corbel"/>
              </a:rPr>
              <a:t>d</a:t>
            </a:r>
            <a:r>
              <a:rPr sz="1404" spc="49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i</a:t>
            </a:r>
            <a:r>
              <a:rPr sz="1404" spc="-4" dirty="0">
                <a:latin typeface="Corbel"/>
                <a:cs typeface="Corbel"/>
              </a:rPr>
              <a:t>s</a:t>
            </a:r>
            <a:r>
              <a:rPr sz="1404" spc="4" dirty="0">
                <a:latin typeface="Corbel"/>
                <a:cs typeface="Corbel"/>
              </a:rPr>
              <a:t>iDa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13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(</a:t>
            </a:r>
            <a:r>
              <a:rPr sz="1404" spc="4" dirty="0">
                <a:latin typeface="Corbel"/>
                <a:cs typeface="Corbel"/>
              </a:rPr>
              <a:t>d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spc="4" dirty="0">
                <a:latin typeface="Corbel"/>
                <a:cs typeface="Corbel"/>
              </a:rPr>
              <a:t>b</a:t>
            </a:r>
            <a:r>
              <a:rPr sz="1404" spc="-4" dirty="0">
                <a:latin typeface="Corbel"/>
                <a:cs typeface="Corbel"/>
              </a:rPr>
              <a:t>l</a:t>
            </a:r>
            <a:r>
              <a:rPr sz="1404" dirty="0">
                <a:latin typeface="Corbel"/>
                <a:cs typeface="Corbel"/>
              </a:rPr>
              <a:t>e</a:t>
            </a:r>
            <a:r>
              <a:rPr sz="1404" spc="141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p,</a:t>
            </a:r>
            <a:r>
              <a:rPr sz="1404" spc="26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d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spc="4" dirty="0">
                <a:latin typeface="Corbel"/>
                <a:cs typeface="Corbel"/>
              </a:rPr>
              <a:t>bl</a:t>
            </a:r>
            <a:r>
              <a:rPr sz="1404" dirty="0">
                <a:latin typeface="Corbel"/>
                <a:cs typeface="Corbel"/>
              </a:rPr>
              <a:t>e</a:t>
            </a:r>
            <a:r>
              <a:rPr sz="1404" spc="62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l</a:t>
            </a:r>
            <a:r>
              <a:rPr sz="1404" dirty="0">
                <a:latin typeface="Corbel"/>
                <a:cs typeface="Corbel"/>
              </a:rPr>
              <a:t>,</a:t>
            </a:r>
            <a:r>
              <a:rPr sz="1404" spc="18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d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spc="4" dirty="0">
                <a:latin typeface="Corbel"/>
                <a:cs typeface="Corbel"/>
              </a:rPr>
              <a:t>bl</a:t>
            </a:r>
            <a:r>
              <a:rPr sz="1404" dirty="0">
                <a:latin typeface="Corbel"/>
                <a:cs typeface="Corbel"/>
              </a:rPr>
              <a:t>e</a:t>
            </a:r>
            <a:r>
              <a:rPr sz="1404" spc="75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t)</a:t>
            </a:r>
            <a:r>
              <a:rPr sz="1404" spc="9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{ </a:t>
            </a:r>
          </a:p>
          <a:p>
            <a:pPr marL="84685">
              <a:lnSpc>
                <a:spcPts val="1714"/>
              </a:lnSpc>
            </a:pPr>
            <a:r>
              <a:rPr sz="1404" dirty="0">
                <a:latin typeface="Corbel"/>
                <a:cs typeface="Corbel"/>
              </a:rPr>
              <a:t>p</a:t>
            </a:r>
            <a:r>
              <a:rPr sz="1404" spc="4" dirty="0">
                <a:latin typeface="Corbel"/>
                <a:cs typeface="Corbel"/>
              </a:rPr>
              <a:t>an</a:t>
            </a:r>
            <a:r>
              <a:rPr sz="1404" dirty="0">
                <a:latin typeface="Corbel"/>
                <a:cs typeface="Corbel"/>
              </a:rPr>
              <a:t>j</a:t>
            </a:r>
            <a:r>
              <a:rPr sz="1404" spc="4" dirty="0">
                <a:latin typeface="Corbel"/>
                <a:cs typeface="Corbel"/>
              </a:rPr>
              <a:t>an</a:t>
            </a:r>
            <a:r>
              <a:rPr sz="1404" dirty="0">
                <a:latin typeface="Corbel"/>
                <a:cs typeface="Corbel"/>
              </a:rPr>
              <a:t>g</a:t>
            </a:r>
            <a:r>
              <a:rPr sz="1404" spc="84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=</a:t>
            </a:r>
            <a:r>
              <a:rPr sz="1404" spc="18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p;</a:t>
            </a:r>
          </a:p>
          <a:p>
            <a:pPr marL="157864" marR="21150">
              <a:lnSpc>
                <a:spcPts val="1418"/>
              </a:lnSpc>
            </a:pPr>
            <a:r>
              <a:rPr sz="2106" spc="4" baseline="1761" dirty="0">
                <a:latin typeface="Corbel"/>
                <a:cs typeface="Corbel"/>
              </a:rPr>
              <a:t>leba</a:t>
            </a:r>
            <a:r>
              <a:rPr sz="2106" baseline="1761" dirty="0">
                <a:latin typeface="Corbel"/>
                <a:cs typeface="Corbel"/>
              </a:rPr>
              <a:t>r</a:t>
            </a:r>
            <a:r>
              <a:rPr sz="2106" spc="44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=</a:t>
            </a:r>
            <a:r>
              <a:rPr sz="2106" spc="18" baseline="1761" dirty="0">
                <a:latin typeface="Corbel"/>
                <a:cs typeface="Corbel"/>
              </a:rPr>
              <a:t> </a:t>
            </a:r>
            <a:r>
              <a:rPr sz="2106" spc="4" baseline="1761" dirty="0">
                <a:latin typeface="Corbel"/>
                <a:cs typeface="Corbel"/>
              </a:rPr>
              <a:t>l</a:t>
            </a:r>
            <a:r>
              <a:rPr sz="2106" baseline="1761" dirty="0">
                <a:latin typeface="Corbel"/>
                <a:cs typeface="Corbel"/>
              </a:rPr>
              <a:t>;</a:t>
            </a:r>
            <a:endParaRPr sz="1404" dirty="0">
              <a:latin typeface="Corbel"/>
              <a:cs typeface="Corbel"/>
            </a:endParaRPr>
          </a:p>
          <a:p>
            <a:pPr marL="157864" marR="21150">
              <a:lnSpc>
                <a:spcPts val="1409"/>
              </a:lnSpc>
            </a:pPr>
            <a:r>
              <a:rPr sz="2106" baseline="3523" dirty="0">
                <a:latin typeface="Corbel"/>
                <a:cs typeface="Corbel"/>
              </a:rPr>
              <a:t>t</a:t>
            </a:r>
            <a:r>
              <a:rPr sz="2106" spc="4" baseline="3523" dirty="0">
                <a:latin typeface="Corbel"/>
                <a:cs typeface="Corbel"/>
              </a:rPr>
              <a:t>in</a:t>
            </a:r>
            <a:r>
              <a:rPr sz="2106" baseline="3523" dirty="0">
                <a:latin typeface="Corbel"/>
                <a:cs typeface="Corbel"/>
              </a:rPr>
              <a:t>ggi</a:t>
            </a:r>
            <a:r>
              <a:rPr sz="2106" spc="67" baseline="3523" dirty="0">
                <a:latin typeface="Corbel"/>
                <a:cs typeface="Corbel"/>
              </a:rPr>
              <a:t> </a:t>
            </a:r>
            <a:r>
              <a:rPr sz="2106" baseline="3523" dirty="0">
                <a:latin typeface="Corbel"/>
                <a:cs typeface="Corbel"/>
              </a:rPr>
              <a:t>=</a:t>
            </a:r>
            <a:r>
              <a:rPr sz="2106" spc="-4" baseline="3523" dirty="0">
                <a:latin typeface="Corbel"/>
                <a:cs typeface="Corbel"/>
              </a:rPr>
              <a:t> </a:t>
            </a:r>
            <a:r>
              <a:rPr sz="2106" baseline="3523" dirty="0">
                <a:latin typeface="Corbel"/>
                <a:cs typeface="Corbel"/>
              </a:rPr>
              <a:t>t;</a:t>
            </a:r>
            <a:endParaRPr sz="1404" dirty="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8489" y="1410662"/>
            <a:ext cx="2338361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spc="-4" dirty="0">
                <a:latin typeface="Arial"/>
                <a:cs typeface="Arial"/>
              </a:rPr>
              <a:t>D</a:t>
            </a:r>
            <a:r>
              <a:rPr sz="1586" dirty="0">
                <a:latin typeface="Arial"/>
                <a:cs typeface="Arial"/>
              </a:rPr>
              <a:t>ua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ah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pada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r>
              <a:rPr sz="1586" spc="-17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:</a:t>
            </a:r>
            <a:endParaRPr sz="158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3473" y="2087257"/>
            <a:ext cx="3518363" cy="1895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88707">
              <a:lnSpc>
                <a:spcPts val="1721"/>
              </a:lnSpc>
              <a:spcBef>
                <a:spcPts val="86"/>
              </a:spcBef>
            </a:pPr>
            <a:r>
              <a:rPr sz="1586" spc="-4" dirty="0">
                <a:latin typeface="Arial"/>
                <a:cs typeface="Arial"/>
              </a:rPr>
              <a:t>P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er</a:t>
            </a:r>
            <a:r>
              <a:rPr sz="1586" spc="-8" dirty="0">
                <a:latin typeface="Arial"/>
                <a:cs typeface="Arial"/>
              </a:rPr>
              <a:t> </a:t>
            </a:r>
            <a:r>
              <a:rPr sz="1586" dirty="0">
                <a:latin typeface="Wingdings"/>
                <a:cs typeface="Wingdings"/>
              </a:rPr>
              <a:t></a:t>
            </a:r>
            <a:r>
              <a:rPr sz="1586" spc="49" dirty="0">
                <a:latin typeface="Times New Roman"/>
                <a:cs typeface="Times New Roman"/>
              </a:rPr>
              <a:t> </a:t>
            </a:r>
            <a:r>
              <a:rPr sz="1586" spc="-121" dirty="0">
                <a:latin typeface="Arial"/>
                <a:cs typeface="Arial"/>
              </a:rPr>
              <a:t>V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abel </a:t>
            </a:r>
            <a:r>
              <a:rPr sz="1586" spc="17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 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de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4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pada saat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buat</a:t>
            </a:r>
            <a:endParaRPr sz="1586">
              <a:latin typeface="Arial"/>
              <a:cs typeface="Arial"/>
            </a:endParaRPr>
          </a:p>
          <a:p>
            <a:pPr marL="11506">
              <a:lnSpc>
                <a:spcPts val="1721"/>
              </a:lnSpc>
              <a:spcBef>
                <a:spcPts val="953"/>
              </a:spcBef>
            </a:pPr>
            <a:r>
              <a:rPr sz="1586" spc="-4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gu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Wingdings"/>
                <a:cs typeface="Wingdings"/>
              </a:rPr>
              <a:t></a:t>
            </a:r>
            <a:r>
              <a:rPr sz="1586" spc="4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ai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gunakan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pada saat pe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angg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an</a:t>
            </a:r>
            <a:r>
              <a:rPr sz="1586" spc="35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endParaRPr sz="1586">
              <a:latin typeface="Arial"/>
              <a:cs typeface="Arial"/>
            </a:endParaRPr>
          </a:p>
          <a:p>
            <a:pPr marL="11506" marR="360852">
              <a:lnSpc>
                <a:spcPts val="1721"/>
              </a:lnSpc>
              <a:spcBef>
                <a:spcPts val="941"/>
              </a:spcBef>
            </a:pPr>
            <a:r>
              <a:rPr sz="1586" spc="-4" dirty="0">
                <a:latin typeface="Arial"/>
                <a:cs typeface="Arial"/>
              </a:rPr>
              <a:t>C</a:t>
            </a:r>
            <a:r>
              <a:rPr sz="1586" dirty="0">
                <a:latin typeface="Arial"/>
                <a:cs typeface="Arial"/>
              </a:rPr>
              <a:t>on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oh pa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er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: pan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ang,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eba</a:t>
            </a:r>
            <a:r>
              <a:rPr sz="1586" spc="-81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,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nggi</a:t>
            </a:r>
            <a:endParaRPr sz="1586">
              <a:latin typeface="Arial"/>
              <a:cs typeface="Arial"/>
            </a:endParaRPr>
          </a:p>
          <a:p>
            <a:pPr marL="11506" marR="23224">
              <a:lnSpc>
                <a:spcPct val="95825"/>
              </a:lnSpc>
              <a:spcBef>
                <a:spcPts val="746"/>
              </a:spcBef>
            </a:pPr>
            <a:r>
              <a:rPr sz="1586" spc="-4" dirty="0">
                <a:latin typeface="Arial"/>
                <a:cs typeface="Arial"/>
              </a:rPr>
              <a:t>C</a:t>
            </a:r>
            <a:r>
              <a:rPr sz="1586" dirty="0">
                <a:latin typeface="Arial"/>
                <a:cs typeface="Arial"/>
              </a:rPr>
              <a:t>on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oh 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gu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 :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4</a:t>
            </a:r>
            <a:r>
              <a:rPr sz="1586" spc="4" dirty="0">
                <a:latin typeface="Arial"/>
                <a:cs typeface="Arial"/>
              </a:rPr>
              <a:t>,</a:t>
            </a:r>
            <a:r>
              <a:rPr sz="1586" dirty="0">
                <a:latin typeface="Arial"/>
                <a:cs typeface="Arial"/>
              </a:rPr>
              <a:t>3,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2</a:t>
            </a:r>
            <a:endParaRPr sz="15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8489" y="2111937"/>
            <a:ext cx="126943" cy="1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ct val="92488"/>
              </a:lnSpc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endParaRPr sz="1314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8489" y="2669782"/>
            <a:ext cx="126943" cy="1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ct val="92488"/>
              </a:lnSpc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endParaRPr sz="1314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5941" y="3139302"/>
            <a:ext cx="105033" cy="20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536"/>
              </a:lnSpc>
              <a:spcBef>
                <a:spcPts val="76"/>
              </a:spcBef>
            </a:pPr>
            <a:r>
              <a:rPr sz="2106" baseline="3523" dirty="0">
                <a:latin typeface="Corbel"/>
                <a:cs typeface="Corbel"/>
              </a:rPr>
              <a:t>}</a:t>
            </a:r>
            <a:endParaRPr sz="1404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489" y="3226247"/>
            <a:ext cx="126943" cy="1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ct val="92488"/>
              </a:lnSpc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endParaRPr sz="1314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5942" y="3313284"/>
            <a:ext cx="2546269" cy="380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7339">
              <a:lnSpc>
                <a:spcPts val="1504"/>
              </a:lnSpc>
              <a:spcBef>
                <a:spcPts val="75"/>
              </a:spcBef>
            </a:pPr>
            <a:r>
              <a:rPr sz="2106" spc="4" baseline="1761" dirty="0">
                <a:latin typeface="Corbel"/>
                <a:cs typeface="Corbel"/>
              </a:rPr>
              <a:t>d</a:t>
            </a:r>
            <a:r>
              <a:rPr sz="2106" spc="-4" baseline="1761" dirty="0">
                <a:latin typeface="Corbel"/>
                <a:cs typeface="Corbel"/>
              </a:rPr>
              <a:t>ou</a:t>
            </a:r>
            <a:r>
              <a:rPr sz="2106" spc="4" baseline="1761" dirty="0">
                <a:latin typeface="Corbel"/>
                <a:cs typeface="Corbel"/>
              </a:rPr>
              <a:t>bl</a:t>
            </a:r>
            <a:r>
              <a:rPr sz="2106" baseline="1761" dirty="0">
                <a:latin typeface="Corbel"/>
                <a:cs typeface="Corbel"/>
              </a:rPr>
              <a:t>e</a:t>
            </a:r>
            <a:r>
              <a:rPr sz="2106" spc="80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h</a:t>
            </a:r>
            <a:r>
              <a:rPr sz="2106" spc="4" baseline="1761" dirty="0">
                <a:latin typeface="Corbel"/>
                <a:cs typeface="Corbel"/>
              </a:rPr>
              <a:t>i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-4" baseline="1761" dirty="0">
                <a:latin typeface="Corbel"/>
                <a:cs typeface="Corbel"/>
              </a:rPr>
              <a:t>u</a:t>
            </a:r>
            <a:r>
              <a:rPr sz="2106" spc="4" baseline="1761" dirty="0">
                <a:latin typeface="Corbel"/>
                <a:cs typeface="Corbel"/>
              </a:rPr>
              <a:t>n</a:t>
            </a:r>
            <a:r>
              <a:rPr sz="2106" baseline="1761" dirty="0">
                <a:latin typeface="Corbel"/>
                <a:cs typeface="Corbel"/>
              </a:rPr>
              <a:t>g</a:t>
            </a:r>
            <a:r>
              <a:rPr sz="2106" spc="-53" baseline="1761" dirty="0">
                <a:latin typeface="Corbel"/>
                <a:cs typeface="Corbel"/>
              </a:rPr>
              <a:t>V</a:t>
            </a:r>
            <a:r>
              <a:rPr sz="2106" spc="-4" baseline="1761" dirty="0">
                <a:latin typeface="Corbel"/>
                <a:cs typeface="Corbel"/>
              </a:rPr>
              <a:t>o</a:t>
            </a:r>
            <a:r>
              <a:rPr sz="2106" spc="4" baseline="1761" dirty="0">
                <a:latin typeface="Corbel"/>
                <a:cs typeface="Corbel"/>
              </a:rPr>
              <a:t>l</a:t>
            </a:r>
            <a:r>
              <a:rPr sz="2106" spc="-4" baseline="1761" dirty="0">
                <a:latin typeface="Corbel"/>
                <a:cs typeface="Corbel"/>
              </a:rPr>
              <a:t>um</a:t>
            </a:r>
            <a:r>
              <a:rPr sz="2106" spc="8" baseline="1761" dirty="0">
                <a:latin typeface="Corbel"/>
                <a:cs typeface="Corbel"/>
              </a:rPr>
              <a:t>e</a:t>
            </a:r>
            <a:r>
              <a:rPr sz="2106" baseline="1761" dirty="0">
                <a:latin typeface="Corbel"/>
                <a:cs typeface="Corbel"/>
              </a:rPr>
              <a:t>()</a:t>
            </a:r>
            <a:r>
              <a:rPr sz="2106" spc="182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{</a:t>
            </a:r>
            <a:endParaRPr sz="1404">
              <a:latin typeface="Corbel"/>
              <a:cs typeface="Corbel"/>
            </a:endParaRPr>
          </a:p>
          <a:p>
            <a:pPr marL="84685">
              <a:lnSpc>
                <a:spcPts val="1413"/>
              </a:lnSpc>
            </a:pPr>
            <a:r>
              <a:rPr sz="2106" baseline="3523" dirty="0">
                <a:latin typeface="Corbel"/>
                <a:cs typeface="Corbel"/>
              </a:rPr>
              <a:t>r</a:t>
            </a:r>
            <a:r>
              <a:rPr sz="2106" spc="4" baseline="3523" dirty="0">
                <a:latin typeface="Corbel"/>
                <a:cs typeface="Corbel"/>
              </a:rPr>
              <a:t>e</a:t>
            </a:r>
            <a:r>
              <a:rPr sz="2106" baseline="3523" dirty="0">
                <a:latin typeface="Corbel"/>
                <a:cs typeface="Corbel"/>
              </a:rPr>
              <a:t>t</a:t>
            </a:r>
            <a:r>
              <a:rPr sz="2106" spc="-4" baseline="3523" dirty="0">
                <a:latin typeface="Corbel"/>
                <a:cs typeface="Corbel"/>
              </a:rPr>
              <a:t>u</a:t>
            </a:r>
            <a:r>
              <a:rPr sz="2106" baseline="3523" dirty="0">
                <a:latin typeface="Corbel"/>
                <a:cs typeface="Corbel"/>
              </a:rPr>
              <a:t>rn</a:t>
            </a:r>
            <a:r>
              <a:rPr sz="2106" spc="67" baseline="3523" dirty="0">
                <a:latin typeface="Corbel"/>
                <a:cs typeface="Corbel"/>
              </a:rPr>
              <a:t> </a:t>
            </a:r>
            <a:r>
              <a:rPr sz="2106" spc="8" baseline="3523" dirty="0">
                <a:latin typeface="Corbel"/>
                <a:cs typeface="Corbel"/>
              </a:rPr>
              <a:t>(</a:t>
            </a:r>
            <a:r>
              <a:rPr sz="2106" baseline="3523" dirty="0">
                <a:latin typeface="Corbel"/>
                <a:cs typeface="Corbel"/>
              </a:rPr>
              <a:t>p</a:t>
            </a:r>
            <a:r>
              <a:rPr sz="2106" spc="4" baseline="3523" dirty="0">
                <a:latin typeface="Corbel"/>
                <a:cs typeface="Corbel"/>
              </a:rPr>
              <a:t>an</a:t>
            </a:r>
            <a:r>
              <a:rPr sz="2106" baseline="3523" dirty="0">
                <a:latin typeface="Corbel"/>
                <a:cs typeface="Corbel"/>
              </a:rPr>
              <a:t>j</a:t>
            </a:r>
            <a:r>
              <a:rPr sz="2106" spc="4" baseline="3523" dirty="0">
                <a:latin typeface="Corbel"/>
                <a:cs typeface="Corbel"/>
              </a:rPr>
              <a:t>an</a:t>
            </a:r>
            <a:r>
              <a:rPr sz="2106" baseline="3523" dirty="0">
                <a:latin typeface="Corbel"/>
                <a:cs typeface="Corbel"/>
              </a:rPr>
              <a:t>g</a:t>
            </a:r>
            <a:r>
              <a:rPr sz="2106" spc="79" baseline="3523" dirty="0">
                <a:latin typeface="Corbel"/>
                <a:cs typeface="Corbel"/>
              </a:rPr>
              <a:t> </a:t>
            </a:r>
            <a:r>
              <a:rPr sz="2106" baseline="3523" dirty="0">
                <a:latin typeface="Corbel"/>
                <a:cs typeface="Corbel"/>
              </a:rPr>
              <a:t>*</a:t>
            </a:r>
            <a:r>
              <a:rPr sz="2106" spc="19" baseline="3523" dirty="0">
                <a:latin typeface="Corbel"/>
                <a:cs typeface="Corbel"/>
              </a:rPr>
              <a:t> </a:t>
            </a:r>
            <a:r>
              <a:rPr sz="2106" spc="4" baseline="3523" dirty="0">
                <a:latin typeface="Corbel"/>
                <a:cs typeface="Corbel"/>
              </a:rPr>
              <a:t>leba</a:t>
            </a:r>
            <a:r>
              <a:rPr sz="2106" baseline="3523" dirty="0">
                <a:latin typeface="Corbel"/>
                <a:cs typeface="Corbel"/>
              </a:rPr>
              <a:t>r</a:t>
            </a:r>
            <a:r>
              <a:rPr sz="2106" spc="58" baseline="3523" dirty="0">
                <a:latin typeface="Corbel"/>
                <a:cs typeface="Corbel"/>
              </a:rPr>
              <a:t> </a:t>
            </a:r>
            <a:r>
              <a:rPr sz="2106" baseline="3523" dirty="0">
                <a:latin typeface="Corbel"/>
                <a:cs typeface="Corbel"/>
              </a:rPr>
              <a:t>*</a:t>
            </a:r>
            <a:r>
              <a:rPr sz="2106" spc="5" baseline="3523" dirty="0">
                <a:latin typeface="Corbel"/>
                <a:cs typeface="Corbel"/>
              </a:rPr>
              <a:t> </a:t>
            </a:r>
            <a:r>
              <a:rPr sz="2106" baseline="3523" dirty="0">
                <a:latin typeface="Corbel"/>
                <a:cs typeface="Corbel"/>
              </a:rPr>
              <a:t>t</a:t>
            </a:r>
            <a:r>
              <a:rPr sz="2106" spc="5" baseline="3523" dirty="0">
                <a:latin typeface="Corbel"/>
                <a:cs typeface="Corbel"/>
              </a:rPr>
              <a:t>in</a:t>
            </a:r>
            <a:r>
              <a:rPr sz="2106" baseline="3523" dirty="0">
                <a:latin typeface="Corbel"/>
                <a:cs typeface="Corbel"/>
              </a:rPr>
              <a:t>ggi);</a:t>
            </a:r>
            <a:endParaRPr sz="1404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5941" y="3662627"/>
            <a:ext cx="105033" cy="20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536"/>
              </a:lnSpc>
              <a:spcBef>
                <a:spcPts val="76"/>
              </a:spcBef>
            </a:pPr>
            <a:r>
              <a:rPr sz="2106" baseline="3523" dirty="0">
                <a:latin typeface="Corbel"/>
                <a:cs typeface="Corbel"/>
              </a:rPr>
              <a:t>}</a:t>
            </a:r>
            <a:endParaRPr sz="1404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489" y="3782712"/>
            <a:ext cx="126943" cy="1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ct val="92488"/>
              </a:lnSpc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endParaRPr sz="1314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2759" y="3836609"/>
            <a:ext cx="105033" cy="20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536"/>
              </a:lnSpc>
              <a:spcBef>
                <a:spcPts val="76"/>
              </a:spcBef>
            </a:pPr>
            <a:r>
              <a:rPr sz="2106" baseline="3523" dirty="0">
                <a:latin typeface="Corbel"/>
                <a:cs typeface="Corbel"/>
              </a:rPr>
              <a:t>}</a:t>
            </a:r>
            <a:endParaRPr sz="1404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2759" y="4010591"/>
            <a:ext cx="4429599" cy="1599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7339">
              <a:lnSpc>
                <a:spcPts val="1504"/>
              </a:lnSpc>
              <a:spcBef>
                <a:spcPts val="75"/>
              </a:spcBef>
            </a:pPr>
            <a:r>
              <a:rPr sz="2106" baseline="1761" dirty="0">
                <a:latin typeface="Corbel"/>
                <a:cs typeface="Corbel"/>
              </a:rPr>
              <a:t>c</a:t>
            </a:r>
            <a:r>
              <a:rPr sz="2106" spc="4" baseline="1761" dirty="0">
                <a:latin typeface="Corbel"/>
                <a:cs typeface="Corbel"/>
              </a:rPr>
              <a:t>la</a:t>
            </a:r>
            <a:r>
              <a:rPr sz="2106" spc="-4" baseline="1761" dirty="0">
                <a:latin typeface="Corbel"/>
                <a:cs typeface="Corbel"/>
              </a:rPr>
              <a:t>s</a:t>
            </a:r>
            <a:r>
              <a:rPr sz="2106" baseline="1761" dirty="0">
                <a:latin typeface="Corbel"/>
                <a:cs typeface="Corbel"/>
              </a:rPr>
              <a:t>s</a:t>
            </a:r>
            <a:r>
              <a:rPr sz="2106" spc="45" baseline="1761" dirty="0">
                <a:latin typeface="Corbel"/>
                <a:cs typeface="Corbel"/>
              </a:rPr>
              <a:t> </a:t>
            </a:r>
            <a:r>
              <a:rPr sz="2106" spc="4" baseline="1761" dirty="0">
                <a:latin typeface="Corbel"/>
                <a:cs typeface="Corbel"/>
              </a:rPr>
              <a:t>De</a:t>
            </a:r>
            <a:r>
              <a:rPr sz="2106" spc="-4" baseline="1761" dirty="0">
                <a:latin typeface="Corbel"/>
                <a:cs typeface="Corbel"/>
              </a:rPr>
              <a:t>moM</a:t>
            </a:r>
            <a:r>
              <a:rPr sz="2106" spc="4" baseline="1761" dirty="0">
                <a:latin typeface="Corbel"/>
                <a:cs typeface="Corbel"/>
              </a:rPr>
              <a:t>e</a:t>
            </a:r>
            <a:r>
              <a:rPr sz="2106" baseline="1761" dirty="0">
                <a:latin typeface="Corbel"/>
                <a:cs typeface="Corbel"/>
              </a:rPr>
              <a:t>th</a:t>
            </a:r>
            <a:r>
              <a:rPr sz="2106" spc="-4" baseline="1761" dirty="0">
                <a:latin typeface="Corbel"/>
                <a:cs typeface="Corbel"/>
              </a:rPr>
              <a:t>o</a:t>
            </a:r>
            <a:r>
              <a:rPr sz="2106" spc="4" baseline="1761" dirty="0">
                <a:latin typeface="Corbel"/>
                <a:cs typeface="Corbel"/>
              </a:rPr>
              <a:t>d</a:t>
            </a:r>
            <a:r>
              <a:rPr sz="2106" baseline="1761" dirty="0">
                <a:latin typeface="Corbel"/>
                <a:cs typeface="Corbel"/>
              </a:rPr>
              <a:t>3</a:t>
            </a:r>
            <a:r>
              <a:rPr sz="2106" spc="157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{</a:t>
            </a:r>
            <a:endParaRPr sz="1404" dirty="0">
              <a:latin typeface="Corbel"/>
              <a:cs typeface="Corbel"/>
            </a:endParaRPr>
          </a:p>
          <a:p>
            <a:pPr marL="84685" marR="27339">
              <a:lnSpc>
                <a:spcPts val="1377"/>
              </a:lnSpc>
            </a:pPr>
            <a:r>
              <a:rPr sz="2106" baseline="1761" dirty="0">
                <a:latin typeface="Corbel"/>
                <a:cs typeface="Corbel"/>
              </a:rPr>
              <a:t>p</a:t>
            </a:r>
            <a:r>
              <a:rPr sz="2106" spc="-4" baseline="1761" dirty="0">
                <a:latin typeface="Corbel"/>
                <a:cs typeface="Corbel"/>
              </a:rPr>
              <a:t>u</a:t>
            </a:r>
            <a:r>
              <a:rPr sz="2106" spc="4" baseline="1761" dirty="0">
                <a:latin typeface="Corbel"/>
                <a:cs typeface="Corbel"/>
              </a:rPr>
              <a:t>bli</a:t>
            </a:r>
            <a:r>
              <a:rPr sz="2106" baseline="1761" dirty="0">
                <a:latin typeface="Corbel"/>
                <a:cs typeface="Corbel"/>
              </a:rPr>
              <a:t>c</a:t>
            </a:r>
            <a:r>
              <a:rPr sz="2106" spc="37" baseline="1761" dirty="0">
                <a:latin typeface="Corbel"/>
                <a:cs typeface="Corbel"/>
              </a:rPr>
              <a:t> </a:t>
            </a:r>
            <a:r>
              <a:rPr sz="2106" spc="-4" baseline="1761" dirty="0">
                <a:latin typeface="Corbel"/>
                <a:cs typeface="Corbel"/>
              </a:rPr>
              <a:t>s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a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i</a:t>
            </a:r>
            <a:r>
              <a:rPr sz="2106" baseline="1761" dirty="0">
                <a:latin typeface="Corbel"/>
                <a:cs typeface="Corbel"/>
              </a:rPr>
              <a:t>c</a:t>
            </a:r>
            <a:r>
              <a:rPr sz="2106" spc="53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v</a:t>
            </a:r>
            <a:r>
              <a:rPr sz="2106" spc="-4" baseline="1761" dirty="0">
                <a:latin typeface="Corbel"/>
                <a:cs typeface="Corbel"/>
              </a:rPr>
              <a:t>o</a:t>
            </a:r>
            <a:r>
              <a:rPr sz="2106" spc="4" baseline="1761" dirty="0">
                <a:latin typeface="Corbel"/>
                <a:cs typeface="Corbel"/>
              </a:rPr>
              <a:t>i</a:t>
            </a:r>
            <a:r>
              <a:rPr sz="2106" baseline="1761" dirty="0">
                <a:latin typeface="Corbel"/>
                <a:cs typeface="Corbel"/>
              </a:rPr>
              <a:t>d</a:t>
            </a:r>
            <a:r>
              <a:rPr sz="2106" spc="44" baseline="1761" dirty="0">
                <a:latin typeface="Corbel"/>
                <a:cs typeface="Corbel"/>
              </a:rPr>
              <a:t> </a:t>
            </a:r>
            <a:r>
              <a:rPr sz="2106" spc="-4" baseline="1761" dirty="0">
                <a:latin typeface="Corbel"/>
                <a:cs typeface="Corbel"/>
              </a:rPr>
              <a:t>m</a:t>
            </a:r>
            <a:r>
              <a:rPr sz="2106" spc="4" baseline="1761" dirty="0">
                <a:latin typeface="Corbel"/>
                <a:cs typeface="Corbel"/>
              </a:rPr>
              <a:t>ain</a:t>
            </a:r>
            <a:r>
              <a:rPr sz="2106" baseline="1761" dirty="0">
                <a:latin typeface="Corbel"/>
                <a:cs typeface="Corbel"/>
              </a:rPr>
              <a:t>(S</a:t>
            </a:r>
            <a:r>
              <a:rPr sz="2106" spc="-8" baseline="1761" dirty="0">
                <a:latin typeface="Corbel"/>
                <a:cs typeface="Corbel"/>
              </a:rPr>
              <a:t>t</a:t>
            </a:r>
            <a:r>
              <a:rPr sz="2106" baseline="1761" dirty="0">
                <a:latin typeface="Corbel"/>
                <a:cs typeface="Corbel"/>
              </a:rPr>
              <a:t>r</a:t>
            </a:r>
            <a:r>
              <a:rPr sz="2106" spc="-4" baseline="1761" dirty="0">
                <a:latin typeface="Corbel"/>
                <a:cs typeface="Corbel"/>
              </a:rPr>
              <a:t>i</a:t>
            </a:r>
            <a:r>
              <a:rPr sz="2106" spc="4" baseline="1761" dirty="0">
                <a:latin typeface="Corbel"/>
                <a:cs typeface="Corbel"/>
              </a:rPr>
              <a:t>n</a:t>
            </a:r>
            <a:r>
              <a:rPr sz="2106" spc="-13" baseline="1761" dirty="0">
                <a:latin typeface="Corbel"/>
                <a:cs typeface="Corbel"/>
              </a:rPr>
              <a:t>g</a:t>
            </a:r>
            <a:r>
              <a:rPr sz="2106" spc="-4" baseline="1761" dirty="0">
                <a:latin typeface="Corbel"/>
                <a:cs typeface="Corbel"/>
              </a:rPr>
              <a:t>[</a:t>
            </a:r>
            <a:r>
              <a:rPr sz="2106" baseline="1761" dirty="0">
                <a:latin typeface="Corbel"/>
                <a:cs typeface="Corbel"/>
              </a:rPr>
              <a:t>]</a:t>
            </a:r>
            <a:r>
              <a:rPr sz="2106" spc="164" baseline="1761" dirty="0">
                <a:latin typeface="Corbel"/>
                <a:cs typeface="Corbel"/>
              </a:rPr>
              <a:t> </a:t>
            </a:r>
            <a:r>
              <a:rPr sz="2106" spc="4" baseline="1761" dirty="0">
                <a:latin typeface="Corbel"/>
                <a:cs typeface="Corbel"/>
              </a:rPr>
              <a:t>a</a:t>
            </a:r>
            <a:r>
              <a:rPr sz="2106" baseline="1761" dirty="0">
                <a:latin typeface="Corbel"/>
                <a:cs typeface="Corbel"/>
              </a:rPr>
              <a:t>rgs)</a:t>
            </a:r>
            <a:r>
              <a:rPr sz="2106" spc="57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{</a:t>
            </a:r>
            <a:endParaRPr sz="1404" dirty="0">
              <a:latin typeface="Corbel"/>
              <a:cs typeface="Corbel"/>
            </a:endParaRPr>
          </a:p>
          <a:p>
            <a:pPr marL="157864" marR="27339">
              <a:lnSpc>
                <a:spcPts val="1368"/>
              </a:lnSpc>
            </a:pPr>
            <a:r>
              <a:rPr sz="2106" spc="-31" baseline="1761" dirty="0">
                <a:latin typeface="Corbel"/>
                <a:cs typeface="Corbel"/>
              </a:rPr>
              <a:t>K</a:t>
            </a:r>
            <a:r>
              <a:rPr sz="2106" spc="-4" baseline="1761" dirty="0">
                <a:latin typeface="Corbel"/>
                <a:cs typeface="Corbel"/>
              </a:rPr>
              <a:t>o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a</a:t>
            </a:r>
            <a:r>
              <a:rPr sz="2106" baseline="1761" dirty="0">
                <a:latin typeface="Corbel"/>
                <a:cs typeface="Corbel"/>
              </a:rPr>
              <a:t>k</a:t>
            </a:r>
            <a:r>
              <a:rPr sz="2106" spc="69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k;</a:t>
            </a:r>
            <a:endParaRPr sz="1404" dirty="0">
              <a:latin typeface="Corbel"/>
              <a:cs typeface="Corbel"/>
            </a:endParaRPr>
          </a:p>
          <a:p>
            <a:pPr marL="11506" marR="27339">
              <a:lnSpc>
                <a:spcPts val="1368"/>
              </a:lnSpc>
            </a:pPr>
            <a:r>
              <a:rPr sz="2106" spc="-4" baseline="1761" dirty="0">
                <a:latin typeface="Corbel"/>
                <a:cs typeface="Corbel"/>
              </a:rPr>
              <a:t>/</a:t>
            </a:r>
            <a:r>
              <a:rPr sz="2106" baseline="1761" dirty="0">
                <a:latin typeface="Corbel"/>
                <a:cs typeface="Corbel"/>
              </a:rPr>
              <a:t>/</a:t>
            </a:r>
            <a:r>
              <a:rPr sz="2106" spc="37" baseline="1761" dirty="0">
                <a:latin typeface="Corbel"/>
                <a:cs typeface="Corbel"/>
              </a:rPr>
              <a:t> </a:t>
            </a:r>
            <a:r>
              <a:rPr sz="2106" spc="-4" baseline="1761" dirty="0">
                <a:latin typeface="Corbel"/>
                <a:cs typeface="Corbel"/>
              </a:rPr>
              <a:t>I</a:t>
            </a:r>
            <a:r>
              <a:rPr sz="2106" spc="4" baseline="1761" dirty="0">
                <a:latin typeface="Corbel"/>
                <a:cs typeface="Corbel"/>
              </a:rPr>
              <a:t>n</a:t>
            </a:r>
            <a:r>
              <a:rPr sz="2106" spc="-4" baseline="1761" dirty="0">
                <a:latin typeface="Corbel"/>
                <a:cs typeface="Corbel"/>
              </a:rPr>
              <a:t>s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an</a:t>
            </a:r>
            <a:r>
              <a:rPr sz="2106" spc="-4" baseline="1761" dirty="0">
                <a:latin typeface="Corbel"/>
                <a:cs typeface="Corbel"/>
              </a:rPr>
              <a:t>s</a:t>
            </a:r>
            <a:r>
              <a:rPr sz="2106" spc="4" baseline="1761" dirty="0">
                <a:latin typeface="Corbel"/>
                <a:cs typeface="Corbel"/>
              </a:rPr>
              <a:t>ia</a:t>
            </a:r>
            <a:r>
              <a:rPr sz="2106" spc="-4" baseline="1761" dirty="0">
                <a:latin typeface="Corbel"/>
                <a:cs typeface="Corbel"/>
              </a:rPr>
              <a:t>s</a:t>
            </a:r>
            <a:r>
              <a:rPr sz="2106" baseline="1761" dirty="0">
                <a:latin typeface="Corbel"/>
                <a:cs typeface="Corbel"/>
              </a:rPr>
              <a:t>i</a:t>
            </a:r>
            <a:r>
              <a:rPr sz="2106" spc="93" baseline="1761" dirty="0">
                <a:latin typeface="Corbel"/>
                <a:cs typeface="Corbel"/>
              </a:rPr>
              <a:t> </a:t>
            </a:r>
            <a:r>
              <a:rPr sz="2106" spc="-5" baseline="1761" dirty="0">
                <a:latin typeface="Corbel"/>
                <a:cs typeface="Corbel"/>
              </a:rPr>
              <a:t>o</a:t>
            </a:r>
            <a:r>
              <a:rPr sz="2106" spc="5" baseline="1761" dirty="0">
                <a:latin typeface="Corbel"/>
                <a:cs typeface="Corbel"/>
              </a:rPr>
              <a:t>b</a:t>
            </a:r>
            <a:r>
              <a:rPr sz="2106" baseline="1761" dirty="0">
                <a:latin typeface="Corbel"/>
                <a:cs typeface="Corbel"/>
              </a:rPr>
              <a:t>j</a:t>
            </a:r>
            <a:r>
              <a:rPr sz="2106" spc="5" baseline="1761" dirty="0">
                <a:latin typeface="Corbel"/>
                <a:cs typeface="Corbel"/>
              </a:rPr>
              <a:t>e</a:t>
            </a:r>
            <a:r>
              <a:rPr sz="2106" baseline="1761" dirty="0">
                <a:latin typeface="Corbel"/>
                <a:cs typeface="Corbel"/>
              </a:rPr>
              <a:t>k</a:t>
            </a:r>
            <a:endParaRPr sz="1404" dirty="0">
              <a:latin typeface="Corbel"/>
              <a:cs typeface="Corbel"/>
            </a:endParaRPr>
          </a:p>
          <a:p>
            <a:pPr marL="157864" marR="27339">
              <a:lnSpc>
                <a:spcPts val="1368"/>
              </a:lnSpc>
            </a:pPr>
            <a:r>
              <a:rPr sz="2106" baseline="1761" dirty="0">
                <a:latin typeface="Corbel"/>
                <a:cs typeface="Corbel"/>
              </a:rPr>
              <a:t>k</a:t>
            </a:r>
            <a:r>
              <a:rPr sz="2106" spc="14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=</a:t>
            </a:r>
            <a:r>
              <a:rPr sz="2106" spc="18" baseline="1761" dirty="0">
                <a:latin typeface="Corbel"/>
                <a:cs typeface="Corbel"/>
              </a:rPr>
              <a:t> </a:t>
            </a:r>
            <a:r>
              <a:rPr sz="2106" spc="4" baseline="1761" dirty="0">
                <a:latin typeface="Corbel"/>
                <a:cs typeface="Corbel"/>
              </a:rPr>
              <a:t>ne</a:t>
            </a:r>
            <a:r>
              <a:rPr sz="2106" baseline="1761" dirty="0">
                <a:latin typeface="Corbel"/>
                <a:cs typeface="Corbel"/>
              </a:rPr>
              <a:t>w</a:t>
            </a:r>
            <a:r>
              <a:rPr sz="2106" spc="48" baseline="1761" dirty="0">
                <a:latin typeface="Corbel"/>
                <a:cs typeface="Corbel"/>
              </a:rPr>
              <a:t> </a:t>
            </a:r>
            <a:r>
              <a:rPr sz="2106" spc="-31" baseline="1761" dirty="0">
                <a:latin typeface="Corbel"/>
                <a:cs typeface="Corbel"/>
              </a:rPr>
              <a:t>K</a:t>
            </a:r>
            <a:r>
              <a:rPr sz="2106" spc="-4" baseline="1761" dirty="0">
                <a:latin typeface="Corbel"/>
                <a:cs typeface="Corbel"/>
              </a:rPr>
              <a:t>o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a</a:t>
            </a:r>
            <a:r>
              <a:rPr sz="2106" baseline="1761" dirty="0">
                <a:latin typeface="Corbel"/>
                <a:cs typeface="Corbel"/>
              </a:rPr>
              <a:t>k();</a:t>
            </a:r>
            <a:endParaRPr sz="1404" dirty="0">
              <a:latin typeface="Corbel"/>
              <a:cs typeface="Corbel"/>
            </a:endParaRPr>
          </a:p>
          <a:p>
            <a:pPr marL="11506" marR="27339">
              <a:lnSpc>
                <a:spcPts val="1377"/>
              </a:lnSpc>
            </a:pPr>
            <a:r>
              <a:rPr sz="2106" spc="-4" baseline="3523" dirty="0">
                <a:latin typeface="Corbel"/>
                <a:cs typeface="Corbel"/>
              </a:rPr>
              <a:t>/</a:t>
            </a:r>
            <a:r>
              <a:rPr sz="2106" baseline="3523" dirty="0">
                <a:latin typeface="Corbel"/>
                <a:cs typeface="Corbel"/>
              </a:rPr>
              <a:t>/</a:t>
            </a:r>
            <a:r>
              <a:rPr sz="2106" spc="37" baseline="3523" dirty="0">
                <a:latin typeface="Corbel"/>
                <a:cs typeface="Corbel"/>
              </a:rPr>
              <a:t> </a:t>
            </a:r>
            <a:r>
              <a:rPr sz="2106" spc="-4" baseline="3523" dirty="0">
                <a:latin typeface="Corbel"/>
                <a:cs typeface="Corbel"/>
              </a:rPr>
              <a:t>M</a:t>
            </a:r>
            <a:r>
              <a:rPr sz="2106" spc="4" baseline="3523" dirty="0">
                <a:latin typeface="Corbel"/>
                <a:cs typeface="Corbel"/>
              </a:rPr>
              <a:t>e</a:t>
            </a:r>
            <a:r>
              <a:rPr sz="2106" spc="-4" baseline="3523" dirty="0">
                <a:latin typeface="Corbel"/>
                <a:cs typeface="Corbel"/>
              </a:rPr>
              <a:t>m</a:t>
            </a:r>
            <a:r>
              <a:rPr sz="2106" spc="4" baseline="3523" dirty="0">
                <a:latin typeface="Corbel"/>
                <a:cs typeface="Corbel"/>
              </a:rPr>
              <a:t>an</a:t>
            </a:r>
            <a:r>
              <a:rPr sz="2106" baseline="3523" dirty="0">
                <a:latin typeface="Corbel"/>
                <a:cs typeface="Corbel"/>
              </a:rPr>
              <a:t>gg</a:t>
            </a:r>
            <a:r>
              <a:rPr sz="2106" spc="-4" baseline="3523" dirty="0">
                <a:latin typeface="Corbel"/>
                <a:cs typeface="Corbel"/>
              </a:rPr>
              <a:t>i</a:t>
            </a:r>
            <a:r>
              <a:rPr sz="2106" baseline="3523" dirty="0">
                <a:latin typeface="Corbel"/>
                <a:cs typeface="Corbel"/>
              </a:rPr>
              <a:t>l</a:t>
            </a:r>
            <a:r>
              <a:rPr sz="2106" spc="136" baseline="3523" dirty="0">
                <a:latin typeface="Corbel"/>
                <a:cs typeface="Corbel"/>
              </a:rPr>
              <a:t> </a:t>
            </a:r>
            <a:r>
              <a:rPr sz="2106" spc="-4" baseline="3523" dirty="0">
                <a:latin typeface="Corbel"/>
                <a:cs typeface="Corbel"/>
              </a:rPr>
              <a:t>m</a:t>
            </a:r>
            <a:r>
              <a:rPr sz="2106" spc="4" baseline="3523" dirty="0">
                <a:latin typeface="Corbel"/>
                <a:cs typeface="Corbel"/>
              </a:rPr>
              <a:t>e</a:t>
            </a:r>
            <a:r>
              <a:rPr sz="2106" baseline="3523" dirty="0">
                <a:latin typeface="Corbel"/>
                <a:cs typeface="Corbel"/>
              </a:rPr>
              <a:t>th</a:t>
            </a:r>
            <a:r>
              <a:rPr sz="2106" spc="-4" baseline="3523" dirty="0">
                <a:latin typeface="Corbel"/>
                <a:cs typeface="Corbel"/>
              </a:rPr>
              <a:t>o</a:t>
            </a:r>
            <a:r>
              <a:rPr sz="2106" baseline="3523" dirty="0">
                <a:latin typeface="Corbel"/>
                <a:cs typeface="Corbel"/>
              </a:rPr>
              <a:t>d</a:t>
            </a:r>
            <a:r>
              <a:rPr sz="2106" spc="64" baseline="3523" dirty="0">
                <a:latin typeface="Corbel"/>
                <a:cs typeface="Corbel"/>
              </a:rPr>
              <a:t> </a:t>
            </a:r>
            <a:r>
              <a:rPr sz="2106" spc="4" baseline="3523" dirty="0">
                <a:latin typeface="Corbel"/>
                <a:cs typeface="Corbel"/>
              </a:rPr>
              <a:t>i</a:t>
            </a:r>
            <a:r>
              <a:rPr sz="2106" spc="-4" baseline="3523" dirty="0">
                <a:latin typeface="Corbel"/>
                <a:cs typeface="Corbel"/>
              </a:rPr>
              <a:t>s</a:t>
            </a:r>
            <a:r>
              <a:rPr sz="2106" spc="4" baseline="3523" dirty="0">
                <a:latin typeface="Corbel"/>
                <a:cs typeface="Corbel"/>
              </a:rPr>
              <a:t>iDa</a:t>
            </a:r>
            <a:r>
              <a:rPr sz="2106" baseline="3523" dirty="0">
                <a:latin typeface="Corbel"/>
                <a:cs typeface="Corbel"/>
              </a:rPr>
              <a:t>t</a:t>
            </a:r>
            <a:r>
              <a:rPr sz="2106" spc="13" baseline="3523" dirty="0">
                <a:latin typeface="Corbel"/>
                <a:cs typeface="Corbel"/>
              </a:rPr>
              <a:t>a</a:t>
            </a:r>
            <a:r>
              <a:rPr sz="2106" baseline="3523" dirty="0">
                <a:latin typeface="Corbel"/>
                <a:cs typeface="Corbel"/>
              </a:rPr>
              <a:t>()</a:t>
            </a:r>
            <a:endParaRPr sz="1404" dirty="0">
              <a:latin typeface="Corbel"/>
              <a:cs typeface="Corbel"/>
            </a:endParaRPr>
          </a:p>
          <a:p>
            <a:pPr marL="157864" marR="27339">
              <a:lnSpc>
                <a:spcPts val="1377"/>
              </a:lnSpc>
            </a:pPr>
            <a:r>
              <a:rPr sz="2106" baseline="1761" dirty="0">
                <a:latin typeface="Corbel"/>
                <a:cs typeface="Corbel"/>
              </a:rPr>
              <a:t>k.</a:t>
            </a:r>
            <a:r>
              <a:rPr sz="2106" spc="5" baseline="1761" dirty="0">
                <a:latin typeface="Corbel"/>
                <a:cs typeface="Corbel"/>
              </a:rPr>
              <a:t>i</a:t>
            </a:r>
            <a:r>
              <a:rPr sz="2106" spc="-5" baseline="1761" dirty="0">
                <a:latin typeface="Corbel"/>
                <a:cs typeface="Corbel"/>
              </a:rPr>
              <a:t>s</a:t>
            </a:r>
            <a:r>
              <a:rPr sz="2106" spc="5" baseline="1761" dirty="0">
                <a:latin typeface="Corbel"/>
                <a:cs typeface="Corbel"/>
              </a:rPr>
              <a:t>iDa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14" baseline="1761" dirty="0">
                <a:latin typeface="Corbel"/>
                <a:cs typeface="Corbel"/>
              </a:rPr>
              <a:t>a</a:t>
            </a:r>
            <a:r>
              <a:rPr sz="2106" baseline="1761" dirty="0">
                <a:latin typeface="Corbel"/>
                <a:cs typeface="Corbel"/>
              </a:rPr>
              <a:t>(4</a:t>
            </a:r>
            <a:r>
              <a:rPr sz="2106" spc="-9" baseline="1761" dirty="0">
                <a:latin typeface="Corbel"/>
                <a:cs typeface="Corbel"/>
              </a:rPr>
              <a:t>,</a:t>
            </a:r>
            <a:r>
              <a:rPr sz="2106" baseline="1761" dirty="0">
                <a:latin typeface="Corbel"/>
                <a:cs typeface="Corbel"/>
              </a:rPr>
              <a:t>3</a:t>
            </a:r>
            <a:r>
              <a:rPr sz="2106" spc="-9" baseline="1761" dirty="0">
                <a:latin typeface="Corbel"/>
                <a:cs typeface="Corbel"/>
              </a:rPr>
              <a:t>,</a:t>
            </a:r>
            <a:r>
              <a:rPr sz="2106" spc="-5" baseline="1761" dirty="0">
                <a:latin typeface="Corbel"/>
                <a:cs typeface="Corbel"/>
              </a:rPr>
              <a:t>2</a:t>
            </a:r>
            <a:r>
              <a:rPr sz="2106" baseline="1761" dirty="0">
                <a:latin typeface="Corbel"/>
                <a:cs typeface="Corbel"/>
              </a:rPr>
              <a:t>);</a:t>
            </a:r>
            <a:endParaRPr sz="1404" dirty="0">
              <a:latin typeface="Corbel"/>
              <a:cs typeface="Corbel"/>
            </a:endParaRPr>
          </a:p>
          <a:p>
            <a:pPr marL="11506">
              <a:lnSpc>
                <a:spcPts val="1368"/>
              </a:lnSpc>
            </a:pPr>
            <a:r>
              <a:rPr sz="2106" baseline="1761" dirty="0">
                <a:latin typeface="Corbel"/>
                <a:cs typeface="Corbel"/>
              </a:rPr>
              <a:t>S</a:t>
            </a:r>
            <a:r>
              <a:rPr sz="2106" spc="-4" baseline="1761" dirty="0">
                <a:latin typeface="Corbel"/>
                <a:cs typeface="Corbel"/>
              </a:rPr>
              <a:t>ys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e</a:t>
            </a:r>
            <a:r>
              <a:rPr sz="2106" spc="-4" baseline="1761" dirty="0">
                <a:latin typeface="Corbel"/>
                <a:cs typeface="Corbel"/>
              </a:rPr>
              <a:t>m</a:t>
            </a:r>
            <a:r>
              <a:rPr sz="2106" baseline="1761" dirty="0">
                <a:latin typeface="Corbel"/>
                <a:cs typeface="Corbel"/>
              </a:rPr>
              <a:t>.</a:t>
            </a:r>
            <a:r>
              <a:rPr sz="2106" spc="-4" baseline="1761" dirty="0">
                <a:latin typeface="Corbel"/>
                <a:cs typeface="Corbel"/>
              </a:rPr>
              <a:t>ou</a:t>
            </a:r>
            <a:r>
              <a:rPr sz="2106" baseline="1761" dirty="0">
                <a:latin typeface="Corbel"/>
                <a:cs typeface="Corbel"/>
              </a:rPr>
              <a:t>t.pr</a:t>
            </a:r>
            <a:r>
              <a:rPr sz="2106" spc="-4" baseline="1761" dirty="0">
                <a:latin typeface="Corbel"/>
                <a:cs typeface="Corbel"/>
              </a:rPr>
              <a:t>i</a:t>
            </a:r>
            <a:r>
              <a:rPr sz="2106" spc="4" baseline="1761" dirty="0">
                <a:latin typeface="Corbel"/>
                <a:cs typeface="Corbel"/>
              </a:rPr>
              <a:t>n</a:t>
            </a:r>
            <a:r>
              <a:rPr sz="2106" spc="-8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ln</a:t>
            </a:r>
            <a:r>
              <a:rPr sz="2106" baseline="1761" dirty="0">
                <a:latin typeface="Corbel"/>
                <a:cs typeface="Corbel"/>
              </a:rPr>
              <a:t>("</a:t>
            </a:r>
            <a:r>
              <a:rPr sz="2106" spc="-68" baseline="1761" dirty="0">
                <a:latin typeface="Corbel"/>
                <a:cs typeface="Corbel"/>
              </a:rPr>
              <a:t>V</a:t>
            </a:r>
            <a:r>
              <a:rPr sz="2106" spc="-4" baseline="1761" dirty="0">
                <a:latin typeface="Corbel"/>
                <a:cs typeface="Corbel"/>
              </a:rPr>
              <a:t>o</a:t>
            </a:r>
            <a:r>
              <a:rPr sz="2106" spc="4" baseline="1761" dirty="0">
                <a:latin typeface="Corbel"/>
                <a:cs typeface="Corbel"/>
              </a:rPr>
              <a:t>l</a:t>
            </a:r>
            <a:r>
              <a:rPr sz="2106" spc="-4" baseline="1761" dirty="0">
                <a:latin typeface="Corbel"/>
                <a:cs typeface="Corbel"/>
              </a:rPr>
              <a:t>um</a:t>
            </a:r>
            <a:r>
              <a:rPr sz="2106" baseline="1761" dirty="0">
                <a:latin typeface="Corbel"/>
                <a:cs typeface="Corbel"/>
              </a:rPr>
              <a:t>e </a:t>
            </a:r>
            <a:r>
              <a:rPr sz="2106" spc="41" baseline="1761" dirty="0">
                <a:latin typeface="Corbel"/>
                <a:cs typeface="Corbel"/>
              </a:rPr>
              <a:t> </a:t>
            </a:r>
            <a:r>
              <a:rPr sz="2106" spc="-35" baseline="1761" dirty="0">
                <a:latin typeface="Corbel"/>
                <a:cs typeface="Corbel"/>
              </a:rPr>
              <a:t>k</a:t>
            </a:r>
            <a:r>
              <a:rPr sz="2106" spc="-4" baseline="1761" dirty="0">
                <a:latin typeface="Corbel"/>
                <a:cs typeface="Corbel"/>
              </a:rPr>
              <a:t>o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a</a:t>
            </a:r>
            <a:r>
              <a:rPr sz="2106" baseline="1761" dirty="0">
                <a:latin typeface="Corbel"/>
                <a:cs typeface="Corbel"/>
              </a:rPr>
              <a:t>k</a:t>
            </a:r>
            <a:r>
              <a:rPr sz="2106" spc="56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=</a:t>
            </a:r>
            <a:r>
              <a:rPr sz="2106" spc="18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"</a:t>
            </a:r>
            <a:r>
              <a:rPr sz="2106" spc="14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+</a:t>
            </a:r>
            <a:r>
              <a:rPr sz="2106" spc="23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k.h</a:t>
            </a:r>
            <a:r>
              <a:rPr sz="2106" spc="4" baseline="1761" dirty="0">
                <a:latin typeface="Corbel"/>
                <a:cs typeface="Corbel"/>
              </a:rPr>
              <a:t>i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-4" baseline="1761" dirty="0">
                <a:latin typeface="Corbel"/>
                <a:cs typeface="Corbel"/>
              </a:rPr>
              <a:t>u</a:t>
            </a:r>
            <a:r>
              <a:rPr sz="2106" spc="4" baseline="1761" dirty="0">
                <a:latin typeface="Corbel"/>
                <a:cs typeface="Corbel"/>
              </a:rPr>
              <a:t>n</a:t>
            </a:r>
            <a:r>
              <a:rPr sz="2106" baseline="1761" dirty="0">
                <a:latin typeface="Corbel"/>
                <a:cs typeface="Corbel"/>
              </a:rPr>
              <a:t>g</a:t>
            </a:r>
            <a:r>
              <a:rPr sz="2106" spc="-53" baseline="1761" dirty="0">
                <a:latin typeface="Corbel"/>
                <a:cs typeface="Corbel"/>
              </a:rPr>
              <a:t>V</a:t>
            </a:r>
            <a:r>
              <a:rPr sz="2106" spc="-4" baseline="1761" dirty="0">
                <a:latin typeface="Corbel"/>
                <a:cs typeface="Corbel"/>
              </a:rPr>
              <a:t>olum</a:t>
            </a:r>
            <a:r>
              <a:rPr sz="2106" spc="8" baseline="1761" dirty="0">
                <a:latin typeface="Corbel"/>
                <a:cs typeface="Corbel"/>
              </a:rPr>
              <a:t>e</a:t>
            </a:r>
            <a:r>
              <a:rPr sz="2106" baseline="1761" dirty="0">
                <a:latin typeface="Corbel"/>
                <a:cs typeface="Corbel"/>
              </a:rPr>
              <a:t>());</a:t>
            </a:r>
            <a:endParaRPr sz="1404" dirty="0">
              <a:latin typeface="Corbel"/>
              <a:cs typeface="Corbel"/>
            </a:endParaRPr>
          </a:p>
          <a:p>
            <a:pPr marL="84685" marR="27339">
              <a:lnSpc>
                <a:spcPts val="1409"/>
              </a:lnSpc>
              <a:spcBef>
                <a:spcPts val="2"/>
              </a:spcBef>
            </a:pPr>
            <a:r>
              <a:rPr sz="2106" baseline="3523" dirty="0">
                <a:latin typeface="Corbel"/>
                <a:cs typeface="Corbel"/>
              </a:rPr>
              <a:t>}</a:t>
            </a:r>
            <a:endParaRPr sz="1404" dirty="0">
              <a:latin typeface="Corbel"/>
              <a:cs typeface="Corbe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82759" y="5579185"/>
            <a:ext cx="105033" cy="20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536"/>
              </a:lnSpc>
              <a:spcBef>
                <a:spcPts val="76"/>
              </a:spcBef>
            </a:pPr>
            <a:r>
              <a:rPr sz="2106" baseline="3523" dirty="0">
                <a:latin typeface="Corbel"/>
                <a:cs typeface="Corbel"/>
              </a:rPr>
              <a:t>}</a:t>
            </a:r>
            <a:endParaRPr sz="1404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196146" y="1502317"/>
            <a:ext cx="3173452" cy="364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1489"/>
            <a:ext cx="7553028" cy="2438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34"/>
              </a:lnSpc>
              <a:spcBef>
                <a:spcPts val="101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dirty="0">
                <a:latin typeface="Arial"/>
                <a:cs typeface="Arial"/>
              </a:rPr>
              <a:t>Me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hod</a:t>
            </a:r>
            <a:r>
              <a:rPr sz="1903" spc="22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hu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us</a:t>
            </a:r>
            <a:r>
              <a:rPr sz="1903" spc="8" dirty="0">
                <a:latin typeface="Arial"/>
                <a:cs typeface="Arial"/>
              </a:rPr>
              <a:t> 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ang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dide</a:t>
            </a:r>
            <a:r>
              <a:rPr sz="1903" spc="4" dirty="0">
                <a:latin typeface="Arial"/>
                <a:cs typeface="Arial"/>
              </a:rPr>
              <a:t>f</a:t>
            </a:r>
            <a:r>
              <a:rPr sz="1903" dirty="0">
                <a:latin typeface="Arial"/>
                <a:cs typeface="Arial"/>
              </a:rPr>
              <a:t>ini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i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4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di dalam</a:t>
            </a:r>
            <a:r>
              <a:rPr sz="1903" spc="26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elas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dan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dipanggil</a:t>
            </a:r>
            <a:endParaRPr sz="1903">
              <a:latin typeface="Arial"/>
              <a:cs typeface="Arial"/>
            </a:endParaRPr>
          </a:p>
          <a:p>
            <a:pPr marL="156483" marR="36244">
              <a:lnSpc>
                <a:spcPts val="2066"/>
              </a:lnSpc>
              <a:spcBef>
                <a:spcPts val="1"/>
              </a:spcBef>
            </a:pP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e</a:t>
            </a:r>
            <a:r>
              <a:rPr sz="1903" spc="4" dirty="0">
                <a:latin typeface="Arial"/>
                <a:cs typeface="Arial"/>
              </a:rPr>
              <a:t>c</a:t>
            </a:r>
            <a:r>
              <a:rPr sz="1903" dirty="0">
                <a:latin typeface="Arial"/>
                <a:cs typeface="Arial"/>
              </a:rPr>
              <a:t>ara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o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oma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is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e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iap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ali 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er</a:t>
            </a:r>
            <a:r>
              <a:rPr sz="1903" spc="-8" dirty="0">
                <a:latin typeface="Arial"/>
                <a:cs typeface="Arial"/>
              </a:rPr>
              <a:t>j</a:t>
            </a:r>
            <a:r>
              <a:rPr sz="1903" dirty="0">
                <a:latin typeface="Arial"/>
                <a:cs typeface="Arial"/>
              </a:rPr>
              <a:t>adi</a:t>
            </a:r>
            <a:r>
              <a:rPr sz="1903" spc="3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in</a:t>
            </a:r>
            <a:r>
              <a:rPr sz="1903" spc="4" dirty="0">
                <a:latin typeface="Arial"/>
                <a:cs typeface="Arial"/>
              </a:rPr>
              <a:t>st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ia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i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ob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e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.</a:t>
            </a:r>
            <a:endParaRPr sz="1903">
              <a:latin typeface="Arial"/>
              <a:cs typeface="Arial"/>
            </a:endParaRPr>
          </a:p>
          <a:p>
            <a:pPr marL="156483" marR="29166" indent="-144977">
              <a:lnSpc>
                <a:spcPts val="2057"/>
              </a:lnSpc>
              <a:spcBef>
                <a:spcPts val="962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Arial"/>
                <a:cs typeface="Arial"/>
              </a:rPr>
              <a:t>C</a:t>
            </a:r>
            <a:r>
              <a:rPr sz="1903" dirty="0">
                <a:latin typeface="Arial"/>
                <a:cs typeface="Arial"/>
              </a:rPr>
              <a:t>on</a:t>
            </a:r>
            <a:r>
              <a:rPr sz="1903" spc="4" dirty="0">
                <a:latin typeface="Arial"/>
                <a:cs typeface="Arial"/>
              </a:rPr>
              <a:t>st</a:t>
            </a:r>
            <a:r>
              <a:rPr sz="1903" dirty="0">
                <a:latin typeface="Arial"/>
                <a:cs typeface="Arial"/>
              </a:rPr>
              <a:t>ru</a:t>
            </a:r>
            <a:r>
              <a:rPr sz="1903" spc="4" dirty="0">
                <a:latin typeface="Arial"/>
                <a:cs typeface="Arial"/>
              </a:rPr>
              <a:t>ct</a:t>
            </a:r>
            <a:r>
              <a:rPr sz="1903" dirty="0">
                <a:latin typeface="Arial"/>
                <a:cs typeface="Arial"/>
              </a:rPr>
              <a:t>or</a:t>
            </a:r>
            <a:r>
              <a:rPr sz="1903" spc="22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ber</a:t>
            </a:r>
            <a:r>
              <a:rPr sz="1903" spc="4" dirty="0">
                <a:latin typeface="Arial"/>
                <a:cs typeface="Arial"/>
              </a:rPr>
              <a:t>f</a:t>
            </a:r>
            <a:r>
              <a:rPr sz="1903" dirty="0">
                <a:latin typeface="Arial"/>
                <a:cs typeface="Arial"/>
              </a:rPr>
              <a:t>ung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i</a:t>
            </a:r>
            <a:r>
              <a:rPr sz="1903" spc="3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mela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u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3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ini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iali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i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nilai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erhadap</a:t>
            </a:r>
            <a:r>
              <a:rPr sz="1903" spc="4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da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spc="13" dirty="0">
                <a:latin typeface="Arial"/>
                <a:cs typeface="Arial"/>
              </a:rPr>
              <a:t>a</a:t>
            </a:r>
            <a:r>
              <a:rPr sz="1903" spc="-4" dirty="0">
                <a:latin typeface="Arial"/>
                <a:cs typeface="Arial"/>
              </a:rPr>
              <a:t>-</a:t>
            </a:r>
            <a:r>
              <a:rPr sz="1903" dirty="0">
                <a:latin typeface="Arial"/>
                <a:cs typeface="Arial"/>
              </a:rPr>
              <a:t>da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a 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ang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erdapat</a:t>
            </a:r>
            <a:r>
              <a:rPr sz="1903" spc="26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pada</a:t>
            </a:r>
            <a:r>
              <a:rPr sz="1903" spc="35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elas</a:t>
            </a:r>
            <a:r>
              <a:rPr sz="1903" spc="8" dirty="0">
                <a:latin typeface="Arial"/>
                <a:cs typeface="Arial"/>
              </a:rPr>
              <a:t> 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ang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ber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ang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u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an</a:t>
            </a:r>
            <a:endParaRPr sz="1903">
              <a:latin typeface="Arial"/>
              <a:cs typeface="Arial"/>
            </a:endParaRPr>
          </a:p>
          <a:p>
            <a:pPr marL="11506" marR="36244">
              <a:lnSpc>
                <a:spcPct val="95825"/>
              </a:lnSpc>
              <a:spcBef>
                <a:spcPts val="712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Arial"/>
                <a:cs typeface="Arial"/>
              </a:rPr>
              <a:t>C</a:t>
            </a:r>
            <a:r>
              <a:rPr sz="1903" dirty="0">
                <a:latin typeface="Arial"/>
                <a:cs typeface="Arial"/>
              </a:rPr>
              <a:t>on</a:t>
            </a:r>
            <a:r>
              <a:rPr sz="1903" spc="4" dirty="0">
                <a:latin typeface="Arial"/>
                <a:cs typeface="Arial"/>
              </a:rPr>
              <a:t>st</a:t>
            </a:r>
            <a:r>
              <a:rPr sz="1903" dirty="0">
                <a:latin typeface="Arial"/>
                <a:cs typeface="Arial"/>
              </a:rPr>
              <a:t>ru</a:t>
            </a:r>
            <a:r>
              <a:rPr sz="1903" spc="4" dirty="0">
                <a:latin typeface="Arial"/>
                <a:cs typeface="Arial"/>
              </a:rPr>
              <a:t>ct</a:t>
            </a:r>
            <a:r>
              <a:rPr sz="1903" dirty="0">
                <a:latin typeface="Arial"/>
                <a:cs typeface="Arial"/>
              </a:rPr>
              <a:t>or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idak</a:t>
            </a:r>
            <a:r>
              <a:rPr sz="1903" spc="8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memili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i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nilai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embalian,</a:t>
            </a:r>
            <a:r>
              <a:rPr sz="1903" spc="40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idak</a:t>
            </a:r>
            <a:r>
              <a:rPr sz="1903" spc="8" dirty="0">
                <a:latin typeface="Arial"/>
                <a:cs typeface="Arial"/>
              </a:rPr>
              <a:t> </a:t>
            </a:r>
            <a:r>
              <a:rPr sz="1903" spc="-8" dirty="0">
                <a:latin typeface="Arial"/>
                <a:cs typeface="Arial"/>
              </a:rPr>
              <a:t>j</a:t>
            </a:r>
            <a:r>
              <a:rPr sz="1903" dirty="0">
                <a:latin typeface="Arial"/>
                <a:cs typeface="Arial"/>
              </a:rPr>
              <a:t>uga</a:t>
            </a:r>
            <a:r>
              <a:rPr sz="1903" spc="35" dirty="0">
                <a:latin typeface="Arial"/>
                <a:cs typeface="Arial"/>
              </a:rPr>
              <a:t> </a:t>
            </a:r>
            <a:r>
              <a:rPr sz="1903" spc="-4" dirty="0">
                <a:latin typeface="Arial"/>
                <a:cs typeface="Arial"/>
              </a:rPr>
              <a:t>v</a:t>
            </a:r>
            <a:r>
              <a:rPr sz="1903" dirty="0">
                <a:latin typeface="Arial"/>
                <a:cs typeface="Arial"/>
              </a:rPr>
              <a:t>oid.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Kenapa</a:t>
            </a:r>
            <a:r>
              <a:rPr sz="1903" spc="3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:</a:t>
            </a:r>
            <a:endParaRPr sz="1903">
              <a:latin typeface="Arial"/>
              <a:cs typeface="Arial"/>
            </a:endParaRPr>
          </a:p>
          <a:p>
            <a:pPr marL="229664" marR="36244">
              <a:lnSpc>
                <a:spcPct val="95825"/>
              </a:lnSpc>
              <a:spcBef>
                <a:spcPts val="190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spc="-72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ipe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embalian</a:t>
            </a:r>
            <a:r>
              <a:rPr sz="1903" spc="4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dari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c</a:t>
            </a:r>
            <a:r>
              <a:rPr sz="1903" dirty="0">
                <a:latin typeface="Arial"/>
                <a:cs typeface="Arial"/>
              </a:rPr>
              <a:t>on</a:t>
            </a:r>
            <a:r>
              <a:rPr sz="1903" spc="4" dirty="0">
                <a:latin typeface="Arial"/>
                <a:cs typeface="Arial"/>
              </a:rPr>
              <a:t>st</a:t>
            </a:r>
            <a:r>
              <a:rPr sz="1903" dirty="0">
                <a:latin typeface="Arial"/>
                <a:cs typeface="Arial"/>
              </a:rPr>
              <a:t>ru</a:t>
            </a:r>
            <a:r>
              <a:rPr sz="1903" spc="4" dirty="0">
                <a:latin typeface="Arial"/>
                <a:cs typeface="Arial"/>
              </a:rPr>
              <a:t>ct</a:t>
            </a:r>
            <a:r>
              <a:rPr sz="1903" dirty="0">
                <a:latin typeface="Arial"/>
                <a:cs typeface="Arial"/>
              </a:rPr>
              <a:t>or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adalah</a:t>
            </a:r>
            <a:r>
              <a:rPr sz="1903" spc="35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ipe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elas</a:t>
            </a:r>
            <a:r>
              <a:rPr sz="1903" spc="8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i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 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endiri</a:t>
            </a:r>
            <a:endParaRPr sz="1903">
              <a:latin typeface="Arial"/>
              <a:cs typeface="Arial"/>
            </a:endParaRPr>
          </a:p>
          <a:p>
            <a:pPr marL="374641" marR="406972" indent="-144977">
              <a:lnSpc>
                <a:spcPts val="2057"/>
              </a:lnSpc>
              <a:spcBef>
                <a:spcPts val="587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Arial"/>
                <a:cs typeface="Arial"/>
              </a:rPr>
              <a:t>N</a:t>
            </a:r>
            <a:r>
              <a:rPr sz="1903" dirty="0">
                <a:latin typeface="Arial"/>
                <a:cs typeface="Arial"/>
              </a:rPr>
              <a:t>ama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c</a:t>
            </a:r>
            <a:r>
              <a:rPr sz="1903" dirty="0">
                <a:latin typeface="Arial"/>
                <a:cs typeface="Arial"/>
              </a:rPr>
              <a:t>on</a:t>
            </a:r>
            <a:r>
              <a:rPr sz="1903" spc="4" dirty="0">
                <a:latin typeface="Arial"/>
                <a:cs typeface="Arial"/>
              </a:rPr>
              <a:t>st</a:t>
            </a:r>
            <a:r>
              <a:rPr sz="1903" dirty="0">
                <a:latin typeface="Arial"/>
                <a:cs typeface="Arial"/>
              </a:rPr>
              <a:t>ru</a:t>
            </a:r>
            <a:r>
              <a:rPr sz="1903" spc="4" dirty="0">
                <a:latin typeface="Arial"/>
                <a:cs typeface="Arial"/>
              </a:rPr>
              <a:t>ct</a:t>
            </a:r>
            <a:r>
              <a:rPr sz="1903" dirty="0">
                <a:latin typeface="Arial"/>
                <a:cs typeface="Arial"/>
              </a:rPr>
              <a:t>or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harus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ama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per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is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dengan</a:t>
            </a:r>
            <a:r>
              <a:rPr sz="1903" spc="4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nama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elas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ang dide</a:t>
            </a:r>
            <a:r>
              <a:rPr sz="1903" spc="4" dirty="0">
                <a:latin typeface="Arial"/>
                <a:cs typeface="Arial"/>
              </a:rPr>
              <a:t>f</a:t>
            </a:r>
            <a:r>
              <a:rPr sz="1903" dirty="0">
                <a:latin typeface="Arial"/>
                <a:cs typeface="Arial"/>
              </a:rPr>
              <a:t>ini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i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endParaRPr sz="190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337513" y="867121"/>
            <a:ext cx="4416241" cy="5216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1150">
              <a:lnSpc>
                <a:spcPts val="1536"/>
              </a:lnSpc>
              <a:spcBef>
                <a:spcPts val="76"/>
              </a:spcBef>
            </a:pPr>
            <a:r>
              <a:rPr sz="2106" spc="-4" baseline="3523" dirty="0">
                <a:latin typeface="Corbel"/>
                <a:cs typeface="Corbel"/>
              </a:rPr>
              <a:t>//P</a:t>
            </a:r>
            <a:r>
              <a:rPr sz="2106" baseline="3523" dirty="0">
                <a:latin typeface="Corbel"/>
                <a:cs typeface="Corbel"/>
              </a:rPr>
              <a:t>R</a:t>
            </a:r>
            <a:r>
              <a:rPr sz="2106" spc="-4" baseline="3523" dirty="0">
                <a:latin typeface="Corbel"/>
                <a:cs typeface="Corbel"/>
              </a:rPr>
              <a:t>O</a:t>
            </a:r>
            <a:r>
              <a:rPr sz="2106" baseline="3523" dirty="0">
                <a:latin typeface="Corbel"/>
                <a:cs typeface="Corbel"/>
              </a:rPr>
              <a:t>GRAM</a:t>
            </a:r>
            <a:r>
              <a:rPr sz="2106" spc="130" baseline="3523" dirty="0">
                <a:latin typeface="Corbel"/>
                <a:cs typeface="Corbel"/>
              </a:rPr>
              <a:t> </a:t>
            </a:r>
            <a:r>
              <a:rPr sz="2106" baseline="3523" dirty="0">
                <a:latin typeface="Corbel"/>
                <a:cs typeface="Corbel"/>
              </a:rPr>
              <a:t>5-8</a:t>
            </a:r>
            <a:endParaRPr sz="1404">
              <a:latin typeface="Corbel"/>
              <a:cs typeface="Corbel"/>
            </a:endParaRPr>
          </a:p>
          <a:p>
            <a:pPr marL="84686" marR="3084875" indent="-73179">
              <a:lnSpc>
                <a:spcPct val="101725"/>
              </a:lnSpc>
            </a:pPr>
            <a:r>
              <a:rPr sz="1404" dirty="0">
                <a:latin typeface="Corbel"/>
                <a:cs typeface="Corbel"/>
              </a:rPr>
              <a:t>c</a:t>
            </a:r>
            <a:r>
              <a:rPr sz="1404" spc="4" dirty="0">
                <a:latin typeface="Corbel"/>
                <a:cs typeface="Corbel"/>
              </a:rPr>
              <a:t>la</a:t>
            </a:r>
            <a:r>
              <a:rPr sz="1404" spc="-4" dirty="0">
                <a:latin typeface="Corbel"/>
                <a:cs typeface="Corbel"/>
              </a:rPr>
              <a:t>s</a:t>
            </a:r>
            <a:r>
              <a:rPr sz="1404" dirty="0">
                <a:latin typeface="Corbel"/>
                <a:cs typeface="Corbel"/>
              </a:rPr>
              <a:t>s</a:t>
            </a:r>
            <a:r>
              <a:rPr sz="1404" spc="45" dirty="0">
                <a:latin typeface="Corbel"/>
                <a:cs typeface="Corbel"/>
              </a:rPr>
              <a:t> </a:t>
            </a:r>
            <a:r>
              <a:rPr sz="1404" spc="-31" dirty="0">
                <a:latin typeface="Corbel"/>
                <a:cs typeface="Corbel"/>
              </a:rPr>
              <a:t>K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4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k</a:t>
            </a:r>
            <a:r>
              <a:rPr sz="1404" spc="69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{ </a:t>
            </a:r>
            <a:r>
              <a:rPr sz="1404" spc="4" dirty="0">
                <a:latin typeface="Corbel"/>
                <a:cs typeface="Corbel"/>
              </a:rPr>
              <a:t>d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spc="4" dirty="0">
                <a:latin typeface="Corbel"/>
                <a:cs typeface="Corbel"/>
              </a:rPr>
              <a:t>bl</a:t>
            </a:r>
            <a:r>
              <a:rPr sz="1404" dirty="0">
                <a:latin typeface="Corbel"/>
                <a:cs typeface="Corbel"/>
              </a:rPr>
              <a:t>e</a:t>
            </a:r>
            <a:r>
              <a:rPr sz="1404" spc="80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p</a:t>
            </a:r>
            <a:r>
              <a:rPr sz="1404" spc="4" dirty="0">
                <a:latin typeface="Corbel"/>
                <a:cs typeface="Corbel"/>
              </a:rPr>
              <a:t>an</a:t>
            </a:r>
            <a:r>
              <a:rPr sz="1404" dirty="0">
                <a:latin typeface="Corbel"/>
                <a:cs typeface="Corbel"/>
              </a:rPr>
              <a:t>j</a:t>
            </a:r>
            <a:r>
              <a:rPr sz="1404" spc="4" dirty="0">
                <a:latin typeface="Corbel"/>
                <a:cs typeface="Corbel"/>
              </a:rPr>
              <a:t>an</a:t>
            </a:r>
            <a:r>
              <a:rPr sz="1404" spc="8" dirty="0">
                <a:latin typeface="Corbel"/>
                <a:cs typeface="Corbel"/>
              </a:rPr>
              <a:t>g</a:t>
            </a:r>
            <a:r>
              <a:rPr sz="1404" dirty="0">
                <a:latin typeface="Corbel"/>
                <a:cs typeface="Corbel"/>
              </a:rPr>
              <a:t>; </a:t>
            </a:r>
            <a:r>
              <a:rPr sz="1404" spc="4" dirty="0">
                <a:latin typeface="Corbel"/>
                <a:cs typeface="Corbel"/>
              </a:rPr>
              <a:t>d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spc="4" dirty="0">
                <a:latin typeface="Corbel"/>
                <a:cs typeface="Corbel"/>
              </a:rPr>
              <a:t>bl</a:t>
            </a:r>
            <a:r>
              <a:rPr sz="1404" dirty="0">
                <a:latin typeface="Corbel"/>
                <a:cs typeface="Corbel"/>
              </a:rPr>
              <a:t>e</a:t>
            </a:r>
            <a:r>
              <a:rPr sz="1404" spc="80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lebar</a:t>
            </a:r>
            <a:r>
              <a:rPr sz="1404" dirty="0">
                <a:latin typeface="Corbel"/>
                <a:cs typeface="Corbel"/>
              </a:rPr>
              <a:t>; </a:t>
            </a:r>
            <a:r>
              <a:rPr sz="1404" spc="4" dirty="0">
                <a:latin typeface="Corbel"/>
                <a:cs typeface="Corbel"/>
              </a:rPr>
              <a:t>d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spc="4" dirty="0">
                <a:latin typeface="Corbel"/>
                <a:cs typeface="Corbel"/>
              </a:rPr>
              <a:t>bl</a:t>
            </a:r>
            <a:r>
              <a:rPr sz="1404" dirty="0">
                <a:latin typeface="Corbel"/>
                <a:cs typeface="Corbel"/>
              </a:rPr>
              <a:t>e</a:t>
            </a:r>
            <a:r>
              <a:rPr sz="1404" spc="80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5" dirty="0">
                <a:latin typeface="Corbel"/>
                <a:cs typeface="Corbel"/>
              </a:rPr>
              <a:t>in</a:t>
            </a:r>
            <a:r>
              <a:rPr sz="1404" dirty="0">
                <a:latin typeface="Corbel"/>
                <a:cs typeface="Corbel"/>
              </a:rPr>
              <a:t>ggi;</a:t>
            </a:r>
            <a:endParaRPr sz="1404">
              <a:latin typeface="Corbel"/>
              <a:cs typeface="Corbel"/>
            </a:endParaRPr>
          </a:p>
          <a:p>
            <a:pPr marL="84686" marR="21150">
              <a:lnSpc>
                <a:spcPct val="101725"/>
              </a:lnSpc>
            </a:pPr>
            <a:r>
              <a:rPr sz="1404" spc="-4" dirty="0">
                <a:latin typeface="Corbel"/>
                <a:cs typeface="Corbel"/>
              </a:rPr>
              <a:t>/</a:t>
            </a:r>
            <a:r>
              <a:rPr sz="1404" dirty="0">
                <a:latin typeface="Corbel"/>
                <a:cs typeface="Corbel"/>
              </a:rPr>
              <a:t>/</a:t>
            </a:r>
            <a:r>
              <a:rPr sz="1404" spc="37" dirty="0">
                <a:latin typeface="Corbel"/>
                <a:cs typeface="Corbel"/>
              </a:rPr>
              <a:t> </a:t>
            </a:r>
            <a:r>
              <a:rPr sz="1404" spc="-4" dirty="0">
                <a:latin typeface="Corbel"/>
                <a:cs typeface="Corbel"/>
              </a:rPr>
              <a:t>M</a:t>
            </a:r>
            <a:r>
              <a:rPr sz="1404" spc="4" dirty="0">
                <a:latin typeface="Corbel"/>
                <a:cs typeface="Corbel"/>
              </a:rPr>
              <a:t>ende</a:t>
            </a:r>
            <a:r>
              <a:rPr sz="1404" dirty="0">
                <a:latin typeface="Corbel"/>
                <a:cs typeface="Corbel"/>
              </a:rPr>
              <a:t>f</a:t>
            </a:r>
            <a:r>
              <a:rPr sz="1404" spc="4" dirty="0">
                <a:latin typeface="Corbel"/>
                <a:cs typeface="Corbel"/>
              </a:rPr>
              <a:t>i</a:t>
            </a:r>
            <a:r>
              <a:rPr sz="1404" spc="-4" dirty="0">
                <a:latin typeface="Corbel"/>
                <a:cs typeface="Corbel"/>
              </a:rPr>
              <a:t>nisi</a:t>
            </a:r>
            <a:r>
              <a:rPr sz="1404" dirty="0">
                <a:latin typeface="Corbel"/>
                <a:cs typeface="Corbel"/>
              </a:rPr>
              <a:t>k</a:t>
            </a:r>
            <a:r>
              <a:rPr sz="1404" spc="4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n</a:t>
            </a:r>
            <a:r>
              <a:rPr sz="1404" spc="186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c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spc="4" dirty="0">
                <a:latin typeface="Corbel"/>
                <a:cs typeface="Corbel"/>
              </a:rPr>
              <a:t>n</a:t>
            </a:r>
            <a:r>
              <a:rPr sz="1404" spc="-4" dirty="0">
                <a:latin typeface="Corbel"/>
                <a:cs typeface="Corbel"/>
              </a:rPr>
              <a:t>s</a:t>
            </a:r>
            <a:r>
              <a:rPr sz="1404" dirty="0">
                <a:latin typeface="Corbel"/>
                <a:cs typeface="Corbel"/>
              </a:rPr>
              <a:t>tr</a:t>
            </a:r>
            <a:r>
              <a:rPr sz="1404" spc="-4" dirty="0">
                <a:latin typeface="Corbel"/>
                <a:cs typeface="Corbel"/>
              </a:rPr>
              <a:t>u</a:t>
            </a:r>
            <a:r>
              <a:rPr sz="1404" dirty="0">
                <a:latin typeface="Corbel"/>
                <a:cs typeface="Corbel"/>
              </a:rPr>
              <a:t>c</a:t>
            </a:r>
            <a:r>
              <a:rPr sz="1404" spc="-8" dirty="0">
                <a:latin typeface="Corbel"/>
                <a:cs typeface="Corbel"/>
              </a:rPr>
              <a:t>t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dirty="0">
                <a:latin typeface="Corbel"/>
                <a:cs typeface="Corbel"/>
              </a:rPr>
              <a:t>r</a:t>
            </a:r>
            <a:r>
              <a:rPr sz="1404" spc="115" dirty="0">
                <a:latin typeface="Corbel"/>
                <a:cs typeface="Corbel"/>
              </a:rPr>
              <a:t> </a:t>
            </a:r>
            <a:r>
              <a:rPr sz="1404" spc="-4" dirty="0">
                <a:latin typeface="Corbel"/>
                <a:cs typeface="Corbel"/>
              </a:rPr>
              <a:t>u</a:t>
            </a:r>
            <a:r>
              <a:rPr sz="1404" spc="4" dirty="0">
                <a:latin typeface="Corbel"/>
                <a:cs typeface="Corbel"/>
              </a:rPr>
              <a:t>n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-4" dirty="0">
                <a:latin typeface="Corbel"/>
                <a:cs typeface="Corbel"/>
              </a:rPr>
              <a:t>u</a:t>
            </a:r>
            <a:r>
              <a:rPr sz="1404" dirty="0">
                <a:latin typeface="Corbel"/>
                <a:cs typeface="Corbel"/>
              </a:rPr>
              <a:t>k</a:t>
            </a:r>
            <a:r>
              <a:rPr sz="1404" spc="72" dirty="0">
                <a:latin typeface="Corbel"/>
                <a:cs typeface="Corbel"/>
              </a:rPr>
              <a:t> </a:t>
            </a:r>
            <a:r>
              <a:rPr sz="1404" spc="-35" dirty="0">
                <a:latin typeface="Corbel"/>
                <a:cs typeface="Corbel"/>
              </a:rPr>
              <a:t>k</a:t>
            </a:r>
            <a:r>
              <a:rPr sz="1404" spc="4" dirty="0">
                <a:latin typeface="Corbel"/>
                <a:cs typeface="Corbel"/>
              </a:rPr>
              <a:t>ela</a:t>
            </a:r>
            <a:r>
              <a:rPr sz="1404" dirty="0">
                <a:latin typeface="Corbel"/>
                <a:cs typeface="Corbel"/>
              </a:rPr>
              <a:t>s</a:t>
            </a:r>
            <a:r>
              <a:rPr sz="1404" spc="63" dirty="0">
                <a:latin typeface="Corbel"/>
                <a:cs typeface="Corbel"/>
              </a:rPr>
              <a:t> </a:t>
            </a:r>
            <a:r>
              <a:rPr sz="1404" spc="-31" dirty="0">
                <a:latin typeface="Corbel"/>
                <a:cs typeface="Corbel"/>
              </a:rPr>
              <a:t>K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4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k</a:t>
            </a:r>
            <a:endParaRPr sz="1404">
              <a:latin typeface="Corbel"/>
              <a:cs typeface="Corbel"/>
            </a:endParaRPr>
          </a:p>
          <a:p>
            <a:pPr marL="157865" marR="3310168" indent="-73179">
              <a:lnSpc>
                <a:spcPct val="101725"/>
              </a:lnSpc>
            </a:pPr>
            <a:r>
              <a:rPr sz="1404" spc="-31" dirty="0">
                <a:latin typeface="Corbel"/>
                <a:cs typeface="Corbel"/>
              </a:rPr>
              <a:t>K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4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k()</a:t>
            </a:r>
            <a:r>
              <a:rPr sz="1404" spc="76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{ p</a:t>
            </a:r>
            <a:r>
              <a:rPr sz="1404" spc="4" dirty="0">
                <a:latin typeface="Corbel"/>
                <a:cs typeface="Corbel"/>
              </a:rPr>
              <a:t>an</a:t>
            </a:r>
            <a:r>
              <a:rPr sz="1404" dirty="0">
                <a:latin typeface="Corbel"/>
                <a:cs typeface="Corbel"/>
              </a:rPr>
              <a:t>j</a:t>
            </a:r>
            <a:r>
              <a:rPr sz="1404" spc="4" dirty="0">
                <a:latin typeface="Corbel"/>
                <a:cs typeface="Corbel"/>
              </a:rPr>
              <a:t>an</a:t>
            </a:r>
            <a:r>
              <a:rPr sz="1404" dirty="0">
                <a:latin typeface="Corbel"/>
                <a:cs typeface="Corbel"/>
              </a:rPr>
              <a:t>g</a:t>
            </a:r>
            <a:r>
              <a:rPr sz="1404" spc="84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=</a:t>
            </a:r>
            <a:r>
              <a:rPr sz="1404" spc="18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4; </a:t>
            </a:r>
            <a:r>
              <a:rPr sz="1404" spc="4" dirty="0">
                <a:latin typeface="Corbel"/>
                <a:cs typeface="Corbel"/>
              </a:rPr>
              <a:t>leba</a:t>
            </a:r>
            <a:r>
              <a:rPr sz="1404" dirty="0">
                <a:latin typeface="Corbel"/>
                <a:cs typeface="Corbel"/>
              </a:rPr>
              <a:t>r</a:t>
            </a:r>
            <a:r>
              <a:rPr sz="1404" spc="44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=</a:t>
            </a:r>
            <a:r>
              <a:rPr sz="1404" spc="18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3; t</a:t>
            </a:r>
            <a:r>
              <a:rPr sz="1404" spc="4" dirty="0">
                <a:latin typeface="Corbel"/>
                <a:cs typeface="Corbel"/>
              </a:rPr>
              <a:t>in</a:t>
            </a:r>
            <a:r>
              <a:rPr sz="1404" dirty="0">
                <a:latin typeface="Corbel"/>
                <a:cs typeface="Corbel"/>
              </a:rPr>
              <a:t>ggi</a:t>
            </a:r>
            <a:r>
              <a:rPr sz="1404" spc="67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=</a:t>
            </a:r>
            <a:r>
              <a:rPr sz="1404" spc="-4" dirty="0">
                <a:latin typeface="Corbel"/>
                <a:cs typeface="Corbel"/>
              </a:rPr>
              <a:t> </a:t>
            </a:r>
            <a:r>
              <a:rPr sz="1404" spc="-5" dirty="0">
                <a:latin typeface="Corbel"/>
                <a:cs typeface="Corbel"/>
              </a:rPr>
              <a:t>2</a:t>
            </a:r>
            <a:r>
              <a:rPr sz="1404" dirty="0">
                <a:latin typeface="Corbel"/>
                <a:cs typeface="Corbel"/>
              </a:rPr>
              <a:t>;</a:t>
            </a:r>
            <a:endParaRPr sz="1404">
              <a:latin typeface="Corbel"/>
              <a:cs typeface="Corbel"/>
            </a:endParaRPr>
          </a:p>
          <a:p>
            <a:pPr marL="84686" marR="21150">
              <a:lnSpc>
                <a:spcPct val="101725"/>
              </a:lnSpc>
            </a:pPr>
            <a:r>
              <a:rPr sz="1404" dirty="0">
                <a:latin typeface="Corbel"/>
                <a:cs typeface="Corbel"/>
              </a:rPr>
              <a:t>}</a:t>
            </a:r>
            <a:endParaRPr sz="1404">
              <a:latin typeface="Corbel"/>
              <a:cs typeface="Corbel"/>
            </a:endParaRPr>
          </a:p>
          <a:p>
            <a:pPr marL="11506" marR="21150">
              <a:lnSpc>
                <a:spcPct val="101725"/>
              </a:lnSpc>
            </a:pPr>
            <a:r>
              <a:rPr sz="1404" spc="4" dirty="0">
                <a:latin typeface="Corbel"/>
                <a:cs typeface="Corbel"/>
              </a:rPr>
              <a:t>d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spc="4" dirty="0">
                <a:latin typeface="Corbel"/>
                <a:cs typeface="Corbel"/>
              </a:rPr>
              <a:t>bl</a:t>
            </a:r>
            <a:r>
              <a:rPr sz="1404" dirty="0">
                <a:latin typeface="Corbel"/>
                <a:cs typeface="Corbel"/>
              </a:rPr>
              <a:t>e</a:t>
            </a:r>
            <a:r>
              <a:rPr sz="1404" spc="80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h</a:t>
            </a:r>
            <a:r>
              <a:rPr sz="1404" spc="4" dirty="0">
                <a:latin typeface="Corbel"/>
                <a:cs typeface="Corbel"/>
              </a:rPr>
              <a:t>i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-4" dirty="0">
                <a:latin typeface="Corbel"/>
                <a:cs typeface="Corbel"/>
              </a:rPr>
              <a:t>u</a:t>
            </a:r>
            <a:r>
              <a:rPr sz="1404" spc="4" dirty="0">
                <a:latin typeface="Corbel"/>
                <a:cs typeface="Corbel"/>
              </a:rPr>
              <a:t>n</a:t>
            </a:r>
            <a:r>
              <a:rPr sz="1404" dirty="0">
                <a:latin typeface="Corbel"/>
                <a:cs typeface="Corbel"/>
              </a:rPr>
              <a:t>g</a:t>
            </a:r>
            <a:r>
              <a:rPr sz="1404" spc="-53" dirty="0">
                <a:latin typeface="Corbel"/>
                <a:cs typeface="Corbel"/>
              </a:rPr>
              <a:t>V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spc="4" dirty="0">
                <a:latin typeface="Corbel"/>
                <a:cs typeface="Corbel"/>
              </a:rPr>
              <a:t>l</a:t>
            </a:r>
            <a:r>
              <a:rPr sz="1404" spc="-4" dirty="0">
                <a:latin typeface="Corbel"/>
                <a:cs typeface="Corbel"/>
              </a:rPr>
              <a:t>um</a:t>
            </a:r>
            <a:r>
              <a:rPr sz="1404" spc="8" dirty="0">
                <a:latin typeface="Corbel"/>
                <a:cs typeface="Corbel"/>
              </a:rPr>
              <a:t>e</a:t>
            </a:r>
            <a:r>
              <a:rPr sz="1404" dirty="0">
                <a:latin typeface="Corbel"/>
                <a:cs typeface="Corbel"/>
              </a:rPr>
              <a:t>()</a:t>
            </a:r>
            <a:r>
              <a:rPr sz="1404" spc="182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{</a:t>
            </a:r>
            <a:endParaRPr sz="1404">
              <a:latin typeface="Corbel"/>
              <a:cs typeface="Corbel"/>
            </a:endParaRPr>
          </a:p>
          <a:p>
            <a:pPr marL="157865" marR="21150">
              <a:lnSpc>
                <a:spcPct val="101725"/>
              </a:lnSpc>
            </a:pPr>
            <a:r>
              <a:rPr sz="1404" dirty="0">
                <a:latin typeface="Corbel"/>
                <a:cs typeface="Corbel"/>
              </a:rPr>
              <a:t>r</a:t>
            </a:r>
            <a:r>
              <a:rPr sz="1404" spc="4" dirty="0">
                <a:latin typeface="Corbel"/>
                <a:cs typeface="Corbel"/>
              </a:rPr>
              <a:t>e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-4" dirty="0">
                <a:latin typeface="Corbel"/>
                <a:cs typeface="Corbel"/>
              </a:rPr>
              <a:t>u</a:t>
            </a:r>
            <a:r>
              <a:rPr sz="1404" dirty="0">
                <a:latin typeface="Corbel"/>
                <a:cs typeface="Corbel"/>
              </a:rPr>
              <a:t>rn</a:t>
            </a:r>
            <a:r>
              <a:rPr sz="1404" spc="67" dirty="0">
                <a:latin typeface="Corbel"/>
                <a:cs typeface="Corbel"/>
              </a:rPr>
              <a:t> </a:t>
            </a:r>
            <a:r>
              <a:rPr sz="1404" spc="8" dirty="0">
                <a:latin typeface="Corbel"/>
                <a:cs typeface="Corbel"/>
              </a:rPr>
              <a:t>(</a:t>
            </a:r>
            <a:r>
              <a:rPr sz="1404" dirty="0">
                <a:latin typeface="Corbel"/>
                <a:cs typeface="Corbel"/>
              </a:rPr>
              <a:t>p</a:t>
            </a:r>
            <a:r>
              <a:rPr sz="1404" spc="4" dirty="0">
                <a:latin typeface="Corbel"/>
                <a:cs typeface="Corbel"/>
              </a:rPr>
              <a:t>an</a:t>
            </a:r>
            <a:r>
              <a:rPr sz="1404" dirty="0">
                <a:latin typeface="Corbel"/>
                <a:cs typeface="Corbel"/>
              </a:rPr>
              <a:t>j</a:t>
            </a:r>
            <a:r>
              <a:rPr sz="1404" spc="4" dirty="0">
                <a:latin typeface="Corbel"/>
                <a:cs typeface="Corbel"/>
              </a:rPr>
              <a:t>an</a:t>
            </a:r>
            <a:r>
              <a:rPr sz="1404" dirty="0">
                <a:latin typeface="Corbel"/>
                <a:cs typeface="Corbel"/>
              </a:rPr>
              <a:t>g</a:t>
            </a:r>
            <a:r>
              <a:rPr sz="1404" spc="79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*</a:t>
            </a:r>
            <a:r>
              <a:rPr sz="1404" spc="19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leba</a:t>
            </a:r>
            <a:r>
              <a:rPr sz="1404" dirty="0">
                <a:latin typeface="Corbel"/>
                <a:cs typeface="Corbel"/>
              </a:rPr>
              <a:t>r</a:t>
            </a:r>
            <a:r>
              <a:rPr sz="1404" spc="58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*</a:t>
            </a:r>
            <a:r>
              <a:rPr sz="1404" spc="5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5" dirty="0">
                <a:latin typeface="Corbel"/>
                <a:cs typeface="Corbel"/>
              </a:rPr>
              <a:t>in</a:t>
            </a:r>
            <a:r>
              <a:rPr sz="1404" dirty="0">
                <a:latin typeface="Corbel"/>
                <a:cs typeface="Corbel"/>
              </a:rPr>
              <a:t>ggi);</a:t>
            </a:r>
            <a:endParaRPr sz="1404">
              <a:latin typeface="Corbel"/>
              <a:cs typeface="Corbel"/>
            </a:endParaRPr>
          </a:p>
          <a:p>
            <a:pPr marL="84686" marR="21150">
              <a:lnSpc>
                <a:spcPts val="1708"/>
              </a:lnSpc>
              <a:spcBef>
                <a:spcPts val="85"/>
              </a:spcBef>
            </a:pPr>
            <a:r>
              <a:rPr sz="2106" baseline="1761" dirty="0">
                <a:latin typeface="Corbel"/>
                <a:cs typeface="Corbel"/>
              </a:rPr>
              <a:t>}</a:t>
            </a:r>
            <a:endParaRPr sz="1404">
              <a:latin typeface="Corbel"/>
              <a:cs typeface="Corbel"/>
            </a:endParaRPr>
          </a:p>
          <a:p>
            <a:pPr marL="11506" marR="21150">
              <a:lnSpc>
                <a:spcPct val="101725"/>
              </a:lnSpc>
            </a:pPr>
            <a:r>
              <a:rPr sz="1404" dirty="0">
                <a:latin typeface="Corbel"/>
                <a:cs typeface="Corbel"/>
              </a:rPr>
              <a:t>}</a:t>
            </a:r>
            <a:endParaRPr sz="1404">
              <a:latin typeface="Corbel"/>
              <a:cs typeface="Corbel"/>
            </a:endParaRPr>
          </a:p>
          <a:p>
            <a:pPr marL="11506" marR="21150">
              <a:lnSpc>
                <a:spcPct val="101725"/>
              </a:lnSpc>
            </a:pPr>
            <a:r>
              <a:rPr sz="1404" dirty="0">
                <a:latin typeface="Corbel"/>
                <a:cs typeface="Corbel"/>
              </a:rPr>
              <a:t>c</a:t>
            </a:r>
            <a:r>
              <a:rPr sz="1404" spc="4" dirty="0">
                <a:latin typeface="Corbel"/>
                <a:cs typeface="Corbel"/>
              </a:rPr>
              <a:t>la</a:t>
            </a:r>
            <a:r>
              <a:rPr sz="1404" spc="-4" dirty="0">
                <a:latin typeface="Corbel"/>
                <a:cs typeface="Corbel"/>
              </a:rPr>
              <a:t>s</a:t>
            </a:r>
            <a:r>
              <a:rPr sz="1404" dirty="0">
                <a:latin typeface="Corbel"/>
                <a:cs typeface="Corbel"/>
              </a:rPr>
              <a:t>s</a:t>
            </a:r>
            <a:r>
              <a:rPr sz="1404" spc="45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De</a:t>
            </a:r>
            <a:r>
              <a:rPr sz="1404" spc="-4" dirty="0">
                <a:latin typeface="Corbel"/>
                <a:cs typeface="Corbel"/>
              </a:rPr>
              <a:t>mo</a:t>
            </a:r>
            <a:r>
              <a:rPr sz="1404" dirty="0">
                <a:latin typeface="Corbel"/>
                <a:cs typeface="Corbel"/>
              </a:rPr>
              <a:t>C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spc="4" dirty="0">
                <a:latin typeface="Corbel"/>
                <a:cs typeface="Corbel"/>
              </a:rPr>
              <a:t>n</a:t>
            </a:r>
            <a:r>
              <a:rPr sz="1404" spc="-4" dirty="0">
                <a:latin typeface="Corbel"/>
                <a:cs typeface="Corbel"/>
              </a:rPr>
              <a:t>s</a:t>
            </a:r>
            <a:r>
              <a:rPr sz="1404" dirty="0">
                <a:latin typeface="Corbel"/>
                <a:cs typeface="Corbel"/>
              </a:rPr>
              <a:t>tr</a:t>
            </a:r>
            <a:r>
              <a:rPr sz="1404" spc="-4" dirty="0">
                <a:latin typeface="Corbel"/>
                <a:cs typeface="Corbel"/>
              </a:rPr>
              <a:t>u</a:t>
            </a:r>
            <a:r>
              <a:rPr sz="1404" dirty="0">
                <a:latin typeface="Corbel"/>
                <a:cs typeface="Corbel"/>
              </a:rPr>
              <a:t>ct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dirty="0">
                <a:latin typeface="Corbel"/>
                <a:cs typeface="Corbel"/>
              </a:rPr>
              <a:t>r1</a:t>
            </a:r>
            <a:r>
              <a:rPr sz="1404" spc="212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{</a:t>
            </a:r>
            <a:endParaRPr sz="1404">
              <a:latin typeface="Corbel"/>
              <a:cs typeface="Corbel"/>
            </a:endParaRPr>
          </a:p>
          <a:p>
            <a:pPr marL="157865" marR="1432179">
              <a:lnSpc>
                <a:spcPct val="101928"/>
              </a:lnSpc>
            </a:pPr>
            <a:r>
              <a:rPr sz="1404" dirty="0">
                <a:latin typeface="Corbel"/>
                <a:cs typeface="Corbel"/>
              </a:rPr>
              <a:t>p</a:t>
            </a:r>
            <a:r>
              <a:rPr sz="1404" spc="-4" dirty="0">
                <a:latin typeface="Corbel"/>
                <a:cs typeface="Corbel"/>
              </a:rPr>
              <a:t>u</a:t>
            </a:r>
            <a:r>
              <a:rPr sz="1404" spc="4" dirty="0">
                <a:latin typeface="Corbel"/>
                <a:cs typeface="Corbel"/>
              </a:rPr>
              <a:t>bli</a:t>
            </a:r>
            <a:r>
              <a:rPr sz="1404" dirty="0">
                <a:latin typeface="Corbel"/>
                <a:cs typeface="Corbel"/>
              </a:rPr>
              <a:t>c</a:t>
            </a:r>
            <a:r>
              <a:rPr sz="1404" spc="46" dirty="0">
                <a:latin typeface="Corbel"/>
                <a:cs typeface="Corbel"/>
              </a:rPr>
              <a:t> </a:t>
            </a:r>
            <a:r>
              <a:rPr sz="1404" spc="-4" dirty="0">
                <a:latin typeface="Corbel"/>
                <a:cs typeface="Corbel"/>
              </a:rPr>
              <a:t>s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4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4" dirty="0">
                <a:latin typeface="Corbel"/>
                <a:cs typeface="Corbel"/>
              </a:rPr>
              <a:t>i</a:t>
            </a:r>
            <a:r>
              <a:rPr sz="1404" dirty="0">
                <a:latin typeface="Corbel"/>
                <a:cs typeface="Corbel"/>
              </a:rPr>
              <a:t>c</a:t>
            </a:r>
            <a:r>
              <a:rPr sz="1404" spc="53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v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spc="4" dirty="0">
                <a:latin typeface="Corbel"/>
                <a:cs typeface="Corbel"/>
              </a:rPr>
              <a:t>i</a:t>
            </a:r>
            <a:r>
              <a:rPr sz="1404" dirty="0">
                <a:latin typeface="Corbel"/>
                <a:cs typeface="Corbel"/>
              </a:rPr>
              <a:t>d</a:t>
            </a:r>
            <a:r>
              <a:rPr sz="1404" spc="44" dirty="0">
                <a:latin typeface="Corbel"/>
                <a:cs typeface="Corbel"/>
              </a:rPr>
              <a:t> </a:t>
            </a:r>
            <a:r>
              <a:rPr sz="1404" spc="-4" dirty="0">
                <a:latin typeface="Corbel"/>
                <a:cs typeface="Corbel"/>
              </a:rPr>
              <a:t>m</a:t>
            </a:r>
            <a:r>
              <a:rPr sz="1404" spc="4" dirty="0">
                <a:latin typeface="Corbel"/>
                <a:cs typeface="Corbel"/>
              </a:rPr>
              <a:t>ain</a:t>
            </a:r>
            <a:r>
              <a:rPr sz="1404" dirty="0">
                <a:latin typeface="Corbel"/>
                <a:cs typeface="Corbel"/>
              </a:rPr>
              <a:t>(S</a:t>
            </a:r>
            <a:r>
              <a:rPr sz="1404" spc="-8" dirty="0">
                <a:latin typeface="Corbel"/>
                <a:cs typeface="Corbel"/>
              </a:rPr>
              <a:t>t</a:t>
            </a:r>
            <a:r>
              <a:rPr sz="1404" dirty="0">
                <a:latin typeface="Corbel"/>
                <a:cs typeface="Corbel"/>
              </a:rPr>
              <a:t>r</a:t>
            </a:r>
            <a:r>
              <a:rPr sz="1404" spc="-4" dirty="0">
                <a:latin typeface="Corbel"/>
                <a:cs typeface="Corbel"/>
              </a:rPr>
              <a:t>i</a:t>
            </a:r>
            <a:r>
              <a:rPr sz="1404" spc="4" dirty="0">
                <a:latin typeface="Corbel"/>
                <a:cs typeface="Corbel"/>
              </a:rPr>
              <a:t>n</a:t>
            </a:r>
            <a:r>
              <a:rPr sz="1404" spc="-13" dirty="0">
                <a:latin typeface="Corbel"/>
                <a:cs typeface="Corbel"/>
              </a:rPr>
              <a:t>g</a:t>
            </a:r>
            <a:r>
              <a:rPr sz="1404" spc="-4" dirty="0">
                <a:latin typeface="Corbel"/>
                <a:cs typeface="Corbel"/>
              </a:rPr>
              <a:t>[</a:t>
            </a:r>
            <a:r>
              <a:rPr sz="1404" dirty="0">
                <a:latin typeface="Corbel"/>
                <a:cs typeface="Corbel"/>
              </a:rPr>
              <a:t>]</a:t>
            </a:r>
            <a:r>
              <a:rPr sz="1404" spc="155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rgs)</a:t>
            </a:r>
            <a:r>
              <a:rPr sz="1404" spc="57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{ </a:t>
            </a:r>
            <a:r>
              <a:rPr sz="1404" spc="-31" dirty="0">
                <a:latin typeface="Corbel"/>
                <a:cs typeface="Corbel"/>
              </a:rPr>
              <a:t>K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4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k</a:t>
            </a:r>
            <a:r>
              <a:rPr sz="1404" spc="69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k1,</a:t>
            </a:r>
            <a:r>
              <a:rPr sz="1404" spc="46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k</a:t>
            </a:r>
            <a:r>
              <a:rPr sz="1404" spc="-5" dirty="0">
                <a:latin typeface="Corbel"/>
                <a:cs typeface="Corbel"/>
              </a:rPr>
              <a:t>2</a:t>
            </a:r>
            <a:r>
              <a:rPr sz="1404" dirty="0">
                <a:latin typeface="Corbel"/>
                <a:cs typeface="Corbel"/>
              </a:rPr>
              <a:t>;</a:t>
            </a:r>
            <a:endParaRPr sz="1404">
              <a:latin typeface="Corbel"/>
              <a:cs typeface="Corbel"/>
            </a:endParaRPr>
          </a:p>
          <a:p>
            <a:pPr marL="157865" marR="21150">
              <a:lnSpc>
                <a:spcPts val="1703"/>
              </a:lnSpc>
              <a:spcBef>
                <a:spcPts val="85"/>
              </a:spcBef>
            </a:pPr>
            <a:r>
              <a:rPr sz="2106" baseline="1761" dirty="0">
                <a:latin typeface="Corbel"/>
                <a:cs typeface="Corbel"/>
              </a:rPr>
              <a:t>k1</a:t>
            </a:r>
            <a:r>
              <a:rPr sz="2106" spc="34" baseline="1761" dirty="0">
                <a:latin typeface="Corbel"/>
                <a:cs typeface="Corbel"/>
              </a:rPr>
              <a:t> </a:t>
            </a:r>
            <a:r>
              <a:rPr sz="2106" baseline="1761" dirty="0">
                <a:latin typeface="Corbel"/>
                <a:cs typeface="Corbel"/>
              </a:rPr>
              <a:t>=</a:t>
            </a:r>
            <a:r>
              <a:rPr sz="2106" spc="18" baseline="1761" dirty="0">
                <a:latin typeface="Corbel"/>
                <a:cs typeface="Corbel"/>
              </a:rPr>
              <a:t> </a:t>
            </a:r>
            <a:r>
              <a:rPr sz="2106" spc="4" baseline="1761" dirty="0">
                <a:latin typeface="Corbel"/>
                <a:cs typeface="Corbel"/>
              </a:rPr>
              <a:t>ne</a:t>
            </a:r>
            <a:r>
              <a:rPr sz="2106" baseline="1761" dirty="0">
                <a:latin typeface="Corbel"/>
                <a:cs typeface="Corbel"/>
              </a:rPr>
              <a:t>w</a:t>
            </a:r>
            <a:r>
              <a:rPr sz="2106" spc="39" baseline="1761" dirty="0">
                <a:latin typeface="Corbel"/>
                <a:cs typeface="Corbel"/>
              </a:rPr>
              <a:t> </a:t>
            </a:r>
            <a:r>
              <a:rPr sz="2106" spc="-31" baseline="1761" dirty="0">
                <a:latin typeface="Corbel"/>
                <a:cs typeface="Corbel"/>
              </a:rPr>
              <a:t>K</a:t>
            </a:r>
            <a:r>
              <a:rPr sz="2106" spc="-4" baseline="1761" dirty="0">
                <a:latin typeface="Corbel"/>
                <a:cs typeface="Corbel"/>
              </a:rPr>
              <a:t>o</a:t>
            </a:r>
            <a:r>
              <a:rPr sz="2106" baseline="1761" dirty="0">
                <a:latin typeface="Corbel"/>
                <a:cs typeface="Corbel"/>
              </a:rPr>
              <a:t>t</a:t>
            </a:r>
            <a:r>
              <a:rPr sz="2106" spc="4" baseline="1761" dirty="0">
                <a:latin typeface="Corbel"/>
                <a:cs typeface="Corbel"/>
              </a:rPr>
              <a:t>a</a:t>
            </a:r>
            <a:r>
              <a:rPr sz="2106" baseline="1761" dirty="0">
                <a:latin typeface="Corbel"/>
                <a:cs typeface="Corbel"/>
              </a:rPr>
              <a:t>k();</a:t>
            </a:r>
            <a:endParaRPr sz="1404">
              <a:latin typeface="Corbel"/>
              <a:cs typeface="Corbel"/>
            </a:endParaRPr>
          </a:p>
          <a:p>
            <a:pPr marL="157865" marR="21150">
              <a:lnSpc>
                <a:spcPct val="101725"/>
              </a:lnSpc>
            </a:pPr>
            <a:r>
              <a:rPr sz="1404" dirty="0">
                <a:latin typeface="Corbel"/>
                <a:cs typeface="Corbel"/>
              </a:rPr>
              <a:t>k2</a:t>
            </a:r>
            <a:r>
              <a:rPr sz="1404" spc="36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=</a:t>
            </a:r>
            <a:r>
              <a:rPr sz="1404" spc="18" dirty="0">
                <a:latin typeface="Corbel"/>
                <a:cs typeface="Corbel"/>
              </a:rPr>
              <a:t> </a:t>
            </a:r>
            <a:r>
              <a:rPr sz="1404" spc="4" dirty="0">
                <a:latin typeface="Corbel"/>
                <a:cs typeface="Corbel"/>
              </a:rPr>
              <a:t>ne</a:t>
            </a:r>
            <a:r>
              <a:rPr sz="1404" dirty="0">
                <a:latin typeface="Corbel"/>
                <a:cs typeface="Corbel"/>
              </a:rPr>
              <a:t>w</a:t>
            </a:r>
            <a:r>
              <a:rPr sz="1404" spc="48" dirty="0">
                <a:latin typeface="Corbel"/>
                <a:cs typeface="Corbel"/>
              </a:rPr>
              <a:t> </a:t>
            </a:r>
            <a:r>
              <a:rPr sz="1404" spc="-31" dirty="0">
                <a:latin typeface="Corbel"/>
                <a:cs typeface="Corbel"/>
              </a:rPr>
              <a:t>K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4" dirty="0">
                <a:latin typeface="Corbel"/>
                <a:cs typeface="Corbel"/>
              </a:rPr>
              <a:t>a</a:t>
            </a:r>
            <a:r>
              <a:rPr sz="1404" dirty="0">
                <a:latin typeface="Corbel"/>
                <a:cs typeface="Corbel"/>
              </a:rPr>
              <a:t>k();</a:t>
            </a:r>
            <a:endParaRPr sz="1404">
              <a:latin typeface="Corbel"/>
              <a:cs typeface="Corbel"/>
            </a:endParaRPr>
          </a:p>
          <a:p>
            <a:pPr marL="153723">
              <a:lnSpc>
                <a:spcPct val="101928"/>
              </a:lnSpc>
            </a:pPr>
            <a:r>
              <a:rPr sz="1404" dirty="0">
                <a:latin typeface="Corbel"/>
                <a:cs typeface="Corbel"/>
              </a:rPr>
              <a:t>S</a:t>
            </a:r>
            <a:r>
              <a:rPr sz="1404" spc="-4" dirty="0">
                <a:latin typeface="Corbel"/>
                <a:cs typeface="Corbel"/>
              </a:rPr>
              <a:t>ys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4" dirty="0">
                <a:latin typeface="Corbel"/>
                <a:cs typeface="Corbel"/>
              </a:rPr>
              <a:t>e</a:t>
            </a:r>
            <a:r>
              <a:rPr sz="1404" spc="-4" dirty="0">
                <a:latin typeface="Corbel"/>
                <a:cs typeface="Corbel"/>
              </a:rPr>
              <a:t>m</a:t>
            </a:r>
            <a:r>
              <a:rPr sz="1404" dirty="0">
                <a:latin typeface="Corbel"/>
                <a:cs typeface="Corbel"/>
              </a:rPr>
              <a:t>.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dirty="0">
                <a:latin typeface="Corbel"/>
                <a:cs typeface="Corbel"/>
              </a:rPr>
              <a:t>t.pr</a:t>
            </a:r>
            <a:r>
              <a:rPr sz="1404" spc="-4" dirty="0">
                <a:latin typeface="Corbel"/>
                <a:cs typeface="Corbel"/>
              </a:rPr>
              <a:t>i</a:t>
            </a:r>
            <a:r>
              <a:rPr sz="1404" spc="4" dirty="0">
                <a:latin typeface="Corbel"/>
                <a:cs typeface="Corbel"/>
              </a:rPr>
              <a:t>n</a:t>
            </a:r>
            <a:r>
              <a:rPr sz="1404" spc="-8" dirty="0">
                <a:latin typeface="Corbel"/>
                <a:cs typeface="Corbel"/>
              </a:rPr>
              <a:t>t</a:t>
            </a:r>
            <a:r>
              <a:rPr sz="1404" spc="-4" dirty="0">
                <a:latin typeface="Corbel"/>
                <a:cs typeface="Corbel"/>
              </a:rPr>
              <a:t>l</a:t>
            </a:r>
            <a:r>
              <a:rPr sz="1404" spc="13" dirty="0">
                <a:latin typeface="Corbel"/>
                <a:cs typeface="Corbel"/>
              </a:rPr>
              <a:t>n</a:t>
            </a:r>
            <a:r>
              <a:rPr sz="1404" dirty="0">
                <a:latin typeface="Corbel"/>
                <a:cs typeface="Corbel"/>
              </a:rPr>
              <a:t>("</a:t>
            </a:r>
            <a:r>
              <a:rPr sz="1404" spc="-68" dirty="0">
                <a:latin typeface="Corbel"/>
                <a:cs typeface="Corbel"/>
              </a:rPr>
              <a:t>V</a:t>
            </a:r>
            <a:r>
              <a:rPr sz="1404" spc="-4" dirty="0">
                <a:latin typeface="Corbel"/>
                <a:cs typeface="Corbel"/>
              </a:rPr>
              <a:t>olum</a:t>
            </a:r>
            <a:r>
              <a:rPr sz="1404" dirty="0">
                <a:latin typeface="Corbel"/>
                <a:cs typeface="Corbel"/>
              </a:rPr>
              <a:t>e </a:t>
            </a:r>
            <a:r>
              <a:rPr sz="1404" spc="27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k1</a:t>
            </a:r>
            <a:r>
              <a:rPr sz="1404" spc="25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=</a:t>
            </a:r>
            <a:r>
              <a:rPr sz="1404" spc="18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"</a:t>
            </a:r>
            <a:r>
              <a:rPr sz="1404" spc="14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+</a:t>
            </a:r>
            <a:r>
              <a:rPr sz="1404" spc="18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k1.h</a:t>
            </a:r>
            <a:r>
              <a:rPr sz="1404" spc="5" dirty="0">
                <a:latin typeface="Corbel"/>
                <a:cs typeface="Corbel"/>
              </a:rPr>
              <a:t>i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-5" dirty="0">
                <a:latin typeface="Corbel"/>
                <a:cs typeface="Corbel"/>
              </a:rPr>
              <a:t>u</a:t>
            </a:r>
            <a:r>
              <a:rPr sz="1404" spc="5" dirty="0">
                <a:latin typeface="Corbel"/>
                <a:cs typeface="Corbel"/>
              </a:rPr>
              <a:t>n</a:t>
            </a:r>
            <a:r>
              <a:rPr sz="1404" dirty="0">
                <a:latin typeface="Corbel"/>
                <a:cs typeface="Corbel"/>
              </a:rPr>
              <a:t>g</a:t>
            </a:r>
            <a:r>
              <a:rPr sz="1404" spc="-55" dirty="0">
                <a:latin typeface="Corbel"/>
                <a:cs typeface="Corbel"/>
              </a:rPr>
              <a:t>V</a:t>
            </a:r>
            <a:r>
              <a:rPr sz="1404" spc="-5" dirty="0">
                <a:latin typeface="Corbel"/>
                <a:cs typeface="Corbel"/>
              </a:rPr>
              <a:t>o</a:t>
            </a:r>
            <a:r>
              <a:rPr sz="1404" spc="5" dirty="0">
                <a:latin typeface="Corbel"/>
                <a:cs typeface="Corbel"/>
              </a:rPr>
              <a:t>l</a:t>
            </a:r>
            <a:r>
              <a:rPr sz="1404" spc="-5" dirty="0">
                <a:latin typeface="Corbel"/>
                <a:cs typeface="Corbel"/>
              </a:rPr>
              <a:t>um</a:t>
            </a:r>
            <a:r>
              <a:rPr sz="1404" spc="5" dirty="0">
                <a:latin typeface="Corbel"/>
                <a:cs typeface="Corbel"/>
              </a:rPr>
              <a:t>e</a:t>
            </a:r>
            <a:r>
              <a:rPr sz="1404" dirty="0">
                <a:latin typeface="Corbel"/>
                <a:cs typeface="Corbel"/>
              </a:rPr>
              <a:t>()); S</a:t>
            </a:r>
            <a:r>
              <a:rPr sz="1404" spc="-4" dirty="0">
                <a:latin typeface="Corbel"/>
                <a:cs typeface="Corbel"/>
              </a:rPr>
              <a:t>ys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4" dirty="0">
                <a:latin typeface="Corbel"/>
                <a:cs typeface="Corbel"/>
              </a:rPr>
              <a:t>e</a:t>
            </a:r>
            <a:r>
              <a:rPr sz="1404" spc="-4" dirty="0">
                <a:latin typeface="Corbel"/>
                <a:cs typeface="Corbel"/>
              </a:rPr>
              <a:t>m</a:t>
            </a:r>
            <a:r>
              <a:rPr sz="1404" dirty="0">
                <a:latin typeface="Corbel"/>
                <a:cs typeface="Corbel"/>
              </a:rPr>
              <a:t>.</a:t>
            </a:r>
            <a:r>
              <a:rPr sz="1404" spc="-4" dirty="0">
                <a:latin typeface="Corbel"/>
                <a:cs typeface="Corbel"/>
              </a:rPr>
              <a:t>ou</a:t>
            </a:r>
            <a:r>
              <a:rPr sz="1404" dirty="0">
                <a:latin typeface="Corbel"/>
                <a:cs typeface="Corbel"/>
              </a:rPr>
              <a:t>t.pr</a:t>
            </a:r>
            <a:r>
              <a:rPr sz="1404" spc="-4" dirty="0">
                <a:latin typeface="Corbel"/>
                <a:cs typeface="Corbel"/>
              </a:rPr>
              <a:t>i</a:t>
            </a:r>
            <a:r>
              <a:rPr sz="1404" spc="4" dirty="0">
                <a:latin typeface="Corbel"/>
                <a:cs typeface="Corbel"/>
              </a:rPr>
              <a:t>n</a:t>
            </a:r>
            <a:r>
              <a:rPr sz="1404" spc="-8" dirty="0">
                <a:latin typeface="Corbel"/>
                <a:cs typeface="Corbel"/>
              </a:rPr>
              <a:t>t</a:t>
            </a:r>
            <a:r>
              <a:rPr sz="1404" spc="-4" dirty="0">
                <a:latin typeface="Corbel"/>
                <a:cs typeface="Corbel"/>
              </a:rPr>
              <a:t>l</a:t>
            </a:r>
            <a:r>
              <a:rPr sz="1404" spc="13" dirty="0">
                <a:latin typeface="Corbel"/>
                <a:cs typeface="Corbel"/>
              </a:rPr>
              <a:t>n</a:t>
            </a:r>
            <a:r>
              <a:rPr sz="1404" dirty="0">
                <a:latin typeface="Corbel"/>
                <a:cs typeface="Corbel"/>
              </a:rPr>
              <a:t>("</a:t>
            </a:r>
            <a:r>
              <a:rPr sz="1404" spc="-68" dirty="0">
                <a:latin typeface="Corbel"/>
                <a:cs typeface="Corbel"/>
              </a:rPr>
              <a:t>V</a:t>
            </a:r>
            <a:r>
              <a:rPr sz="1404" spc="-4" dirty="0">
                <a:latin typeface="Corbel"/>
                <a:cs typeface="Corbel"/>
              </a:rPr>
              <a:t>olum</a:t>
            </a:r>
            <a:r>
              <a:rPr sz="1404" dirty="0">
                <a:latin typeface="Corbel"/>
                <a:cs typeface="Corbel"/>
              </a:rPr>
              <a:t>e </a:t>
            </a:r>
            <a:r>
              <a:rPr sz="1404" spc="27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k2</a:t>
            </a:r>
            <a:r>
              <a:rPr sz="1404" spc="36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=</a:t>
            </a:r>
            <a:r>
              <a:rPr sz="1404" spc="18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"</a:t>
            </a:r>
            <a:r>
              <a:rPr sz="1404" spc="14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+</a:t>
            </a:r>
            <a:r>
              <a:rPr sz="1404" spc="18" dirty="0">
                <a:latin typeface="Corbel"/>
                <a:cs typeface="Corbel"/>
              </a:rPr>
              <a:t> </a:t>
            </a:r>
            <a:r>
              <a:rPr sz="1404" dirty="0">
                <a:latin typeface="Corbel"/>
                <a:cs typeface="Corbel"/>
              </a:rPr>
              <a:t>k</a:t>
            </a:r>
            <a:r>
              <a:rPr sz="1404" spc="-4" dirty="0">
                <a:latin typeface="Corbel"/>
                <a:cs typeface="Corbel"/>
              </a:rPr>
              <a:t>2</a:t>
            </a:r>
            <a:r>
              <a:rPr sz="1404" dirty="0">
                <a:latin typeface="Corbel"/>
                <a:cs typeface="Corbel"/>
              </a:rPr>
              <a:t>.h</a:t>
            </a:r>
            <a:r>
              <a:rPr sz="1404" spc="4" dirty="0">
                <a:latin typeface="Corbel"/>
                <a:cs typeface="Corbel"/>
              </a:rPr>
              <a:t>i</a:t>
            </a:r>
            <a:r>
              <a:rPr sz="1404" dirty="0">
                <a:latin typeface="Corbel"/>
                <a:cs typeface="Corbel"/>
              </a:rPr>
              <a:t>t</a:t>
            </a:r>
            <a:r>
              <a:rPr sz="1404" spc="-4" dirty="0">
                <a:latin typeface="Corbel"/>
                <a:cs typeface="Corbel"/>
              </a:rPr>
              <a:t>u</a:t>
            </a:r>
            <a:r>
              <a:rPr sz="1404" spc="4" dirty="0">
                <a:latin typeface="Corbel"/>
                <a:cs typeface="Corbel"/>
              </a:rPr>
              <a:t>n</a:t>
            </a:r>
            <a:r>
              <a:rPr sz="1404" dirty="0">
                <a:latin typeface="Corbel"/>
                <a:cs typeface="Corbel"/>
              </a:rPr>
              <a:t>g</a:t>
            </a:r>
            <a:r>
              <a:rPr sz="1404" spc="-53" dirty="0">
                <a:latin typeface="Corbel"/>
                <a:cs typeface="Corbel"/>
              </a:rPr>
              <a:t>V</a:t>
            </a:r>
            <a:r>
              <a:rPr sz="1404" spc="-4" dirty="0">
                <a:latin typeface="Corbel"/>
                <a:cs typeface="Corbel"/>
              </a:rPr>
              <a:t>o</a:t>
            </a:r>
            <a:r>
              <a:rPr sz="1404" spc="4" dirty="0">
                <a:latin typeface="Corbel"/>
                <a:cs typeface="Corbel"/>
              </a:rPr>
              <a:t>l</a:t>
            </a:r>
            <a:r>
              <a:rPr sz="1404" spc="-4" dirty="0">
                <a:latin typeface="Corbel"/>
                <a:cs typeface="Corbel"/>
              </a:rPr>
              <a:t>um</a:t>
            </a:r>
            <a:r>
              <a:rPr sz="1404" spc="4" dirty="0">
                <a:latin typeface="Corbel"/>
                <a:cs typeface="Corbel"/>
              </a:rPr>
              <a:t>e</a:t>
            </a:r>
            <a:r>
              <a:rPr sz="1404" dirty="0">
                <a:latin typeface="Corbel"/>
                <a:cs typeface="Corbel"/>
              </a:rPr>
              <a:t>());</a:t>
            </a:r>
            <a:endParaRPr sz="1404">
              <a:latin typeface="Corbel"/>
              <a:cs typeface="Corbel"/>
            </a:endParaRPr>
          </a:p>
          <a:p>
            <a:pPr marL="84686" marR="21150">
              <a:lnSpc>
                <a:spcPct val="101725"/>
              </a:lnSpc>
            </a:pPr>
            <a:r>
              <a:rPr sz="1404" dirty="0">
                <a:latin typeface="Corbel"/>
                <a:cs typeface="Corbel"/>
              </a:rPr>
              <a:t>}</a:t>
            </a:r>
            <a:endParaRPr sz="1404">
              <a:latin typeface="Corbel"/>
              <a:cs typeface="Corbel"/>
            </a:endParaRPr>
          </a:p>
          <a:p>
            <a:pPr marL="11506" marR="21150">
              <a:lnSpc>
                <a:spcPts val="1708"/>
              </a:lnSpc>
              <a:spcBef>
                <a:spcPts val="85"/>
              </a:spcBef>
            </a:pPr>
            <a:r>
              <a:rPr sz="2106" baseline="1761" dirty="0">
                <a:latin typeface="Corbel"/>
                <a:cs typeface="Corbel"/>
              </a:rPr>
              <a:t>}</a:t>
            </a:r>
            <a:endParaRPr sz="1404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2207192" y="1507839"/>
            <a:ext cx="1215108" cy="359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/>
          <p:nvPr/>
        </p:nvSpPr>
        <p:spPr>
          <a:xfrm>
            <a:off x="3626659" y="1507839"/>
            <a:ext cx="1458130" cy="35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5283626" y="1507839"/>
            <a:ext cx="972086" cy="359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 txBox="1"/>
          <p:nvPr/>
        </p:nvSpPr>
        <p:spPr>
          <a:xfrm>
            <a:off x="2164126" y="2205332"/>
            <a:ext cx="1592048" cy="1169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3224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Arial"/>
                <a:cs typeface="Arial"/>
              </a:rPr>
              <a:t>c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ass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 {</a:t>
            </a:r>
            <a:endParaRPr sz="1586">
              <a:latin typeface="Arial"/>
              <a:cs typeface="Arial"/>
            </a:endParaRPr>
          </a:p>
          <a:p>
            <a:pPr marL="123346">
              <a:lnSpc>
                <a:spcPts val="2482"/>
              </a:lnSpc>
              <a:spcBef>
                <a:spcPts val="192"/>
              </a:spcBef>
            </a:pPr>
            <a:r>
              <a:rPr sz="1586" dirty="0">
                <a:latin typeface="Arial"/>
                <a:cs typeface="Arial"/>
              </a:rPr>
              <a:t>doub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pan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ang; doub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eba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; doub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ngg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;</a:t>
            </a:r>
            <a:endParaRPr sz="158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4106" y="2205332"/>
            <a:ext cx="2809093" cy="3444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3224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Arial"/>
                <a:cs typeface="Arial"/>
              </a:rPr>
              <a:t>c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ass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 {</a:t>
            </a:r>
            <a:endParaRPr sz="1586">
              <a:latin typeface="Arial"/>
              <a:cs typeface="Arial"/>
            </a:endParaRPr>
          </a:p>
          <a:p>
            <a:pPr marL="123346" marR="1216990">
              <a:lnSpc>
                <a:spcPts val="1823"/>
              </a:lnSpc>
              <a:spcBef>
                <a:spcPts val="570"/>
              </a:spcBef>
            </a:pPr>
            <a:r>
              <a:rPr sz="1586" dirty="0">
                <a:latin typeface="Arial"/>
                <a:cs typeface="Arial"/>
              </a:rPr>
              <a:t>doub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pan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ang; </a:t>
            </a:r>
            <a:endParaRPr sz="1586">
              <a:latin typeface="Arial"/>
              <a:cs typeface="Arial"/>
            </a:endParaRPr>
          </a:p>
          <a:p>
            <a:pPr marL="123346" marR="1216990">
              <a:lnSpc>
                <a:spcPts val="1823"/>
              </a:lnSpc>
              <a:spcBef>
                <a:spcPts val="656"/>
              </a:spcBef>
            </a:pPr>
            <a:r>
              <a:rPr sz="1586" dirty="0">
                <a:latin typeface="Arial"/>
                <a:cs typeface="Arial"/>
              </a:rPr>
              <a:t>doub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eba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; </a:t>
            </a:r>
            <a:endParaRPr sz="1586">
              <a:latin typeface="Arial"/>
              <a:cs typeface="Arial"/>
            </a:endParaRPr>
          </a:p>
          <a:p>
            <a:pPr marL="123346" marR="1216990">
              <a:lnSpc>
                <a:spcPts val="1823"/>
              </a:lnSpc>
              <a:spcBef>
                <a:spcPts val="656"/>
              </a:spcBef>
            </a:pPr>
            <a:r>
              <a:rPr sz="1586" dirty="0">
                <a:latin typeface="Arial"/>
                <a:cs typeface="Arial"/>
              </a:rPr>
              <a:t>doub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ngg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;</a:t>
            </a:r>
            <a:endParaRPr sz="1586">
              <a:latin typeface="Arial"/>
              <a:cs typeface="Arial"/>
            </a:endParaRPr>
          </a:p>
          <a:p>
            <a:pPr marL="156484" marR="197918" indent="-144978">
              <a:lnSpc>
                <a:spcPts val="1522"/>
              </a:lnSpc>
              <a:spcBef>
                <a:spcPts val="1017"/>
              </a:spcBef>
            </a:pPr>
            <a:r>
              <a:rPr sz="1586" spc="4" dirty="0">
                <a:latin typeface="Arial"/>
                <a:cs typeface="Arial"/>
              </a:rPr>
              <a:t>/</a:t>
            </a:r>
            <a:r>
              <a:rPr sz="1586" dirty="0">
                <a:latin typeface="Arial"/>
                <a:cs typeface="Arial"/>
              </a:rPr>
              <a:t>/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ende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cons</a:t>
            </a:r>
            <a:r>
              <a:rPr sz="1586" spc="4" dirty="0">
                <a:latin typeface="Arial"/>
                <a:cs typeface="Arial"/>
              </a:rPr>
              <a:t>tr</a:t>
            </a:r>
            <a:r>
              <a:rPr sz="1586" dirty="0">
                <a:latin typeface="Arial"/>
                <a:cs typeface="Arial"/>
              </a:rPr>
              <a:t>uc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or un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uk ke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</a:t>
            </a:r>
            <a:endParaRPr sz="1586">
              <a:latin typeface="Arial"/>
              <a:cs typeface="Arial"/>
            </a:endParaRPr>
          </a:p>
          <a:p>
            <a:pPr marL="156484" indent="-33138">
              <a:lnSpc>
                <a:spcPts val="1522"/>
              </a:lnSpc>
              <a:spcBef>
                <a:spcPts val="956"/>
              </a:spcBef>
            </a:pP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ak(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ak(doub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p,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doub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 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spc="4" dirty="0">
                <a:latin typeface="Arial"/>
                <a:cs typeface="Arial"/>
              </a:rPr>
              <a:t>,</a:t>
            </a:r>
            <a:r>
              <a:rPr sz="1586" dirty="0">
                <a:latin typeface="Arial"/>
                <a:cs typeface="Arial"/>
              </a:rPr>
              <a:t>doub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)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{</a:t>
            </a:r>
            <a:endParaRPr sz="1586">
              <a:latin typeface="Arial"/>
              <a:cs typeface="Arial"/>
            </a:endParaRPr>
          </a:p>
          <a:p>
            <a:pPr marL="235187" marR="1057374">
              <a:lnSpc>
                <a:spcPts val="1823"/>
              </a:lnSpc>
              <a:spcBef>
                <a:spcPts val="611"/>
              </a:spcBef>
            </a:pP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4" dirty="0">
                <a:latin typeface="Arial"/>
                <a:cs typeface="Arial"/>
              </a:rPr>
              <a:t>.</a:t>
            </a:r>
            <a:r>
              <a:rPr sz="1586" dirty="0">
                <a:latin typeface="Arial"/>
                <a:cs typeface="Arial"/>
              </a:rPr>
              <a:t>pan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=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p; </a:t>
            </a:r>
            <a:endParaRPr sz="1586">
              <a:latin typeface="Arial"/>
              <a:cs typeface="Arial"/>
            </a:endParaRPr>
          </a:p>
          <a:p>
            <a:pPr marL="235187" marR="1057374">
              <a:lnSpc>
                <a:spcPts val="1823"/>
              </a:lnSpc>
              <a:spcBef>
                <a:spcPts val="656"/>
              </a:spcBef>
            </a:pP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4" dirty="0">
                <a:latin typeface="Arial"/>
                <a:cs typeface="Arial"/>
              </a:rPr>
              <a:t>.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ebar =</a:t>
            </a:r>
            <a:r>
              <a:rPr sz="1586" spc="-4" dirty="0">
                <a:latin typeface="Arial"/>
                <a:cs typeface="Arial"/>
              </a:rPr>
              <a:t> l</a:t>
            </a:r>
            <a:r>
              <a:rPr sz="1586" dirty="0">
                <a:latin typeface="Arial"/>
                <a:cs typeface="Arial"/>
              </a:rPr>
              <a:t>; </a:t>
            </a:r>
            <a:endParaRPr sz="1586">
              <a:latin typeface="Arial"/>
              <a:cs typeface="Arial"/>
            </a:endParaRPr>
          </a:p>
          <a:p>
            <a:pPr marL="235187" marR="1057374">
              <a:lnSpc>
                <a:spcPts val="1823"/>
              </a:lnSpc>
              <a:spcBef>
                <a:spcPts val="656"/>
              </a:spcBef>
            </a:pP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4" dirty="0">
                <a:latin typeface="Arial"/>
                <a:cs typeface="Arial"/>
              </a:rPr>
              <a:t>.t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nggi</a:t>
            </a:r>
            <a:r>
              <a:rPr sz="1586" spc="-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=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;</a:t>
            </a:r>
            <a:endParaRPr sz="1586">
              <a:latin typeface="Arial"/>
              <a:cs typeface="Arial"/>
            </a:endParaRPr>
          </a:p>
          <a:p>
            <a:pPr marL="123346" marR="23224">
              <a:lnSpc>
                <a:spcPct val="95825"/>
              </a:lnSpc>
              <a:spcBef>
                <a:spcPts val="674"/>
              </a:spcBef>
            </a:pPr>
            <a:r>
              <a:rPr sz="1586" dirty="0">
                <a:latin typeface="Arial"/>
                <a:cs typeface="Arial"/>
              </a:rPr>
              <a:t>}</a:t>
            </a:r>
            <a:endParaRPr sz="158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4126" y="3464626"/>
            <a:ext cx="1562211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spc="4" dirty="0">
                <a:latin typeface="Arial"/>
                <a:cs typeface="Arial"/>
              </a:rPr>
              <a:t>/</a:t>
            </a:r>
            <a:r>
              <a:rPr sz="1586" dirty="0">
                <a:latin typeface="Arial"/>
                <a:cs typeface="Arial"/>
              </a:rPr>
              <a:t>/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ende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kan</a:t>
            </a:r>
            <a:endParaRPr sz="158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1951" y="3464626"/>
            <a:ext cx="1050354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Arial"/>
                <a:cs typeface="Arial"/>
              </a:rPr>
              <a:t>cons</a:t>
            </a:r>
            <a:r>
              <a:rPr sz="1586" spc="4" dirty="0">
                <a:latin typeface="Arial"/>
                <a:cs typeface="Arial"/>
              </a:rPr>
              <a:t>tr</a:t>
            </a:r>
            <a:r>
              <a:rPr sz="1586" dirty="0">
                <a:latin typeface="Arial"/>
                <a:cs typeface="Arial"/>
              </a:rPr>
              <a:t>uc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or</a:t>
            </a:r>
            <a:endParaRPr sz="158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9110" y="3657939"/>
            <a:ext cx="1643253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Arial"/>
                <a:cs typeface="Arial"/>
              </a:rPr>
              <a:t>un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uk ke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</a:t>
            </a:r>
            <a:endParaRPr sz="158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5973" y="3972763"/>
            <a:ext cx="2115436" cy="1677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643" indent="-33137">
              <a:lnSpc>
                <a:spcPts val="1522"/>
              </a:lnSpc>
              <a:spcBef>
                <a:spcPts val="235"/>
              </a:spcBef>
            </a:pP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ak(doub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p,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doub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)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{</a:t>
            </a:r>
            <a:endParaRPr sz="1586">
              <a:latin typeface="Arial"/>
              <a:cs typeface="Arial"/>
            </a:endParaRPr>
          </a:p>
          <a:p>
            <a:pPr marL="123346" marR="844092">
              <a:lnSpc>
                <a:spcPts val="1823"/>
              </a:lnSpc>
              <a:spcBef>
                <a:spcPts val="611"/>
              </a:spcBef>
            </a:pPr>
            <a:r>
              <a:rPr sz="1586" dirty="0">
                <a:latin typeface="Arial"/>
                <a:cs typeface="Arial"/>
              </a:rPr>
              <a:t>pan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= p; </a:t>
            </a:r>
            <a:endParaRPr sz="1586">
              <a:latin typeface="Arial"/>
              <a:cs typeface="Arial"/>
            </a:endParaRPr>
          </a:p>
          <a:p>
            <a:pPr marL="123346" marR="844092">
              <a:lnSpc>
                <a:spcPts val="1823"/>
              </a:lnSpc>
              <a:spcBef>
                <a:spcPts val="656"/>
              </a:spcBef>
            </a:pP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ebar =</a:t>
            </a:r>
            <a:r>
              <a:rPr sz="1586" spc="-4" dirty="0">
                <a:latin typeface="Arial"/>
                <a:cs typeface="Arial"/>
              </a:rPr>
              <a:t> l</a:t>
            </a:r>
            <a:r>
              <a:rPr sz="1586" dirty="0">
                <a:latin typeface="Arial"/>
                <a:cs typeface="Arial"/>
              </a:rPr>
              <a:t>; </a:t>
            </a:r>
            <a:endParaRPr sz="1586">
              <a:latin typeface="Arial"/>
              <a:cs typeface="Arial"/>
            </a:endParaRPr>
          </a:p>
          <a:p>
            <a:pPr marL="123346" marR="844092">
              <a:lnSpc>
                <a:spcPts val="1823"/>
              </a:lnSpc>
              <a:spcBef>
                <a:spcPts val="656"/>
              </a:spcBef>
            </a:pP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nggi =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;</a:t>
            </a:r>
            <a:endParaRPr sz="1586">
              <a:latin typeface="Arial"/>
              <a:cs typeface="Arial"/>
            </a:endParaRPr>
          </a:p>
          <a:p>
            <a:pPr marL="11506" marR="23224">
              <a:lnSpc>
                <a:spcPct val="95825"/>
              </a:lnSpc>
              <a:spcBef>
                <a:spcPts val="674"/>
              </a:spcBef>
            </a:pPr>
            <a:r>
              <a:rPr sz="1586" dirty="0">
                <a:latin typeface="Arial"/>
                <a:cs typeface="Arial"/>
              </a:rPr>
              <a:t>}</a:t>
            </a:r>
            <a:endParaRPr sz="1586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04036" y="3972763"/>
            <a:ext cx="757837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spc="-4" dirty="0">
                <a:latin typeface="Arial"/>
                <a:cs typeface="Arial"/>
              </a:rPr>
              <a:t>l</a:t>
            </a:r>
            <a:r>
              <a:rPr sz="1586" spc="4" dirty="0">
                <a:latin typeface="Arial"/>
                <a:cs typeface="Arial"/>
              </a:rPr>
              <a:t>,</a:t>
            </a:r>
            <a:r>
              <a:rPr sz="1586" dirty="0">
                <a:latin typeface="Arial"/>
                <a:cs typeface="Arial"/>
              </a:rPr>
              <a:t>doub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196146" y="1502316"/>
            <a:ext cx="1717721" cy="463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0798"/>
            <a:ext cx="7900756" cy="1797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4731">
              <a:lnSpc>
                <a:spcPts val="1711"/>
              </a:lnSpc>
              <a:spcBef>
                <a:spcPts val="85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upakan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abs</a:t>
            </a:r>
            <a:r>
              <a:rPr sz="1586" spc="4" dirty="0">
                <a:latin typeface="Arial"/>
                <a:cs typeface="Arial"/>
              </a:rPr>
              <a:t>tr</a:t>
            </a:r>
            <a:r>
              <a:rPr sz="1586" dirty="0">
                <a:latin typeface="Arial"/>
                <a:cs typeface="Arial"/>
              </a:rPr>
              <a:t>aksi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 sesua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-4" dirty="0">
                <a:latin typeface="Arial"/>
                <a:cs typeface="Arial"/>
              </a:rPr>
              <a:t>w</a:t>
            </a:r>
            <a:r>
              <a:rPr sz="1586" dirty="0">
                <a:latin typeface="Arial"/>
                <a:cs typeface="Arial"/>
              </a:rPr>
              <a:t>ak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i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sesua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 pada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dun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</a:t>
            </a:r>
            <a:endParaRPr sz="1586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755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P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8" dirty="0">
                <a:latin typeface="Arial"/>
                <a:cs typeface="Arial"/>
              </a:rPr>
              <a:t>d</a:t>
            </a:r>
            <a:r>
              <a:rPr sz="1586" dirty="0">
                <a:latin typeface="Arial"/>
                <a:cs typeface="Arial"/>
              </a:rPr>
              <a:t>a 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bahasa 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pe</a:t>
            </a:r>
            <a:r>
              <a:rPr sz="1586" spc="4" dirty="0">
                <a:latin typeface="Arial"/>
                <a:cs typeface="Arial"/>
              </a:rPr>
              <a:t>mr</a:t>
            </a:r>
            <a:r>
              <a:rPr sz="1586" dirty="0">
                <a:latin typeface="Arial"/>
                <a:cs typeface="Arial"/>
              </a:rPr>
              <a:t>og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an, 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ob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ect 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ada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ah 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ko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ponen 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spc="8" dirty="0">
                <a:latin typeface="Arial"/>
                <a:cs typeface="Arial"/>
              </a:rPr>
              <a:t>a</a:t>
            </a:r>
            <a:r>
              <a:rPr sz="1586" dirty="0">
                <a:latin typeface="Arial"/>
                <a:cs typeface="Arial"/>
              </a:rPr>
              <a:t>ng 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8" dirty="0">
                <a:latin typeface="Arial"/>
                <a:cs typeface="Arial"/>
              </a:rPr>
              <a:t>c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akan 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 </a:t>
            </a:r>
            <a:r>
              <a:rPr sz="1586" spc="17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c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8" dirty="0">
                <a:latin typeface="Arial"/>
                <a:cs typeface="Arial"/>
              </a:rPr>
              <a:t>s</a:t>
            </a:r>
            <a:r>
              <a:rPr sz="1586" dirty="0">
                <a:latin typeface="Arial"/>
                <a:cs typeface="Arial"/>
              </a:rPr>
              <a:t>s</a:t>
            </a:r>
            <a:endParaRPr sz="1586">
              <a:latin typeface="Arial"/>
              <a:cs typeface="Arial"/>
            </a:endParaRPr>
          </a:p>
          <a:p>
            <a:pPr marL="156483" marR="34731">
              <a:lnSpc>
                <a:spcPts val="1717"/>
              </a:lnSpc>
              <a:spcBef>
                <a:spcPts val="85"/>
              </a:spcBef>
            </a:pPr>
            <a:r>
              <a:rPr sz="1586" spc="4" dirty="0">
                <a:latin typeface="Arial"/>
                <a:cs typeface="Arial"/>
              </a:rPr>
              <a:t>(</a:t>
            </a:r>
            <a:r>
              <a:rPr sz="1586" i="1" spc="-4" dirty="0">
                <a:latin typeface="Arial"/>
                <a:cs typeface="Arial"/>
              </a:rPr>
              <a:t>i</a:t>
            </a:r>
            <a:r>
              <a:rPr sz="1586" i="1" dirty="0">
                <a:latin typeface="Arial"/>
                <a:cs typeface="Arial"/>
              </a:rPr>
              <a:t>ns</a:t>
            </a:r>
            <a:r>
              <a:rPr sz="1586" i="1" spc="4" dirty="0">
                <a:latin typeface="Arial"/>
                <a:cs typeface="Arial"/>
              </a:rPr>
              <a:t>t</a:t>
            </a:r>
            <a:r>
              <a:rPr sz="1586" i="1" dirty="0">
                <a:latin typeface="Arial"/>
                <a:cs typeface="Arial"/>
              </a:rPr>
              <a:t>ance</a:t>
            </a:r>
            <a:r>
              <a:rPr sz="1586" i="1" spc="4" dirty="0">
                <a:latin typeface="Arial"/>
                <a:cs typeface="Arial"/>
              </a:rPr>
              <a:t> </a:t>
            </a:r>
            <a:r>
              <a:rPr sz="1586" i="1" dirty="0">
                <a:latin typeface="Arial"/>
                <a:cs typeface="Arial"/>
              </a:rPr>
              <a:t>of</a:t>
            </a:r>
            <a:r>
              <a:rPr sz="1586" i="1" spc="-8" dirty="0">
                <a:latin typeface="Arial"/>
                <a:cs typeface="Arial"/>
              </a:rPr>
              <a:t> </a:t>
            </a:r>
            <a:r>
              <a:rPr sz="1586" i="1" dirty="0">
                <a:latin typeface="Arial"/>
                <a:cs typeface="Arial"/>
              </a:rPr>
              <a:t>c</a:t>
            </a:r>
            <a:r>
              <a:rPr sz="1586" i="1" spc="-4" dirty="0">
                <a:latin typeface="Arial"/>
                <a:cs typeface="Arial"/>
              </a:rPr>
              <a:t>l</a:t>
            </a:r>
            <a:r>
              <a:rPr sz="1586" i="1" dirty="0">
                <a:latin typeface="Arial"/>
                <a:cs typeface="Arial"/>
              </a:rPr>
              <a:t>ass)</a:t>
            </a:r>
            <a:endParaRPr sz="1586">
              <a:latin typeface="Arial"/>
              <a:cs typeface="Arial"/>
            </a:endParaRPr>
          </a:p>
          <a:p>
            <a:pPr marL="11506" marR="34731">
              <a:lnSpc>
                <a:spcPct val="95825"/>
              </a:lnSpc>
              <a:spcBef>
                <a:spcPts val="754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upakan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en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as pada saat </a:t>
            </a:r>
            <a:r>
              <a:rPr sz="1586" spc="-4" dirty="0">
                <a:latin typeface="Arial"/>
                <a:cs typeface="Arial"/>
              </a:rPr>
              <a:t>RU</a:t>
            </a:r>
            <a:r>
              <a:rPr sz="1586" dirty="0">
                <a:latin typeface="Arial"/>
                <a:cs typeface="Arial"/>
              </a:rPr>
              <a:t>N </a:t>
            </a:r>
            <a:r>
              <a:rPr sz="1586" spc="8" dirty="0">
                <a:latin typeface="Arial"/>
                <a:cs typeface="Arial"/>
              </a:rPr>
              <a:t>T</a:t>
            </a:r>
            <a:r>
              <a:rPr sz="1586" spc="4" dirty="0">
                <a:latin typeface="Arial"/>
                <a:cs typeface="Arial"/>
              </a:rPr>
              <a:t>IM</a:t>
            </a:r>
            <a:r>
              <a:rPr sz="1586" dirty="0">
                <a:latin typeface="Arial"/>
                <a:cs typeface="Arial"/>
              </a:rPr>
              <a:t>E</a:t>
            </a:r>
            <a:endParaRPr sz="1586">
              <a:latin typeface="Arial"/>
              <a:cs typeface="Arial"/>
            </a:endParaRPr>
          </a:p>
          <a:p>
            <a:pPr marL="11506" marR="34731">
              <a:lnSpc>
                <a:spcPct val="95825"/>
              </a:lnSpc>
              <a:spcBef>
                <a:spcPts val="851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spc="-4" dirty="0">
                <a:latin typeface="Arial"/>
                <a:cs typeface="Arial"/>
              </a:rPr>
              <a:t>ili</a:t>
            </a:r>
            <a:r>
              <a:rPr sz="1586" dirty="0">
                <a:latin typeface="Arial"/>
                <a:cs typeface="Arial"/>
              </a:rPr>
              <a:t>ki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us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i="1" dirty="0">
                <a:latin typeface="Arial"/>
                <a:cs typeface="Arial"/>
              </a:rPr>
              <a:t>c</a:t>
            </a:r>
            <a:r>
              <a:rPr sz="1586" i="1" spc="4" dirty="0">
                <a:latin typeface="Arial"/>
                <a:cs typeface="Arial"/>
              </a:rPr>
              <a:t>r</a:t>
            </a:r>
            <a:r>
              <a:rPr sz="1586" i="1" dirty="0">
                <a:latin typeface="Arial"/>
                <a:cs typeface="Arial"/>
              </a:rPr>
              <a:t>ea</a:t>
            </a:r>
            <a:r>
              <a:rPr sz="1586" i="1" spc="4" dirty="0">
                <a:latin typeface="Arial"/>
                <a:cs typeface="Arial"/>
              </a:rPr>
              <a:t>t</a:t>
            </a:r>
            <a:r>
              <a:rPr sz="1586" i="1" spc="-4" dirty="0">
                <a:latin typeface="Arial"/>
                <a:cs typeface="Arial"/>
              </a:rPr>
              <a:t>i</a:t>
            </a:r>
            <a:r>
              <a:rPr sz="1586" i="1" dirty="0">
                <a:latin typeface="Arial"/>
                <a:cs typeface="Arial"/>
              </a:rPr>
              <a:t>on, </a:t>
            </a:r>
            <a:r>
              <a:rPr sz="1586" i="1" spc="-4" dirty="0">
                <a:latin typeface="Arial"/>
                <a:cs typeface="Arial"/>
              </a:rPr>
              <a:t>m</a:t>
            </a:r>
            <a:r>
              <a:rPr sz="1586" i="1" dirty="0">
                <a:latin typeface="Arial"/>
                <a:cs typeface="Arial"/>
              </a:rPr>
              <a:t>an</a:t>
            </a:r>
            <a:r>
              <a:rPr sz="1586" i="1" spc="-4" dirty="0">
                <a:latin typeface="Arial"/>
                <a:cs typeface="Arial"/>
              </a:rPr>
              <a:t>i</a:t>
            </a:r>
            <a:r>
              <a:rPr sz="1586" i="1" dirty="0">
                <a:latin typeface="Arial"/>
                <a:cs typeface="Arial"/>
              </a:rPr>
              <a:t>pu</a:t>
            </a:r>
            <a:r>
              <a:rPr sz="1586" i="1" spc="-4" dirty="0">
                <a:latin typeface="Arial"/>
                <a:cs typeface="Arial"/>
              </a:rPr>
              <a:t>l</a:t>
            </a:r>
            <a:r>
              <a:rPr sz="1586" i="1" dirty="0">
                <a:latin typeface="Arial"/>
                <a:cs typeface="Arial"/>
              </a:rPr>
              <a:t>a</a:t>
            </a:r>
            <a:r>
              <a:rPr sz="1586" i="1" spc="4" dirty="0">
                <a:latin typeface="Arial"/>
                <a:cs typeface="Arial"/>
              </a:rPr>
              <a:t>t</a:t>
            </a:r>
            <a:r>
              <a:rPr sz="1586" i="1" spc="-4" dirty="0">
                <a:latin typeface="Arial"/>
                <a:cs typeface="Arial"/>
              </a:rPr>
              <a:t>i</a:t>
            </a:r>
            <a:r>
              <a:rPr sz="1586" i="1" dirty="0">
                <a:latin typeface="Arial"/>
                <a:cs typeface="Arial"/>
              </a:rPr>
              <a:t>on,</a:t>
            </a:r>
            <a:r>
              <a:rPr sz="1586" i="1" spc="40" dirty="0">
                <a:latin typeface="Arial"/>
                <a:cs typeface="Arial"/>
              </a:rPr>
              <a:t> </a:t>
            </a:r>
            <a:r>
              <a:rPr sz="1586" i="1" dirty="0">
                <a:latin typeface="Arial"/>
                <a:cs typeface="Arial"/>
              </a:rPr>
              <a:t>dan des</a:t>
            </a:r>
            <a:r>
              <a:rPr sz="1586" i="1" spc="4" dirty="0">
                <a:latin typeface="Arial"/>
                <a:cs typeface="Arial"/>
              </a:rPr>
              <a:t>tr</a:t>
            </a:r>
            <a:r>
              <a:rPr sz="1586" i="1" dirty="0">
                <a:latin typeface="Arial"/>
                <a:cs typeface="Arial"/>
              </a:rPr>
              <a:t>uc</a:t>
            </a:r>
            <a:r>
              <a:rPr sz="1586" i="1" spc="4" dirty="0">
                <a:latin typeface="Arial"/>
                <a:cs typeface="Arial"/>
              </a:rPr>
              <a:t>t</a:t>
            </a:r>
            <a:r>
              <a:rPr sz="1586" i="1" spc="-4" dirty="0">
                <a:latin typeface="Arial"/>
                <a:cs typeface="Arial"/>
              </a:rPr>
              <a:t>i</a:t>
            </a:r>
            <a:r>
              <a:rPr sz="1586" i="1" dirty="0">
                <a:latin typeface="Arial"/>
                <a:cs typeface="Arial"/>
              </a:rPr>
              <a:t>on</a:t>
            </a:r>
            <a:endParaRPr sz="1586">
              <a:latin typeface="Arial"/>
              <a:cs typeface="Arial"/>
            </a:endParaRPr>
          </a:p>
          <a:p>
            <a:pPr marL="11506" marR="34731">
              <a:lnSpc>
                <a:spcPct val="95825"/>
              </a:lnSpc>
              <a:spcBef>
                <a:spcPts val="840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S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c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ass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sa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enghas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l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ban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ak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ob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ect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207192" y="1507839"/>
            <a:ext cx="2452309" cy="359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4863860" y="1502316"/>
            <a:ext cx="695926" cy="364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5548741" y="1507839"/>
            <a:ext cx="1038365" cy="4584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0798"/>
            <a:ext cx="7765783" cy="2363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483" marR="461482" indent="-144977">
              <a:lnSpc>
                <a:spcPts val="1703"/>
              </a:lnSpc>
              <a:spcBef>
                <a:spcPts val="99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S</a:t>
            </a:r>
            <a:r>
              <a:rPr sz="1586" dirty="0">
                <a:latin typeface="Arial"/>
                <a:cs typeface="Arial"/>
              </a:rPr>
              <a:t>aat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ende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as,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han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buat</a:t>
            </a:r>
            <a:r>
              <a:rPr sz="1586" spc="-8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pe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 ba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u, bukan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buat ob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ek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u.</a:t>
            </a:r>
            <a:endParaRPr sz="1586">
              <a:latin typeface="Arial"/>
              <a:cs typeface="Arial"/>
            </a:endParaRPr>
          </a:p>
          <a:p>
            <a:pPr marL="11506" marR="19255">
              <a:lnSpc>
                <a:spcPct val="95825"/>
              </a:lnSpc>
              <a:spcBef>
                <a:spcPts val="761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U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uk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buat</a:t>
            </a:r>
            <a:r>
              <a:rPr sz="1586" spc="-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ob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ek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pe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as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de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45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:</a:t>
            </a:r>
            <a:endParaRPr sz="1586">
              <a:latin typeface="Arial"/>
              <a:cs typeface="Arial"/>
            </a:endParaRPr>
          </a:p>
          <a:p>
            <a:pPr marL="374641" marR="484647" indent="-144977">
              <a:lnSpc>
                <a:spcPts val="1540"/>
              </a:lnSpc>
              <a:spcBef>
                <a:spcPts val="399"/>
              </a:spcBef>
            </a:pPr>
            <a:r>
              <a:rPr sz="1223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223" spc="273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4" dirty="0">
                <a:latin typeface="Arial"/>
                <a:cs typeface="Arial"/>
              </a:rPr>
              <a:t>ende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la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-4" dirty="0">
                <a:latin typeface="Arial"/>
                <a:cs typeface="Arial"/>
              </a:rPr>
              <a:t>i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n</a:t>
            </a:r>
            <a:r>
              <a:rPr sz="1404" spc="212" dirty="0">
                <a:latin typeface="Arial"/>
                <a:cs typeface="Arial"/>
              </a:rPr>
              <a:t> </a:t>
            </a:r>
            <a:r>
              <a:rPr sz="1404" spc="8" dirty="0">
                <a:latin typeface="Arial"/>
                <a:cs typeface="Arial"/>
              </a:rPr>
              <a:t>v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iabe</a:t>
            </a:r>
            <a:r>
              <a:rPr sz="1404" dirty="0">
                <a:latin typeface="Arial"/>
                <a:cs typeface="Arial"/>
              </a:rPr>
              <a:t>l</a:t>
            </a:r>
            <a:r>
              <a:rPr sz="1404" spc="98" dirty="0">
                <a:latin typeface="Arial"/>
                <a:cs typeface="Arial"/>
              </a:rPr>
              <a:t> </a:t>
            </a:r>
            <a:r>
              <a:rPr sz="1404" spc="-31" dirty="0">
                <a:latin typeface="Arial"/>
                <a:cs typeface="Arial"/>
              </a:rPr>
              <a:t>y</a:t>
            </a:r>
            <a:r>
              <a:rPr sz="1404" spc="-4" dirty="0">
                <a:latin typeface="Arial"/>
                <a:cs typeface="Arial"/>
              </a:rPr>
              <a:t>an</a:t>
            </a:r>
            <a:r>
              <a:rPr sz="1404" dirty="0">
                <a:latin typeface="Arial"/>
                <a:cs typeface="Arial"/>
              </a:rPr>
              <a:t>g</a:t>
            </a:r>
            <a:r>
              <a:rPr sz="1404" spc="92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diguna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n</a:t>
            </a:r>
            <a:r>
              <a:rPr sz="1404" spc="138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-4" dirty="0">
                <a:latin typeface="Arial"/>
                <a:cs typeface="Arial"/>
              </a:rPr>
              <a:t>ebaga</a:t>
            </a:r>
            <a:r>
              <a:rPr sz="1404" dirty="0">
                <a:latin typeface="Arial"/>
                <a:cs typeface="Arial"/>
              </a:rPr>
              <a:t>i</a:t>
            </a:r>
            <a:r>
              <a:rPr sz="1404" spc="107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e</a:t>
            </a:r>
            <a:r>
              <a:rPr sz="1404" spc="4" dirty="0">
                <a:latin typeface="Arial"/>
                <a:cs typeface="Arial"/>
              </a:rPr>
              <a:t>f</a:t>
            </a:r>
            <a:r>
              <a:rPr sz="1404" spc="-4" dirty="0">
                <a:latin typeface="Arial"/>
                <a:cs typeface="Arial"/>
              </a:rPr>
              <a:t>e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en</a:t>
            </a:r>
            <a:r>
              <a:rPr sz="1404" dirty="0">
                <a:latin typeface="Arial"/>
                <a:cs typeface="Arial"/>
              </a:rPr>
              <a:t>si</a:t>
            </a:r>
            <a:r>
              <a:rPr sz="1404" spc="109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ke</a:t>
            </a:r>
            <a:r>
              <a:rPr sz="1404" spc="29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ob</a:t>
            </a:r>
            <a:r>
              <a:rPr sz="1404" spc="-31" dirty="0">
                <a:latin typeface="Arial"/>
                <a:cs typeface="Arial"/>
              </a:rPr>
              <a:t>y</a:t>
            </a:r>
            <a:r>
              <a:rPr sz="1404" spc="-4" dirty="0">
                <a:latin typeface="Arial"/>
                <a:cs typeface="Arial"/>
              </a:rPr>
              <a:t>e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111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da</a:t>
            </a:r>
            <a:r>
              <a:rPr sz="1404" dirty="0">
                <a:latin typeface="Arial"/>
                <a:cs typeface="Arial"/>
              </a:rPr>
              <a:t>ri</a:t>
            </a:r>
            <a:r>
              <a:rPr sz="1404" spc="55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ela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65" dirty="0">
                <a:latin typeface="Arial"/>
                <a:cs typeface="Arial"/>
              </a:rPr>
              <a:t> </a:t>
            </a:r>
            <a:r>
              <a:rPr sz="1404" spc="-31" dirty="0">
                <a:latin typeface="Arial"/>
                <a:cs typeface="Arial"/>
              </a:rPr>
              <a:t>y</a:t>
            </a:r>
            <a:r>
              <a:rPr sz="1404" spc="-4" dirty="0">
                <a:latin typeface="Arial"/>
                <a:cs typeface="Arial"/>
              </a:rPr>
              <a:t>an</a:t>
            </a:r>
            <a:r>
              <a:rPr sz="1404" dirty="0">
                <a:latin typeface="Arial"/>
                <a:cs typeface="Arial"/>
              </a:rPr>
              <a:t>g </a:t>
            </a:r>
            <a:r>
              <a:rPr sz="1404" spc="-5" dirty="0">
                <a:latin typeface="Arial"/>
                <a:cs typeface="Arial"/>
              </a:rPr>
              <a:t>be</a:t>
            </a:r>
            <a:r>
              <a:rPr sz="1404" dirty="0">
                <a:latin typeface="Arial"/>
                <a:cs typeface="Arial"/>
              </a:rPr>
              <a:t>rs</a:t>
            </a:r>
            <a:r>
              <a:rPr sz="1404" spc="-5" dirty="0">
                <a:latin typeface="Arial"/>
                <a:cs typeface="Arial"/>
              </a:rPr>
              <a:t>ang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5" dirty="0">
                <a:latin typeface="Arial"/>
                <a:cs typeface="Arial"/>
              </a:rPr>
              <a:t>u</a:t>
            </a:r>
            <a:r>
              <a:rPr sz="1404" spc="5" dirty="0">
                <a:latin typeface="Arial"/>
                <a:cs typeface="Arial"/>
              </a:rPr>
              <a:t>t</a:t>
            </a:r>
            <a:r>
              <a:rPr sz="1404" spc="-5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n</a:t>
            </a:r>
            <a:endParaRPr sz="1404">
              <a:latin typeface="Arial"/>
              <a:cs typeface="Arial"/>
            </a:endParaRPr>
          </a:p>
          <a:p>
            <a:pPr marL="374641" indent="-144977">
              <a:lnSpc>
                <a:spcPts val="1540"/>
              </a:lnSpc>
              <a:spcBef>
                <a:spcPts val="482"/>
              </a:spcBef>
            </a:pPr>
            <a:r>
              <a:rPr sz="1223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223" spc="273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4" dirty="0">
                <a:latin typeface="Arial"/>
                <a:cs typeface="Arial"/>
              </a:rPr>
              <a:t>engin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spc="-4" dirty="0">
                <a:latin typeface="Arial"/>
                <a:cs typeface="Arial"/>
              </a:rPr>
              <a:t>an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-4" dirty="0">
                <a:latin typeface="Arial"/>
                <a:cs typeface="Arial"/>
              </a:rPr>
              <a:t>ia</a:t>
            </a:r>
            <a:r>
              <a:rPr sz="1404" dirty="0">
                <a:latin typeface="Arial"/>
                <a:cs typeface="Arial"/>
              </a:rPr>
              <a:t>si</a:t>
            </a:r>
            <a:r>
              <a:rPr sz="1404" spc="201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ela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65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denga</a:t>
            </a:r>
            <a:r>
              <a:rPr sz="1404" dirty="0">
                <a:latin typeface="Arial"/>
                <a:cs typeface="Arial"/>
              </a:rPr>
              <a:t>n</a:t>
            </a:r>
            <a:r>
              <a:rPr sz="1404" spc="102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4" dirty="0">
                <a:latin typeface="Arial"/>
                <a:cs typeface="Arial"/>
              </a:rPr>
              <a:t>engguna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n</a:t>
            </a:r>
            <a:r>
              <a:rPr sz="1404" spc="187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ope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spc="-4" dirty="0">
                <a:latin typeface="Arial"/>
                <a:cs typeface="Arial"/>
              </a:rPr>
              <a:t>o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109" dirty="0">
                <a:latin typeface="Arial"/>
                <a:cs typeface="Arial"/>
              </a:rPr>
              <a:t> </a:t>
            </a:r>
            <a:r>
              <a:rPr sz="1404" b="1" spc="4" dirty="0">
                <a:latin typeface="Arial"/>
                <a:cs typeface="Arial"/>
              </a:rPr>
              <a:t>n</a:t>
            </a:r>
            <a:r>
              <a:rPr sz="1404" b="1" spc="-4" dirty="0">
                <a:latin typeface="Arial"/>
                <a:cs typeface="Arial"/>
              </a:rPr>
              <a:t>e</a:t>
            </a:r>
            <a:r>
              <a:rPr sz="1404" b="1" dirty="0">
                <a:latin typeface="Arial"/>
                <a:cs typeface="Arial"/>
              </a:rPr>
              <a:t>w</a:t>
            </a:r>
            <a:r>
              <a:rPr sz="1404" b="1" spc="54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da</a:t>
            </a:r>
            <a:r>
              <a:rPr sz="1404" dirty="0">
                <a:latin typeface="Arial"/>
                <a:cs typeface="Arial"/>
              </a:rPr>
              <a:t>n </a:t>
            </a:r>
            <a:r>
              <a:rPr sz="1404" spc="60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4" dirty="0">
                <a:latin typeface="Arial"/>
                <a:cs typeface="Arial"/>
              </a:rPr>
              <a:t>e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-4" dirty="0">
                <a:latin typeface="Arial"/>
                <a:cs typeface="Arial"/>
              </a:rPr>
              <a:t>u</a:t>
            </a:r>
            <a:r>
              <a:rPr sz="1404" dirty="0">
                <a:latin typeface="Arial"/>
                <a:cs typeface="Arial"/>
              </a:rPr>
              <a:t>kk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n</a:t>
            </a:r>
            <a:r>
              <a:rPr sz="1404" spc="153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in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4" dirty="0">
                <a:latin typeface="Arial"/>
                <a:cs typeface="Arial"/>
              </a:rPr>
              <a:t>t</a:t>
            </a:r>
            <a:r>
              <a:rPr sz="1404" spc="-4" dirty="0">
                <a:latin typeface="Arial"/>
                <a:cs typeface="Arial"/>
              </a:rPr>
              <a:t>an</a:t>
            </a:r>
            <a:r>
              <a:rPr sz="1404" dirty="0">
                <a:latin typeface="Arial"/>
                <a:cs typeface="Arial"/>
              </a:rPr>
              <a:t>ce</a:t>
            </a:r>
            <a:r>
              <a:rPr sz="1404" spc="104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n</a:t>
            </a:r>
            <a:r>
              <a:rPr sz="1404" spc="-31" dirty="0">
                <a:latin typeface="Arial"/>
                <a:cs typeface="Arial"/>
              </a:rPr>
              <a:t>y</a:t>
            </a:r>
            <a:r>
              <a:rPr sz="1404" dirty="0">
                <a:latin typeface="Arial"/>
                <a:cs typeface="Arial"/>
              </a:rPr>
              <a:t>a ke</a:t>
            </a:r>
            <a:r>
              <a:rPr sz="1404" spc="29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dala</a:t>
            </a:r>
            <a:r>
              <a:rPr sz="1404" dirty="0">
                <a:latin typeface="Arial"/>
                <a:cs typeface="Arial"/>
              </a:rPr>
              <a:t>m</a:t>
            </a:r>
            <a:r>
              <a:rPr sz="1404" spc="90" dirty="0">
                <a:latin typeface="Arial"/>
                <a:cs typeface="Arial"/>
              </a:rPr>
              <a:t> </a:t>
            </a:r>
            <a:r>
              <a:rPr sz="1404" spc="8" dirty="0">
                <a:latin typeface="Arial"/>
                <a:cs typeface="Arial"/>
              </a:rPr>
              <a:t>v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iabe</a:t>
            </a:r>
            <a:r>
              <a:rPr sz="1404" dirty="0">
                <a:latin typeface="Arial"/>
                <a:cs typeface="Arial"/>
              </a:rPr>
              <a:t>l</a:t>
            </a:r>
            <a:r>
              <a:rPr sz="1404" spc="98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e</a:t>
            </a:r>
            <a:r>
              <a:rPr sz="1404" spc="4" dirty="0">
                <a:latin typeface="Arial"/>
                <a:cs typeface="Arial"/>
              </a:rPr>
              <a:t>f</a:t>
            </a:r>
            <a:r>
              <a:rPr sz="1404" spc="-4" dirty="0">
                <a:latin typeface="Arial"/>
                <a:cs typeface="Arial"/>
              </a:rPr>
              <a:t>e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4" dirty="0">
                <a:latin typeface="Arial"/>
                <a:cs typeface="Arial"/>
              </a:rPr>
              <a:t>en</a:t>
            </a:r>
            <a:r>
              <a:rPr sz="1404" dirty="0">
                <a:latin typeface="Arial"/>
                <a:cs typeface="Arial"/>
              </a:rPr>
              <a:t>si</a:t>
            </a:r>
            <a:r>
              <a:rPr sz="1404" spc="109" dirty="0">
                <a:latin typeface="Arial"/>
                <a:cs typeface="Arial"/>
              </a:rPr>
              <a:t> </a:t>
            </a:r>
            <a:r>
              <a:rPr sz="1404" spc="-31" dirty="0">
                <a:latin typeface="Arial"/>
                <a:cs typeface="Arial"/>
              </a:rPr>
              <a:t>y</a:t>
            </a:r>
            <a:r>
              <a:rPr sz="1404" spc="-4" dirty="0">
                <a:latin typeface="Arial"/>
                <a:cs typeface="Arial"/>
              </a:rPr>
              <a:t>an</a:t>
            </a:r>
            <a:r>
              <a:rPr sz="1404" dirty="0">
                <a:latin typeface="Arial"/>
                <a:cs typeface="Arial"/>
              </a:rPr>
              <a:t>g</a:t>
            </a:r>
            <a:r>
              <a:rPr sz="1404" spc="92" dirty="0">
                <a:latin typeface="Arial"/>
                <a:cs typeface="Arial"/>
              </a:rPr>
              <a:t> </a:t>
            </a:r>
            <a:r>
              <a:rPr sz="1404" spc="-4" dirty="0">
                <a:latin typeface="Arial"/>
                <a:cs typeface="Arial"/>
              </a:rPr>
              <a:t>ba</a:t>
            </a:r>
            <a:r>
              <a:rPr sz="1404" dirty="0">
                <a:latin typeface="Arial"/>
                <a:cs typeface="Arial"/>
              </a:rPr>
              <a:t>ru</a:t>
            </a:r>
            <a:r>
              <a:rPr sz="1404" spc="64" dirty="0">
                <a:latin typeface="Arial"/>
                <a:cs typeface="Arial"/>
              </a:rPr>
              <a:t> 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-4" dirty="0">
                <a:latin typeface="Arial"/>
                <a:cs typeface="Arial"/>
              </a:rPr>
              <a:t>a</a:t>
            </a:r>
            <a:r>
              <a:rPr sz="1404" spc="8" dirty="0">
                <a:latin typeface="Arial"/>
                <a:cs typeface="Arial"/>
              </a:rPr>
              <a:t>j</a:t>
            </a:r>
            <a:r>
              <a:rPr sz="1404" dirty="0">
                <a:latin typeface="Arial"/>
                <a:cs typeface="Arial"/>
              </a:rPr>
              <a:t>a</a:t>
            </a:r>
            <a:r>
              <a:rPr sz="1404" spc="37" dirty="0">
                <a:latin typeface="Arial"/>
                <a:cs typeface="Arial"/>
              </a:rPr>
              <a:t> </a:t>
            </a:r>
            <a:r>
              <a:rPr sz="1404" spc="-5" dirty="0">
                <a:latin typeface="Arial"/>
                <a:cs typeface="Arial"/>
              </a:rPr>
              <a:t>dide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5" dirty="0">
                <a:latin typeface="Arial"/>
                <a:cs typeface="Arial"/>
              </a:rPr>
              <a:t>la</a:t>
            </a:r>
            <a:r>
              <a:rPr sz="1404" dirty="0">
                <a:latin typeface="Arial"/>
                <a:cs typeface="Arial"/>
              </a:rPr>
              <a:t>r</a:t>
            </a:r>
            <a:r>
              <a:rPr sz="1404" spc="-5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s</a:t>
            </a:r>
            <a:r>
              <a:rPr sz="1404" spc="-5" dirty="0">
                <a:latin typeface="Arial"/>
                <a:cs typeface="Arial"/>
              </a:rPr>
              <a:t>i</a:t>
            </a:r>
            <a:r>
              <a:rPr sz="1404" dirty="0">
                <a:latin typeface="Arial"/>
                <a:cs typeface="Arial"/>
              </a:rPr>
              <a:t>k</a:t>
            </a:r>
            <a:r>
              <a:rPr sz="1404" spc="-5" dirty="0">
                <a:latin typeface="Arial"/>
                <a:cs typeface="Arial"/>
              </a:rPr>
              <a:t>a</a:t>
            </a:r>
            <a:r>
              <a:rPr sz="1404" dirty="0">
                <a:latin typeface="Arial"/>
                <a:cs typeface="Arial"/>
              </a:rPr>
              <a:t>n</a:t>
            </a:r>
            <a:endParaRPr sz="1404">
              <a:latin typeface="Arial"/>
              <a:cs typeface="Arial"/>
            </a:endParaRPr>
          </a:p>
          <a:p>
            <a:pPr marL="11506" marR="19255">
              <a:lnSpc>
                <a:spcPct val="95825"/>
              </a:lnSpc>
              <a:spcBef>
                <a:spcPts val="921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S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ah</a:t>
            </a:r>
            <a:r>
              <a:rPr sz="1586" spc="17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 k; 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dek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as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</a:t>
            </a:r>
            <a:r>
              <a:rPr sz="1586" spc="4" dirty="0">
                <a:latin typeface="Arial"/>
                <a:cs typeface="Arial"/>
              </a:rPr>
              <a:t> m</a:t>
            </a:r>
            <a:r>
              <a:rPr sz="1586" dirty="0">
                <a:latin typeface="Arial"/>
                <a:cs typeface="Arial"/>
              </a:rPr>
              <a:t>as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h nu</a:t>
            </a:r>
            <a:r>
              <a:rPr sz="1586" spc="-4" dirty="0">
                <a:latin typeface="Arial"/>
                <a:cs typeface="Arial"/>
              </a:rPr>
              <a:t>ll</a:t>
            </a:r>
            <a:r>
              <a:rPr sz="1586" dirty="0">
                <a:latin typeface="Arial"/>
                <a:cs typeface="Arial"/>
              </a:rPr>
              <a:t>,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seh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ng</a:t>
            </a:r>
            <a:r>
              <a:rPr sz="1586" spc="-4" dirty="0">
                <a:latin typeface="Arial"/>
                <a:cs typeface="Arial"/>
              </a:rPr>
              <a:t>g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um</a:t>
            </a:r>
            <a:r>
              <a:rPr sz="1586" spc="17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b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sa 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gunaka</a:t>
            </a:r>
            <a:r>
              <a:rPr sz="1586" spc="-4" dirty="0">
                <a:latin typeface="Arial"/>
                <a:cs typeface="Arial"/>
              </a:rPr>
              <a:t>n</a:t>
            </a:r>
            <a:r>
              <a:rPr sz="1586" dirty="0">
                <a:latin typeface="Arial"/>
                <a:cs typeface="Arial"/>
              </a:rPr>
              <a:t>.</a:t>
            </a:r>
            <a:endParaRPr sz="1586">
              <a:latin typeface="Arial"/>
              <a:cs typeface="Arial"/>
            </a:endParaRPr>
          </a:p>
          <a:p>
            <a:pPr marL="11506" marR="19255">
              <a:lnSpc>
                <a:spcPct val="95825"/>
              </a:lnSpc>
              <a:spcBef>
                <a:spcPts val="840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Arial"/>
                <a:cs typeface="Arial"/>
              </a:rPr>
              <a:t>C</a:t>
            </a:r>
            <a:r>
              <a:rPr sz="1586" dirty="0">
                <a:latin typeface="Arial"/>
                <a:cs typeface="Arial"/>
              </a:rPr>
              <a:t>on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oh : k =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new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ak();</a:t>
            </a:r>
            <a:r>
              <a:rPr sz="1586" spc="-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au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 k =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new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ak();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1329000" y="740112"/>
            <a:ext cx="773250" cy="154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 txBox="1"/>
          <p:nvPr/>
        </p:nvSpPr>
        <p:spPr>
          <a:xfrm>
            <a:off x="5647875" y="1065489"/>
            <a:ext cx="2335782" cy="11235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Meng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kan</a:t>
            </a:r>
            <a:r>
              <a:rPr sz="1087" spc="9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4" dirty="0">
                <a:latin typeface="Arial"/>
                <a:cs typeface="Arial"/>
              </a:rPr>
              <a:t>il</a:t>
            </a:r>
            <a:r>
              <a:rPr sz="1087" dirty="0">
                <a:latin typeface="Arial"/>
                <a:cs typeface="Arial"/>
              </a:rPr>
              <a:t>ai</a:t>
            </a:r>
            <a:r>
              <a:rPr sz="1087" spc="43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ke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da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am</a:t>
            </a:r>
            <a:r>
              <a:rPr sz="1087" spc="50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ob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ek</a:t>
            </a:r>
            <a:r>
              <a:rPr sz="1087" spc="43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endParaRPr sz="1087">
              <a:latin typeface="Arial"/>
              <a:cs typeface="Arial"/>
            </a:endParaRPr>
          </a:p>
          <a:p>
            <a:pPr marL="128869" marR="1217422">
              <a:lnSpc>
                <a:spcPts val="1249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8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6; </a:t>
            </a:r>
            <a:endParaRPr sz="1087">
              <a:latin typeface="Arial"/>
              <a:cs typeface="Arial"/>
            </a:endParaRPr>
          </a:p>
          <a:p>
            <a:pPr marL="128869" marR="1217422">
              <a:lnSpc>
                <a:spcPts val="1249"/>
              </a:lnSpc>
              <a:spcBef>
                <a:spcPts val="636"/>
              </a:spcBef>
            </a:pP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</a:t>
            </a:r>
            <a:r>
              <a:rPr sz="1087" spc="6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5; </a:t>
            </a:r>
            <a:endParaRPr sz="1087">
              <a:latin typeface="Arial"/>
              <a:cs typeface="Arial"/>
            </a:endParaRPr>
          </a:p>
          <a:p>
            <a:pPr marL="128869" marR="1217422">
              <a:lnSpc>
                <a:spcPts val="1249"/>
              </a:lnSpc>
              <a:spcBef>
                <a:spcPts val="636"/>
              </a:spcBef>
            </a:pP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4;</a:t>
            </a:r>
            <a:endParaRPr sz="1087">
              <a:latin typeface="Arial"/>
              <a:cs typeface="Arial"/>
            </a:endParaRPr>
          </a:p>
          <a:p>
            <a:pPr marL="117823" marR="21125">
              <a:lnSpc>
                <a:spcPct val="95825"/>
              </a:lnSpc>
              <a:spcBef>
                <a:spcPts val="659"/>
              </a:spcBef>
            </a:pPr>
            <a:r>
              <a:rPr sz="1087" spc="-5" dirty="0">
                <a:latin typeface="Arial"/>
                <a:cs typeface="Arial"/>
              </a:rPr>
              <a:t>//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5" dirty="0">
                <a:latin typeface="Arial"/>
                <a:cs typeface="Arial"/>
              </a:rPr>
              <a:t>=</a:t>
            </a:r>
            <a:r>
              <a:rPr sz="1087" dirty="0">
                <a:latin typeface="Arial"/>
                <a:cs typeface="Arial"/>
              </a:rPr>
              <a:t>k1;</a:t>
            </a:r>
            <a:endParaRPr sz="108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9524" y="1119275"/>
            <a:ext cx="1277059" cy="1210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6278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c</a:t>
            </a:r>
            <a:r>
              <a:rPr sz="1268" dirty="0">
                <a:latin typeface="Arial"/>
                <a:cs typeface="Arial"/>
              </a:rPr>
              <a:t>la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s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ak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{</a:t>
            </a:r>
            <a:endParaRPr sz="1268">
              <a:latin typeface="Arial"/>
              <a:cs typeface="Arial"/>
            </a:endParaRPr>
          </a:p>
          <a:p>
            <a:pPr marL="102634">
              <a:lnSpc>
                <a:spcPts val="1458"/>
              </a:lnSpc>
              <a:spcBef>
                <a:spcPts val="483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panjan</a:t>
            </a:r>
            <a:r>
              <a:rPr sz="1268" spc="-4" dirty="0">
                <a:latin typeface="Arial"/>
                <a:cs typeface="Arial"/>
              </a:rPr>
              <a:t>g</a:t>
            </a:r>
            <a:r>
              <a:rPr sz="1268" dirty="0">
                <a:latin typeface="Arial"/>
                <a:cs typeface="Arial"/>
              </a:rPr>
              <a:t>; </a:t>
            </a:r>
            <a:endParaRPr sz="1268">
              <a:latin typeface="Arial"/>
              <a:cs typeface="Arial"/>
            </a:endParaRPr>
          </a:p>
          <a:p>
            <a:pPr marL="102634">
              <a:lnSpc>
                <a:spcPts val="1458"/>
              </a:lnSpc>
              <a:spcBef>
                <a:spcPts val="563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lebar; </a:t>
            </a:r>
            <a:endParaRPr sz="1268">
              <a:latin typeface="Arial"/>
              <a:cs typeface="Arial"/>
            </a:endParaRPr>
          </a:p>
          <a:p>
            <a:pPr marL="102634">
              <a:lnSpc>
                <a:spcPts val="1458"/>
              </a:lnSpc>
              <a:spcBef>
                <a:spcPts val="563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inggi;</a:t>
            </a:r>
            <a:endParaRPr sz="1268">
              <a:latin typeface="Arial"/>
              <a:cs typeface="Arial"/>
            </a:endParaRPr>
          </a:p>
          <a:p>
            <a:pPr marL="11506" marR="16278">
              <a:lnSpc>
                <a:spcPct val="95825"/>
              </a:lnSpc>
              <a:spcBef>
                <a:spcPts val="576"/>
              </a:spcBef>
            </a:pPr>
            <a:r>
              <a:rPr sz="1268" dirty="0">
                <a:latin typeface="Arial"/>
                <a:cs typeface="Arial"/>
              </a:rPr>
              <a:t>}</a:t>
            </a:r>
            <a:endParaRPr sz="126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9524" y="2658871"/>
            <a:ext cx="2794771" cy="441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4232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c</a:t>
            </a:r>
            <a:r>
              <a:rPr sz="1268" dirty="0">
                <a:latin typeface="Arial"/>
                <a:cs typeface="Arial"/>
              </a:rPr>
              <a:t>la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s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D</a:t>
            </a:r>
            <a:r>
              <a:rPr sz="1268" dirty="0">
                <a:latin typeface="Arial"/>
                <a:cs typeface="Arial"/>
              </a:rPr>
              <a:t>e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oKo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2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{</a:t>
            </a:r>
            <a:endParaRPr sz="1268">
              <a:latin typeface="Arial"/>
              <a:cs typeface="Arial"/>
            </a:endParaRPr>
          </a:p>
          <a:p>
            <a:pPr marL="102634">
              <a:lnSpc>
                <a:spcPct val="95825"/>
              </a:lnSpc>
              <a:spcBef>
                <a:spcPts val="494"/>
              </a:spcBef>
            </a:pPr>
            <a:r>
              <a:rPr sz="1268" dirty="0">
                <a:latin typeface="Arial"/>
                <a:cs typeface="Arial"/>
              </a:rPr>
              <a:t>public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st</a:t>
            </a:r>
            <a:r>
              <a:rPr sz="1268" dirty="0">
                <a:latin typeface="Arial"/>
                <a:cs typeface="Arial"/>
              </a:rPr>
              <a:t>a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ic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oid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ain(S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ring</a:t>
            </a:r>
            <a:r>
              <a:rPr sz="1268" spc="4" dirty="0">
                <a:latin typeface="Arial"/>
                <a:cs typeface="Arial"/>
              </a:rPr>
              <a:t>[</a:t>
            </a:r>
            <a:r>
              <a:rPr sz="1268" dirty="0">
                <a:latin typeface="Arial"/>
                <a:cs typeface="Arial"/>
              </a:rPr>
              <a:t>]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arg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)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{</a:t>
            </a:r>
            <a:endParaRPr sz="126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5243" y="2743166"/>
            <a:ext cx="2755069" cy="404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1125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Mengh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ung</a:t>
            </a:r>
            <a:r>
              <a:rPr sz="1087" spc="95" dirty="0">
                <a:latin typeface="Arial"/>
                <a:cs typeface="Arial"/>
              </a:rPr>
              <a:t> 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9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dari</a:t>
            </a:r>
            <a:r>
              <a:rPr sz="1087" spc="3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ob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ek</a:t>
            </a:r>
            <a:r>
              <a:rPr sz="1087" spc="43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endParaRPr sz="1087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ume1</a:t>
            </a:r>
            <a:r>
              <a:rPr sz="1087" spc="7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7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5" dirty="0">
                <a:latin typeface="Arial"/>
                <a:cs typeface="Arial"/>
              </a:rPr>
              <a:t>.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ebar;</a:t>
            </a:r>
            <a:endParaRPr sz="108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0409" y="3427980"/>
            <a:ext cx="1929353" cy="184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91"/>
              </a:lnSpc>
              <a:spcBef>
                <a:spcPts val="69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olu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e1,</a:t>
            </a:r>
            <a:r>
              <a:rPr sz="1268" spc="23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olu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e2;</a:t>
            </a:r>
            <a:endParaRPr sz="126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5243" y="3462565"/>
            <a:ext cx="2755069" cy="404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1125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Mengh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ung</a:t>
            </a:r>
            <a:r>
              <a:rPr sz="1087" spc="95" dirty="0">
                <a:latin typeface="Arial"/>
                <a:cs typeface="Arial"/>
              </a:rPr>
              <a:t> 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9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dari</a:t>
            </a:r>
            <a:r>
              <a:rPr sz="1087" spc="3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ob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ek</a:t>
            </a:r>
            <a:r>
              <a:rPr sz="1087" spc="43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endParaRPr sz="1087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ume2</a:t>
            </a:r>
            <a:r>
              <a:rPr sz="1087" spc="7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7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5" dirty="0">
                <a:latin typeface="Arial"/>
                <a:cs typeface="Arial"/>
              </a:rPr>
              <a:t>.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ebar;</a:t>
            </a:r>
            <a:endParaRPr sz="10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409" y="3941640"/>
            <a:ext cx="3859677" cy="441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91"/>
              </a:lnSpc>
              <a:spcBef>
                <a:spcPts val="69"/>
              </a:spcBef>
            </a:pP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ak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new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(); </a:t>
            </a:r>
            <a:r>
              <a:rPr sz="1268" spc="8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/</a:t>
            </a:r>
            <a:r>
              <a:rPr sz="1268" dirty="0">
                <a:latin typeface="Arial"/>
                <a:cs typeface="Arial"/>
              </a:rPr>
              <a:t>/</a:t>
            </a:r>
            <a:r>
              <a:rPr sz="1268" spc="8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ende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lara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i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an</a:t>
            </a:r>
            <a:r>
              <a:rPr sz="1268" spc="-26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objek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endParaRPr sz="1268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494"/>
              </a:spcBef>
            </a:pP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ak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2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new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(); </a:t>
            </a:r>
            <a:r>
              <a:rPr sz="1268" spc="8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/</a:t>
            </a:r>
            <a:r>
              <a:rPr sz="1268" dirty="0">
                <a:latin typeface="Arial"/>
                <a:cs typeface="Arial"/>
              </a:rPr>
              <a:t>/</a:t>
            </a:r>
            <a:r>
              <a:rPr sz="1268" spc="8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ende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lara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i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an</a:t>
            </a:r>
            <a:r>
              <a:rPr sz="1268" spc="-26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objek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2</a:t>
            </a:r>
            <a:endParaRPr sz="126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5243" y="4181965"/>
            <a:ext cx="3469702" cy="642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Menamp</a:t>
            </a:r>
            <a:r>
              <a:rPr sz="1087" spc="4" dirty="0">
                <a:latin typeface="Arial"/>
                <a:cs typeface="Arial"/>
              </a:rPr>
              <a:t>il</a:t>
            </a:r>
            <a:r>
              <a:rPr sz="1087" dirty="0">
                <a:latin typeface="Arial"/>
                <a:cs typeface="Arial"/>
              </a:rPr>
              <a:t>kan</a:t>
            </a:r>
            <a:r>
              <a:rPr sz="1087" spc="11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4" dirty="0">
                <a:latin typeface="Arial"/>
                <a:cs typeface="Arial"/>
              </a:rPr>
              <a:t>il</a:t>
            </a:r>
            <a:r>
              <a:rPr sz="1087" dirty="0">
                <a:latin typeface="Arial"/>
                <a:cs typeface="Arial"/>
              </a:rPr>
              <a:t>ai</a:t>
            </a:r>
            <a:r>
              <a:rPr sz="1087" spc="34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6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dan</a:t>
            </a:r>
            <a:r>
              <a:rPr sz="1087" spc="3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ke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a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ar</a:t>
            </a:r>
            <a:r>
              <a:rPr sz="1087" spc="6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mon</a:t>
            </a:r>
            <a:r>
              <a:rPr sz="1087" spc="5" dirty="0">
                <a:latin typeface="Arial"/>
                <a:cs typeface="Arial"/>
              </a:rPr>
              <a:t>i</a:t>
            </a:r>
            <a:r>
              <a:rPr sz="1087" spc="-5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or</a:t>
            </a:r>
            <a:endParaRPr sz="1087">
              <a:latin typeface="Arial"/>
              <a:cs typeface="Arial"/>
            </a:endParaRPr>
          </a:p>
          <a:p>
            <a:pPr marL="11506" marR="564413">
              <a:lnSpc>
                <a:spcPct val="142361"/>
              </a:lnSpc>
              <a:spcBef>
                <a:spcPts val="267"/>
              </a:spcBef>
            </a:pPr>
            <a:r>
              <a:rPr sz="1087" dirty="0">
                <a:latin typeface="Arial"/>
                <a:cs typeface="Arial"/>
              </a:rPr>
              <a:t>S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em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ou</a:t>
            </a:r>
            <a:r>
              <a:rPr sz="1087" spc="-4" dirty="0">
                <a:latin typeface="Arial"/>
                <a:cs typeface="Arial"/>
              </a:rPr>
              <a:t>t.</a:t>
            </a:r>
            <a:r>
              <a:rPr sz="1087" dirty="0">
                <a:latin typeface="Arial"/>
                <a:cs typeface="Arial"/>
              </a:rPr>
              <a:t>pr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n("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28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"</a:t>
            </a:r>
            <a:r>
              <a:rPr sz="1087" spc="1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+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ume1); S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em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ou</a:t>
            </a:r>
            <a:r>
              <a:rPr sz="1087" spc="-4" dirty="0">
                <a:latin typeface="Arial"/>
                <a:cs typeface="Arial"/>
              </a:rPr>
              <a:t>t.</a:t>
            </a:r>
            <a:r>
              <a:rPr sz="1087" dirty="0">
                <a:latin typeface="Arial"/>
                <a:cs typeface="Arial"/>
              </a:rPr>
              <a:t>pr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n("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28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"</a:t>
            </a:r>
            <a:r>
              <a:rPr sz="1087" spc="1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+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ume2);</a:t>
            </a:r>
            <a:endParaRPr sz="10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0409" y="4712130"/>
            <a:ext cx="2674946" cy="953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/</a:t>
            </a:r>
            <a:r>
              <a:rPr sz="1268" dirty="0">
                <a:latin typeface="Arial"/>
                <a:cs typeface="Arial"/>
              </a:rPr>
              <a:t>/</a:t>
            </a:r>
            <a:r>
              <a:rPr sz="1268" spc="13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engi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i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an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nilai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e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dalam objek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endParaRPr sz="1268">
              <a:latin typeface="Arial"/>
              <a:cs typeface="Arial"/>
            </a:endParaRPr>
          </a:p>
          <a:p>
            <a:pPr marL="11506" marR="1527485">
              <a:lnSpc>
                <a:spcPts val="2020"/>
              </a:lnSpc>
              <a:spcBef>
                <a:spcPts val="158"/>
              </a:spcBef>
            </a:pP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r>
              <a:rPr sz="1268" spc="4" dirty="0">
                <a:latin typeface="Arial"/>
                <a:cs typeface="Arial"/>
              </a:rPr>
              <a:t>.</a:t>
            </a:r>
            <a:r>
              <a:rPr sz="1268" dirty="0">
                <a:latin typeface="Arial"/>
                <a:cs typeface="Arial"/>
              </a:rPr>
              <a:t>panjang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4;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r>
              <a:rPr sz="1268" spc="4" dirty="0">
                <a:latin typeface="Arial"/>
                <a:cs typeface="Arial"/>
              </a:rPr>
              <a:t>.</a:t>
            </a:r>
            <a:r>
              <a:rPr sz="1268" dirty="0">
                <a:latin typeface="Arial"/>
                <a:cs typeface="Arial"/>
              </a:rPr>
              <a:t>lebar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3;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r>
              <a:rPr sz="1268" spc="4" dirty="0">
                <a:latin typeface="Arial"/>
                <a:cs typeface="Arial"/>
              </a:rPr>
              <a:t>.t</a:t>
            </a:r>
            <a:r>
              <a:rPr sz="1268" dirty="0">
                <a:latin typeface="Arial"/>
                <a:cs typeface="Arial"/>
              </a:rPr>
              <a:t>inggi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2;</a:t>
            </a:r>
            <a:endParaRPr sz="126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7918" y="4901364"/>
            <a:ext cx="91040" cy="163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dirty="0">
                <a:latin typeface="Arial"/>
                <a:cs typeface="Arial"/>
              </a:rPr>
              <a:t>}</a:t>
            </a:r>
            <a:endParaRPr sz="1087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09212" y="5140243"/>
            <a:ext cx="91040" cy="163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dirty="0">
                <a:latin typeface="Arial"/>
                <a:cs typeface="Arial"/>
              </a:rPr>
              <a:t>}</a:t>
            </a:r>
            <a:endParaRPr sz="108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2207192" y="1248247"/>
            <a:ext cx="1982836" cy="452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4405434" y="1248248"/>
            <a:ext cx="1077027" cy="35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5703391" y="1248248"/>
            <a:ext cx="1264817" cy="359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7172567" y="1242724"/>
            <a:ext cx="2457833" cy="364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2196145" y="1761907"/>
            <a:ext cx="695926" cy="3700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875501" y="1767430"/>
            <a:ext cx="1038365" cy="4584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64126" y="2420798"/>
            <a:ext cx="1519127" cy="901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4731">
              <a:lnSpc>
                <a:spcPts val="1711"/>
              </a:lnSpc>
              <a:spcBef>
                <a:spcPts val="85"/>
              </a:spcBef>
            </a:pP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 k1</a:t>
            </a:r>
            <a:r>
              <a:rPr sz="1586" spc="4" dirty="0">
                <a:latin typeface="Arial"/>
                <a:cs typeface="Arial"/>
              </a:rPr>
              <a:t>,</a:t>
            </a:r>
            <a:r>
              <a:rPr sz="1586" dirty="0">
                <a:latin typeface="Arial"/>
                <a:cs typeface="Arial"/>
              </a:rPr>
              <a:t>k2;</a:t>
            </a:r>
            <a:endParaRPr sz="1586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755"/>
              </a:spcBef>
            </a:pPr>
            <a:r>
              <a:rPr sz="1586" dirty="0">
                <a:latin typeface="Arial"/>
                <a:cs typeface="Arial"/>
              </a:rPr>
              <a:t>k1=new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K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ak();</a:t>
            </a:r>
            <a:endParaRPr sz="1586">
              <a:latin typeface="Arial"/>
              <a:cs typeface="Arial"/>
            </a:endParaRPr>
          </a:p>
          <a:p>
            <a:pPr marL="11506" marR="34731">
              <a:lnSpc>
                <a:spcPct val="95825"/>
              </a:lnSpc>
              <a:spcBef>
                <a:spcPts val="840"/>
              </a:spcBef>
            </a:pPr>
            <a:r>
              <a:rPr sz="1586" dirty="0">
                <a:latin typeface="Arial"/>
                <a:cs typeface="Arial"/>
              </a:rPr>
              <a:t>k2=k1;</a:t>
            </a:r>
            <a:endParaRPr sz="1586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4126" y="3775367"/>
            <a:ext cx="6484274" cy="564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Arial"/>
                <a:cs typeface="Arial"/>
              </a:rPr>
              <a:t>J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 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si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 ob</a:t>
            </a:r>
            <a:r>
              <a:rPr sz="1586" spc="4" dirty="0">
                <a:latin typeface="Arial"/>
                <a:cs typeface="Arial"/>
              </a:rPr>
              <a:t>j</a:t>
            </a:r>
            <a:r>
              <a:rPr sz="1586" dirty="0">
                <a:latin typeface="Arial"/>
                <a:cs typeface="Arial"/>
              </a:rPr>
              <a:t>ek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k1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upda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e,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aka</a:t>
            </a:r>
            <a:r>
              <a:rPr sz="1586" spc="-4" dirty="0">
                <a:latin typeface="Arial"/>
                <a:cs typeface="Arial"/>
              </a:rPr>
              <a:t> i</a:t>
            </a:r>
            <a:r>
              <a:rPr sz="1586" dirty="0">
                <a:latin typeface="Arial"/>
                <a:cs typeface="Arial"/>
              </a:rPr>
              <a:t>si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i ob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ek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k2</a:t>
            </a:r>
            <a:r>
              <a:rPr sz="1586" spc="4" dirty="0">
                <a:latin typeface="Arial"/>
                <a:cs typeface="Arial"/>
              </a:rPr>
              <a:t> j</a:t>
            </a:r>
            <a:r>
              <a:rPr sz="1586" dirty="0">
                <a:latin typeface="Arial"/>
                <a:cs typeface="Arial"/>
              </a:rPr>
              <a:t>uga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kut 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upda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e.</a:t>
            </a:r>
            <a:endParaRPr sz="1586">
              <a:latin typeface="Arial"/>
              <a:cs typeface="Arial"/>
            </a:endParaRPr>
          </a:p>
          <a:p>
            <a:pPr marL="11506" marR="30238">
              <a:lnSpc>
                <a:spcPct val="95825"/>
              </a:lnSpc>
              <a:spcBef>
                <a:spcPts val="766"/>
              </a:spcBef>
            </a:pPr>
            <a:r>
              <a:rPr sz="1586" dirty="0">
                <a:latin typeface="Arial"/>
                <a:cs typeface="Arial"/>
              </a:rPr>
              <a:t>J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ka k1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gan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i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ke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ai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sa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nu</a:t>
            </a:r>
            <a:r>
              <a:rPr sz="1586" spc="-4" dirty="0">
                <a:latin typeface="Arial"/>
                <a:cs typeface="Arial"/>
              </a:rPr>
              <a:t>ll</a:t>
            </a:r>
            <a:r>
              <a:rPr sz="1586" dirty="0">
                <a:latin typeface="Arial"/>
                <a:cs typeface="Arial"/>
              </a:rPr>
              <a:t>,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aka</a:t>
            </a:r>
            <a:r>
              <a:rPr sz="1586" spc="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k2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dak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akan be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uba</a:t>
            </a:r>
            <a:r>
              <a:rPr sz="1586" spc="-4" dirty="0">
                <a:latin typeface="Arial"/>
                <a:cs typeface="Arial"/>
              </a:rPr>
              <a:t>h</a:t>
            </a:r>
            <a:r>
              <a:rPr sz="1586" dirty="0">
                <a:latin typeface="Arial"/>
                <a:cs typeface="Arial"/>
              </a:rPr>
              <a:t>.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1329000" y="740112"/>
            <a:ext cx="773250" cy="154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 txBox="1"/>
          <p:nvPr/>
        </p:nvSpPr>
        <p:spPr>
          <a:xfrm>
            <a:off x="1609328" y="932307"/>
            <a:ext cx="1277059" cy="1210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6278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c</a:t>
            </a:r>
            <a:r>
              <a:rPr sz="1268" dirty="0">
                <a:latin typeface="Arial"/>
                <a:cs typeface="Arial"/>
              </a:rPr>
              <a:t>la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s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ak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{</a:t>
            </a:r>
            <a:endParaRPr sz="1268">
              <a:latin typeface="Arial"/>
              <a:cs typeface="Arial"/>
            </a:endParaRPr>
          </a:p>
          <a:p>
            <a:pPr marL="102634">
              <a:lnSpc>
                <a:spcPts val="1458"/>
              </a:lnSpc>
              <a:spcBef>
                <a:spcPts val="483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panjan</a:t>
            </a:r>
            <a:r>
              <a:rPr sz="1268" spc="-4" dirty="0">
                <a:latin typeface="Arial"/>
                <a:cs typeface="Arial"/>
              </a:rPr>
              <a:t>g</a:t>
            </a:r>
            <a:r>
              <a:rPr sz="1268" dirty="0">
                <a:latin typeface="Arial"/>
                <a:cs typeface="Arial"/>
              </a:rPr>
              <a:t>; </a:t>
            </a:r>
            <a:endParaRPr sz="1268">
              <a:latin typeface="Arial"/>
              <a:cs typeface="Arial"/>
            </a:endParaRPr>
          </a:p>
          <a:p>
            <a:pPr marL="102634">
              <a:lnSpc>
                <a:spcPts val="1458"/>
              </a:lnSpc>
              <a:spcBef>
                <a:spcPts val="563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lebar; </a:t>
            </a:r>
            <a:endParaRPr sz="1268">
              <a:latin typeface="Arial"/>
              <a:cs typeface="Arial"/>
            </a:endParaRPr>
          </a:p>
          <a:p>
            <a:pPr marL="102634">
              <a:lnSpc>
                <a:spcPts val="1458"/>
              </a:lnSpc>
              <a:spcBef>
                <a:spcPts val="563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17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inggi;</a:t>
            </a:r>
            <a:endParaRPr sz="1268">
              <a:latin typeface="Arial"/>
              <a:cs typeface="Arial"/>
            </a:endParaRPr>
          </a:p>
          <a:p>
            <a:pPr marL="11506" marR="16278">
              <a:lnSpc>
                <a:spcPct val="95825"/>
              </a:lnSpc>
              <a:spcBef>
                <a:spcPts val="576"/>
              </a:spcBef>
            </a:pPr>
            <a:r>
              <a:rPr sz="1268" dirty="0">
                <a:latin typeface="Arial"/>
                <a:cs typeface="Arial"/>
              </a:rPr>
              <a:t>}</a:t>
            </a:r>
            <a:endParaRPr sz="126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8781" y="935281"/>
            <a:ext cx="2915375" cy="1362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548" marR="21125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Sebe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</a:t>
            </a:r>
            <a:r>
              <a:rPr sz="1087" spc="43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4" dirty="0">
                <a:latin typeface="Arial"/>
                <a:cs typeface="Arial"/>
              </a:rPr>
              <a:t>il</a:t>
            </a:r>
            <a:r>
              <a:rPr sz="1087" dirty="0">
                <a:latin typeface="Arial"/>
                <a:cs typeface="Arial"/>
              </a:rPr>
              <a:t>ai</a:t>
            </a:r>
            <a:r>
              <a:rPr sz="1087" spc="2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1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ubah</a:t>
            </a:r>
            <a:endParaRPr sz="1087">
              <a:latin typeface="Arial"/>
              <a:cs typeface="Arial"/>
            </a:endParaRPr>
          </a:p>
          <a:p>
            <a:pPr marL="11506" marR="8815">
              <a:lnSpc>
                <a:spcPts val="1249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ume1</a:t>
            </a:r>
            <a:r>
              <a:rPr sz="1087" spc="7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7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5" dirty="0">
                <a:latin typeface="Arial"/>
                <a:cs typeface="Arial"/>
              </a:rPr>
              <a:t>.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ebar; </a:t>
            </a:r>
            <a:endParaRPr sz="1087">
              <a:latin typeface="Arial"/>
              <a:cs typeface="Arial"/>
            </a:endParaRPr>
          </a:p>
          <a:p>
            <a:pPr marL="11506" marR="8815">
              <a:lnSpc>
                <a:spcPts val="1249"/>
              </a:lnSpc>
              <a:spcBef>
                <a:spcPts val="637"/>
              </a:spcBef>
            </a:pP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ume2</a:t>
            </a:r>
            <a:r>
              <a:rPr sz="1087" spc="7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7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5" dirty="0">
                <a:latin typeface="Arial"/>
                <a:cs typeface="Arial"/>
              </a:rPr>
              <a:t>.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ebar; </a:t>
            </a:r>
            <a:endParaRPr sz="1087">
              <a:latin typeface="Arial"/>
              <a:cs typeface="Arial"/>
            </a:endParaRPr>
          </a:p>
          <a:p>
            <a:pPr marL="11506" marR="8815">
              <a:lnSpc>
                <a:spcPts val="1249"/>
              </a:lnSpc>
              <a:spcBef>
                <a:spcPts val="637"/>
              </a:spcBef>
            </a:pPr>
            <a:r>
              <a:rPr sz="1087" dirty="0">
                <a:latin typeface="Arial"/>
                <a:cs typeface="Arial"/>
              </a:rPr>
              <a:t>S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em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ou</a:t>
            </a:r>
            <a:r>
              <a:rPr sz="1087" spc="-4" dirty="0">
                <a:latin typeface="Arial"/>
                <a:cs typeface="Arial"/>
              </a:rPr>
              <a:t>t.</a:t>
            </a:r>
            <a:r>
              <a:rPr sz="1087" dirty="0">
                <a:latin typeface="Arial"/>
                <a:cs typeface="Arial"/>
              </a:rPr>
              <a:t>pr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spc="13" dirty="0">
                <a:latin typeface="Arial"/>
                <a:cs typeface="Arial"/>
              </a:rPr>
              <a:t>n</a:t>
            </a:r>
            <a:r>
              <a:rPr sz="1087" dirty="0">
                <a:latin typeface="Arial"/>
                <a:cs typeface="Arial"/>
              </a:rPr>
              <a:t>("Sebe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</a:t>
            </a:r>
            <a:r>
              <a:rPr sz="1087" spc="29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</a:t>
            </a:r>
            <a:r>
              <a:rPr sz="1087" spc="5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uba</a:t>
            </a:r>
            <a:r>
              <a:rPr sz="1087" spc="9" dirty="0">
                <a:latin typeface="Arial"/>
                <a:cs typeface="Arial"/>
              </a:rPr>
              <a:t>h</a:t>
            </a:r>
            <a:r>
              <a:rPr sz="1087" spc="-5" dirty="0">
                <a:latin typeface="Arial"/>
                <a:cs typeface="Arial"/>
              </a:rPr>
              <a:t>:</a:t>
            </a:r>
            <a:r>
              <a:rPr sz="1087" dirty="0">
                <a:latin typeface="Arial"/>
                <a:cs typeface="Arial"/>
              </a:rPr>
              <a:t>"); </a:t>
            </a:r>
            <a:endParaRPr sz="1087">
              <a:latin typeface="Arial"/>
              <a:cs typeface="Arial"/>
            </a:endParaRPr>
          </a:p>
          <a:p>
            <a:pPr marL="11506" marR="8815">
              <a:lnSpc>
                <a:spcPts val="1249"/>
              </a:lnSpc>
              <a:spcBef>
                <a:spcPts val="637"/>
              </a:spcBef>
            </a:pPr>
            <a:r>
              <a:rPr sz="1087" dirty="0">
                <a:latin typeface="Arial"/>
                <a:cs typeface="Arial"/>
              </a:rPr>
              <a:t>S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em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ou</a:t>
            </a:r>
            <a:r>
              <a:rPr sz="1087" spc="-4" dirty="0">
                <a:latin typeface="Arial"/>
                <a:cs typeface="Arial"/>
              </a:rPr>
              <a:t>t.</a:t>
            </a:r>
            <a:r>
              <a:rPr sz="1087" dirty="0">
                <a:latin typeface="Arial"/>
                <a:cs typeface="Arial"/>
              </a:rPr>
              <a:t>pr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spc="13" dirty="0">
                <a:latin typeface="Arial"/>
                <a:cs typeface="Arial"/>
              </a:rPr>
              <a:t>n</a:t>
            </a:r>
            <a:r>
              <a:rPr sz="1087" dirty="0">
                <a:latin typeface="Arial"/>
                <a:cs typeface="Arial"/>
              </a:rPr>
              <a:t>("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28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"</a:t>
            </a:r>
            <a:r>
              <a:rPr sz="1087" spc="1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+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ume1);</a:t>
            </a:r>
            <a:endParaRPr sz="1087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646"/>
              </a:spcBef>
            </a:pPr>
            <a:r>
              <a:rPr sz="1087" dirty="0">
                <a:latin typeface="Arial"/>
                <a:cs typeface="Arial"/>
              </a:rPr>
              <a:t>S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em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ou</a:t>
            </a:r>
            <a:r>
              <a:rPr sz="1087" spc="-4" dirty="0">
                <a:latin typeface="Arial"/>
                <a:cs typeface="Arial"/>
              </a:rPr>
              <a:t>t.</a:t>
            </a:r>
            <a:r>
              <a:rPr sz="1087" dirty="0">
                <a:latin typeface="Arial"/>
                <a:cs typeface="Arial"/>
              </a:rPr>
              <a:t>pr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spc="13" dirty="0">
                <a:latin typeface="Arial"/>
                <a:cs typeface="Arial"/>
              </a:rPr>
              <a:t>n</a:t>
            </a:r>
            <a:r>
              <a:rPr sz="1087" dirty="0">
                <a:latin typeface="Arial"/>
                <a:cs typeface="Arial"/>
              </a:rPr>
              <a:t>("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28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"</a:t>
            </a:r>
            <a:r>
              <a:rPr sz="1087" spc="1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+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ume2);</a:t>
            </a:r>
            <a:endParaRPr sz="108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9327" y="2471905"/>
            <a:ext cx="2794772" cy="441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4232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c</a:t>
            </a:r>
            <a:r>
              <a:rPr sz="1268" dirty="0">
                <a:latin typeface="Arial"/>
                <a:cs typeface="Arial"/>
              </a:rPr>
              <a:t>la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s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D</a:t>
            </a:r>
            <a:r>
              <a:rPr sz="1268" dirty="0">
                <a:latin typeface="Arial"/>
                <a:cs typeface="Arial"/>
              </a:rPr>
              <a:t>e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o</a:t>
            </a:r>
            <a:r>
              <a:rPr sz="1268" spc="-4" dirty="0">
                <a:latin typeface="Arial"/>
                <a:cs typeface="Arial"/>
              </a:rPr>
              <a:t>R</a:t>
            </a:r>
            <a:r>
              <a:rPr sz="1268" dirty="0">
                <a:latin typeface="Arial"/>
                <a:cs typeface="Arial"/>
              </a:rPr>
              <a:t>e</a:t>
            </a:r>
            <a:r>
              <a:rPr sz="1268" spc="4" dirty="0">
                <a:latin typeface="Arial"/>
                <a:cs typeface="Arial"/>
              </a:rPr>
              <a:t>f</a:t>
            </a:r>
            <a:r>
              <a:rPr sz="1268" dirty="0">
                <a:latin typeface="Arial"/>
                <a:cs typeface="Arial"/>
              </a:rPr>
              <a:t>eren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i2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{</a:t>
            </a:r>
            <a:endParaRPr sz="1268">
              <a:latin typeface="Arial"/>
              <a:cs typeface="Arial"/>
            </a:endParaRPr>
          </a:p>
          <a:p>
            <a:pPr marL="102634">
              <a:lnSpc>
                <a:spcPct val="95825"/>
              </a:lnSpc>
              <a:spcBef>
                <a:spcPts val="494"/>
              </a:spcBef>
            </a:pPr>
            <a:r>
              <a:rPr sz="1268" dirty="0">
                <a:latin typeface="Arial"/>
                <a:cs typeface="Arial"/>
              </a:rPr>
              <a:t>public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4" dirty="0">
                <a:latin typeface="Arial"/>
                <a:cs typeface="Arial"/>
              </a:rPr>
              <a:t>st</a:t>
            </a:r>
            <a:r>
              <a:rPr sz="1268" dirty="0">
                <a:latin typeface="Arial"/>
                <a:cs typeface="Arial"/>
              </a:rPr>
              <a:t>a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ic</a:t>
            </a:r>
            <a:r>
              <a:rPr sz="1268" spc="-8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oid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ain(S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ring</a:t>
            </a:r>
            <a:r>
              <a:rPr sz="1268" spc="4" dirty="0">
                <a:latin typeface="Arial"/>
                <a:cs typeface="Arial"/>
              </a:rPr>
              <a:t>[</a:t>
            </a:r>
            <a:r>
              <a:rPr sz="1268" dirty="0">
                <a:latin typeface="Arial"/>
                <a:cs typeface="Arial"/>
              </a:rPr>
              <a:t>]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arg</a:t>
            </a:r>
            <a:r>
              <a:rPr sz="1268" spc="4" dirty="0">
                <a:latin typeface="Arial"/>
                <a:cs typeface="Arial"/>
              </a:rPr>
              <a:t>s</a:t>
            </a:r>
            <a:r>
              <a:rPr sz="1268" dirty="0">
                <a:latin typeface="Arial"/>
                <a:cs typeface="Arial"/>
              </a:rPr>
              <a:t>)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{</a:t>
            </a:r>
            <a:endParaRPr sz="126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8781" y="2612960"/>
            <a:ext cx="1142286" cy="883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dirty="0">
                <a:latin typeface="Arial"/>
                <a:cs typeface="Arial"/>
              </a:rPr>
              <a:t>k1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new</a:t>
            </a:r>
            <a:r>
              <a:rPr sz="1087" spc="34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Ko</a:t>
            </a:r>
            <a:r>
              <a:rPr sz="1087" spc="-5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ak();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8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6;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641"/>
              </a:spcBef>
            </a:pP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</a:t>
            </a:r>
            <a:r>
              <a:rPr sz="1087" spc="6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5;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631"/>
              </a:spcBef>
            </a:pP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4;</a:t>
            </a:r>
            <a:endParaRPr sz="108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0213" y="3241013"/>
            <a:ext cx="1929353" cy="184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91"/>
              </a:lnSpc>
              <a:spcBef>
                <a:spcPts val="69"/>
              </a:spcBef>
            </a:pPr>
            <a:r>
              <a:rPr sz="1268" dirty="0">
                <a:latin typeface="Arial"/>
                <a:cs typeface="Arial"/>
              </a:rPr>
              <a:t>double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olu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e1,</a:t>
            </a:r>
            <a:r>
              <a:rPr sz="1268" spc="23" dirty="0">
                <a:latin typeface="Arial"/>
                <a:cs typeface="Arial"/>
              </a:rPr>
              <a:t> </a:t>
            </a:r>
            <a:r>
              <a:rPr sz="1268" spc="-13" dirty="0">
                <a:latin typeface="Arial"/>
                <a:cs typeface="Arial"/>
              </a:rPr>
              <a:t>v</a:t>
            </a:r>
            <a:r>
              <a:rPr sz="1268" dirty="0">
                <a:latin typeface="Arial"/>
                <a:cs typeface="Arial"/>
              </a:rPr>
              <a:t>olu</a:t>
            </a:r>
            <a:r>
              <a:rPr sz="1268" spc="-4" dirty="0">
                <a:latin typeface="Arial"/>
                <a:cs typeface="Arial"/>
              </a:rPr>
              <a:t>m</a:t>
            </a:r>
            <a:r>
              <a:rPr sz="1268" dirty="0">
                <a:latin typeface="Arial"/>
                <a:cs typeface="Arial"/>
              </a:rPr>
              <a:t>e2;</a:t>
            </a:r>
            <a:endParaRPr sz="126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0214" y="3754673"/>
            <a:ext cx="982420" cy="184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91"/>
              </a:lnSpc>
              <a:spcBef>
                <a:spcPts val="69"/>
              </a:spcBef>
            </a:pP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ak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1, 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2;</a:t>
            </a:r>
            <a:endParaRPr sz="126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8781" y="3811498"/>
            <a:ext cx="2915375" cy="1362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1125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1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Se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ah</a:t>
            </a:r>
            <a:r>
              <a:rPr sz="1087" spc="4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4" dirty="0">
                <a:latin typeface="Arial"/>
                <a:cs typeface="Arial"/>
              </a:rPr>
              <a:t>il</a:t>
            </a:r>
            <a:r>
              <a:rPr sz="1087" dirty="0">
                <a:latin typeface="Arial"/>
                <a:cs typeface="Arial"/>
              </a:rPr>
              <a:t>ai</a:t>
            </a:r>
            <a:r>
              <a:rPr sz="1087" spc="1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1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ubah</a:t>
            </a:r>
            <a:endParaRPr sz="1087">
              <a:latin typeface="Arial"/>
              <a:cs typeface="Arial"/>
            </a:endParaRPr>
          </a:p>
          <a:p>
            <a:pPr marL="11506" marR="8815">
              <a:lnSpc>
                <a:spcPts val="1249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ume1</a:t>
            </a:r>
            <a:r>
              <a:rPr sz="1087" spc="7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7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-5" dirty="0">
                <a:latin typeface="Arial"/>
                <a:cs typeface="Arial"/>
              </a:rPr>
              <a:t>.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ebar; </a:t>
            </a:r>
            <a:endParaRPr sz="1087">
              <a:latin typeface="Arial"/>
              <a:cs typeface="Arial"/>
            </a:endParaRPr>
          </a:p>
          <a:p>
            <a:pPr marL="11506" marR="8815">
              <a:lnSpc>
                <a:spcPts val="1249"/>
              </a:lnSpc>
              <a:spcBef>
                <a:spcPts val="637"/>
              </a:spcBef>
            </a:pPr>
            <a:r>
              <a:rPr sz="1087" dirty="0">
                <a:latin typeface="Arial"/>
                <a:cs typeface="Arial"/>
              </a:rPr>
              <a:t>vo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ume2</a:t>
            </a:r>
            <a:r>
              <a:rPr sz="1087" spc="7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7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*</a:t>
            </a:r>
            <a:r>
              <a:rPr sz="1087" spc="2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-5" dirty="0">
                <a:latin typeface="Arial"/>
                <a:cs typeface="Arial"/>
              </a:rPr>
              <a:t>.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ebar; </a:t>
            </a:r>
            <a:endParaRPr sz="1087">
              <a:latin typeface="Arial"/>
              <a:cs typeface="Arial"/>
            </a:endParaRPr>
          </a:p>
          <a:p>
            <a:pPr marL="11506" marR="8815">
              <a:lnSpc>
                <a:spcPts val="1249"/>
              </a:lnSpc>
              <a:spcBef>
                <a:spcPts val="637"/>
              </a:spcBef>
            </a:pPr>
            <a:r>
              <a:rPr sz="1087" dirty="0">
                <a:latin typeface="Arial"/>
                <a:cs typeface="Arial"/>
              </a:rPr>
              <a:t>S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em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ou</a:t>
            </a:r>
            <a:r>
              <a:rPr sz="1087" spc="-4" dirty="0">
                <a:latin typeface="Arial"/>
                <a:cs typeface="Arial"/>
              </a:rPr>
              <a:t>t.</a:t>
            </a:r>
            <a:r>
              <a:rPr sz="1087" dirty="0">
                <a:latin typeface="Arial"/>
                <a:cs typeface="Arial"/>
              </a:rPr>
              <a:t>pr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spc="13" dirty="0">
                <a:latin typeface="Arial"/>
                <a:cs typeface="Arial"/>
              </a:rPr>
              <a:t>n</a:t>
            </a:r>
            <a:r>
              <a:rPr sz="1087" dirty="0">
                <a:latin typeface="Arial"/>
                <a:cs typeface="Arial"/>
              </a:rPr>
              <a:t>("</a:t>
            </a:r>
            <a:r>
              <a:rPr sz="1087" spc="-4" dirty="0">
                <a:latin typeface="Arial"/>
                <a:cs typeface="Arial"/>
              </a:rPr>
              <a:t>\</a:t>
            </a:r>
            <a:r>
              <a:rPr sz="1087" dirty="0">
                <a:latin typeface="Arial"/>
                <a:cs typeface="Arial"/>
              </a:rPr>
              <a:t>nSe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ah </a:t>
            </a:r>
            <a:r>
              <a:rPr sz="1087" spc="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</a:t>
            </a:r>
            <a:r>
              <a:rPr sz="1087" spc="5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uba</a:t>
            </a:r>
            <a:r>
              <a:rPr sz="1087" spc="9" dirty="0">
                <a:latin typeface="Arial"/>
                <a:cs typeface="Arial"/>
              </a:rPr>
              <a:t>h</a:t>
            </a:r>
            <a:r>
              <a:rPr sz="1087" spc="-5" dirty="0">
                <a:latin typeface="Arial"/>
                <a:cs typeface="Arial"/>
              </a:rPr>
              <a:t>:</a:t>
            </a:r>
            <a:r>
              <a:rPr sz="1087" dirty="0">
                <a:latin typeface="Arial"/>
                <a:cs typeface="Arial"/>
              </a:rPr>
              <a:t>"); </a:t>
            </a:r>
            <a:endParaRPr sz="1087">
              <a:latin typeface="Arial"/>
              <a:cs typeface="Arial"/>
            </a:endParaRPr>
          </a:p>
          <a:p>
            <a:pPr marL="11506" marR="8815">
              <a:lnSpc>
                <a:spcPts val="1249"/>
              </a:lnSpc>
              <a:spcBef>
                <a:spcPts val="637"/>
              </a:spcBef>
            </a:pPr>
            <a:r>
              <a:rPr sz="1087" dirty="0">
                <a:latin typeface="Arial"/>
                <a:cs typeface="Arial"/>
              </a:rPr>
              <a:t>S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em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ou</a:t>
            </a:r>
            <a:r>
              <a:rPr sz="1087" spc="-4" dirty="0">
                <a:latin typeface="Arial"/>
                <a:cs typeface="Arial"/>
              </a:rPr>
              <a:t>t.</a:t>
            </a:r>
            <a:r>
              <a:rPr sz="1087" dirty="0">
                <a:latin typeface="Arial"/>
                <a:cs typeface="Arial"/>
              </a:rPr>
              <a:t>pr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spc="13" dirty="0">
                <a:latin typeface="Arial"/>
                <a:cs typeface="Arial"/>
              </a:rPr>
              <a:t>n</a:t>
            </a:r>
            <a:r>
              <a:rPr sz="1087" dirty="0">
                <a:latin typeface="Arial"/>
                <a:cs typeface="Arial"/>
              </a:rPr>
              <a:t>("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28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"</a:t>
            </a:r>
            <a:r>
              <a:rPr sz="1087" spc="1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+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ume1);</a:t>
            </a:r>
            <a:endParaRPr sz="1087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646"/>
              </a:spcBef>
            </a:pPr>
            <a:r>
              <a:rPr sz="1087" dirty="0">
                <a:latin typeface="Arial"/>
                <a:cs typeface="Arial"/>
              </a:rPr>
              <a:t>S</a:t>
            </a:r>
            <a:r>
              <a:rPr sz="1087" spc="-23" dirty="0">
                <a:latin typeface="Arial"/>
                <a:cs typeface="Arial"/>
              </a:rPr>
              <a:t>y</a:t>
            </a:r>
            <a:r>
              <a:rPr sz="1087" dirty="0">
                <a:latin typeface="Arial"/>
                <a:cs typeface="Arial"/>
              </a:rPr>
              <a:t>s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em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ou</a:t>
            </a:r>
            <a:r>
              <a:rPr sz="1087" spc="-4" dirty="0">
                <a:latin typeface="Arial"/>
                <a:cs typeface="Arial"/>
              </a:rPr>
              <a:t>t.</a:t>
            </a:r>
            <a:r>
              <a:rPr sz="1087" dirty="0">
                <a:latin typeface="Arial"/>
                <a:cs typeface="Arial"/>
              </a:rPr>
              <a:t>pr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spc="13" dirty="0">
                <a:latin typeface="Arial"/>
                <a:cs typeface="Arial"/>
              </a:rPr>
              <a:t>n</a:t>
            </a:r>
            <a:r>
              <a:rPr sz="1087" dirty="0">
                <a:latin typeface="Arial"/>
                <a:cs typeface="Arial"/>
              </a:rPr>
              <a:t>("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</a:t>
            </a:r>
            <a:r>
              <a:rPr sz="1087" spc="289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r>
              <a:rPr sz="1087" spc="2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"</a:t>
            </a:r>
            <a:r>
              <a:rPr sz="1087" spc="1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+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vo</a:t>
            </a:r>
            <a:r>
              <a:rPr sz="1087" spc="5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ume2);</a:t>
            </a:r>
            <a:endParaRPr sz="108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0213" y="4268332"/>
            <a:ext cx="1311140" cy="441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new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Ko</a:t>
            </a:r>
            <a:r>
              <a:rPr sz="1268" spc="4" dirty="0">
                <a:latin typeface="Arial"/>
                <a:cs typeface="Arial"/>
              </a:rPr>
              <a:t>t</a:t>
            </a:r>
            <a:r>
              <a:rPr sz="1268" dirty="0">
                <a:latin typeface="Arial"/>
                <a:cs typeface="Arial"/>
              </a:rPr>
              <a:t>a</a:t>
            </a: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();</a:t>
            </a:r>
            <a:endParaRPr sz="1268">
              <a:latin typeface="Arial"/>
              <a:cs typeface="Arial"/>
            </a:endParaRPr>
          </a:p>
          <a:p>
            <a:pPr marL="11506" marR="24232">
              <a:lnSpc>
                <a:spcPct val="95825"/>
              </a:lnSpc>
              <a:spcBef>
                <a:spcPts val="494"/>
              </a:spcBef>
            </a:pP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2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k</a:t>
            </a:r>
            <a:r>
              <a:rPr sz="1268" dirty="0">
                <a:latin typeface="Arial"/>
                <a:cs typeface="Arial"/>
              </a:rPr>
              <a:t>1;</a:t>
            </a:r>
            <a:endParaRPr sz="126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0213" y="5037441"/>
            <a:ext cx="1155346" cy="698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391"/>
              </a:lnSpc>
              <a:spcBef>
                <a:spcPts val="69"/>
              </a:spcBef>
            </a:pP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r>
              <a:rPr sz="1268" spc="4" dirty="0">
                <a:latin typeface="Arial"/>
                <a:cs typeface="Arial"/>
              </a:rPr>
              <a:t>.</a:t>
            </a:r>
            <a:r>
              <a:rPr sz="1268" dirty="0">
                <a:latin typeface="Arial"/>
                <a:cs typeface="Arial"/>
              </a:rPr>
              <a:t>panjang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4;</a:t>
            </a:r>
            <a:endParaRPr sz="1268">
              <a:latin typeface="Arial"/>
              <a:cs typeface="Arial"/>
            </a:endParaRPr>
          </a:p>
          <a:p>
            <a:pPr marL="11506" marR="24232">
              <a:lnSpc>
                <a:spcPct val="95825"/>
              </a:lnSpc>
              <a:spcBef>
                <a:spcPts val="494"/>
              </a:spcBef>
            </a:pP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r>
              <a:rPr sz="1268" spc="4" dirty="0">
                <a:latin typeface="Arial"/>
                <a:cs typeface="Arial"/>
              </a:rPr>
              <a:t>.</a:t>
            </a:r>
            <a:r>
              <a:rPr sz="1268" dirty="0">
                <a:latin typeface="Arial"/>
                <a:cs typeface="Arial"/>
              </a:rPr>
              <a:t>lebar</a:t>
            </a:r>
            <a:r>
              <a:rPr sz="1268" spc="-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3;</a:t>
            </a:r>
            <a:endParaRPr sz="1268">
              <a:latin typeface="Arial"/>
              <a:cs typeface="Arial"/>
            </a:endParaRPr>
          </a:p>
          <a:p>
            <a:pPr marL="11506" marR="24232">
              <a:lnSpc>
                <a:spcPct val="95825"/>
              </a:lnSpc>
              <a:spcBef>
                <a:spcPts val="564"/>
              </a:spcBef>
            </a:pPr>
            <a:r>
              <a:rPr sz="1268" spc="4" dirty="0">
                <a:latin typeface="Arial"/>
                <a:cs typeface="Arial"/>
              </a:rPr>
              <a:t>k</a:t>
            </a:r>
            <a:r>
              <a:rPr sz="1268" dirty="0">
                <a:latin typeface="Arial"/>
                <a:cs typeface="Arial"/>
              </a:rPr>
              <a:t>1</a:t>
            </a:r>
            <a:r>
              <a:rPr sz="1268" spc="4" dirty="0">
                <a:latin typeface="Arial"/>
                <a:cs typeface="Arial"/>
              </a:rPr>
              <a:t>.t</a:t>
            </a:r>
            <a:r>
              <a:rPr sz="1268" dirty="0">
                <a:latin typeface="Arial"/>
                <a:cs typeface="Arial"/>
              </a:rPr>
              <a:t>inggi</a:t>
            </a:r>
            <a:r>
              <a:rPr sz="1268" spc="-13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=</a:t>
            </a:r>
            <a:r>
              <a:rPr sz="1268" spc="4" dirty="0">
                <a:latin typeface="Arial"/>
                <a:cs typeface="Arial"/>
              </a:rPr>
              <a:t> </a:t>
            </a:r>
            <a:r>
              <a:rPr sz="1268" dirty="0">
                <a:latin typeface="Arial"/>
                <a:cs typeface="Arial"/>
              </a:rPr>
              <a:t>2;</a:t>
            </a:r>
            <a:endParaRPr sz="126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1456" y="5250298"/>
            <a:ext cx="91040" cy="163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dirty="0">
                <a:latin typeface="Arial"/>
                <a:cs typeface="Arial"/>
              </a:rPr>
              <a:t>}</a:t>
            </a:r>
            <a:endParaRPr sz="1087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32750" y="5489177"/>
            <a:ext cx="91040" cy="163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dirty="0">
                <a:latin typeface="Arial"/>
                <a:cs typeface="Arial"/>
              </a:rPr>
              <a:t>}</a:t>
            </a:r>
            <a:endParaRPr sz="108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2207192" y="1507839"/>
            <a:ext cx="1905511" cy="359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64126" y="2422443"/>
            <a:ext cx="6164066" cy="273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7117">
              <a:lnSpc>
                <a:spcPts val="2369"/>
              </a:lnSpc>
              <a:spcBef>
                <a:spcPts val="118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dirty="0">
                <a:latin typeface="Arial"/>
                <a:cs typeface="Arial"/>
              </a:rPr>
              <a:t>Merupa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an</a:t>
            </a:r>
            <a:r>
              <a:rPr sz="2220" spc="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beha</a:t>
            </a:r>
            <a:r>
              <a:rPr sz="2220" spc="4" dirty="0">
                <a:latin typeface="Arial"/>
                <a:cs typeface="Arial"/>
              </a:rPr>
              <a:t>vi</a:t>
            </a:r>
            <a:r>
              <a:rPr sz="2220" dirty="0">
                <a:latin typeface="Arial"/>
                <a:cs typeface="Arial"/>
              </a:rPr>
              <a:t>or (per</a:t>
            </a:r>
            <a:r>
              <a:rPr sz="2220" spc="4" dirty="0">
                <a:latin typeface="Arial"/>
                <a:cs typeface="Arial"/>
              </a:rPr>
              <a:t>il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u) 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ebuah </a:t>
            </a:r>
            <a:r>
              <a:rPr sz="2220" spc="4" dirty="0">
                <a:latin typeface="Arial"/>
                <a:cs typeface="Arial"/>
              </a:rPr>
              <a:t>cl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s</a:t>
            </a:r>
            <a:endParaRPr sz="2220">
              <a:latin typeface="Arial"/>
              <a:cs typeface="Arial"/>
            </a:endParaRPr>
          </a:p>
          <a:p>
            <a:pPr marL="156483" indent="-144977">
              <a:lnSpc>
                <a:spcPts val="2401"/>
              </a:lnSpc>
              <a:spcBef>
                <a:spcPts val="969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dirty="0">
                <a:latin typeface="Arial"/>
                <a:cs typeface="Arial"/>
              </a:rPr>
              <a:t>B</a:t>
            </a:r>
            <a:r>
              <a:rPr sz="2220" spc="4" dirty="0">
                <a:latin typeface="Arial"/>
                <a:cs typeface="Arial"/>
              </a:rPr>
              <a:t>is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-1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d</a:t>
            </a:r>
            <a:r>
              <a:rPr sz="2220" spc="4" dirty="0">
                <a:latin typeface="Arial"/>
                <a:cs typeface="Arial"/>
              </a:rPr>
              <a:t>ik</a:t>
            </a:r>
            <a:r>
              <a:rPr sz="2220" dirty="0">
                <a:latin typeface="Arial"/>
                <a:cs typeface="Arial"/>
              </a:rPr>
              <a:t>ata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an</a:t>
            </a:r>
            <a:r>
              <a:rPr sz="2220" spc="-17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ebagai a</a:t>
            </a:r>
            <a:r>
              <a:rPr sz="2220" spc="4" dirty="0">
                <a:latin typeface="Arial"/>
                <a:cs typeface="Arial"/>
              </a:rPr>
              <a:t>ks</a:t>
            </a:r>
            <a:r>
              <a:rPr sz="2220" dirty="0">
                <a:latin typeface="Arial"/>
                <a:cs typeface="Arial"/>
              </a:rPr>
              <a:t>i</a:t>
            </a:r>
            <a:r>
              <a:rPr sz="2220" spc="-1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atau t</a:t>
            </a:r>
            <a:r>
              <a:rPr sz="2220" spc="4" dirty="0">
                <a:latin typeface="Arial"/>
                <a:cs typeface="Arial"/>
              </a:rPr>
              <a:t>i</a:t>
            </a:r>
            <a:r>
              <a:rPr sz="2220" dirty="0">
                <a:latin typeface="Arial"/>
                <a:cs typeface="Arial"/>
              </a:rPr>
              <a:t>nda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an</a:t>
            </a:r>
            <a:r>
              <a:rPr sz="2220" spc="-4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y</a:t>
            </a:r>
            <a:r>
              <a:rPr sz="2220" dirty="0">
                <a:latin typeface="Arial"/>
                <a:cs typeface="Arial"/>
              </a:rPr>
              <a:t>ang d</a:t>
            </a:r>
            <a:r>
              <a:rPr sz="2220" spc="4" dirty="0">
                <a:latin typeface="Arial"/>
                <a:cs typeface="Arial"/>
              </a:rPr>
              <a:t>il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u</a:t>
            </a:r>
            <a:r>
              <a:rPr sz="2220" spc="4" dirty="0">
                <a:latin typeface="Arial"/>
                <a:cs typeface="Arial"/>
              </a:rPr>
              <a:t>k</a:t>
            </a:r>
            <a:r>
              <a:rPr sz="2220" dirty="0">
                <a:latin typeface="Arial"/>
                <a:cs typeface="Arial"/>
              </a:rPr>
              <a:t>an</a:t>
            </a:r>
            <a:r>
              <a:rPr sz="2220" spc="-1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o</a:t>
            </a:r>
            <a:r>
              <a:rPr sz="2220" spc="4" dirty="0">
                <a:latin typeface="Arial"/>
                <a:cs typeface="Arial"/>
              </a:rPr>
              <a:t>l</a:t>
            </a:r>
            <a:r>
              <a:rPr sz="2220" dirty="0">
                <a:latin typeface="Arial"/>
                <a:cs typeface="Arial"/>
              </a:rPr>
              <a:t>eh 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uatu</a:t>
            </a:r>
            <a:r>
              <a:rPr sz="2220" spc="-4" dirty="0">
                <a:latin typeface="Arial"/>
                <a:cs typeface="Arial"/>
              </a:rPr>
              <a:t> </a:t>
            </a:r>
            <a:r>
              <a:rPr sz="2220" spc="4" dirty="0">
                <a:latin typeface="Arial"/>
                <a:cs typeface="Arial"/>
              </a:rPr>
              <a:t>cl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s</a:t>
            </a:r>
            <a:endParaRPr sz="2220">
              <a:latin typeface="Arial"/>
              <a:cs typeface="Arial"/>
            </a:endParaRPr>
          </a:p>
          <a:p>
            <a:pPr marL="11506" marR="37117">
              <a:lnSpc>
                <a:spcPct val="95825"/>
              </a:lnSpc>
              <a:spcBef>
                <a:spcPts val="666"/>
              </a:spcBef>
            </a:pPr>
            <a:r>
              <a:rPr sz="1857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857" spc="-177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2220" dirty="0">
                <a:latin typeface="Arial"/>
                <a:cs typeface="Arial"/>
              </a:rPr>
              <a:t>Contoh</a:t>
            </a:r>
            <a:r>
              <a:rPr sz="2220" spc="8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pada </a:t>
            </a:r>
            <a:r>
              <a:rPr sz="2220" spc="4" dirty="0">
                <a:latin typeface="Arial"/>
                <a:cs typeface="Arial"/>
              </a:rPr>
              <a:t>cl</a:t>
            </a:r>
            <a:r>
              <a:rPr sz="2220" dirty="0">
                <a:latin typeface="Arial"/>
                <a:cs typeface="Arial"/>
              </a:rPr>
              <a:t>a</a:t>
            </a:r>
            <a:r>
              <a:rPr sz="2220" spc="4" dirty="0">
                <a:latin typeface="Arial"/>
                <a:cs typeface="Arial"/>
              </a:rPr>
              <a:t>s</a:t>
            </a:r>
            <a:r>
              <a:rPr sz="2220" dirty="0">
                <a:latin typeface="Arial"/>
                <a:cs typeface="Arial"/>
              </a:rPr>
              <a:t>s</a:t>
            </a:r>
            <a:r>
              <a:rPr sz="2220" spc="-23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Mob</a:t>
            </a:r>
            <a:r>
              <a:rPr sz="2220" spc="4" dirty="0">
                <a:latin typeface="Arial"/>
                <a:cs typeface="Arial"/>
              </a:rPr>
              <a:t>il</a:t>
            </a:r>
            <a:r>
              <a:rPr sz="2220" dirty="0">
                <a:latin typeface="Arial"/>
                <a:cs typeface="Arial"/>
              </a:rPr>
              <a:t>, mem</a:t>
            </a:r>
            <a:r>
              <a:rPr sz="2220" spc="4" dirty="0">
                <a:latin typeface="Arial"/>
                <a:cs typeface="Arial"/>
              </a:rPr>
              <a:t>ilik</a:t>
            </a:r>
            <a:r>
              <a:rPr sz="2220" dirty="0">
                <a:latin typeface="Arial"/>
                <a:cs typeface="Arial"/>
              </a:rPr>
              <a:t>i</a:t>
            </a:r>
            <a:r>
              <a:rPr sz="2220" spc="-17" dirty="0">
                <a:latin typeface="Arial"/>
                <a:cs typeface="Arial"/>
              </a:rPr>
              <a:t> </a:t>
            </a:r>
            <a:r>
              <a:rPr sz="2220" dirty="0">
                <a:latin typeface="Arial"/>
                <a:cs typeface="Arial"/>
              </a:rPr>
              <a:t>metho</a:t>
            </a:r>
            <a:r>
              <a:rPr sz="2220" spc="4" dirty="0">
                <a:latin typeface="Arial"/>
                <a:cs typeface="Arial"/>
              </a:rPr>
              <a:t>d</a:t>
            </a:r>
            <a:r>
              <a:rPr sz="2220" dirty="0">
                <a:latin typeface="Arial"/>
                <a:cs typeface="Arial"/>
              </a:rPr>
              <a:t>:</a:t>
            </a:r>
            <a:endParaRPr sz="2220">
              <a:latin typeface="Arial"/>
              <a:cs typeface="Arial"/>
            </a:endParaRPr>
          </a:p>
          <a:p>
            <a:pPr marL="229664" marR="37117">
              <a:lnSpc>
                <a:spcPct val="95825"/>
              </a:lnSpc>
              <a:spcBef>
                <a:spcPts val="199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dirty="0">
                <a:latin typeface="Arial"/>
                <a:cs typeface="Arial"/>
              </a:rPr>
              <a:t>S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art</a:t>
            </a:r>
            <a:endParaRPr sz="1903">
              <a:latin typeface="Arial"/>
              <a:cs typeface="Arial"/>
            </a:endParaRPr>
          </a:p>
          <a:p>
            <a:pPr marL="229664" marR="37117">
              <a:lnSpc>
                <a:spcPct val="95825"/>
              </a:lnSpc>
              <a:spcBef>
                <a:spcPts val="344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dirty="0">
                <a:latin typeface="Arial"/>
                <a:cs typeface="Arial"/>
              </a:rPr>
              <a:t>S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op</a:t>
            </a:r>
            <a:endParaRPr sz="1903">
              <a:latin typeface="Arial"/>
              <a:cs typeface="Arial"/>
            </a:endParaRPr>
          </a:p>
          <a:p>
            <a:pPr marL="229664" marR="37117">
              <a:lnSpc>
                <a:spcPct val="95825"/>
              </a:lnSpc>
              <a:spcBef>
                <a:spcPts val="344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Arial"/>
                <a:cs typeface="Arial"/>
              </a:rPr>
              <a:t>C</a:t>
            </a:r>
            <a:r>
              <a:rPr sz="1903" dirty="0">
                <a:latin typeface="Arial"/>
                <a:cs typeface="Arial"/>
              </a:rPr>
              <a:t>hange</a:t>
            </a:r>
            <a:r>
              <a:rPr sz="1903" spc="40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Gear</a:t>
            </a:r>
            <a:endParaRPr sz="1903">
              <a:latin typeface="Arial"/>
              <a:cs typeface="Arial"/>
            </a:endParaRPr>
          </a:p>
          <a:p>
            <a:pPr marL="229664" marR="37117">
              <a:lnSpc>
                <a:spcPct val="95825"/>
              </a:lnSpc>
              <a:spcBef>
                <a:spcPts val="344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spc="-72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urn</a:t>
            </a:r>
            <a:endParaRPr sz="1903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45336" y="2849112"/>
            <a:ext cx="585746" cy="3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369"/>
              </a:lnSpc>
              <a:spcBef>
                <a:spcPts val="118"/>
              </a:spcBef>
            </a:pPr>
            <a:r>
              <a:rPr sz="2220" dirty="0">
                <a:latin typeface="Arial"/>
                <a:cs typeface="Arial"/>
              </a:rPr>
              <a:t>b</a:t>
            </a:r>
            <a:r>
              <a:rPr sz="2220" spc="4" dirty="0">
                <a:latin typeface="Arial"/>
                <a:cs typeface="Arial"/>
              </a:rPr>
              <a:t>is</a:t>
            </a:r>
            <a:r>
              <a:rPr sz="2220" dirty="0">
                <a:latin typeface="Arial"/>
                <a:cs typeface="Arial"/>
              </a:rPr>
              <a:t>a</a:t>
            </a:r>
            <a:endParaRPr sz="222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1120980"/>
            <a:ext cx="7778796" cy="3735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3224">
              <a:lnSpc>
                <a:spcPts val="2034"/>
              </a:lnSpc>
              <a:spcBef>
                <a:spcPts val="101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dirty="0">
                <a:latin typeface="Arial"/>
                <a:cs typeface="Arial"/>
              </a:rPr>
              <a:t>Ben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uk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umum</a:t>
            </a:r>
            <a:r>
              <a:rPr sz="1903" spc="26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pembua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26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me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hod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:</a:t>
            </a:r>
            <a:endParaRPr sz="1903">
              <a:latin typeface="Arial"/>
              <a:cs typeface="Arial"/>
            </a:endParaRPr>
          </a:p>
          <a:p>
            <a:pPr marL="156483" marR="23224">
              <a:lnSpc>
                <a:spcPct val="95825"/>
              </a:lnSpc>
              <a:spcBef>
                <a:spcPts val="721"/>
              </a:spcBef>
            </a:pP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ipe namaMe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ho</a:t>
            </a:r>
            <a:r>
              <a:rPr sz="1903" spc="4" dirty="0">
                <a:latin typeface="Arial"/>
                <a:cs typeface="Arial"/>
              </a:rPr>
              <a:t>d</a:t>
            </a:r>
            <a:r>
              <a:rPr sz="1903" spc="-4" dirty="0">
                <a:latin typeface="Arial"/>
                <a:cs typeface="Arial"/>
              </a:rPr>
              <a:t>(</a:t>
            </a:r>
            <a:r>
              <a:rPr sz="1903" spc="4" dirty="0">
                <a:latin typeface="Arial"/>
                <a:cs typeface="Arial"/>
              </a:rPr>
              <a:t>d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4" dirty="0">
                <a:latin typeface="Arial"/>
                <a:cs typeface="Arial"/>
              </a:rPr>
              <a:t>ft</a:t>
            </a:r>
            <a:r>
              <a:rPr sz="1903" dirty="0">
                <a:latin typeface="Arial"/>
                <a:cs typeface="Arial"/>
              </a:rPr>
              <a:t>ar</a:t>
            </a:r>
            <a:r>
              <a:rPr sz="1903" spc="8" dirty="0">
                <a:latin typeface="Arial"/>
                <a:cs typeface="Arial"/>
              </a:rPr>
              <a:t>-</a:t>
            </a:r>
            <a:r>
              <a:rPr sz="1903" spc="4" dirty="0">
                <a:latin typeface="Arial"/>
                <a:cs typeface="Arial"/>
              </a:rPr>
              <a:t>p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8" dirty="0">
                <a:latin typeface="Arial"/>
                <a:cs typeface="Arial"/>
              </a:rPr>
              <a:t>r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13" dirty="0">
                <a:latin typeface="Arial"/>
                <a:cs typeface="Arial"/>
              </a:rPr>
              <a:t>m</a:t>
            </a:r>
            <a:r>
              <a:rPr sz="1903" dirty="0">
                <a:latin typeface="Arial"/>
                <a:cs typeface="Arial"/>
              </a:rPr>
              <a:t>e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</a:t>
            </a:r>
            <a:r>
              <a:rPr sz="1903" spc="8" dirty="0">
                <a:latin typeface="Arial"/>
                <a:cs typeface="Arial"/>
              </a:rPr>
              <a:t>r</a:t>
            </a:r>
            <a:r>
              <a:rPr sz="1903" dirty="0">
                <a:latin typeface="Arial"/>
                <a:cs typeface="Arial"/>
              </a:rPr>
              <a:t>){</a:t>
            </a:r>
            <a:endParaRPr sz="1903">
              <a:latin typeface="Arial"/>
              <a:cs typeface="Arial"/>
            </a:endParaRPr>
          </a:p>
          <a:p>
            <a:pPr marL="156483" marR="23224">
              <a:lnSpc>
                <a:spcPct val="95825"/>
              </a:lnSpc>
              <a:spcBef>
                <a:spcPts val="834"/>
              </a:spcBef>
            </a:pPr>
            <a:r>
              <a:rPr sz="1903" spc="4" dirty="0">
                <a:latin typeface="Arial"/>
                <a:cs typeface="Arial"/>
              </a:rPr>
              <a:t>/</a:t>
            </a:r>
            <a:r>
              <a:rPr sz="1903" spc="8" dirty="0">
                <a:latin typeface="Arial"/>
                <a:cs typeface="Arial"/>
              </a:rPr>
              <a:t>/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ode 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ang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di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uli</a:t>
            </a:r>
            <a:r>
              <a:rPr sz="1903" spc="4" dirty="0">
                <a:latin typeface="Arial"/>
                <a:cs typeface="Arial"/>
              </a:rPr>
              <a:t>sk</a:t>
            </a:r>
            <a:r>
              <a:rPr sz="1903" dirty="0">
                <a:latin typeface="Arial"/>
                <a:cs typeface="Arial"/>
              </a:rPr>
              <a:t>an</a:t>
            </a:r>
            <a:endParaRPr sz="1903">
              <a:latin typeface="Arial"/>
              <a:cs typeface="Arial"/>
            </a:endParaRPr>
          </a:p>
          <a:p>
            <a:pPr marL="156483" marR="23224">
              <a:lnSpc>
                <a:spcPct val="95825"/>
              </a:lnSpc>
              <a:spcBef>
                <a:spcPts val="824"/>
              </a:spcBef>
            </a:pPr>
            <a:r>
              <a:rPr sz="1903" dirty="0">
                <a:latin typeface="Arial"/>
                <a:cs typeface="Arial"/>
              </a:rPr>
              <a:t>}</a:t>
            </a:r>
            <a:endParaRPr sz="1903">
              <a:latin typeface="Arial"/>
              <a:cs typeface="Arial"/>
            </a:endParaRPr>
          </a:p>
          <a:p>
            <a:pPr marL="11506" marR="23224">
              <a:lnSpc>
                <a:spcPct val="95825"/>
              </a:lnSpc>
              <a:spcBef>
                <a:spcPts val="824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spc="-72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ipe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adalah</a:t>
            </a:r>
            <a:r>
              <a:rPr sz="1903" spc="40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ipe da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ang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di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embali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49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oleh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me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hod 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:</a:t>
            </a:r>
            <a:endParaRPr sz="1903">
              <a:latin typeface="Arial"/>
              <a:cs typeface="Arial"/>
            </a:endParaRPr>
          </a:p>
          <a:p>
            <a:pPr marL="229664" marR="23224">
              <a:lnSpc>
                <a:spcPct val="95825"/>
              </a:lnSpc>
              <a:spcBef>
                <a:spcPts val="207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Arial"/>
                <a:cs typeface="Arial"/>
              </a:rPr>
              <a:t>vo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 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dirty="0">
                <a:latin typeface="Wingdings"/>
                <a:cs typeface="Wingdings"/>
              </a:rPr>
              <a:t></a:t>
            </a:r>
            <a:r>
              <a:rPr sz="1586" spc="40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dak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enge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8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,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di </a:t>
            </a:r>
            <a:r>
              <a:rPr sz="1586" spc="-4" dirty="0">
                <a:latin typeface="Arial"/>
                <a:cs typeface="Arial"/>
              </a:rPr>
              <a:t>P</a:t>
            </a:r>
            <a:r>
              <a:rPr sz="1586" dirty="0">
                <a:latin typeface="Arial"/>
                <a:cs typeface="Arial"/>
              </a:rPr>
              <a:t>ascal</a:t>
            </a:r>
            <a:r>
              <a:rPr sz="1586" spc="31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ni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ada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ah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p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osedur</a:t>
            </a:r>
            <a:endParaRPr sz="1586">
              <a:latin typeface="Arial"/>
              <a:cs typeface="Arial"/>
            </a:endParaRPr>
          </a:p>
          <a:p>
            <a:pPr marL="229664" marR="23224">
              <a:lnSpc>
                <a:spcPct val="95825"/>
              </a:lnSpc>
              <a:spcBef>
                <a:spcPts val="371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Arial"/>
                <a:cs typeface="Arial"/>
              </a:rPr>
              <a:t>non vo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Wingdings"/>
                <a:cs typeface="Wingdings"/>
              </a:rPr>
              <a:t></a:t>
            </a:r>
            <a:r>
              <a:rPr sz="1586" spc="40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 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enge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8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,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 P</a:t>
            </a:r>
            <a:r>
              <a:rPr sz="1586" dirty="0">
                <a:latin typeface="Arial"/>
                <a:cs typeface="Arial"/>
              </a:rPr>
              <a:t>ascal</a:t>
            </a:r>
            <a:r>
              <a:rPr sz="1586" spc="26" dirty="0">
                <a:latin typeface="Arial"/>
                <a:cs typeface="Arial"/>
              </a:rPr>
              <a:t> 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ni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ada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ah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f</a:t>
            </a:r>
            <a:r>
              <a:rPr sz="1586" dirty="0">
                <a:latin typeface="Arial"/>
                <a:cs typeface="Arial"/>
              </a:rPr>
              <a:t>ungsi</a:t>
            </a:r>
            <a:endParaRPr sz="1586">
              <a:latin typeface="Arial"/>
              <a:cs typeface="Arial"/>
            </a:endParaRPr>
          </a:p>
          <a:p>
            <a:pPr marL="156483" marR="42635" indent="-144977">
              <a:lnSpc>
                <a:spcPts val="2187"/>
              </a:lnSpc>
              <a:spcBef>
                <a:spcPts val="1081"/>
              </a:spcBef>
            </a:pPr>
            <a:r>
              <a:rPr sz="1586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586" spc="1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903" dirty="0">
                <a:latin typeface="Arial"/>
                <a:cs typeface="Arial"/>
              </a:rPr>
              <a:t>Apabila</a:t>
            </a:r>
            <a:r>
              <a:rPr sz="1903" spc="3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me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hod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spc="-4" dirty="0">
                <a:latin typeface="Arial"/>
                <a:cs typeface="Arial"/>
              </a:rPr>
              <a:t>y</a:t>
            </a:r>
            <a:r>
              <a:rPr sz="1903" dirty="0">
                <a:latin typeface="Arial"/>
                <a:cs typeface="Arial"/>
              </a:rPr>
              <a:t>ang</a:t>
            </a:r>
            <a:r>
              <a:rPr sz="1903" spc="31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i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a buat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di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</a:t>
            </a:r>
            <a:r>
              <a:rPr sz="1903" spc="-8" dirty="0">
                <a:latin typeface="Arial"/>
                <a:cs typeface="Arial"/>
              </a:rPr>
              <a:t>j</a:t>
            </a:r>
            <a:r>
              <a:rPr sz="1903" dirty="0">
                <a:latin typeface="Arial"/>
                <a:cs typeface="Arial"/>
              </a:rPr>
              <a:t>u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45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un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uk</a:t>
            </a:r>
            <a:r>
              <a:rPr sz="1903" spc="8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mengembali</a:t>
            </a:r>
            <a:r>
              <a:rPr sz="1903" spc="13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an</a:t>
            </a:r>
            <a:r>
              <a:rPr sz="1903" spc="53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ua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 </a:t>
            </a:r>
            <a:endParaRPr sz="1903">
              <a:latin typeface="Arial"/>
              <a:cs typeface="Arial"/>
            </a:endParaRPr>
          </a:p>
          <a:p>
            <a:pPr marL="156483" marR="42635">
              <a:lnSpc>
                <a:spcPts val="2187"/>
              </a:lnSpc>
            </a:pPr>
            <a:r>
              <a:rPr sz="1903" dirty="0">
                <a:latin typeface="Arial"/>
                <a:cs typeface="Arial"/>
              </a:rPr>
              <a:t>nilai</a:t>
            </a:r>
            <a:r>
              <a:rPr sz="1903" spc="31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er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en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spc="-4" dirty="0">
                <a:latin typeface="Arial"/>
                <a:cs typeface="Arial"/>
              </a:rPr>
              <a:t>u</a:t>
            </a:r>
            <a:r>
              <a:rPr sz="1903" dirty="0">
                <a:latin typeface="Arial"/>
                <a:cs typeface="Arial"/>
              </a:rPr>
              <a:t>,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ma</a:t>
            </a:r>
            <a:r>
              <a:rPr sz="1903" spc="4" dirty="0">
                <a:latin typeface="Arial"/>
                <a:cs typeface="Arial"/>
              </a:rPr>
              <a:t>k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1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di</a:t>
            </a:r>
            <a:r>
              <a:rPr sz="1903" spc="4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dalam</a:t>
            </a:r>
            <a:r>
              <a:rPr sz="1903" spc="26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me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hod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er</a:t>
            </a:r>
            <a:r>
              <a:rPr sz="1903" spc="4" dirty="0">
                <a:latin typeface="Arial"/>
                <a:cs typeface="Arial"/>
              </a:rPr>
              <a:t>s</a:t>
            </a:r>
            <a:r>
              <a:rPr sz="1903" dirty="0">
                <a:latin typeface="Arial"/>
                <a:cs typeface="Arial"/>
              </a:rPr>
              <a:t>ebut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harus</a:t>
            </a:r>
            <a:r>
              <a:rPr sz="1903" spc="17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erdapat</a:t>
            </a:r>
            <a:r>
              <a:rPr sz="1903" spc="35" dirty="0">
                <a:latin typeface="Arial"/>
                <a:cs typeface="Arial"/>
              </a:rPr>
              <a:t> </a:t>
            </a:r>
            <a:r>
              <a:rPr sz="1903" spc="4" dirty="0">
                <a:latin typeface="Arial"/>
                <a:cs typeface="Arial"/>
              </a:rPr>
              <a:t>st</a:t>
            </a:r>
            <a:r>
              <a:rPr sz="1903" dirty="0">
                <a:latin typeface="Arial"/>
                <a:cs typeface="Arial"/>
              </a:rPr>
              <a:t>a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emen </a:t>
            </a:r>
            <a:endParaRPr sz="1903">
              <a:latin typeface="Arial"/>
              <a:cs typeface="Arial"/>
            </a:endParaRPr>
          </a:p>
          <a:p>
            <a:pPr marL="156483" marR="42635">
              <a:lnSpc>
                <a:spcPts val="2187"/>
              </a:lnSpc>
            </a:pPr>
            <a:r>
              <a:rPr sz="1903" dirty="0">
                <a:latin typeface="Arial"/>
                <a:cs typeface="Arial"/>
              </a:rPr>
              <a:t>re</a:t>
            </a:r>
            <a:r>
              <a:rPr sz="1903" spc="4" dirty="0">
                <a:latin typeface="Arial"/>
                <a:cs typeface="Arial"/>
              </a:rPr>
              <a:t>t</a:t>
            </a:r>
            <a:r>
              <a:rPr sz="1903" dirty="0">
                <a:latin typeface="Arial"/>
                <a:cs typeface="Arial"/>
              </a:rPr>
              <a:t>urn</a:t>
            </a:r>
            <a:r>
              <a:rPr sz="1903" spc="23" dirty="0">
                <a:latin typeface="Arial"/>
                <a:cs typeface="Arial"/>
              </a:rPr>
              <a:t> </a:t>
            </a:r>
            <a:r>
              <a:rPr sz="1903" dirty="0">
                <a:latin typeface="Arial"/>
                <a:cs typeface="Arial"/>
              </a:rPr>
              <a:t>:</a:t>
            </a:r>
            <a:endParaRPr sz="1903">
              <a:latin typeface="Arial"/>
              <a:cs typeface="Arial"/>
            </a:endParaRPr>
          </a:p>
          <a:p>
            <a:pPr marL="374641" indent="-144977">
              <a:lnSpc>
                <a:spcPts val="1721"/>
              </a:lnSpc>
              <a:spcBef>
                <a:spcPts val="298"/>
              </a:spcBef>
            </a:pPr>
            <a:r>
              <a:rPr sz="1314" dirty="0">
                <a:solidFill>
                  <a:srgbClr val="679C9A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679C9A"/>
                </a:solidFill>
                <a:latin typeface="Times New Roman"/>
                <a:cs typeface="Times New Roman"/>
              </a:rPr>
              <a:t> 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8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;</a:t>
            </a:r>
            <a:r>
              <a:rPr sz="1586" spc="35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//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ai dapat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dirty="0">
                <a:latin typeface="Arial"/>
                <a:cs typeface="Arial"/>
              </a:rPr>
              <a:t>upakan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kons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-4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au va</a:t>
            </a:r>
            <a:r>
              <a:rPr sz="1586" spc="4" dirty="0">
                <a:latin typeface="Arial"/>
                <a:cs typeface="Arial"/>
              </a:rPr>
              <a:t>r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abe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,</a:t>
            </a:r>
            <a:r>
              <a:rPr sz="1586" spc="8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gunakan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un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uk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enandakan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n</a:t>
            </a:r>
            <a:r>
              <a:rPr sz="1586" spc="-4" dirty="0">
                <a:latin typeface="Arial"/>
                <a:cs typeface="Arial"/>
              </a:rPr>
              <a:t>il</a:t>
            </a:r>
            <a:r>
              <a:rPr sz="1586" dirty="0">
                <a:latin typeface="Arial"/>
                <a:cs typeface="Arial"/>
              </a:rPr>
              <a:t>ai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spc="-23" dirty="0">
                <a:latin typeface="Arial"/>
                <a:cs typeface="Arial"/>
              </a:rPr>
              <a:t>y</a:t>
            </a:r>
            <a:r>
              <a:rPr sz="1586" dirty="0">
                <a:latin typeface="Arial"/>
                <a:cs typeface="Arial"/>
              </a:rPr>
              <a:t>ang</a:t>
            </a:r>
            <a:r>
              <a:rPr sz="1586" spc="22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akan d</a:t>
            </a:r>
            <a:r>
              <a:rPr sz="1586" spc="-4" dirty="0">
                <a:latin typeface="Arial"/>
                <a:cs typeface="Arial"/>
              </a:rPr>
              <a:t>i</a:t>
            </a:r>
            <a:r>
              <a:rPr sz="1586" dirty="0">
                <a:latin typeface="Arial"/>
                <a:cs typeface="Arial"/>
              </a:rPr>
              <a:t>ke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ba</a:t>
            </a:r>
            <a:r>
              <a:rPr sz="1586" spc="-4" dirty="0">
                <a:latin typeface="Arial"/>
                <a:cs typeface="Arial"/>
              </a:rPr>
              <a:t>li</a:t>
            </a:r>
            <a:r>
              <a:rPr sz="1586" dirty="0">
                <a:latin typeface="Arial"/>
                <a:cs typeface="Arial"/>
              </a:rPr>
              <a:t>kan</a:t>
            </a:r>
            <a:r>
              <a:rPr sz="1586" spc="35" dirty="0">
                <a:latin typeface="Arial"/>
                <a:cs typeface="Arial"/>
              </a:rPr>
              <a:t> </a:t>
            </a:r>
            <a:r>
              <a:rPr sz="1586" dirty="0">
                <a:latin typeface="Arial"/>
                <a:cs typeface="Arial"/>
              </a:rPr>
              <a:t>o</a:t>
            </a:r>
            <a:r>
              <a:rPr sz="1586" spc="-4" dirty="0">
                <a:latin typeface="Arial"/>
                <a:cs typeface="Arial"/>
              </a:rPr>
              <a:t>l</a:t>
            </a:r>
            <a:r>
              <a:rPr sz="1586" dirty="0">
                <a:latin typeface="Arial"/>
                <a:cs typeface="Arial"/>
              </a:rPr>
              <a:t>eh</a:t>
            </a:r>
            <a:r>
              <a:rPr sz="1586" spc="13" dirty="0">
                <a:latin typeface="Arial"/>
                <a:cs typeface="Arial"/>
              </a:rPr>
              <a:t> </a:t>
            </a:r>
            <a:r>
              <a:rPr sz="1586" spc="4" dirty="0">
                <a:latin typeface="Arial"/>
                <a:cs typeface="Arial"/>
              </a:rPr>
              <a:t>m</a:t>
            </a:r>
            <a:r>
              <a:rPr sz="1586" dirty="0">
                <a:latin typeface="Arial"/>
                <a:cs typeface="Arial"/>
              </a:rPr>
              <a:t>e</a:t>
            </a:r>
            <a:r>
              <a:rPr sz="1586" spc="4" dirty="0">
                <a:latin typeface="Arial"/>
                <a:cs typeface="Arial"/>
              </a:rPr>
              <a:t>t</a:t>
            </a:r>
            <a:r>
              <a:rPr sz="1586" dirty="0">
                <a:latin typeface="Arial"/>
                <a:cs typeface="Arial"/>
              </a:rPr>
              <a:t>hod</a:t>
            </a:r>
            <a:endParaRPr sz="15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 txBox="1"/>
          <p:nvPr/>
        </p:nvSpPr>
        <p:spPr>
          <a:xfrm>
            <a:off x="6154119" y="880532"/>
            <a:ext cx="1906448" cy="883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2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meng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si</a:t>
            </a:r>
            <a:r>
              <a:rPr sz="1087" spc="74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da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a</a:t>
            </a:r>
            <a:r>
              <a:rPr sz="1087" spc="4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un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uk</a:t>
            </a:r>
            <a:r>
              <a:rPr sz="1087" spc="5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ob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ek</a:t>
            </a:r>
            <a:r>
              <a:rPr sz="1087" spc="4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k1</a:t>
            </a:r>
            <a:endParaRPr sz="1087">
              <a:latin typeface="Arial"/>
              <a:cs typeface="Arial"/>
            </a:endParaRPr>
          </a:p>
          <a:p>
            <a:pPr marL="167529" marR="21125">
              <a:lnSpc>
                <a:spcPct val="95825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8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4;</a:t>
            </a:r>
            <a:endParaRPr sz="1087">
              <a:latin typeface="Arial"/>
              <a:cs typeface="Arial"/>
            </a:endParaRPr>
          </a:p>
          <a:p>
            <a:pPr marL="167529" marR="21125">
              <a:lnSpc>
                <a:spcPct val="95825"/>
              </a:lnSpc>
              <a:spcBef>
                <a:spcPts val="641"/>
              </a:spcBef>
            </a:pP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</a:t>
            </a:r>
            <a:r>
              <a:rPr sz="1087" spc="6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3;</a:t>
            </a:r>
            <a:endParaRPr sz="1087">
              <a:latin typeface="Arial"/>
              <a:cs typeface="Arial"/>
            </a:endParaRPr>
          </a:p>
          <a:p>
            <a:pPr marL="167529" marR="21125">
              <a:lnSpc>
                <a:spcPct val="95825"/>
              </a:lnSpc>
              <a:spcBef>
                <a:spcPts val="631"/>
              </a:spcBef>
            </a:pP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2;</a:t>
            </a:r>
            <a:endParaRPr sz="108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4340" y="887197"/>
            <a:ext cx="1330028" cy="989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978"/>
              </a:lnSpc>
              <a:spcBef>
                <a:spcPts val="49"/>
              </a:spcBef>
            </a:pPr>
            <a:r>
              <a:rPr sz="861" b="1" dirty="0">
                <a:latin typeface="Arial"/>
                <a:cs typeface="Arial"/>
              </a:rPr>
              <a:t>//</a:t>
            </a:r>
            <a:r>
              <a:rPr sz="861" b="1" spc="4" dirty="0">
                <a:latin typeface="Arial"/>
                <a:cs typeface="Arial"/>
              </a:rPr>
              <a:t>M</a:t>
            </a:r>
            <a:r>
              <a:rPr sz="861" b="1" spc="-4" dirty="0">
                <a:latin typeface="Arial"/>
                <a:cs typeface="Arial"/>
              </a:rPr>
              <a:t>e</a:t>
            </a:r>
            <a:r>
              <a:rPr sz="861" b="1" dirty="0">
                <a:latin typeface="Arial"/>
                <a:cs typeface="Arial"/>
              </a:rPr>
              <a:t>nd</a:t>
            </a:r>
            <a:r>
              <a:rPr sz="861" b="1" spc="-4" dirty="0">
                <a:latin typeface="Arial"/>
                <a:cs typeface="Arial"/>
              </a:rPr>
              <a:t>e</a:t>
            </a:r>
            <a:r>
              <a:rPr sz="861" b="1" spc="4" dirty="0">
                <a:latin typeface="Arial"/>
                <a:cs typeface="Arial"/>
              </a:rPr>
              <a:t>f</a:t>
            </a:r>
            <a:r>
              <a:rPr sz="861" b="1" dirty="0">
                <a:latin typeface="Arial"/>
                <a:cs typeface="Arial"/>
              </a:rPr>
              <a:t>ini</a:t>
            </a:r>
            <a:r>
              <a:rPr sz="861" b="1" spc="-4" dirty="0">
                <a:latin typeface="Arial"/>
                <a:cs typeface="Arial"/>
              </a:rPr>
              <a:t>s</a:t>
            </a:r>
            <a:r>
              <a:rPr sz="861" b="1" dirty="0">
                <a:latin typeface="Arial"/>
                <a:cs typeface="Arial"/>
              </a:rPr>
              <a:t>i</a:t>
            </a:r>
            <a:r>
              <a:rPr sz="861" b="1" spc="-4" dirty="0">
                <a:latin typeface="Arial"/>
                <a:cs typeface="Arial"/>
              </a:rPr>
              <a:t>ka</a:t>
            </a:r>
            <a:r>
              <a:rPr sz="861" b="1" dirty="0">
                <a:latin typeface="Arial"/>
                <a:cs typeface="Arial"/>
              </a:rPr>
              <a:t>n</a:t>
            </a:r>
            <a:r>
              <a:rPr sz="861" b="1" spc="116" dirty="0">
                <a:latin typeface="Arial"/>
                <a:cs typeface="Arial"/>
              </a:rPr>
              <a:t> </a:t>
            </a:r>
            <a:r>
              <a:rPr sz="861" b="1" dirty="0">
                <a:latin typeface="Arial"/>
                <a:cs typeface="Arial"/>
              </a:rPr>
              <a:t>m</a:t>
            </a:r>
            <a:r>
              <a:rPr sz="861" b="1" spc="-4" dirty="0">
                <a:latin typeface="Arial"/>
                <a:cs typeface="Arial"/>
              </a:rPr>
              <a:t>e</a:t>
            </a:r>
            <a:r>
              <a:rPr sz="861" b="1" spc="4" dirty="0">
                <a:latin typeface="Arial"/>
                <a:cs typeface="Arial"/>
              </a:rPr>
              <a:t>t</a:t>
            </a:r>
            <a:r>
              <a:rPr sz="861" b="1" dirty="0">
                <a:latin typeface="Arial"/>
                <a:cs typeface="Arial"/>
              </a:rPr>
              <a:t>hod</a:t>
            </a:r>
            <a:endParaRPr sz="861">
              <a:latin typeface="Arial"/>
              <a:cs typeface="Arial"/>
            </a:endParaRPr>
          </a:p>
          <a:p>
            <a:pPr marL="72258" marR="455753" indent="-60752">
              <a:lnSpc>
                <a:spcPct val="162280"/>
              </a:lnSpc>
              <a:spcBef>
                <a:spcPts val="195"/>
              </a:spcBef>
            </a:pPr>
            <a:r>
              <a:rPr sz="861" dirty="0">
                <a:latin typeface="Arial"/>
                <a:cs typeface="Arial"/>
              </a:rPr>
              <a:t>cl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ss</a:t>
            </a:r>
            <a:r>
              <a:rPr sz="861" spc="28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Ko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53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{ </a:t>
            </a:r>
            <a:r>
              <a:rPr sz="861" spc="-4" dirty="0">
                <a:latin typeface="Arial"/>
                <a:cs typeface="Arial"/>
              </a:rPr>
              <a:t>doub</a:t>
            </a:r>
            <a:r>
              <a:rPr sz="861" dirty="0">
                <a:latin typeface="Arial"/>
                <a:cs typeface="Arial"/>
              </a:rPr>
              <a:t>le</a:t>
            </a:r>
            <a:r>
              <a:rPr sz="861" spc="66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pan</a:t>
            </a:r>
            <a:r>
              <a:rPr sz="861" spc="-8" dirty="0">
                <a:latin typeface="Arial"/>
                <a:cs typeface="Arial"/>
              </a:rPr>
              <a:t>j</a:t>
            </a:r>
            <a:r>
              <a:rPr sz="861" spc="-4" dirty="0">
                <a:latin typeface="Arial"/>
                <a:cs typeface="Arial"/>
              </a:rPr>
              <a:t>ang</a:t>
            </a:r>
            <a:r>
              <a:rPr sz="861" dirty="0">
                <a:latin typeface="Arial"/>
                <a:cs typeface="Arial"/>
              </a:rPr>
              <a:t>; </a:t>
            </a:r>
            <a:r>
              <a:rPr sz="861" spc="-4" dirty="0">
                <a:latin typeface="Arial"/>
                <a:cs typeface="Arial"/>
              </a:rPr>
              <a:t>doub</a:t>
            </a:r>
            <a:r>
              <a:rPr sz="861" dirty="0">
                <a:latin typeface="Arial"/>
                <a:cs typeface="Arial"/>
              </a:rPr>
              <a:t>le</a:t>
            </a:r>
            <a:r>
              <a:rPr sz="861" spc="66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l</a:t>
            </a:r>
            <a:r>
              <a:rPr sz="861" spc="-4" dirty="0">
                <a:latin typeface="Arial"/>
                <a:cs typeface="Arial"/>
              </a:rPr>
              <a:t>eba</a:t>
            </a:r>
            <a:r>
              <a:rPr sz="861" spc="4" dirty="0">
                <a:latin typeface="Arial"/>
                <a:cs typeface="Arial"/>
              </a:rPr>
              <a:t>r</a:t>
            </a:r>
            <a:r>
              <a:rPr sz="861" dirty="0">
                <a:latin typeface="Arial"/>
                <a:cs typeface="Arial"/>
              </a:rPr>
              <a:t>; </a:t>
            </a:r>
            <a:r>
              <a:rPr sz="861" spc="-4" dirty="0">
                <a:latin typeface="Arial"/>
                <a:cs typeface="Arial"/>
              </a:rPr>
              <a:t>doub</a:t>
            </a:r>
            <a:r>
              <a:rPr sz="861" dirty="0">
                <a:latin typeface="Arial"/>
                <a:cs typeface="Arial"/>
              </a:rPr>
              <a:t>le</a:t>
            </a:r>
            <a:r>
              <a:rPr sz="861" spc="66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ti</a:t>
            </a:r>
            <a:r>
              <a:rPr sz="861" spc="-4" dirty="0">
                <a:latin typeface="Arial"/>
                <a:cs typeface="Arial"/>
              </a:rPr>
              <a:t>ngg</a:t>
            </a:r>
            <a:r>
              <a:rPr sz="861" spc="4" dirty="0">
                <a:latin typeface="Arial"/>
                <a:cs typeface="Arial"/>
              </a:rPr>
              <a:t>i</a:t>
            </a:r>
            <a:r>
              <a:rPr sz="861" dirty="0">
                <a:latin typeface="Arial"/>
                <a:cs typeface="Arial"/>
              </a:rPr>
              <a:t>;</a:t>
            </a:r>
            <a:endParaRPr sz="86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0150" y="2079071"/>
            <a:ext cx="1906448" cy="883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2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meng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si</a:t>
            </a:r>
            <a:r>
              <a:rPr sz="1087" spc="74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da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a</a:t>
            </a:r>
            <a:r>
              <a:rPr sz="1087" spc="5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un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uk</a:t>
            </a:r>
            <a:r>
              <a:rPr sz="1087" spc="4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ob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ek</a:t>
            </a:r>
            <a:r>
              <a:rPr sz="1087" spc="4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k2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8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6;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631"/>
              </a:spcBef>
            </a:pP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</a:t>
            </a:r>
            <a:r>
              <a:rPr sz="1087" spc="6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5;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641"/>
              </a:spcBef>
            </a:pP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4;</a:t>
            </a:r>
            <a:endParaRPr sz="108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5095" y="2172727"/>
            <a:ext cx="2884926" cy="120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978"/>
              </a:lnSpc>
              <a:spcBef>
                <a:spcPts val="49"/>
              </a:spcBef>
            </a:pPr>
            <a:r>
              <a:rPr sz="861" dirty="0">
                <a:latin typeface="Arial"/>
                <a:cs typeface="Arial"/>
              </a:rPr>
              <a:t>//</a:t>
            </a:r>
            <a:r>
              <a:rPr sz="861" spc="5" dirty="0">
                <a:latin typeface="Arial"/>
                <a:cs typeface="Arial"/>
              </a:rPr>
              <a:t> 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spc="-4" dirty="0">
                <a:latin typeface="Arial"/>
                <a:cs typeface="Arial"/>
              </a:rPr>
              <a:t>ende</a:t>
            </a:r>
            <a:r>
              <a:rPr sz="861" spc="8" dirty="0">
                <a:latin typeface="Arial"/>
                <a:cs typeface="Arial"/>
              </a:rPr>
              <a:t>f</a:t>
            </a:r>
            <a:r>
              <a:rPr sz="861" dirty="0">
                <a:latin typeface="Arial"/>
                <a:cs typeface="Arial"/>
              </a:rPr>
              <a:t>i</a:t>
            </a:r>
            <a:r>
              <a:rPr sz="861" spc="-4" dirty="0">
                <a:latin typeface="Arial"/>
                <a:cs typeface="Arial"/>
              </a:rPr>
              <a:t>n</a:t>
            </a:r>
            <a:r>
              <a:rPr sz="861" dirty="0">
                <a:latin typeface="Arial"/>
                <a:cs typeface="Arial"/>
              </a:rPr>
              <a:t>isik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n</a:t>
            </a:r>
            <a:r>
              <a:rPr sz="861" spc="102" dirty="0">
                <a:latin typeface="Arial"/>
                <a:cs typeface="Arial"/>
              </a:rPr>
              <a:t> 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spc="-4" dirty="0">
                <a:latin typeface="Arial"/>
                <a:cs typeface="Arial"/>
              </a:rPr>
              <a:t>e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ho</a:t>
            </a:r>
            <a:r>
              <a:rPr sz="861" dirty="0">
                <a:latin typeface="Arial"/>
                <a:cs typeface="Arial"/>
              </a:rPr>
              <a:t>d</a:t>
            </a:r>
            <a:r>
              <a:rPr sz="861" spc="55" dirty="0">
                <a:latin typeface="Arial"/>
                <a:cs typeface="Arial"/>
              </a:rPr>
              <a:t> </a:t>
            </a:r>
            <a:r>
              <a:rPr sz="861" spc="8" dirty="0">
                <a:latin typeface="Arial"/>
                <a:cs typeface="Arial"/>
              </a:rPr>
              <a:t>v</a:t>
            </a:r>
            <a:r>
              <a:rPr sz="861" spc="-4" dirty="0">
                <a:latin typeface="Arial"/>
                <a:cs typeface="Arial"/>
              </a:rPr>
              <a:t>o</a:t>
            </a:r>
            <a:r>
              <a:rPr sz="861" dirty="0">
                <a:latin typeface="Arial"/>
                <a:cs typeface="Arial"/>
              </a:rPr>
              <a:t>id</a:t>
            </a:r>
            <a:r>
              <a:rPr sz="861" spc="20" dirty="0">
                <a:latin typeface="Arial"/>
                <a:cs typeface="Arial"/>
              </a:rPr>
              <a:t> </a:t>
            </a:r>
            <a:r>
              <a:rPr sz="861" spc="8" dirty="0">
                <a:latin typeface="Arial"/>
                <a:cs typeface="Arial"/>
              </a:rPr>
              <a:t>(</a:t>
            </a:r>
            <a:r>
              <a:rPr sz="861" dirty="0">
                <a:latin typeface="Arial"/>
                <a:cs typeface="Arial"/>
              </a:rPr>
              <a:t>ti</a:t>
            </a:r>
            <a:r>
              <a:rPr sz="861" spc="-4" dirty="0">
                <a:latin typeface="Arial"/>
                <a:cs typeface="Arial"/>
              </a:rPr>
              <a:t>da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34" dirty="0">
                <a:latin typeface="Arial"/>
                <a:cs typeface="Arial"/>
              </a:rPr>
              <a:t> 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spc="-4" dirty="0">
                <a:latin typeface="Arial"/>
                <a:cs typeface="Arial"/>
              </a:rPr>
              <a:t>enge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spc="-4" dirty="0">
                <a:latin typeface="Arial"/>
                <a:cs typeface="Arial"/>
              </a:rPr>
              <a:t>ba</a:t>
            </a:r>
            <a:r>
              <a:rPr sz="861" dirty="0">
                <a:latin typeface="Arial"/>
                <a:cs typeface="Arial"/>
              </a:rPr>
              <a:t>lik</a:t>
            </a:r>
            <a:r>
              <a:rPr sz="861" spc="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n</a:t>
            </a:r>
            <a:r>
              <a:rPr sz="861" spc="114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n</a:t>
            </a:r>
            <a:r>
              <a:rPr sz="861" dirty="0">
                <a:latin typeface="Arial"/>
                <a:cs typeface="Arial"/>
              </a:rPr>
              <a:t>il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spc="4" dirty="0">
                <a:latin typeface="Arial"/>
                <a:cs typeface="Arial"/>
              </a:rPr>
              <a:t>i</a:t>
            </a:r>
            <a:r>
              <a:rPr sz="861" dirty="0">
                <a:latin typeface="Arial"/>
                <a:cs typeface="Arial"/>
              </a:rPr>
              <a:t>)</a:t>
            </a:r>
            <a:endParaRPr sz="861">
              <a:latin typeface="Arial"/>
              <a:cs typeface="Arial"/>
            </a:endParaRPr>
          </a:p>
          <a:p>
            <a:pPr marL="11506" marR="16568">
              <a:lnSpc>
                <a:spcPct val="95825"/>
              </a:lnSpc>
              <a:spcBef>
                <a:spcPts val="646"/>
              </a:spcBef>
            </a:pPr>
            <a:r>
              <a:rPr sz="861" spc="8" dirty="0">
                <a:latin typeface="Arial"/>
                <a:cs typeface="Arial"/>
              </a:rPr>
              <a:t>v</a:t>
            </a:r>
            <a:r>
              <a:rPr sz="861" spc="-4" dirty="0">
                <a:latin typeface="Arial"/>
                <a:cs typeface="Arial"/>
              </a:rPr>
              <a:t>o</a:t>
            </a:r>
            <a:r>
              <a:rPr sz="861" dirty="0">
                <a:latin typeface="Arial"/>
                <a:cs typeface="Arial"/>
              </a:rPr>
              <a:t>id</a:t>
            </a:r>
            <a:r>
              <a:rPr sz="861" spc="24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c</a:t>
            </a:r>
            <a:r>
              <a:rPr sz="861" spc="-4" dirty="0">
                <a:latin typeface="Arial"/>
                <a:cs typeface="Arial"/>
              </a:rPr>
              <a:t>e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-4" dirty="0">
                <a:latin typeface="Arial"/>
                <a:cs typeface="Arial"/>
              </a:rPr>
              <a:t>Vo</a:t>
            </a:r>
            <a:r>
              <a:rPr sz="861" dirty="0">
                <a:latin typeface="Arial"/>
                <a:cs typeface="Arial"/>
              </a:rPr>
              <a:t>l</a:t>
            </a:r>
            <a:r>
              <a:rPr sz="861" spc="-4" dirty="0">
                <a:latin typeface="Arial"/>
                <a:cs typeface="Arial"/>
              </a:rPr>
              <a:t>u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spc="-4" dirty="0">
                <a:latin typeface="Arial"/>
                <a:cs typeface="Arial"/>
              </a:rPr>
              <a:t>e</a:t>
            </a:r>
            <a:r>
              <a:rPr sz="861" dirty="0">
                <a:latin typeface="Arial"/>
                <a:cs typeface="Arial"/>
              </a:rPr>
              <a:t>()</a:t>
            </a:r>
            <a:r>
              <a:rPr sz="861" spc="87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{</a:t>
            </a:r>
            <a:endParaRPr sz="861">
              <a:latin typeface="Arial"/>
              <a:cs typeface="Arial"/>
            </a:endParaRPr>
          </a:p>
          <a:p>
            <a:pPr marL="72259" marR="544010" indent="23472">
              <a:lnSpc>
                <a:spcPts val="989"/>
              </a:lnSpc>
              <a:spcBef>
                <a:spcPts val="695"/>
              </a:spcBef>
            </a:pPr>
            <a:r>
              <a:rPr sz="861" spc="-4" dirty="0">
                <a:latin typeface="Arial"/>
                <a:cs typeface="Arial"/>
              </a:rPr>
              <a:t>doub</a:t>
            </a:r>
            <a:r>
              <a:rPr sz="861" dirty="0">
                <a:latin typeface="Arial"/>
                <a:cs typeface="Arial"/>
              </a:rPr>
              <a:t>le</a:t>
            </a:r>
            <a:r>
              <a:rPr sz="861" spc="62" dirty="0">
                <a:latin typeface="Arial"/>
                <a:cs typeface="Arial"/>
              </a:rPr>
              <a:t> </a:t>
            </a:r>
            <a:r>
              <a:rPr sz="861" spc="8" dirty="0">
                <a:latin typeface="Arial"/>
                <a:cs typeface="Arial"/>
              </a:rPr>
              <a:t>v</a:t>
            </a:r>
            <a:r>
              <a:rPr sz="861" spc="-4" dirty="0">
                <a:latin typeface="Arial"/>
                <a:cs typeface="Arial"/>
              </a:rPr>
              <a:t>o</a:t>
            </a:r>
            <a:r>
              <a:rPr sz="861" dirty="0">
                <a:latin typeface="Arial"/>
                <a:cs typeface="Arial"/>
              </a:rPr>
              <a:t>l</a:t>
            </a:r>
            <a:r>
              <a:rPr sz="861" spc="-4" dirty="0">
                <a:latin typeface="Arial"/>
                <a:cs typeface="Arial"/>
              </a:rPr>
              <a:t>u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dirty="0">
                <a:latin typeface="Arial"/>
                <a:cs typeface="Arial"/>
              </a:rPr>
              <a:t>e</a:t>
            </a:r>
            <a:r>
              <a:rPr sz="861" spc="32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=</a:t>
            </a:r>
            <a:r>
              <a:rPr sz="861" spc="14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pan</a:t>
            </a:r>
            <a:r>
              <a:rPr sz="861" spc="-8" dirty="0">
                <a:latin typeface="Arial"/>
                <a:cs typeface="Arial"/>
              </a:rPr>
              <a:t>j</a:t>
            </a:r>
            <a:r>
              <a:rPr sz="861" spc="-4" dirty="0">
                <a:latin typeface="Arial"/>
                <a:cs typeface="Arial"/>
              </a:rPr>
              <a:t>an</a:t>
            </a:r>
            <a:r>
              <a:rPr sz="861" dirty="0">
                <a:latin typeface="Arial"/>
                <a:cs typeface="Arial"/>
              </a:rPr>
              <a:t>g</a:t>
            </a:r>
            <a:r>
              <a:rPr sz="861" spc="80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*</a:t>
            </a:r>
            <a:r>
              <a:rPr sz="861" spc="3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l</a:t>
            </a:r>
            <a:r>
              <a:rPr sz="861" spc="-4" dirty="0">
                <a:latin typeface="Arial"/>
                <a:cs typeface="Arial"/>
              </a:rPr>
              <a:t>eba</a:t>
            </a:r>
            <a:r>
              <a:rPr sz="861" dirty="0">
                <a:latin typeface="Arial"/>
                <a:cs typeface="Arial"/>
              </a:rPr>
              <a:t>r</a:t>
            </a:r>
            <a:r>
              <a:rPr sz="861" spc="46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*ti</a:t>
            </a:r>
            <a:r>
              <a:rPr sz="861" spc="-4" dirty="0">
                <a:latin typeface="Arial"/>
                <a:cs typeface="Arial"/>
              </a:rPr>
              <a:t>ngg</a:t>
            </a:r>
            <a:r>
              <a:rPr sz="861" spc="4" dirty="0">
                <a:latin typeface="Arial"/>
                <a:cs typeface="Arial"/>
              </a:rPr>
              <a:t>i</a:t>
            </a:r>
            <a:r>
              <a:rPr sz="861" dirty="0">
                <a:latin typeface="Arial"/>
                <a:cs typeface="Arial"/>
              </a:rPr>
              <a:t>; </a:t>
            </a:r>
            <a:endParaRPr sz="861">
              <a:latin typeface="Arial"/>
              <a:cs typeface="Arial"/>
            </a:endParaRPr>
          </a:p>
          <a:p>
            <a:pPr marL="72259" marR="544010">
              <a:lnSpc>
                <a:spcPts val="989"/>
              </a:lnSpc>
              <a:spcBef>
                <a:spcPts val="695"/>
              </a:spcBef>
            </a:pPr>
            <a:r>
              <a:rPr sz="861" spc="-4" dirty="0">
                <a:latin typeface="Arial"/>
                <a:cs typeface="Arial"/>
              </a:rPr>
              <a:t>S</a:t>
            </a:r>
            <a:r>
              <a:rPr sz="861" spc="-8" dirty="0">
                <a:latin typeface="Arial"/>
                <a:cs typeface="Arial"/>
              </a:rPr>
              <a:t>y</a:t>
            </a:r>
            <a:r>
              <a:rPr sz="861" dirty="0">
                <a:latin typeface="Arial"/>
                <a:cs typeface="Arial"/>
              </a:rPr>
              <a:t>st</a:t>
            </a:r>
            <a:r>
              <a:rPr sz="861" spc="-4" dirty="0">
                <a:latin typeface="Arial"/>
                <a:cs typeface="Arial"/>
              </a:rPr>
              <a:t>e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dirty="0">
                <a:latin typeface="Arial"/>
                <a:cs typeface="Arial"/>
              </a:rPr>
              <a:t>.</a:t>
            </a:r>
            <a:r>
              <a:rPr sz="861" spc="-4" dirty="0">
                <a:latin typeface="Arial"/>
                <a:cs typeface="Arial"/>
              </a:rPr>
              <a:t>ou</a:t>
            </a:r>
            <a:r>
              <a:rPr sz="861" dirty="0">
                <a:latin typeface="Arial"/>
                <a:cs typeface="Arial"/>
              </a:rPr>
              <a:t>t.</a:t>
            </a:r>
            <a:r>
              <a:rPr sz="861" spc="-4" dirty="0">
                <a:latin typeface="Arial"/>
                <a:cs typeface="Arial"/>
              </a:rPr>
              <a:t>p</a:t>
            </a:r>
            <a:r>
              <a:rPr sz="861" spc="4" dirty="0">
                <a:latin typeface="Arial"/>
                <a:cs typeface="Arial"/>
              </a:rPr>
              <a:t>r</a:t>
            </a:r>
            <a:r>
              <a:rPr sz="861" dirty="0">
                <a:latin typeface="Arial"/>
                <a:cs typeface="Arial"/>
              </a:rPr>
              <a:t>i</a:t>
            </a:r>
            <a:r>
              <a:rPr sz="861" spc="-4" dirty="0">
                <a:latin typeface="Arial"/>
                <a:cs typeface="Arial"/>
              </a:rPr>
              <a:t>n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13" dirty="0">
                <a:latin typeface="Arial"/>
                <a:cs typeface="Arial"/>
              </a:rPr>
              <a:t>l</a:t>
            </a:r>
            <a:r>
              <a:rPr sz="861" spc="-4" dirty="0">
                <a:latin typeface="Arial"/>
                <a:cs typeface="Arial"/>
              </a:rPr>
              <a:t>n</a:t>
            </a:r>
            <a:r>
              <a:rPr sz="861" dirty="0">
                <a:latin typeface="Arial"/>
                <a:cs typeface="Arial"/>
              </a:rPr>
              <a:t>(</a:t>
            </a:r>
            <a:r>
              <a:rPr sz="861" spc="-4" dirty="0">
                <a:latin typeface="Arial"/>
                <a:cs typeface="Arial"/>
              </a:rPr>
              <a:t>"</a:t>
            </a:r>
            <a:r>
              <a:rPr sz="861" spc="8" dirty="0">
                <a:latin typeface="Arial"/>
                <a:cs typeface="Arial"/>
              </a:rPr>
              <a:t>V</a:t>
            </a:r>
            <a:r>
              <a:rPr sz="861" spc="-4" dirty="0">
                <a:latin typeface="Arial"/>
                <a:cs typeface="Arial"/>
              </a:rPr>
              <a:t>o</a:t>
            </a:r>
            <a:r>
              <a:rPr sz="861" spc="13" dirty="0">
                <a:latin typeface="Arial"/>
                <a:cs typeface="Arial"/>
              </a:rPr>
              <a:t>l</a:t>
            </a:r>
            <a:r>
              <a:rPr sz="861" spc="-4" dirty="0">
                <a:latin typeface="Arial"/>
                <a:cs typeface="Arial"/>
              </a:rPr>
              <a:t>u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dirty="0">
                <a:latin typeface="Arial"/>
                <a:cs typeface="Arial"/>
              </a:rPr>
              <a:t>e</a:t>
            </a:r>
            <a:r>
              <a:rPr sz="861" spc="158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-4" dirty="0">
                <a:latin typeface="Arial"/>
                <a:cs typeface="Arial"/>
              </a:rPr>
              <a:t>o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43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=</a:t>
            </a:r>
            <a:r>
              <a:rPr sz="861" spc="9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"</a:t>
            </a:r>
            <a:r>
              <a:rPr sz="861" spc="-1" dirty="0">
                <a:latin typeface="Arial"/>
                <a:cs typeface="Arial"/>
              </a:rPr>
              <a:t> </a:t>
            </a:r>
            <a:r>
              <a:rPr sz="861" spc="4" dirty="0">
                <a:latin typeface="Arial"/>
                <a:cs typeface="Arial"/>
              </a:rPr>
              <a:t>+</a:t>
            </a:r>
            <a:r>
              <a:rPr sz="861" spc="9" dirty="0">
                <a:latin typeface="Arial"/>
                <a:cs typeface="Arial"/>
              </a:rPr>
              <a:t>v</a:t>
            </a:r>
            <a:r>
              <a:rPr sz="861" spc="-4" dirty="0">
                <a:latin typeface="Arial"/>
                <a:cs typeface="Arial"/>
              </a:rPr>
              <a:t>o</a:t>
            </a:r>
            <a:r>
              <a:rPr sz="861" dirty="0">
                <a:latin typeface="Arial"/>
                <a:cs typeface="Arial"/>
              </a:rPr>
              <a:t>l</a:t>
            </a:r>
            <a:r>
              <a:rPr sz="861" spc="-4" dirty="0">
                <a:latin typeface="Arial"/>
                <a:cs typeface="Arial"/>
              </a:rPr>
              <a:t>u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dirty="0">
                <a:latin typeface="Arial"/>
                <a:cs typeface="Arial"/>
              </a:rPr>
              <a:t>e </a:t>
            </a:r>
            <a:endParaRPr sz="861">
              <a:latin typeface="Arial"/>
              <a:cs typeface="Arial"/>
            </a:endParaRPr>
          </a:p>
          <a:p>
            <a:pPr marL="72259" marR="544010">
              <a:lnSpc>
                <a:spcPts val="989"/>
              </a:lnSpc>
              <a:spcBef>
                <a:spcPts val="695"/>
              </a:spcBef>
            </a:pPr>
            <a:r>
              <a:rPr sz="861" dirty="0">
                <a:latin typeface="Arial"/>
                <a:cs typeface="Arial"/>
              </a:rPr>
              <a:t>());</a:t>
            </a:r>
            <a:endParaRPr sz="861">
              <a:latin typeface="Arial"/>
              <a:cs typeface="Arial"/>
            </a:endParaRPr>
          </a:p>
          <a:p>
            <a:pPr marL="11506" marR="16568">
              <a:lnSpc>
                <a:spcPct val="95825"/>
              </a:lnSpc>
              <a:spcBef>
                <a:spcPts val="713"/>
              </a:spcBef>
            </a:pPr>
            <a:r>
              <a:rPr sz="861" dirty="0">
                <a:latin typeface="Arial"/>
                <a:cs typeface="Arial"/>
              </a:rPr>
              <a:t>}</a:t>
            </a:r>
            <a:endParaRPr sz="86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0150" y="3277610"/>
            <a:ext cx="1906448" cy="883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2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meng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si</a:t>
            </a:r>
            <a:r>
              <a:rPr sz="1087" spc="74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da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a</a:t>
            </a:r>
            <a:r>
              <a:rPr sz="1087" spc="5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un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uk</a:t>
            </a:r>
            <a:r>
              <a:rPr sz="1087" spc="4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ob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ek</a:t>
            </a:r>
            <a:r>
              <a:rPr sz="1087" spc="4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k3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k3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pan</a:t>
            </a:r>
            <a:r>
              <a:rPr sz="1087" spc="4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ang</a:t>
            </a:r>
            <a:r>
              <a:rPr sz="1087" spc="8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8;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631"/>
              </a:spcBef>
            </a:pPr>
            <a:r>
              <a:rPr sz="1087" dirty="0">
                <a:latin typeface="Arial"/>
                <a:cs typeface="Arial"/>
              </a:rPr>
              <a:t>k3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ebar</a:t>
            </a:r>
            <a:r>
              <a:rPr sz="1087" spc="68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7;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641"/>
              </a:spcBef>
            </a:pPr>
            <a:r>
              <a:rPr sz="1087" dirty="0">
                <a:latin typeface="Arial"/>
                <a:cs typeface="Arial"/>
              </a:rPr>
              <a:t>k3</a:t>
            </a:r>
            <a:r>
              <a:rPr sz="1087" spc="-4" dirty="0">
                <a:latin typeface="Arial"/>
                <a:cs typeface="Arial"/>
              </a:rPr>
              <a:t>.t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nggi</a:t>
            </a:r>
            <a:r>
              <a:rPr sz="1087" spc="76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=</a:t>
            </a:r>
            <a:r>
              <a:rPr sz="1087" spc="21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6;</a:t>
            </a:r>
            <a:endParaRPr sz="10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4339" y="3458256"/>
            <a:ext cx="1912620" cy="775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7348">
              <a:lnSpc>
                <a:spcPts val="978"/>
              </a:lnSpc>
              <a:spcBef>
                <a:spcPts val="49"/>
              </a:spcBef>
            </a:pPr>
            <a:r>
              <a:rPr sz="861" dirty="0">
                <a:latin typeface="Arial"/>
                <a:cs typeface="Arial"/>
              </a:rPr>
              <a:t>}</a:t>
            </a:r>
            <a:endParaRPr sz="861">
              <a:latin typeface="Arial"/>
              <a:cs typeface="Arial"/>
            </a:endParaRPr>
          </a:p>
          <a:p>
            <a:pPr marL="11506" marR="7348">
              <a:lnSpc>
                <a:spcPct val="95825"/>
              </a:lnSpc>
              <a:spcBef>
                <a:spcPts val="646"/>
              </a:spcBef>
            </a:pPr>
            <a:r>
              <a:rPr sz="861" dirty="0">
                <a:latin typeface="Arial"/>
                <a:cs typeface="Arial"/>
              </a:rPr>
              <a:t>cl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ss</a:t>
            </a:r>
            <a:r>
              <a:rPr sz="861" spc="28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D</a:t>
            </a:r>
            <a:r>
              <a:rPr sz="861" spc="-4" dirty="0">
                <a:latin typeface="Arial"/>
                <a:cs typeface="Arial"/>
              </a:rPr>
              <a:t>e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spc="-4" dirty="0">
                <a:latin typeface="Arial"/>
                <a:cs typeface="Arial"/>
              </a:rPr>
              <a:t>o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spc="-4" dirty="0">
                <a:latin typeface="Arial"/>
                <a:cs typeface="Arial"/>
              </a:rPr>
              <a:t>e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hod</a:t>
            </a:r>
            <a:r>
              <a:rPr sz="861" dirty="0">
                <a:latin typeface="Arial"/>
                <a:cs typeface="Arial"/>
              </a:rPr>
              <a:t>1</a:t>
            </a:r>
            <a:r>
              <a:rPr sz="861" spc="106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{</a:t>
            </a:r>
            <a:endParaRPr sz="861">
              <a:latin typeface="Arial"/>
              <a:cs typeface="Arial"/>
            </a:endParaRPr>
          </a:p>
          <a:p>
            <a:pPr marL="133011" indent="-60753">
              <a:lnSpc>
                <a:spcPct val="162280"/>
              </a:lnSpc>
              <a:spcBef>
                <a:spcPts val="244"/>
              </a:spcBef>
            </a:pPr>
            <a:r>
              <a:rPr sz="861" spc="-4" dirty="0">
                <a:latin typeface="Arial"/>
                <a:cs typeface="Arial"/>
              </a:rPr>
              <a:t>pub</a:t>
            </a:r>
            <a:r>
              <a:rPr sz="861" dirty="0">
                <a:latin typeface="Arial"/>
                <a:cs typeface="Arial"/>
              </a:rPr>
              <a:t>lic</a:t>
            </a:r>
            <a:r>
              <a:rPr sz="861" spc="53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st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tic</a:t>
            </a:r>
            <a:r>
              <a:rPr sz="861" spc="29" dirty="0">
                <a:latin typeface="Arial"/>
                <a:cs typeface="Arial"/>
              </a:rPr>
              <a:t> </a:t>
            </a:r>
            <a:r>
              <a:rPr sz="861" spc="8" dirty="0">
                <a:latin typeface="Arial"/>
                <a:cs typeface="Arial"/>
              </a:rPr>
              <a:t>v</a:t>
            </a:r>
            <a:r>
              <a:rPr sz="861" spc="-4" dirty="0">
                <a:latin typeface="Arial"/>
                <a:cs typeface="Arial"/>
              </a:rPr>
              <a:t>o</a:t>
            </a:r>
            <a:r>
              <a:rPr sz="861" dirty="0">
                <a:latin typeface="Arial"/>
                <a:cs typeface="Arial"/>
              </a:rPr>
              <a:t>id</a:t>
            </a:r>
            <a:r>
              <a:rPr sz="861" spc="20" dirty="0">
                <a:latin typeface="Arial"/>
                <a:cs typeface="Arial"/>
              </a:rPr>
              <a:t> </a:t>
            </a:r>
            <a:r>
              <a:rPr sz="861" spc="4" dirty="0">
                <a:latin typeface="Arial"/>
                <a:cs typeface="Arial"/>
              </a:rPr>
              <a:t>m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i</a:t>
            </a:r>
            <a:r>
              <a:rPr sz="861" spc="-4" dirty="0">
                <a:latin typeface="Arial"/>
                <a:cs typeface="Arial"/>
              </a:rPr>
              <a:t>n</a:t>
            </a:r>
            <a:r>
              <a:rPr sz="861" dirty="0">
                <a:latin typeface="Arial"/>
                <a:cs typeface="Arial"/>
              </a:rPr>
              <a:t>(</a:t>
            </a:r>
            <a:r>
              <a:rPr sz="861" spc="-4" dirty="0">
                <a:latin typeface="Arial"/>
                <a:cs typeface="Arial"/>
              </a:rPr>
              <a:t>S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4" dirty="0">
                <a:latin typeface="Arial"/>
                <a:cs typeface="Arial"/>
              </a:rPr>
              <a:t>r</a:t>
            </a:r>
            <a:r>
              <a:rPr sz="861" dirty="0">
                <a:latin typeface="Arial"/>
                <a:cs typeface="Arial"/>
              </a:rPr>
              <a:t>i</a:t>
            </a:r>
            <a:r>
              <a:rPr sz="861" spc="-4" dirty="0">
                <a:latin typeface="Arial"/>
                <a:cs typeface="Arial"/>
              </a:rPr>
              <a:t>ng</a:t>
            </a:r>
            <a:r>
              <a:rPr sz="861" dirty="0">
                <a:latin typeface="Arial"/>
                <a:cs typeface="Arial"/>
              </a:rPr>
              <a:t>[]</a:t>
            </a:r>
            <a:r>
              <a:rPr sz="861" spc="84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spc="4" dirty="0">
                <a:latin typeface="Arial"/>
                <a:cs typeface="Arial"/>
              </a:rPr>
              <a:t>r</a:t>
            </a:r>
            <a:r>
              <a:rPr sz="861" spc="-4" dirty="0">
                <a:latin typeface="Arial"/>
                <a:cs typeface="Arial"/>
              </a:rPr>
              <a:t>g</a:t>
            </a:r>
            <a:r>
              <a:rPr sz="861" dirty="0">
                <a:latin typeface="Arial"/>
                <a:cs typeface="Arial"/>
              </a:rPr>
              <a:t>s)</a:t>
            </a:r>
            <a:r>
              <a:rPr sz="861" spc="28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{ </a:t>
            </a:r>
            <a:r>
              <a:rPr sz="861" spc="-4" dirty="0">
                <a:latin typeface="Arial"/>
                <a:cs typeface="Arial"/>
              </a:rPr>
              <a:t>Ko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44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-4" dirty="0">
                <a:latin typeface="Arial"/>
                <a:cs typeface="Arial"/>
              </a:rPr>
              <a:t>1</a:t>
            </a:r>
            <a:r>
              <a:rPr sz="861" dirty="0">
                <a:latin typeface="Arial"/>
                <a:cs typeface="Arial"/>
              </a:rPr>
              <a:t>,</a:t>
            </a:r>
            <a:r>
              <a:rPr sz="861" spc="20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-4" dirty="0">
                <a:latin typeface="Arial"/>
                <a:cs typeface="Arial"/>
              </a:rPr>
              <a:t>2</a:t>
            </a:r>
            <a:r>
              <a:rPr sz="861" dirty="0">
                <a:latin typeface="Arial"/>
                <a:cs typeface="Arial"/>
              </a:rPr>
              <a:t>,</a:t>
            </a:r>
            <a:r>
              <a:rPr sz="861" spc="20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k</a:t>
            </a:r>
            <a:r>
              <a:rPr sz="861" spc="-4" dirty="0">
                <a:latin typeface="Arial"/>
                <a:cs typeface="Arial"/>
              </a:rPr>
              <a:t>3</a:t>
            </a:r>
            <a:r>
              <a:rPr sz="861" dirty="0">
                <a:latin typeface="Arial"/>
                <a:cs typeface="Arial"/>
              </a:rPr>
              <a:t>;</a:t>
            </a:r>
            <a:endParaRPr sz="86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0150" y="4476149"/>
            <a:ext cx="4050819" cy="883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spc="-4" dirty="0">
                <a:latin typeface="Arial"/>
                <a:cs typeface="Arial"/>
              </a:rPr>
              <a:t>/</a:t>
            </a:r>
            <a:r>
              <a:rPr sz="1087" dirty="0">
                <a:latin typeface="Arial"/>
                <a:cs typeface="Arial"/>
              </a:rPr>
              <a:t>/</a:t>
            </a:r>
            <a:r>
              <a:rPr sz="1087" spc="25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memangg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l</a:t>
            </a:r>
            <a:r>
              <a:rPr sz="1087" spc="9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me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hod</a:t>
            </a:r>
            <a:r>
              <a:rPr sz="1087" spc="72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ce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ak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</a:t>
            </a:r>
            <a:r>
              <a:rPr sz="1087" spc="8" dirty="0">
                <a:latin typeface="Arial"/>
                <a:cs typeface="Arial"/>
              </a:rPr>
              <a:t>e</a:t>
            </a:r>
            <a:r>
              <a:rPr sz="1087" dirty="0">
                <a:latin typeface="Arial"/>
                <a:cs typeface="Arial"/>
              </a:rPr>
              <a:t>()</a:t>
            </a:r>
            <a:r>
              <a:rPr sz="1087" spc="130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un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uk</a:t>
            </a:r>
            <a:r>
              <a:rPr sz="1087" spc="57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mas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</a:t>
            </a:r>
            <a:r>
              <a:rPr sz="1087" spc="4" dirty="0">
                <a:latin typeface="Arial"/>
                <a:cs typeface="Arial"/>
              </a:rPr>
              <a:t>g</a:t>
            </a:r>
            <a:r>
              <a:rPr sz="1087" dirty="0">
                <a:latin typeface="Arial"/>
                <a:cs typeface="Arial"/>
              </a:rPr>
              <a:t>-mas</a:t>
            </a:r>
            <a:r>
              <a:rPr sz="1087" spc="4" dirty="0">
                <a:latin typeface="Arial"/>
                <a:cs typeface="Arial"/>
              </a:rPr>
              <a:t>i</a:t>
            </a:r>
            <a:r>
              <a:rPr sz="1087" dirty="0">
                <a:latin typeface="Arial"/>
                <a:cs typeface="Arial"/>
              </a:rPr>
              <a:t>ng</a:t>
            </a:r>
            <a:r>
              <a:rPr sz="1087" spc="124" dirty="0">
                <a:latin typeface="Arial"/>
                <a:cs typeface="Arial"/>
              </a:rPr>
              <a:t> </a:t>
            </a:r>
            <a:r>
              <a:rPr sz="1087" dirty="0">
                <a:latin typeface="Arial"/>
                <a:cs typeface="Arial"/>
              </a:rPr>
              <a:t>ob</a:t>
            </a:r>
            <a:r>
              <a:rPr sz="1087" spc="5" dirty="0">
                <a:latin typeface="Arial"/>
                <a:cs typeface="Arial"/>
              </a:rPr>
              <a:t>j</a:t>
            </a:r>
            <a:r>
              <a:rPr sz="1087" dirty="0">
                <a:latin typeface="Arial"/>
                <a:cs typeface="Arial"/>
              </a:rPr>
              <a:t>ek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580"/>
              </a:spcBef>
            </a:pPr>
            <a:r>
              <a:rPr sz="1087" dirty="0">
                <a:latin typeface="Arial"/>
                <a:cs typeface="Arial"/>
              </a:rPr>
              <a:t>k1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ce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ak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ume();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631"/>
              </a:spcBef>
            </a:pPr>
            <a:r>
              <a:rPr sz="1087" dirty="0">
                <a:latin typeface="Arial"/>
                <a:cs typeface="Arial"/>
              </a:rPr>
              <a:t>k2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ce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ak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ume();</a:t>
            </a:r>
            <a:endParaRPr sz="1087">
              <a:latin typeface="Arial"/>
              <a:cs typeface="Arial"/>
            </a:endParaRPr>
          </a:p>
          <a:p>
            <a:pPr marL="11506" marR="21125">
              <a:lnSpc>
                <a:spcPct val="95825"/>
              </a:lnSpc>
              <a:spcBef>
                <a:spcPts val="641"/>
              </a:spcBef>
            </a:pPr>
            <a:r>
              <a:rPr sz="1087" dirty="0">
                <a:latin typeface="Arial"/>
                <a:cs typeface="Arial"/>
              </a:rPr>
              <a:t>k3</a:t>
            </a:r>
            <a:r>
              <a:rPr sz="1087" spc="-4" dirty="0">
                <a:latin typeface="Arial"/>
                <a:cs typeface="Arial"/>
              </a:rPr>
              <a:t>.</a:t>
            </a:r>
            <a:r>
              <a:rPr sz="1087" dirty="0">
                <a:latin typeface="Arial"/>
                <a:cs typeface="Arial"/>
              </a:rPr>
              <a:t>ce</a:t>
            </a:r>
            <a:r>
              <a:rPr sz="1087" spc="-4" dirty="0">
                <a:latin typeface="Arial"/>
                <a:cs typeface="Arial"/>
              </a:rPr>
              <a:t>t</a:t>
            </a:r>
            <a:r>
              <a:rPr sz="1087" dirty="0">
                <a:latin typeface="Arial"/>
                <a:cs typeface="Arial"/>
              </a:rPr>
              <a:t>ak</a:t>
            </a:r>
            <a:r>
              <a:rPr sz="1087" spc="-63" dirty="0">
                <a:latin typeface="Arial"/>
                <a:cs typeface="Arial"/>
              </a:rPr>
              <a:t>V</a:t>
            </a:r>
            <a:r>
              <a:rPr sz="1087" dirty="0">
                <a:latin typeface="Arial"/>
                <a:cs typeface="Arial"/>
              </a:rPr>
              <a:t>o</a:t>
            </a:r>
            <a:r>
              <a:rPr sz="1087" spc="4" dirty="0">
                <a:latin typeface="Arial"/>
                <a:cs typeface="Arial"/>
              </a:rPr>
              <a:t>l</a:t>
            </a:r>
            <a:r>
              <a:rPr sz="1087" dirty="0">
                <a:latin typeface="Arial"/>
                <a:cs typeface="Arial"/>
              </a:rPr>
              <a:t>ume();</a:t>
            </a:r>
            <a:endParaRPr sz="10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850" y="4529761"/>
            <a:ext cx="929797" cy="775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algn="just">
              <a:lnSpc>
                <a:spcPts val="978"/>
              </a:lnSpc>
              <a:spcBef>
                <a:spcPts val="49"/>
              </a:spcBef>
            </a:pPr>
            <a:r>
              <a:rPr sz="861" dirty="0">
                <a:latin typeface="Arial"/>
                <a:cs typeface="Arial"/>
              </a:rPr>
              <a:t>//</a:t>
            </a:r>
            <a:r>
              <a:rPr sz="861" spc="-8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i</a:t>
            </a:r>
            <a:r>
              <a:rPr sz="861" spc="-4" dirty="0">
                <a:latin typeface="Arial"/>
                <a:cs typeface="Arial"/>
              </a:rPr>
              <a:t>n</a:t>
            </a:r>
            <a:r>
              <a:rPr sz="861" dirty="0">
                <a:latin typeface="Arial"/>
                <a:cs typeface="Arial"/>
              </a:rPr>
              <a:t>st</a:t>
            </a:r>
            <a:r>
              <a:rPr sz="861" spc="-4" dirty="0">
                <a:latin typeface="Arial"/>
                <a:cs typeface="Arial"/>
              </a:rPr>
              <a:t>an</a:t>
            </a:r>
            <a:r>
              <a:rPr sz="861" dirty="0">
                <a:latin typeface="Arial"/>
                <a:cs typeface="Arial"/>
              </a:rPr>
              <a:t>si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si</a:t>
            </a:r>
            <a:r>
              <a:rPr sz="861" spc="99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ob</a:t>
            </a:r>
            <a:r>
              <a:rPr sz="861" spc="-8" dirty="0">
                <a:latin typeface="Arial"/>
                <a:cs typeface="Arial"/>
              </a:rPr>
              <a:t>j</a:t>
            </a:r>
            <a:r>
              <a:rPr sz="861" spc="-4" dirty="0">
                <a:latin typeface="Arial"/>
                <a:cs typeface="Arial"/>
              </a:rPr>
              <a:t>e</a:t>
            </a:r>
            <a:r>
              <a:rPr sz="861" dirty="0">
                <a:latin typeface="Arial"/>
                <a:cs typeface="Arial"/>
              </a:rPr>
              <a:t>k</a:t>
            </a:r>
            <a:endParaRPr sz="861">
              <a:latin typeface="Arial"/>
              <a:cs typeface="Arial"/>
            </a:endParaRPr>
          </a:p>
          <a:p>
            <a:pPr marL="11506" marR="38585" algn="just">
              <a:lnSpc>
                <a:spcPct val="162280"/>
              </a:lnSpc>
              <a:spcBef>
                <a:spcPts val="195"/>
              </a:spcBef>
            </a:pPr>
            <a:r>
              <a:rPr sz="861" dirty="0">
                <a:latin typeface="Arial"/>
                <a:cs typeface="Arial"/>
              </a:rPr>
              <a:t>k1</a:t>
            </a:r>
            <a:r>
              <a:rPr sz="861" spc="13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=</a:t>
            </a:r>
            <a:r>
              <a:rPr sz="861" spc="-4" dirty="0">
                <a:latin typeface="Arial"/>
                <a:cs typeface="Arial"/>
              </a:rPr>
              <a:t> ne</a:t>
            </a:r>
            <a:r>
              <a:rPr sz="861" dirty="0">
                <a:latin typeface="Arial"/>
                <a:cs typeface="Arial"/>
              </a:rPr>
              <a:t>w</a:t>
            </a:r>
            <a:r>
              <a:rPr sz="861" spc="43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Ko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k(); k2</a:t>
            </a:r>
            <a:r>
              <a:rPr sz="861" spc="13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=</a:t>
            </a:r>
            <a:r>
              <a:rPr sz="861" spc="-4" dirty="0">
                <a:latin typeface="Arial"/>
                <a:cs typeface="Arial"/>
              </a:rPr>
              <a:t> ne</a:t>
            </a:r>
            <a:r>
              <a:rPr sz="861" dirty="0">
                <a:latin typeface="Arial"/>
                <a:cs typeface="Arial"/>
              </a:rPr>
              <a:t>w</a:t>
            </a:r>
            <a:r>
              <a:rPr sz="861" spc="43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Ko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k(); k3</a:t>
            </a:r>
            <a:r>
              <a:rPr sz="861" spc="13" dirty="0">
                <a:latin typeface="Arial"/>
                <a:cs typeface="Arial"/>
              </a:rPr>
              <a:t> </a:t>
            </a:r>
            <a:r>
              <a:rPr sz="861" dirty="0">
                <a:latin typeface="Arial"/>
                <a:cs typeface="Arial"/>
              </a:rPr>
              <a:t>=</a:t>
            </a:r>
            <a:r>
              <a:rPr sz="861" spc="-4" dirty="0">
                <a:latin typeface="Arial"/>
                <a:cs typeface="Arial"/>
              </a:rPr>
              <a:t> ne</a:t>
            </a:r>
            <a:r>
              <a:rPr sz="861" dirty="0">
                <a:latin typeface="Arial"/>
                <a:cs typeface="Arial"/>
              </a:rPr>
              <a:t>w</a:t>
            </a:r>
            <a:r>
              <a:rPr sz="861" spc="43" dirty="0">
                <a:latin typeface="Arial"/>
                <a:cs typeface="Arial"/>
              </a:rPr>
              <a:t> </a:t>
            </a:r>
            <a:r>
              <a:rPr sz="861" spc="-4" dirty="0">
                <a:latin typeface="Arial"/>
                <a:cs typeface="Arial"/>
              </a:rPr>
              <a:t>Ko</a:t>
            </a:r>
            <a:r>
              <a:rPr sz="861" dirty="0">
                <a:latin typeface="Arial"/>
                <a:cs typeface="Arial"/>
              </a:rPr>
              <a:t>t</a:t>
            </a:r>
            <a:r>
              <a:rPr sz="861" spc="-4" dirty="0">
                <a:latin typeface="Arial"/>
                <a:cs typeface="Arial"/>
              </a:rPr>
              <a:t>a</a:t>
            </a:r>
            <a:r>
              <a:rPr sz="861" dirty="0">
                <a:latin typeface="Arial"/>
                <a:cs typeface="Arial"/>
              </a:rPr>
              <a:t>k();</a:t>
            </a:r>
            <a:endParaRPr sz="861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2825" y="5434428"/>
            <a:ext cx="91040" cy="163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dirty="0">
                <a:latin typeface="Arial"/>
                <a:cs typeface="Arial"/>
              </a:rPr>
              <a:t>}</a:t>
            </a:r>
            <a:endParaRPr sz="1087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4119" y="5674688"/>
            <a:ext cx="91040" cy="163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19"/>
              </a:lnSpc>
              <a:spcBef>
                <a:spcPts val="61"/>
              </a:spcBef>
            </a:pPr>
            <a:r>
              <a:rPr sz="1087" dirty="0">
                <a:latin typeface="Arial"/>
                <a:cs typeface="Arial"/>
              </a:rPr>
              <a:t>}</a:t>
            </a:r>
            <a:endParaRPr sz="108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1F3F816DE4E44B75B5828EA9B961F" ma:contentTypeVersion="4" ma:contentTypeDescription="Create a new document." ma:contentTypeScope="" ma:versionID="fa50a535c9b774fd5226a655327f76a3">
  <xsd:schema xmlns:xsd="http://www.w3.org/2001/XMLSchema" xmlns:xs="http://www.w3.org/2001/XMLSchema" xmlns:p="http://schemas.microsoft.com/office/2006/metadata/properties" xmlns:ns2="4d01be04-e7c3-46a9-9a4b-67cfed977d13" targetNamespace="http://schemas.microsoft.com/office/2006/metadata/properties" ma:root="true" ma:fieldsID="c633262fd2676615b0b3e9fb47d6b457" ns2:_="">
    <xsd:import namespace="4d01be04-e7c3-46a9-9a4b-67cfed977d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1be04-e7c3-46a9-9a4b-67cfed977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7E8D22-6B96-4170-9246-9B80E22544F7}"/>
</file>

<file path=customXml/itemProps2.xml><?xml version="1.0" encoding="utf-8"?>
<ds:datastoreItem xmlns:ds="http://schemas.openxmlformats.org/officeDocument/2006/customXml" ds:itemID="{DC4879A4-B1CD-4CE5-81E7-36BF54823C1E}"/>
</file>

<file path=customXml/itemProps3.xml><?xml version="1.0" encoding="utf-8"?>
<ds:datastoreItem xmlns:ds="http://schemas.openxmlformats.org/officeDocument/2006/customXml" ds:itemID="{8DAD8C7C-F8EC-48CA-83BB-56971E022DCF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1611</Words>
  <Application>Microsoft Office PowerPoint</Application>
  <PresentationFormat>Widescreen</PresentationFormat>
  <Paragraphs>244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Irawan</dc:creator>
  <cp:lastModifiedBy>Arif Irawan</cp:lastModifiedBy>
  <cp:revision>1</cp:revision>
  <dcterms:created xsi:type="dcterms:W3CDTF">2019-01-22T10:48:11Z</dcterms:created>
  <dcterms:modified xsi:type="dcterms:W3CDTF">2019-01-22T10:49:21Z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0x0101005791F3F816DE4E44B75B5828EA9B961F</vt:lpwstr>
  </property>
</Properties>
</file>