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  <p:sldId id="453" r:id="rId3"/>
    <p:sldId id="446" r:id="rId4"/>
    <p:sldId id="447" r:id="rId5"/>
    <p:sldId id="448" r:id="rId6"/>
    <p:sldId id="449" r:id="rId7"/>
    <p:sldId id="450" r:id="rId8"/>
    <p:sldId id="451" r:id="rId9"/>
    <p:sldId id="4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0C1A-3A71-463D-9FB6-AFAA7D28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31346-62AF-4D89-9C03-890E11175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B4C4-E353-4060-9891-7759A966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844E-9EF6-4A12-BA4A-AA9E99E9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C91E-905F-4520-9B7E-B9DB92A7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67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5C53-352C-4C86-B31A-E572125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EC9A-FFEE-461B-911C-0343E426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B93F-8290-4670-AD69-FD4F78B7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ED22-A68F-438F-BEBB-090ECEAC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C09F-CD2D-4CB0-98C8-995EEF6B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2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382DB-15ED-4F7E-981B-FEB7830AB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D7F7B-461C-4582-BEC4-67682E96D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571D-BEEB-4F87-8BCF-5BDF094E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D0CA-B392-46B8-9369-16B9E6F6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A1E-662E-443C-8115-70844969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01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FE0-DB5D-4A46-B6D3-D40DD089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F57A-4E36-4860-BBD4-02A8C585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565E-B35E-431C-8639-8B23B101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E3AA-4E75-40AD-BBF5-45DEF3B4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B1466-EAF9-4458-A1DF-19A1D087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85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472B-8433-417F-9733-B7399534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2F6F-86B6-4F0A-BECF-91D2BE81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2FA9-3B82-4E7D-A861-5005971A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AF9-B8A6-4F8A-8374-21F388F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4853-BA4D-408B-A008-8EC5A141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72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FF01-7040-4131-9F88-367798DF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A1B3-2050-474F-8D59-F2FFA7FCB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417E-571B-4032-B4AD-A7B5922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7544-0052-4A22-A242-43F123AE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33694-606B-4B32-ABAE-E38ECD96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274F9-EC36-4CD6-84B8-216666D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24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5BD9-FB77-4C0B-9B68-49F41D49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0993F-8A38-42ED-BE93-C84E3383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9D9CF-3482-4291-A220-6B105641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6554B-624F-4C0D-B9F4-A00A75493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C5A21-0DD0-49F0-A5C5-CFE3BD5BD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C2DA2-6D15-4CAD-9D1B-9B7673C4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E455-0093-406B-9501-303B43D3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2C62F-A1A2-4B24-9BCC-0C7B385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1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4800-66BD-4ABB-A099-BC41D9E4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FE415-FCE9-45A9-BBE4-0776DA05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FE650-38C9-4EE7-BD20-6EF49F39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5CAF-CAE1-466A-9C75-B0C3BBD9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761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8B522-3BAC-43DD-8781-D6CFC4B0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DB0ED-8E40-4666-B79E-7AA1EEDE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2CF8E-B900-4698-97A0-0001C8E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2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3762-DC08-472A-9CDB-B3BC2A01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CB0A-D798-4F26-B34B-6F71166C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F770-C838-4666-968A-D445C66E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CED5-81B0-4CC8-A22A-BC44A0CE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EF47A-2163-426B-91AD-E2FE9BD5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14A-85E7-41A6-A05E-35BB5844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4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E24C-E331-4AD9-9C81-575B3CCE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FA0B4-7E2C-4D56-9386-C1FC4E061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4CB5-5068-4674-8BDF-CF9544CF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FAB1-07BE-4383-923B-DE1EDD0E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0287E-E4FF-4801-9DDF-42A8BF2F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C9112-2AC1-4B03-8468-C52CA517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25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05FD4-97A4-4AF7-93EF-D2214F28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B29DE-2459-4012-BD99-10BEE533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00FA2-B321-4A69-A70D-3A4F4D5F5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C57B-6E3D-4D6B-A939-1F5502F7B75C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B3B1-0A4A-4E59-80D0-7F29A436E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D5EC-F183-491C-9195-3F9741154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9CCF-5F07-4F7E-8631-9585E94143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0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EB8D-0375-4343-A0ED-F75963D23876}"/>
              </a:ext>
            </a:extLst>
          </p:cNvPr>
          <p:cNvSpPr txBox="1"/>
          <p:nvPr/>
        </p:nvSpPr>
        <p:spPr>
          <a:xfrm>
            <a:off x="2355271" y="2562258"/>
            <a:ext cx="7121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Inherritance </a:t>
            </a:r>
            <a:r>
              <a:rPr lang="en-US" sz="4400" b="1" dirty="0"/>
              <a:t>dan Override</a:t>
            </a:r>
            <a:endParaRPr lang="en-ID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2196145" y="1513363"/>
            <a:ext cx="2010453" cy="381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4372294" y="1518886"/>
            <a:ext cx="889238" cy="375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5438276" y="1518886"/>
            <a:ext cx="2165102" cy="375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2164126" y="2423298"/>
            <a:ext cx="7899645" cy="605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6244">
              <a:lnSpc>
                <a:spcPts val="2392"/>
              </a:lnSpc>
              <a:spcBef>
                <a:spcPts val="120"/>
              </a:spcBef>
            </a:pPr>
            <a:r>
              <a:rPr sz="2786" baseline="1465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2786" spc="-177" baseline="1414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3330" b="1" baseline="1159" dirty="0">
                <a:latin typeface="Bookman Old Style"/>
                <a:cs typeface="Bookman Old Style"/>
              </a:rPr>
              <a:t>Override</a:t>
            </a:r>
            <a:endParaRPr sz="2220">
              <a:latin typeface="Bookman Old Style"/>
              <a:cs typeface="Bookman Old Style"/>
            </a:endParaRPr>
          </a:p>
          <a:p>
            <a:pPr marL="229664">
              <a:lnSpc>
                <a:spcPct val="97819"/>
              </a:lnSpc>
            </a:pPr>
            <a:r>
              <a:rPr sz="1586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N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8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4" dirty="0">
                <a:latin typeface="Bookman Old Style"/>
                <a:cs typeface="Bookman Old Style"/>
              </a:rPr>
              <a:t>h</a:t>
            </a:r>
            <a:r>
              <a:rPr sz="1903" dirty="0">
                <a:latin typeface="Bookman Old Style"/>
                <a:cs typeface="Bookman Old Style"/>
              </a:rPr>
              <a:t>od</a:t>
            </a:r>
            <a:r>
              <a:rPr sz="1903" spc="348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pa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dirty="0">
                <a:latin typeface="Bookman Old Style"/>
                <a:cs typeface="Bookman Old Style"/>
              </a:rPr>
              <a:t>su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dirty="0">
                <a:latin typeface="Bookman Old Style"/>
                <a:cs typeface="Bookman Old Style"/>
              </a:rPr>
              <a:t>u</a:t>
            </a:r>
            <a:r>
              <a:rPr sz="1903" spc="339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k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l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dirty="0">
                <a:latin typeface="Bookman Old Style"/>
                <a:cs typeface="Bookman Old Style"/>
              </a:rPr>
              <a:t>s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dirty="0">
                <a:latin typeface="Bookman Old Style"/>
                <a:cs typeface="Bookman Old Style"/>
              </a:rPr>
              <a:t>s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4" dirty="0">
                <a:latin typeface="Bookman Old Style"/>
                <a:cs typeface="Bookman Old Style"/>
              </a:rPr>
              <a:t>n</a:t>
            </a:r>
            <a:r>
              <a:rPr sz="1903" spc="-4" dirty="0">
                <a:latin typeface="Bookman Old Style"/>
                <a:cs typeface="Bookman Old Style"/>
              </a:rPr>
              <a:t>ga</a:t>
            </a:r>
            <a:r>
              <a:rPr sz="1903" dirty="0">
                <a:latin typeface="Bookman Old Style"/>
                <a:cs typeface="Bookman Old Style"/>
              </a:rPr>
              <a:t>n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na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8" dirty="0">
                <a:latin typeface="Bookman Old Style"/>
                <a:cs typeface="Bookman Old Style"/>
              </a:rPr>
              <a:t> </a:t>
            </a:r>
            <a:r>
              <a:rPr sz="1903" spc="-13" dirty="0">
                <a:latin typeface="Bookman Old Style"/>
                <a:cs typeface="Bookman Old Style"/>
              </a:rPr>
              <a:t>m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4" dirty="0">
                <a:latin typeface="Bookman Old Style"/>
                <a:cs typeface="Bookman Old Style"/>
              </a:rPr>
              <a:t>h</a:t>
            </a:r>
            <a:r>
              <a:rPr sz="1903" dirty="0">
                <a:latin typeface="Bookman Old Style"/>
                <a:cs typeface="Bookman Old Style"/>
              </a:rPr>
              <a:t>od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7278" y="3026811"/>
            <a:ext cx="1415003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pa</a:t>
            </a:r>
            <a:r>
              <a:rPr sz="2854" spc="-4" baseline="1352" dirty="0">
                <a:latin typeface="Bookman Old Style"/>
                <a:cs typeface="Bookman Old Style"/>
              </a:rPr>
              <a:t>d</a:t>
            </a:r>
            <a:r>
              <a:rPr sz="2854" baseline="1352" dirty="0">
                <a:latin typeface="Bookman Old Style"/>
                <a:cs typeface="Bookman Old Style"/>
              </a:rPr>
              <a:t>a </a:t>
            </a:r>
            <a:r>
              <a:rPr sz="2854" spc="53" baseline="1352" dirty="0">
                <a:latin typeface="Bookman Old Style"/>
                <a:cs typeface="Bookman Old Style"/>
              </a:rPr>
              <a:t> </a:t>
            </a:r>
            <a:r>
              <a:rPr sz="2854" spc="-4" baseline="1352" dirty="0">
                <a:latin typeface="Bookman Old Style"/>
                <a:cs typeface="Bookman Old Style"/>
              </a:rPr>
              <a:t>k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2022" y="3026811"/>
            <a:ext cx="118699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spc="4" baseline="1352" dirty="0">
                <a:latin typeface="Bookman Old Style"/>
                <a:cs typeface="Bookman Old Style"/>
              </a:rPr>
              <a:t>nd</a:t>
            </a:r>
            <a:r>
              <a:rPr sz="2854" baseline="1352" dirty="0">
                <a:latin typeface="Bookman Old Style"/>
                <a:cs typeface="Bookman Old Style"/>
              </a:rPr>
              <a:t>u</a:t>
            </a:r>
            <a:r>
              <a:rPr sz="2854" spc="4" baseline="1352" dirty="0">
                <a:latin typeface="Bookman Old Style"/>
                <a:cs typeface="Bookman Old Style"/>
              </a:rPr>
              <a:t>kny</a:t>
            </a:r>
            <a:r>
              <a:rPr sz="2854" baseline="1352" dirty="0">
                <a:latin typeface="Bookman Old Style"/>
                <a:cs typeface="Bookman Old Style"/>
              </a:rPr>
              <a:t>a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1694" y="3026811"/>
            <a:ext cx="92650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d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4" baseline="1352" dirty="0">
                <a:latin typeface="Bookman Old Style"/>
                <a:cs typeface="Bookman Old Style"/>
              </a:rPr>
              <a:t>n</a:t>
            </a:r>
            <a:r>
              <a:rPr sz="2854" spc="-4" baseline="1352" dirty="0">
                <a:latin typeface="Bookman Old Style"/>
                <a:cs typeface="Bookman Old Style"/>
              </a:rPr>
              <a:t>g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0393" y="3026811"/>
            <a:ext cx="233178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-4" baseline="1352" dirty="0">
                <a:latin typeface="Bookman Old Style"/>
                <a:cs typeface="Bookman Old Style"/>
              </a:rPr>
              <a:t>j</a:t>
            </a:r>
            <a:r>
              <a:rPr sz="2854" baseline="1352" dirty="0">
                <a:latin typeface="Bookman Old Style"/>
                <a:cs typeface="Bookman Old Style"/>
              </a:rPr>
              <a:t>u</a:t>
            </a:r>
            <a:r>
              <a:rPr sz="2854" spc="4" baseline="1352" dirty="0">
                <a:latin typeface="Bookman Old Style"/>
                <a:cs typeface="Bookman Old Style"/>
              </a:rPr>
              <a:t>m</a:t>
            </a: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8" baseline="1352" dirty="0">
                <a:latin typeface="Bookman Old Style"/>
                <a:cs typeface="Bookman Old Style"/>
              </a:rPr>
              <a:t>h</a:t>
            </a:r>
            <a:r>
              <a:rPr sz="2854" baseline="1352" dirty="0">
                <a:latin typeface="Bookman Old Style"/>
                <a:cs typeface="Bookman Old Style"/>
              </a:rPr>
              <a:t>/</a:t>
            </a:r>
            <a:r>
              <a:rPr sz="2854" spc="4" baseline="1352" dirty="0">
                <a:latin typeface="Bookman Old Style"/>
                <a:cs typeface="Bookman Old Style"/>
              </a:rPr>
              <a:t>da</a:t>
            </a:r>
            <a:r>
              <a:rPr sz="2854" baseline="1352" dirty="0">
                <a:latin typeface="Bookman Old Style"/>
                <a:cs typeface="Bookman Old Style"/>
              </a:rPr>
              <a:t>f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8" baseline="1352" dirty="0">
                <a:latin typeface="Bookman Old Style"/>
                <a:cs typeface="Bookman Old Style"/>
              </a:rPr>
              <a:t>r</a:t>
            </a:r>
            <a:r>
              <a:rPr sz="2854" baseline="1352" dirty="0">
                <a:latin typeface="Bookman Old Style"/>
                <a:cs typeface="Bookman Old Style"/>
              </a:rPr>
              <a:t>/</a:t>
            </a:r>
            <a:r>
              <a:rPr sz="2854" spc="-4" baseline="1352" dirty="0">
                <a:latin typeface="Bookman Old Style"/>
                <a:cs typeface="Bookman Old Style"/>
              </a:rPr>
              <a:t>ti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baseline="1352" dirty="0">
                <a:latin typeface="Bookman Old Style"/>
                <a:cs typeface="Bookman Old Style"/>
              </a:rPr>
              <a:t>e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4754" y="3026811"/>
            <a:ext cx="127205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spc="-4" baseline="1352" dirty="0">
                <a:latin typeface="Bookman Old Style"/>
                <a:cs typeface="Bookman Old Style"/>
              </a:rPr>
              <a:t>a</a:t>
            </a:r>
            <a:r>
              <a:rPr sz="2854" spc="-8" baseline="1352" dirty="0">
                <a:latin typeface="Bookman Old Style"/>
                <a:cs typeface="Bookman Old Style"/>
              </a:rPr>
              <a:t>r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4126" y="3287783"/>
            <a:ext cx="7899645" cy="101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4641" marR="36244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yan</a:t>
            </a:r>
            <a:r>
              <a:rPr sz="2854" baseline="1352" dirty="0">
                <a:latin typeface="Bookman Old Style"/>
                <a:cs typeface="Bookman Old Style"/>
              </a:rPr>
              <a:t>g s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baseline="1352" dirty="0">
                <a:latin typeface="Bookman Old Style"/>
                <a:cs typeface="Bookman Old Style"/>
              </a:rPr>
              <a:t>a 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rs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endParaRPr sz="1903">
              <a:latin typeface="Bookman Old Style"/>
              <a:cs typeface="Bookman Old Style"/>
            </a:endParaRPr>
          </a:p>
          <a:p>
            <a:pPr marL="11506" marR="36244">
              <a:lnSpc>
                <a:spcPct val="97819"/>
              </a:lnSpc>
              <a:spcBef>
                <a:spcPts val="822"/>
              </a:spcBef>
            </a:pPr>
            <a:r>
              <a:rPr sz="1857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2220" b="1" dirty="0">
                <a:latin typeface="Bookman Old Style"/>
                <a:cs typeface="Bookman Old Style"/>
              </a:rPr>
              <a:t>Overload</a:t>
            </a:r>
            <a:endParaRPr sz="2220">
              <a:latin typeface="Bookman Old Style"/>
              <a:cs typeface="Bookman Old Style"/>
            </a:endParaRPr>
          </a:p>
          <a:p>
            <a:pPr marL="229664">
              <a:lnSpc>
                <a:spcPct val="97819"/>
              </a:lnSpc>
              <a:spcBef>
                <a:spcPts val="127"/>
              </a:spcBef>
            </a:pPr>
            <a:r>
              <a:rPr sz="1586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N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8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4" dirty="0">
                <a:latin typeface="Bookman Old Style"/>
                <a:cs typeface="Bookman Old Style"/>
              </a:rPr>
              <a:t>h</a:t>
            </a:r>
            <a:r>
              <a:rPr sz="1903" dirty="0">
                <a:latin typeface="Bookman Old Style"/>
                <a:cs typeface="Bookman Old Style"/>
              </a:rPr>
              <a:t>od</a:t>
            </a:r>
            <a:r>
              <a:rPr sz="1903" spc="348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pa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dirty="0">
                <a:latin typeface="Bookman Old Style"/>
                <a:cs typeface="Bookman Old Style"/>
              </a:rPr>
              <a:t>su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dirty="0">
                <a:latin typeface="Bookman Old Style"/>
                <a:cs typeface="Bookman Old Style"/>
              </a:rPr>
              <a:t>u</a:t>
            </a:r>
            <a:r>
              <a:rPr sz="1903" spc="339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k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l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dirty="0">
                <a:latin typeface="Bookman Old Style"/>
                <a:cs typeface="Bookman Old Style"/>
              </a:rPr>
              <a:t>s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dirty="0">
                <a:latin typeface="Bookman Old Style"/>
                <a:cs typeface="Bookman Old Style"/>
              </a:rPr>
              <a:t>s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4" dirty="0">
                <a:latin typeface="Bookman Old Style"/>
                <a:cs typeface="Bookman Old Style"/>
              </a:rPr>
              <a:t>n</a:t>
            </a:r>
            <a:r>
              <a:rPr sz="1903" spc="-4" dirty="0">
                <a:latin typeface="Bookman Old Style"/>
                <a:cs typeface="Bookman Old Style"/>
              </a:rPr>
              <a:t>ga</a:t>
            </a:r>
            <a:r>
              <a:rPr sz="1903" dirty="0">
                <a:latin typeface="Bookman Old Style"/>
                <a:cs typeface="Bookman Old Style"/>
              </a:rPr>
              <a:t>n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na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8" dirty="0">
                <a:latin typeface="Bookman Old Style"/>
                <a:cs typeface="Bookman Old Style"/>
              </a:rPr>
              <a:t> </a:t>
            </a:r>
            <a:r>
              <a:rPr sz="1903" spc="-13" dirty="0">
                <a:latin typeface="Bookman Old Style"/>
                <a:cs typeface="Bookman Old Style"/>
              </a:rPr>
              <a:t>m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4" dirty="0">
                <a:latin typeface="Bookman Old Style"/>
                <a:cs typeface="Bookman Old Style"/>
              </a:rPr>
              <a:t>h</a:t>
            </a:r>
            <a:r>
              <a:rPr sz="1903" dirty="0">
                <a:latin typeface="Bookman Old Style"/>
                <a:cs typeface="Bookman Old Style"/>
              </a:rPr>
              <a:t>od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7278" y="4297152"/>
            <a:ext cx="1444000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pa</a:t>
            </a:r>
            <a:r>
              <a:rPr sz="2854" spc="-4" baseline="1352" dirty="0">
                <a:latin typeface="Bookman Old Style"/>
                <a:cs typeface="Bookman Old Style"/>
              </a:rPr>
              <a:t>d</a:t>
            </a:r>
            <a:r>
              <a:rPr sz="2854" baseline="1352" dirty="0">
                <a:latin typeface="Bookman Old Style"/>
                <a:cs typeface="Bookman Old Style"/>
              </a:rPr>
              <a:t>a </a:t>
            </a:r>
            <a:r>
              <a:rPr sz="2854" spc="280" baseline="1352" dirty="0">
                <a:latin typeface="Bookman Old Style"/>
                <a:cs typeface="Bookman Old Style"/>
              </a:rPr>
              <a:t> </a:t>
            </a:r>
            <a:r>
              <a:rPr sz="2854" spc="-4" baseline="1352" dirty="0">
                <a:latin typeface="Bookman Old Style"/>
                <a:cs typeface="Bookman Old Style"/>
              </a:rPr>
              <a:t>k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1397" y="4297152"/>
            <a:ext cx="1042012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rs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baseline="1352" dirty="0">
                <a:latin typeface="Bookman Old Style"/>
                <a:cs typeface="Bookman Old Style"/>
              </a:rPr>
              <a:t>ut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3700" y="4297152"/>
            <a:ext cx="926509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d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4" baseline="1352" dirty="0">
                <a:latin typeface="Bookman Old Style"/>
                <a:cs typeface="Bookman Old Style"/>
              </a:rPr>
              <a:t>n</a:t>
            </a:r>
            <a:r>
              <a:rPr sz="2854" spc="-4" baseline="1352" dirty="0">
                <a:latin typeface="Bookman Old Style"/>
                <a:cs typeface="Bookman Old Style"/>
              </a:rPr>
              <a:t>g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1397" y="4297152"/>
            <a:ext cx="2330408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-4" baseline="1352" dirty="0">
                <a:latin typeface="Bookman Old Style"/>
                <a:cs typeface="Bookman Old Style"/>
              </a:rPr>
              <a:t>j</a:t>
            </a:r>
            <a:r>
              <a:rPr sz="2854" spc="8" baseline="1352" dirty="0">
                <a:latin typeface="Bookman Old Style"/>
                <a:cs typeface="Bookman Old Style"/>
              </a:rPr>
              <a:t>u</a:t>
            </a:r>
            <a:r>
              <a:rPr sz="2854" spc="-4" baseline="1352" dirty="0">
                <a:latin typeface="Bookman Old Style"/>
                <a:cs typeface="Bookman Old Style"/>
              </a:rPr>
              <a:t>ml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8" baseline="1352" dirty="0">
                <a:latin typeface="Bookman Old Style"/>
                <a:cs typeface="Bookman Old Style"/>
              </a:rPr>
              <a:t>h</a:t>
            </a:r>
            <a:r>
              <a:rPr sz="2854" baseline="1352" dirty="0">
                <a:latin typeface="Bookman Old Style"/>
                <a:cs typeface="Bookman Old Style"/>
              </a:rPr>
              <a:t>/</a:t>
            </a:r>
            <a:r>
              <a:rPr sz="2854" spc="4" baseline="1352" dirty="0">
                <a:latin typeface="Bookman Old Style"/>
                <a:cs typeface="Bookman Old Style"/>
              </a:rPr>
              <a:t>da</a:t>
            </a:r>
            <a:r>
              <a:rPr sz="2854" baseline="1352" dirty="0">
                <a:latin typeface="Bookman Old Style"/>
                <a:cs typeface="Bookman Old Style"/>
              </a:rPr>
              <a:t>f</a:t>
            </a:r>
            <a:r>
              <a:rPr sz="2854" spc="-4" baseline="1352" dirty="0">
                <a:latin typeface="Bookman Old Style"/>
                <a:cs typeface="Bookman Old Style"/>
              </a:rPr>
              <a:t>ta</a:t>
            </a:r>
            <a:r>
              <a:rPr sz="2854" spc="4" baseline="1352" dirty="0">
                <a:latin typeface="Bookman Old Style"/>
                <a:cs typeface="Bookman Old Style"/>
              </a:rPr>
              <a:t>r</a:t>
            </a:r>
            <a:r>
              <a:rPr sz="2854" baseline="1352" dirty="0">
                <a:latin typeface="Bookman Old Style"/>
                <a:cs typeface="Bookman Old Style"/>
              </a:rPr>
              <a:t>/</a:t>
            </a:r>
            <a:r>
              <a:rPr sz="2854" spc="-4" baseline="1352" dirty="0">
                <a:latin typeface="Bookman Old Style"/>
                <a:cs typeface="Bookman Old Style"/>
              </a:rPr>
              <a:t>ti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baseline="1352" dirty="0">
                <a:latin typeface="Bookman Old Style"/>
                <a:cs typeface="Bookman Old Style"/>
              </a:rPr>
              <a:t>e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3373" y="4297152"/>
            <a:ext cx="1273022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pa</a:t>
            </a:r>
            <a:r>
              <a:rPr sz="2854" spc="-8" baseline="1352" dirty="0">
                <a:latin typeface="Bookman Old Style"/>
                <a:cs typeface="Bookman Old Style"/>
              </a:rPr>
              <a:t>r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82293" y="4559505"/>
            <a:ext cx="7679309" cy="1108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31038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yan</a:t>
            </a:r>
            <a:r>
              <a:rPr sz="2854" baseline="1352" dirty="0">
                <a:latin typeface="Bookman Old Style"/>
                <a:cs typeface="Bookman Old Style"/>
              </a:rPr>
              <a:t>g 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4" baseline="1352" dirty="0">
                <a:latin typeface="Bookman Old Style"/>
                <a:cs typeface="Bookman Old Style"/>
              </a:rPr>
              <a:t>d</a:t>
            </a:r>
            <a:r>
              <a:rPr sz="2854" baseline="1352" dirty="0">
                <a:latin typeface="Bookman Old Style"/>
                <a:cs typeface="Bookman Old Style"/>
              </a:rPr>
              <a:t>a</a:t>
            </a:r>
            <a:endParaRPr sz="1903">
              <a:latin typeface="Bookman Old Style"/>
              <a:cs typeface="Bookman Old Style"/>
            </a:endParaRPr>
          </a:p>
          <a:p>
            <a:pPr marL="156483" indent="-144977" algn="just">
              <a:lnSpc>
                <a:spcPts val="2057"/>
              </a:lnSpc>
              <a:spcBef>
                <a:spcPts val="448"/>
              </a:spcBef>
            </a:pPr>
            <a:r>
              <a:rPr sz="1586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586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N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4" dirty="0">
                <a:latin typeface="Bookman Old Style"/>
                <a:cs typeface="Bookman Old Style"/>
              </a:rPr>
              <a:t>h</a:t>
            </a:r>
            <a:r>
              <a:rPr sz="1903" dirty="0">
                <a:latin typeface="Bookman Old Style"/>
                <a:cs typeface="Bookman Old Style"/>
              </a:rPr>
              <a:t>od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pa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39" dirty="0">
                <a:latin typeface="Bookman Old Style"/>
                <a:cs typeface="Bookman Old Style"/>
              </a:rPr>
              <a:t> </a:t>
            </a:r>
            <a:r>
              <a:rPr sz="1903" dirty="0">
                <a:latin typeface="Bookman Old Style"/>
                <a:cs typeface="Bookman Old Style"/>
              </a:rPr>
              <a:t>su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dirty="0">
                <a:latin typeface="Bookman Old Style"/>
                <a:cs typeface="Bookman Old Style"/>
              </a:rPr>
              <a:t>u</a:t>
            </a:r>
            <a:r>
              <a:rPr sz="1903" spc="334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k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l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dirty="0">
                <a:latin typeface="Bookman Old Style"/>
                <a:cs typeface="Bookman Old Style"/>
              </a:rPr>
              <a:t>s</a:t>
            </a:r>
            <a:r>
              <a:rPr sz="1903" spc="339" dirty="0">
                <a:latin typeface="Bookman Old Style"/>
                <a:cs typeface="Bookman Old Style"/>
              </a:rPr>
              <a:t> </a:t>
            </a:r>
            <a:r>
              <a:rPr sz="1903" dirty="0">
                <a:latin typeface="Bookman Old Style"/>
                <a:cs typeface="Bookman Old Style"/>
              </a:rPr>
              <a:t>s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39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4" dirty="0">
                <a:latin typeface="Bookman Old Style"/>
                <a:cs typeface="Bookman Old Style"/>
              </a:rPr>
              <a:t>n</a:t>
            </a:r>
            <a:r>
              <a:rPr sz="1903" spc="-4" dirty="0">
                <a:latin typeface="Bookman Old Style"/>
                <a:cs typeface="Bookman Old Style"/>
              </a:rPr>
              <a:t>ga</a:t>
            </a:r>
            <a:r>
              <a:rPr sz="1903" dirty="0">
                <a:latin typeface="Bookman Old Style"/>
                <a:cs typeface="Bookman Old Style"/>
              </a:rPr>
              <a:t>n</a:t>
            </a:r>
            <a:r>
              <a:rPr sz="1903" spc="339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na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343" dirty="0">
                <a:latin typeface="Bookman Old Style"/>
                <a:cs typeface="Bookman Old Style"/>
              </a:rPr>
              <a:t> </a:t>
            </a:r>
            <a:r>
              <a:rPr sz="1903" spc="-13" dirty="0">
                <a:latin typeface="Bookman Old Style"/>
                <a:cs typeface="Bookman Old Style"/>
              </a:rPr>
              <a:t>m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4" dirty="0">
                <a:latin typeface="Bookman Old Style"/>
                <a:cs typeface="Bookman Old Style"/>
              </a:rPr>
              <a:t>h</a:t>
            </a:r>
            <a:r>
              <a:rPr sz="1903" dirty="0">
                <a:latin typeface="Bookman Old Style"/>
                <a:cs typeface="Bookman Old Style"/>
              </a:rPr>
              <a:t>od </a:t>
            </a:r>
            <a:r>
              <a:rPr sz="1903" spc="4" dirty="0">
                <a:latin typeface="Bookman Old Style"/>
                <a:cs typeface="Bookman Old Style"/>
              </a:rPr>
              <a:t>pa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14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k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l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dirty="0">
                <a:latin typeface="Bookman Old Style"/>
                <a:cs typeface="Bookman Old Style"/>
              </a:rPr>
              <a:t>s 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dirty="0">
                <a:latin typeface="Bookman Old Style"/>
                <a:cs typeface="Bookman Old Style"/>
              </a:rPr>
              <a:t>u</a:t>
            </a:r>
            <a:r>
              <a:rPr sz="1903" spc="8" dirty="0">
                <a:latin typeface="Bookman Old Style"/>
                <a:cs typeface="Bookman Old Style"/>
              </a:rPr>
              <a:t>r</a:t>
            </a:r>
            <a:r>
              <a:rPr sz="1903" dirty="0">
                <a:latin typeface="Bookman Old Style"/>
                <a:cs typeface="Bookman Old Style"/>
              </a:rPr>
              <a:t>u</a:t>
            </a:r>
            <a:r>
              <a:rPr sz="1903" spc="4" dirty="0">
                <a:latin typeface="Bookman Old Style"/>
                <a:cs typeface="Bookman Old Style"/>
              </a:rPr>
              <a:t>nanny</a:t>
            </a:r>
            <a:r>
              <a:rPr sz="1903" dirty="0">
                <a:latin typeface="Bookman Old Style"/>
                <a:cs typeface="Bookman Old Style"/>
              </a:rPr>
              <a:t>a</a:t>
            </a:r>
            <a:r>
              <a:rPr sz="1903" spc="23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d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4" dirty="0">
                <a:latin typeface="Bookman Old Style"/>
                <a:cs typeface="Bookman Old Style"/>
              </a:rPr>
              <a:t>n</a:t>
            </a:r>
            <a:r>
              <a:rPr sz="1903" spc="-4" dirty="0">
                <a:latin typeface="Bookman Old Style"/>
                <a:cs typeface="Bookman Old Style"/>
              </a:rPr>
              <a:t>g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dirty="0">
                <a:latin typeface="Bookman Old Style"/>
                <a:cs typeface="Bookman Old Style"/>
              </a:rPr>
              <a:t>n</a:t>
            </a:r>
            <a:r>
              <a:rPr sz="1903" spc="14" dirty="0">
                <a:latin typeface="Bookman Old Style"/>
                <a:cs typeface="Bookman Old Style"/>
              </a:rPr>
              <a:t> </a:t>
            </a:r>
            <a:r>
              <a:rPr sz="1903" spc="-4" dirty="0">
                <a:latin typeface="Bookman Old Style"/>
                <a:cs typeface="Bookman Old Style"/>
              </a:rPr>
              <a:t>j</a:t>
            </a:r>
            <a:r>
              <a:rPr sz="1903" dirty="0">
                <a:latin typeface="Bookman Old Style"/>
                <a:cs typeface="Bookman Old Style"/>
              </a:rPr>
              <a:t>u</a:t>
            </a:r>
            <a:r>
              <a:rPr sz="1903" spc="4" dirty="0">
                <a:latin typeface="Bookman Old Style"/>
                <a:cs typeface="Bookman Old Style"/>
              </a:rPr>
              <a:t>m</a:t>
            </a:r>
            <a:r>
              <a:rPr sz="1903" spc="-4" dirty="0">
                <a:latin typeface="Bookman Old Style"/>
                <a:cs typeface="Bookman Old Style"/>
              </a:rPr>
              <a:t>l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8" dirty="0">
                <a:latin typeface="Bookman Old Style"/>
                <a:cs typeface="Bookman Old Style"/>
              </a:rPr>
              <a:t>h</a:t>
            </a:r>
            <a:r>
              <a:rPr sz="1903" dirty="0">
                <a:latin typeface="Bookman Old Style"/>
                <a:cs typeface="Bookman Old Style"/>
              </a:rPr>
              <a:t>/</a:t>
            </a:r>
            <a:r>
              <a:rPr sz="1903" spc="4" dirty="0">
                <a:latin typeface="Bookman Old Style"/>
                <a:cs typeface="Bookman Old Style"/>
              </a:rPr>
              <a:t>da</a:t>
            </a:r>
            <a:r>
              <a:rPr sz="1903" dirty="0">
                <a:latin typeface="Bookman Old Style"/>
                <a:cs typeface="Bookman Old Style"/>
              </a:rPr>
              <a:t>f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8" dirty="0">
                <a:latin typeface="Bookman Old Style"/>
                <a:cs typeface="Bookman Old Style"/>
              </a:rPr>
              <a:t>r</a:t>
            </a:r>
            <a:r>
              <a:rPr sz="1903" dirty="0">
                <a:latin typeface="Bookman Old Style"/>
                <a:cs typeface="Bookman Old Style"/>
              </a:rPr>
              <a:t>/</a:t>
            </a:r>
            <a:r>
              <a:rPr sz="1903" spc="-4" dirty="0">
                <a:latin typeface="Bookman Old Style"/>
                <a:cs typeface="Bookman Old Style"/>
              </a:rPr>
              <a:t>ti</a:t>
            </a:r>
            <a:r>
              <a:rPr sz="1903" spc="4" dirty="0">
                <a:latin typeface="Bookman Old Style"/>
                <a:cs typeface="Bookman Old Style"/>
              </a:rPr>
              <a:t>p</a:t>
            </a:r>
            <a:r>
              <a:rPr sz="1903" dirty="0">
                <a:latin typeface="Bookman Old Style"/>
                <a:cs typeface="Bookman Old Style"/>
              </a:rPr>
              <a:t>e</a:t>
            </a:r>
            <a:r>
              <a:rPr sz="1903" spc="22" dirty="0">
                <a:latin typeface="Bookman Old Style"/>
                <a:cs typeface="Bookman Old Style"/>
              </a:rPr>
              <a:t> </a:t>
            </a:r>
            <a:r>
              <a:rPr sz="1903" spc="4" dirty="0">
                <a:latin typeface="Bookman Old Style"/>
                <a:cs typeface="Bookman Old Style"/>
              </a:rPr>
              <a:t>p</a:t>
            </a:r>
            <a:r>
              <a:rPr sz="1903" spc="-4" dirty="0">
                <a:latin typeface="Bookman Old Style"/>
                <a:cs typeface="Bookman Old Style"/>
              </a:rPr>
              <a:t>a</a:t>
            </a:r>
            <a:r>
              <a:rPr sz="1903" spc="-8" dirty="0">
                <a:latin typeface="Bookman Old Style"/>
                <a:cs typeface="Bookman Old Style"/>
              </a:rPr>
              <a:t>r</a:t>
            </a:r>
            <a:r>
              <a:rPr sz="1903" spc="4" dirty="0">
                <a:latin typeface="Bookman Old Style"/>
                <a:cs typeface="Bookman Old Style"/>
              </a:rPr>
              <a:t>a</a:t>
            </a:r>
            <a:r>
              <a:rPr sz="1903" spc="-4" dirty="0">
                <a:latin typeface="Bookman Old Style"/>
                <a:cs typeface="Bookman Old Style"/>
              </a:rPr>
              <a:t>m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-4" dirty="0">
                <a:latin typeface="Bookman Old Style"/>
                <a:cs typeface="Bookman Old Style"/>
              </a:rPr>
              <a:t>t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dirty="0">
                <a:latin typeface="Bookman Old Style"/>
                <a:cs typeface="Bookman Old Style"/>
              </a:rPr>
              <a:t>r </a:t>
            </a:r>
            <a:r>
              <a:rPr sz="1903" spc="4" dirty="0">
                <a:latin typeface="Bookman Old Style"/>
                <a:cs typeface="Bookman Old Style"/>
              </a:rPr>
              <a:t>yan</a:t>
            </a:r>
            <a:r>
              <a:rPr sz="1903" dirty="0">
                <a:latin typeface="Bookman Old Style"/>
                <a:cs typeface="Bookman Old Style"/>
              </a:rPr>
              <a:t>g </a:t>
            </a:r>
            <a:r>
              <a:rPr sz="1903" spc="4" dirty="0">
                <a:latin typeface="Bookman Old Style"/>
                <a:cs typeface="Bookman Old Style"/>
              </a:rPr>
              <a:t>b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dirty="0">
                <a:latin typeface="Bookman Old Style"/>
                <a:cs typeface="Bookman Old Style"/>
              </a:rPr>
              <a:t>r</a:t>
            </a:r>
            <a:r>
              <a:rPr sz="1903" spc="4" dirty="0">
                <a:latin typeface="Bookman Old Style"/>
                <a:cs typeface="Bookman Old Style"/>
              </a:rPr>
              <a:t>b</a:t>
            </a:r>
            <a:r>
              <a:rPr sz="1903" spc="8" dirty="0">
                <a:latin typeface="Bookman Old Style"/>
                <a:cs typeface="Bookman Old Style"/>
              </a:rPr>
              <a:t>e</a:t>
            </a:r>
            <a:r>
              <a:rPr sz="1903" spc="4" dirty="0">
                <a:latin typeface="Bookman Old Style"/>
                <a:cs typeface="Bookman Old Style"/>
              </a:rPr>
              <a:t>d</a:t>
            </a:r>
            <a:r>
              <a:rPr sz="1903" dirty="0">
                <a:latin typeface="Bookman Old Style"/>
                <a:cs typeface="Bookman Old Style"/>
              </a:rPr>
              <a:t>a</a:t>
            </a:r>
            <a:endParaRPr sz="1903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2207192" y="1529933"/>
            <a:ext cx="1159876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3510672" y="1518886"/>
            <a:ext cx="1204061" cy="375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 txBox="1"/>
          <p:nvPr/>
        </p:nvSpPr>
        <p:spPr>
          <a:xfrm>
            <a:off x="2164126" y="2420536"/>
            <a:ext cx="7910207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Ya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tu</a:t>
            </a:r>
            <a:r>
              <a:rPr sz="3330" spc="294" baseline="1159" dirty="0">
                <a:latin typeface="Bookman Old Style"/>
                <a:cs typeface="Bookman Old Style"/>
              </a:rPr>
              <a:t> </a:t>
            </a:r>
            <a:r>
              <a:rPr sz="3330" spc="-8" baseline="1159" dirty="0">
                <a:latin typeface="Bookman Old Style"/>
                <a:cs typeface="Bookman Old Style"/>
              </a:rPr>
              <a:t>k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-13" baseline="1159" dirty="0">
                <a:latin typeface="Bookman Old Style"/>
                <a:cs typeface="Bookman Old Style"/>
              </a:rPr>
              <a:t>l</a:t>
            </a:r>
            <a:r>
              <a:rPr sz="3330" baseline="1159" dirty="0">
                <a:latin typeface="Bookman Old Style"/>
                <a:cs typeface="Bookman Old Style"/>
              </a:rPr>
              <a:t>as</a:t>
            </a:r>
            <a:r>
              <a:rPr sz="3330" spc="289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ya</a:t>
            </a:r>
            <a:r>
              <a:rPr sz="3330" spc="-13" baseline="1159" dirty="0">
                <a:latin typeface="Bookman Old Style"/>
                <a:cs typeface="Bookman Old Style"/>
              </a:rPr>
              <a:t>n</a:t>
            </a:r>
            <a:r>
              <a:rPr sz="3330" baseline="1159" dirty="0">
                <a:latin typeface="Bookman Old Style"/>
                <a:cs typeface="Bookman Old Style"/>
              </a:rPr>
              <a:t>g</a:t>
            </a:r>
            <a:r>
              <a:rPr sz="3330" spc="298" baseline="1159" dirty="0">
                <a:latin typeface="Bookman Old Style"/>
                <a:cs typeface="Bookman Old Style"/>
              </a:rPr>
              <a:t> </a:t>
            </a:r>
            <a:r>
              <a:rPr sz="3330" spc="-8" baseline="1159" dirty="0">
                <a:latin typeface="Bookman Old Style"/>
                <a:cs typeface="Bookman Old Style"/>
              </a:rPr>
              <a:t>d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b</a:t>
            </a:r>
            <a:r>
              <a:rPr sz="3330" spc="-4" baseline="1159" dirty="0">
                <a:latin typeface="Bookman Old Style"/>
                <a:cs typeface="Bookman Old Style"/>
              </a:rPr>
              <a:t>u</a:t>
            </a:r>
            <a:r>
              <a:rPr sz="3330" baseline="1159" dirty="0">
                <a:latin typeface="Bookman Old Style"/>
                <a:cs typeface="Bookman Old Style"/>
              </a:rPr>
              <a:t>at</a:t>
            </a:r>
            <a:r>
              <a:rPr sz="3330" spc="294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di</a:t>
            </a:r>
            <a:r>
              <a:rPr sz="3330" spc="289" baseline="1159" dirty="0">
                <a:latin typeface="Bookman Old Style"/>
                <a:cs typeface="Bookman Old Style"/>
              </a:rPr>
              <a:t> </a:t>
            </a:r>
            <a:r>
              <a:rPr sz="3330" spc="-8" baseline="1159" dirty="0">
                <a:latin typeface="Bookman Old Style"/>
                <a:cs typeface="Bookman Old Style"/>
              </a:rPr>
              <a:t>d</a:t>
            </a:r>
            <a:r>
              <a:rPr sz="3330" baseline="1159" dirty="0">
                <a:latin typeface="Bookman Old Style"/>
                <a:cs typeface="Bookman Old Style"/>
              </a:rPr>
              <a:t>a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baseline="1159" dirty="0">
                <a:latin typeface="Bookman Old Style"/>
                <a:cs typeface="Bookman Old Style"/>
              </a:rPr>
              <a:t>am</a:t>
            </a:r>
            <a:r>
              <a:rPr sz="3330" spc="298" baseline="1159" dirty="0">
                <a:latin typeface="Bookman Old Style"/>
                <a:cs typeface="Bookman Old Style"/>
              </a:rPr>
              <a:t> </a:t>
            </a:r>
            <a:r>
              <a:rPr sz="3330" spc="-8" baseline="1159" dirty="0">
                <a:latin typeface="Bookman Old Style"/>
                <a:cs typeface="Bookman Old Style"/>
              </a:rPr>
              <a:t>k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spc="-8" baseline="1159" dirty="0">
                <a:latin typeface="Bookman Old Style"/>
                <a:cs typeface="Bookman Old Style"/>
              </a:rPr>
              <a:t>a</a:t>
            </a:r>
            <a:r>
              <a:rPr sz="3330" spc="4" baseline="1159" dirty="0">
                <a:latin typeface="Bookman Old Style"/>
                <a:cs typeface="Bookman Old Style"/>
              </a:rPr>
              <a:t>s</a:t>
            </a:r>
            <a:r>
              <a:rPr sz="3330" baseline="1159" dirty="0">
                <a:latin typeface="Bookman Old Style"/>
                <a:cs typeface="Bookman Old Style"/>
              </a:rPr>
              <a:t>.</a:t>
            </a:r>
            <a:r>
              <a:rPr sz="3330" spc="289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In</a:t>
            </a:r>
            <a:r>
              <a:rPr sz="3330" spc="-13" baseline="1159" dirty="0">
                <a:latin typeface="Bookman Old Style"/>
                <a:cs typeface="Bookman Old Style"/>
              </a:rPr>
              <a:t>n</a:t>
            </a:r>
            <a:r>
              <a:rPr sz="3330" baseline="1159" dirty="0">
                <a:latin typeface="Bookman Old Style"/>
                <a:cs typeface="Bookman Old Style"/>
              </a:rPr>
              <a:t>er</a:t>
            </a:r>
            <a:r>
              <a:rPr sz="3330" spc="294" baseline="1159" dirty="0">
                <a:latin typeface="Bookman Old Style"/>
                <a:cs typeface="Bookman Old Style"/>
              </a:rPr>
              <a:t> </a:t>
            </a:r>
            <a:r>
              <a:rPr sz="3330" spc="-4" baseline="1159" dirty="0">
                <a:latin typeface="Bookman Old Style"/>
                <a:cs typeface="Bookman Old Style"/>
              </a:rPr>
              <a:t>cl</a:t>
            </a:r>
            <a:r>
              <a:rPr sz="3330" baseline="1159" dirty="0">
                <a:latin typeface="Bookman Old Style"/>
                <a:cs typeface="Bookman Old Style"/>
              </a:rPr>
              <a:t>a</a:t>
            </a:r>
            <a:r>
              <a:rPr sz="3330" spc="-4" baseline="1159" dirty="0">
                <a:latin typeface="Bookman Old Style"/>
                <a:cs typeface="Bookman Old Style"/>
              </a:rPr>
              <a:t>s</a:t>
            </a:r>
            <a:r>
              <a:rPr sz="3330" baseline="1159" dirty="0">
                <a:latin typeface="Bookman Old Style"/>
                <a:cs typeface="Bookman Old Style"/>
              </a:rPr>
              <a:t>s</a:t>
            </a:r>
            <a:r>
              <a:rPr sz="3330" spc="294" baseline="1159" dirty="0">
                <a:latin typeface="Bookman Old Style"/>
                <a:cs typeface="Bookman Old Style"/>
              </a:rPr>
              <a:t> 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ni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4126" y="2724313"/>
            <a:ext cx="1016572" cy="61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42457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dapat</a:t>
            </a:r>
            <a:endParaRPr sz="2220">
              <a:latin typeface="Bookman Old Style"/>
              <a:cs typeface="Bookman Old Style"/>
            </a:endParaRPr>
          </a:p>
          <a:p>
            <a:pPr marL="11506">
              <a:lnSpc>
                <a:spcPts val="2401"/>
              </a:lnSpc>
            </a:pPr>
            <a:r>
              <a:rPr sz="3330" baseline="1159" dirty="0">
                <a:latin typeface="Bookman Old Style"/>
                <a:cs typeface="Bookman Old Style"/>
              </a:rPr>
              <a:t>berada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5545" y="2724313"/>
            <a:ext cx="2409521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4" baseline="1159" dirty="0">
                <a:latin typeface="Bookman Old Style"/>
                <a:cs typeface="Bookman Old Style"/>
              </a:rPr>
              <a:t>me</a:t>
            </a:r>
            <a:r>
              <a:rPr sz="3330" baseline="1159" dirty="0">
                <a:latin typeface="Bookman Old Style"/>
                <a:cs typeface="Bookman Old Style"/>
              </a:rPr>
              <a:t>nga</a:t>
            </a:r>
            <a:r>
              <a:rPr sz="3330" spc="-8" baseline="1159" dirty="0">
                <a:latin typeface="Bookman Old Style"/>
                <a:cs typeface="Bookman Old Style"/>
              </a:rPr>
              <a:t>k</a:t>
            </a:r>
            <a:r>
              <a:rPr sz="3330" spc="-4" baseline="1159" dirty="0">
                <a:latin typeface="Bookman Old Style"/>
                <a:cs typeface="Bookman Old Style"/>
              </a:rPr>
              <a:t>se</a:t>
            </a:r>
            <a:r>
              <a:rPr sz="3330" baseline="1159" dirty="0">
                <a:latin typeface="Bookman Old Style"/>
                <a:cs typeface="Bookman Old Style"/>
              </a:rPr>
              <a:t>s </a:t>
            </a:r>
            <a:r>
              <a:rPr sz="3330" spc="180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data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4511" y="2724313"/>
            <a:ext cx="591974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dan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3577" y="2724313"/>
            <a:ext cx="1106020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m</a:t>
            </a:r>
            <a:r>
              <a:rPr sz="3330" spc="-4" baseline="1159" dirty="0">
                <a:latin typeface="Bookman Old Style"/>
                <a:cs typeface="Bookman Old Style"/>
              </a:rPr>
              <a:t>e</a:t>
            </a:r>
            <a:r>
              <a:rPr sz="3330" baseline="1159" dirty="0">
                <a:latin typeface="Bookman Old Style"/>
                <a:cs typeface="Bookman Old Style"/>
              </a:rPr>
              <a:t>thod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7682" y="2724313"/>
            <a:ext cx="614052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dari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0220" y="2724313"/>
            <a:ext cx="783892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ke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baseline="1159" dirty="0">
                <a:latin typeface="Bookman Old Style"/>
                <a:cs typeface="Bookman Old Style"/>
              </a:rPr>
              <a:t>as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2599" y="2724313"/>
            <a:ext cx="720769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ya</a:t>
            </a:r>
            <a:r>
              <a:rPr sz="3330" spc="-13" baseline="1159" dirty="0">
                <a:latin typeface="Bookman Old Style"/>
                <a:cs typeface="Bookman Old Style"/>
              </a:rPr>
              <a:t>n</a:t>
            </a:r>
            <a:r>
              <a:rPr sz="3330" baseline="1159" dirty="0">
                <a:latin typeface="Bookman Old Style"/>
                <a:cs typeface="Bookman Old Style"/>
              </a:rPr>
              <a:t>g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9571" y="3029471"/>
            <a:ext cx="1507019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d</a:t>
            </a:r>
            <a:r>
              <a:rPr sz="3330" baseline="1159" dirty="0">
                <a:latin typeface="Bookman Old Style"/>
                <a:cs typeface="Bookman Old Style"/>
              </a:rPr>
              <a:t>i </a:t>
            </a:r>
            <a:r>
              <a:rPr sz="3330" spc="590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bag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an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5198" y="3029471"/>
            <a:ext cx="1222926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4" baseline="1159" dirty="0">
                <a:latin typeface="Bookman Old Style"/>
                <a:cs typeface="Bookman Old Style"/>
              </a:rPr>
              <a:t>lu</a:t>
            </a:r>
            <a:r>
              <a:rPr sz="3330" baseline="1159" dirty="0">
                <a:latin typeface="Bookman Old Style"/>
                <a:cs typeface="Bookman Old Style"/>
              </a:rPr>
              <a:t>arny</a:t>
            </a:r>
            <a:r>
              <a:rPr sz="3330" spc="-8" baseline="1159" dirty="0">
                <a:latin typeface="Bookman Old Style"/>
                <a:cs typeface="Bookman Old Style"/>
              </a:rPr>
              <a:t>a</a:t>
            </a:r>
            <a:r>
              <a:rPr sz="3330" baseline="1159" dirty="0">
                <a:latin typeface="Bookman Old Style"/>
                <a:cs typeface="Bookman Old Style"/>
              </a:rPr>
              <a:t>,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9143" y="3029471"/>
            <a:ext cx="1436923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4" baseline="1159" dirty="0">
                <a:latin typeface="Bookman Old Style"/>
                <a:cs typeface="Bookman Old Style"/>
              </a:rPr>
              <a:t>me</a:t>
            </a:r>
            <a:r>
              <a:rPr sz="3330" baseline="1159" dirty="0">
                <a:latin typeface="Bookman Old Style"/>
                <a:cs typeface="Bookman Old Style"/>
              </a:rPr>
              <a:t>sk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spc="-8" baseline="1159" dirty="0">
                <a:latin typeface="Bookman Old Style"/>
                <a:cs typeface="Bookman Old Style"/>
              </a:rPr>
              <a:t>p</a:t>
            </a:r>
            <a:r>
              <a:rPr sz="3330" spc="-4" baseline="1159" dirty="0">
                <a:latin typeface="Bookman Old Style"/>
                <a:cs typeface="Bookman Old Style"/>
              </a:rPr>
              <a:t>u</a:t>
            </a:r>
            <a:r>
              <a:rPr sz="3330" baseline="1159" dirty="0">
                <a:latin typeface="Bookman Old Style"/>
                <a:cs typeface="Bookman Old Style"/>
              </a:rPr>
              <a:t>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5733" y="3029471"/>
            <a:ext cx="675478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da</a:t>
            </a: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baseline="1159" dirty="0">
                <a:latin typeface="Bookman Old Style"/>
                <a:cs typeface="Bookman Old Style"/>
              </a:rPr>
              <a:t>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0117" y="3029471"/>
            <a:ext cx="1102623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b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-8" baseline="1159" dirty="0">
                <a:latin typeface="Bookman Old Style"/>
                <a:cs typeface="Bookman Old Style"/>
              </a:rPr>
              <a:t>r</a:t>
            </a:r>
            <a:r>
              <a:rPr sz="3330" baseline="1159" dirty="0">
                <a:latin typeface="Bookman Old Style"/>
                <a:cs typeface="Bookman Old Style"/>
              </a:rPr>
              <a:t>s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spc="4" baseline="1159" dirty="0">
                <a:latin typeface="Bookman Old Style"/>
                <a:cs typeface="Bookman Old Style"/>
              </a:rPr>
              <a:t>f</a:t>
            </a:r>
            <a:r>
              <a:rPr sz="3330" spc="-8" baseline="1159" dirty="0">
                <a:latin typeface="Bookman Old Style"/>
                <a:cs typeface="Bookman Old Style"/>
              </a:rPr>
              <a:t>a</a:t>
            </a:r>
            <a:r>
              <a:rPr sz="3330" baseline="1159" dirty="0">
                <a:latin typeface="Bookman Old Style"/>
                <a:cs typeface="Bookman Old Style"/>
              </a:rPr>
              <a:t>t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127" y="3334629"/>
            <a:ext cx="1681256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pr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va</a:t>
            </a: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4" baseline="1159" dirty="0">
                <a:latin typeface="Bookman Old Style"/>
                <a:cs typeface="Bookman Old Style"/>
              </a:rPr>
              <a:t>.</a:t>
            </a:r>
            <a:r>
              <a:rPr sz="3330" spc="-8" baseline="1159" dirty="0">
                <a:latin typeface="Bookman Old Style"/>
                <a:cs typeface="Bookman Old Style"/>
              </a:rPr>
              <a:t>D</a:t>
            </a:r>
            <a:r>
              <a:rPr sz="3330" baseline="1159" dirty="0">
                <a:latin typeface="Bookman Old Style"/>
                <a:cs typeface="Bookman Old Style"/>
              </a:rPr>
              <a:t>an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0510" y="3334629"/>
            <a:ext cx="992228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bag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spc="-8" baseline="1159" dirty="0">
                <a:latin typeface="Bookman Old Style"/>
                <a:cs typeface="Bookman Old Style"/>
              </a:rPr>
              <a:t>a</a:t>
            </a:r>
            <a:r>
              <a:rPr sz="3330" baseline="1159" dirty="0">
                <a:latin typeface="Bookman Old Style"/>
                <a:cs typeface="Bookman Old Style"/>
              </a:rPr>
              <a:t>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7873" y="3334629"/>
            <a:ext cx="1702127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pr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va</a:t>
            </a: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386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dari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970" y="3334629"/>
            <a:ext cx="794365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nner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496" y="3334629"/>
            <a:ext cx="753887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c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spc="-8" baseline="1159" dirty="0">
                <a:latin typeface="Bookman Old Style"/>
                <a:cs typeface="Bookman Old Style"/>
              </a:rPr>
              <a:t>a</a:t>
            </a:r>
            <a:r>
              <a:rPr sz="3330" spc="-4" baseline="1159" dirty="0">
                <a:latin typeface="Bookman Old Style"/>
                <a:cs typeface="Bookman Old Style"/>
              </a:rPr>
              <a:t>s</a:t>
            </a:r>
            <a:r>
              <a:rPr sz="3330" baseline="1159" dirty="0">
                <a:latin typeface="Bookman Old Style"/>
                <a:cs typeface="Bookman Old Style"/>
              </a:rPr>
              <a:t>s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1979" y="3334629"/>
            <a:ext cx="764926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baseline="1159" dirty="0">
                <a:latin typeface="Bookman Old Style"/>
                <a:cs typeface="Bookman Old Style"/>
              </a:rPr>
              <a:t>ap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1509" y="3334629"/>
            <a:ext cx="770871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t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d</a:t>
            </a:r>
            <a:r>
              <a:rPr sz="3330" spc="-8" baseline="1159" dirty="0">
                <a:latin typeface="Bookman Old Style"/>
                <a:cs typeface="Bookman Old Style"/>
              </a:rPr>
              <a:t>a</a:t>
            </a:r>
            <a:r>
              <a:rPr sz="3330" baseline="1159" dirty="0">
                <a:latin typeface="Bookman Old Style"/>
                <a:cs typeface="Bookman Old Style"/>
              </a:rPr>
              <a:t>k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4126" y="3639787"/>
            <a:ext cx="2738422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dapat di akses</a:t>
            </a:r>
            <a:r>
              <a:rPr sz="3330" spc="-26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o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baseline="1159" dirty="0">
                <a:latin typeface="Bookman Old Style"/>
                <a:cs typeface="Bookman Old Style"/>
              </a:rPr>
              <a:t>eh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25737" y="3639787"/>
            <a:ext cx="3308529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ke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baseline="1159" dirty="0">
                <a:latin typeface="Bookman Old Style"/>
                <a:cs typeface="Bookman Old Style"/>
              </a:rPr>
              <a:t>as</a:t>
            </a:r>
            <a:r>
              <a:rPr sz="3330" spc="-13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di bag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an </a:t>
            </a:r>
            <a:r>
              <a:rPr sz="3330" spc="-4" baseline="1159" dirty="0">
                <a:latin typeface="Bookman Old Style"/>
                <a:cs typeface="Bookman Old Style"/>
              </a:rPr>
              <a:t>lu</a:t>
            </a:r>
            <a:r>
              <a:rPr sz="3330" baseline="1159" dirty="0">
                <a:latin typeface="Bookman Old Style"/>
                <a:cs typeface="Bookman Old Style"/>
              </a:rPr>
              <a:t>arnya</a:t>
            </a:r>
            <a:endParaRPr sz="222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658760" y="279347"/>
            <a:ext cx="1467219" cy="348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704"/>
              </a:lnSpc>
              <a:spcBef>
                <a:spcPts val="135"/>
              </a:spcBef>
            </a:pPr>
            <a:r>
              <a:rPr sz="2537" dirty="0">
                <a:latin typeface="Arial"/>
                <a:cs typeface="Arial"/>
              </a:rPr>
              <a:t>L</a:t>
            </a:r>
            <a:r>
              <a:rPr sz="2537" dirty="0">
                <a:solidFill>
                  <a:srgbClr val="0E0E0E"/>
                </a:solidFill>
                <a:latin typeface="Arial"/>
                <a:cs typeface="Arial"/>
              </a:rPr>
              <a:t>uar.java</a:t>
            </a:r>
            <a:endParaRPr sz="253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9652" y="5800584"/>
            <a:ext cx="419415" cy="223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694"/>
              </a:lnSpc>
              <a:spcBef>
                <a:spcPts val="84"/>
              </a:spcBef>
            </a:pPr>
            <a:r>
              <a:rPr sz="1540" dirty="0">
                <a:solidFill>
                  <a:srgbClr val="686366"/>
                </a:solidFill>
                <a:latin typeface="Arial"/>
                <a:cs typeface="Arial"/>
              </a:rPr>
              <a:t>•</a:t>
            </a:r>
            <a:endParaRPr sz="154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36E1FB9-23E8-40F0-8C1D-34C791FE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38" y="628000"/>
            <a:ext cx="7856875" cy="6130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1677423" y="598349"/>
            <a:ext cx="2525710" cy="25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66"/>
              </a:lnSpc>
              <a:spcBef>
                <a:spcPts val="98"/>
              </a:spcBef>
            </a:pPr>
            <a:r>
              <a:rPr sz="1812" b="1" dirty="0">
                <a:solidFill>
                  <a:srgbClr val="070707"/>
                </a:solidFill>
                <a:latin typeface="Arial"/>
                <a:cs typeface="Arial"/>
              </a:rPr>
              <a:t>Demoln</a:t>
            </a:r>
            <a:r>
              <a:rPr sz="1812" b="1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1812" b="1" dirty="0">
                <a:solidFill>
                  <a:srgbClr val="070707"/>
                </a:solidFill>
                <a:latin typeface="Arial"/>
                <a:cs typeface="Arial"/>
              </a:rPr>
              <a:t>er</a:t>
            </a:r>
            <a:r>
              <a:rPr sz="1812" b="1" dirty="0">
                <a:solidFill>
                  <a:srgbClr val="181818"/>
                </a:solidFill>
                <a:latin typeface="Arial"/>
                <a:cs typeface="Arial"/>
              </a:rPr>
              <a:t>C</a:t>
            </a:r>
            <a:r>
              <a:rPr sz="1812" b="1" dirty="0">
                <a:solidFill>
                  <a:srgbClr val="070707"/>
                </a:solidFill>
                <a:latin typeface="Arial"/>
                <a:cs typeface="Arial"/>
              </a:rPr>
              <a:t>l</a:t>
            </a:r>
            <a:r>
              <a:rPr sz="1812" b="1" dirty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1812" b="1" dirty="0">
                <a:solidFill>
                  <a:srgbClr val="070707"/>
                </a:solidFill>
                <a:latin typeface="Arial"/>
                <a:cs typeface="Arial"/>
              </a:rPr>
              <a:t>ss.</a:t>
            </a:r>
            <a:r>
              <a:rPr sz="1812" b="1" dirty="0">
                <a:solidFill>
                  <a:srgbClr val="181818"/>
                </a:solidFill>
                <a:latin typeface="Arial"/>
                <a:cs typeface="Arial"/>
              </a:rPr>
              <a:t>j</a:t>
            </a:r>
            <a:r>
              <a:rPr sz="1812" b="1" dirty="0">
                <a:solidFill>
                  <a:srgbClr val="070707"/>
                </a:solidFill>
                <a:latin typeface="Arial"/>
                <a:cs typeface="Arial"/>
              </a:rPr>
              <a:t>o</a:t>
            </a:r>
            <a:r>
              <a:rPr sz="1812" b="1" dirty="0">
                <a:solidFill>
                  <a:srgbClr val="181818"/>
                </a:solidFill>
                <a:latin typeface="Arial"/>
                <a:cs typeface="Arial"/>
              </a:rPr>
              <a:t>v</a:t>
            </a:r>
            <a:r>
              <a:rPr sz="1812" b="1" dirty="0">
                <a:solidFill>
                  <a:srgbClr val="070707"/>
                </a:solidFill>
                <a:latin typeface="Arial"/>
                <a:cs typeface="Arial"/>
              </a:rPr>
              <a:t>o</a:t>
            </a:r>
            <a:endParaRPr sz="1812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5D5A5D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0A7A25-2523-41C8-9E52-347F3BEB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3" y="1426832"/>
            <a:ext cx="6283346" cy="2519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2179575" y="1529933"/>
            <a:ext cx="1811617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4184504" y="1513363"/>
            <a:ext cx="2344975" cy="474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 txBox="1"/>
          <p:nvPr/>
        </p:nvSpPr>
        <p:spPr>
          <a:xfrm>
            <a:off x="5494106" y="2355880"/>
            <a:ext cx="1570209" cy="3317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3428">
              <a:lnSpc>
                <a:spcPts val="1649"/>
              </a:lnSpc>
              <a:spcBef>
                <a:spcPts val="82"/>
              </a:spcBef>
            </a:pPr>
            <a:r>
              <a:rPr sz="1495" dirty="0">
                <a:latin typeface="Bookman Old Style"/>
                <a:cs typeface="Bookman Old Style"/>
              </a:rPr>
              <a:t>C</a:t>
            </a:r>
            <a:r>
              <a:rPr sz="1495" spc="4" dirty="0">
                <a:latin typeface="Bookman Old Style"/>
                <a:cs typeface="Bookman Old Style"/>
              </a:rPr>
              <a:t>la</a:t>
            </a:r>
            <a:r>
              <a:rPr sz="1495" spc="-4" dirty="0">
                <a:latin typeface="Bookman Old Style"/>
                <a:cs typeface="Bookman Old Style"/>
              </a:rPr>
              <a:t>s</a:t>
            </a:r>
            <a:r>
              <a:rPr sz="1495" dirty="0">
                <a:latin typeface="Bookman Old Style"/>
                <a:cs typeface="Bookman Old Style"/>
              </a:rPr>
              <a:t>s</a:t>
            </a:r>
            <a:r>
              <a:rPr sz="1495" spc="39" dirty="0">
                <a:latin typeface="Bookman Old Style"/>
                <a:cs typeface="Bookman Old Style"/>
              </a:rPr>
              <a:t> </a:t>
            </a:r>
            <a:r>
              <a:rPr sz="1495" spc="4" dirty="0">
                <a:latin typeface="Bookman Old Style"/>
                <a:cs typeface="Bookman Old Style"/>
              </a:rPr>
              <a:t>A</a:t>
            </a:r>
            <a:r>
              <a:rPr sz="1495" dirty="0">
                <a:latin typeface="Bookman Old Style"/>
                <a:cs typeface="Bookman Old Style"/>
              </a:rPr>
              <a:t>{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391"/>
              </a:spcBef>
            </a:pPr>
            <a:r>
              <a:rPr sz="1495" dirty="0">
                <a:latin typeface="Bookman Old Style"/>
                <a:cs typeface="Bookman Old Style"/>
              </a:rPr>
              <a:t>St</a:t>
            </a:r>
            <a:r>
              <a:rPr sz="1495" spc="4" dirty="0">
                <a:latin typeface="Bookman Old Style"/>
                <a:cs typeface="Bookman Old Style"/>
              </a:rPr>
              <a:t>a</a:t>
            </a:r>
            <a:r>
              <a:rPr sz="1495" dirty="0">
                <a:latin typeface="Bookman Old Style"/>
                <a:cs typeface="Bookman Old Style"/>
              </a:rPr>
              <a:t>t</a:t>
            </a:r>
            <a:r>
              <a:rPr sz="1495" spc="18" dirty="0">
                <a:latin typeface="Bookman Old Style"/>
                <a:cs typeface="Bookman Old Style"/>
              </a:rPr>
              <a:t>e</a:t>
            </a:r>
            <a:r>
              <a:rPr sz="1495" spc="-4" dirty="0">
                <a:latin typeface="Bookman Old Style"/>
                <a:cs typeface="Bookman Old Style"/>
              </a:rPr>
              <a:t>me</a:t>
            </a:r>
            <a:r>
              <a:rPr sz="1495" dirty="0">
                <a:latin typeface="Bookman Old Style"/>
                <a:cs typeface="Bookman Old Style"/>
              </a:rPr>
              <a:t>nt</a:t>
            </a:r>
            <a:r>
              <a:rPr sz="1495" spc="-4" dirty="0">
                <a:latin typeface="Bookman Old Style"/>
                <a:cs typeface="Bookman Old Style"/>
              </a:rPr>
              <a:t>A</a:t>
            </a:r>
            <a:r>
              <a:rPr sz="1495" dirty="0">
                <a:latin typeface="Bookman Old Style"/>
                <a:cs typeface="Bookman Old Style"/>
              </a:rPr>
              <a:t>;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}</a:t>
            </a:r>
            <a:endParaRPr sz="1495">
              <a:latin typeface="Bookman Old Style"/>
              <a:cs typeface="Bookman Old Style"/>
            </a:endParaRPr>
          </a:p>
          <a:p>
            <a:pPr marL="11506" marR="12283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C</a:t>
            </a:r>
            <a:r>
              <a:rPr sz="1495" spc="4" dirty="0">
                <a:latin typeface="Bookman Old Style"/>
                <a:cs typeface="Bookman Old Style"/>
              </a:rPr>
              <a:t>la</a:t>
            </a:r>
            <a:r>
              <a:rPr sz="1495" spc="-4" dirty="0">
                <a:latin typeface="Bookman Old Style"/>
                <a:cs typeface="Bookman Old Style"/>
              </a:rPr>
              <a:t>s</a:t>
            </a:r>
            <a:r>
              <a:rPr sz="1495" dirty="0">
                <a:latin typeface="Bookman Old Style"/>
                <a:cs typeface="Bookman Old Style"/>
              </a:rPr>
              <a:t>s</a:t>
            </a:r>
            <a:r>
              <a:rPr sz="1495" spc="39" dirty="0">
                <a:latin typeface="Bookman Old Style"/>
                <a:cs typeface="Bookman Old Style"/>
              </a:rPr>
              <a:t> </a:t>
            </a:r>
            <a:r>
              <a:rPr sz="1495" dirty="0">
                <a:latin typeface="Bookman Old Style"/>
                <a:cs typeface="Bookman Old Style"/>
              </a:rPr>
              <a:t>B</a:t>
            </a:r>
            <a:r>
              <a:rPr sz="1495" spc="11" dirty="0">
                <a:latin typeface="Bookman Old Style"/>
                <a:cs typeface="Bookman Old Style"/>
              </a:rPr>
              <a:t> </a:t>
            </a:r>
            <a:r>
              <a:rPr sz="1495" spc="18" dirty="0">
                <a:latin typeface="Bookman Old Style"/>
                <a:cs typeface="Bookman Old Style"/>
              </a:rPr>
              <a:t>e</a:t>
            </a:r>
            <a:r>
              <a:rPr sz="1495" dirty="0">
                <a:latin typeface="Bookman Old Style"/>
                <a:cs typeface="Bookman Old Style"/>
              </a:rPr>
              <a:t>xt</a:t>
            </a:r>
            <a:r>
              <a:rPr sz="1495" spc="9" dirty="0">
                <a:latin typeface="Bookman Old Style"/>
                <a:cs typeface="Bookman Old Style"/>
              </a:rPr>
              <a:t>e</a:t>
            </a:r>
            <a:r>
              <a:rPr sz="1495" spc="-9" dirty="0">
                <a:latin typeface="Bookman Old Style"/>
                <a:cs typeface="Bookman Old Style"/>
              </a:rPr>
              <a:t>n</a:t>
            </a:r>
            <a:r>
              <a:rPr sz="1495" dirty="0">
                <a:latin typeface="Bookman Old Style"/>
                <a:cs typeface="Bookman Old Style"/>
              </a:rPr>
              <a:t>ds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474"/>
              </a:spcBef>
            </a:pPr>
            <a:r>
              <a:rPr sz="1495" dirty="0">
                <a:latin typeface="Bookman Old Style"/>
                <a:cs typeface="Bookman Old Style"/>
              </a:rPr>
              <a:t>St</a:t>
            </a:r>
            <a:r>
              <a:rPr sz="1495" spc="4" dirty="0">
                <a:latin typeface="Bookman Old Style"/>
                <a:cs typeface="Bookman Old Style"/>
              </a:rPr>
              <a:t>a</a:t>
            </a:r>
            <a:r>
              <a:rPr sz="1495" dirty="0">
                <a:latin typeface="Bookman Old Style"/>
                <a:cs typeface="Bookman Old Style"/>
              </a:rPr>
              <a:t>t</a:t>
            </a:r>
            <a:r>
              <a:rPr sz="1495" spc="18" dirty="0">
                <a:latin typeface="Bookman Old Style"/>
                <a:cs typeface="Bookman Old Style"/>
              </a:rPr>
              <a:t>e</a:t>
            </a:r>
            <a:r>
              <a:rPr sz="1495" spc="-4" dirty="0">
                <a:latin typeface="Bookman Old Style"/>
                <a:cs typeface="Bookman Old Style"/>
              </a:rPr>
              <a:t>me</a:t>
            </a:r>
            <a:r>
              <a:rPr sz="1495" dirty="0">
                <a:latin typeface="Bookman Old Style"/>
                <a:cs typeface="Bookman Old Style"/>
              </a:rPr>
              <a:t>nt</a:t>
            </a:r>
            <a:r>
              <a:rPr sz="1495" spc="-9" dirty="0">
                <a:latin typeface="Bookman Old Style"/>
                <a:cs typeface="Bookman Old Style"/>
              </a:rPr>
              <a:t>B</a:t>
            </a:r>
            <a:r>
              <a:rPr sz="1495" dirty="0">
                <a:latin typeface="Bookman Old Style"/>
                <a:cs typeface="Bookman Old Style"/>
              </a:rPr>
              <a:t>;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}</a:t>
            </a:r>
            <a:endParaRPr sz="1495">
              <a:latin typeface="Bookman Old Style"/>
              <a:cs typeface="Bookman Old Style"/>
            </a:endParaRPr>
          </a:p>
          <a:p>
            <a:pPr marL="11506" marR="12283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C</a:t>
            </a:r>
            <a:r>
              <a:rPr sz="1495" spc="4" dirty="0">
                <a:latin typeface="Bookman Old Style"/>
                <a:cs typeface="Bookman Old Style"/>
              </a:rPr>
              <a:t>la</a:t>
            </a:r>
            <a:r>
              <a:rPr sz="1495" spc="-4" dirty="0">
                <a:latin typeface="Bookman Old Style"/>
                <a:cs typeface="Bookman Old Style"/>
              </a:rPr>
              <a:t>s</a:t>
            </a:r>
            <a:r>
              <a:rPr sz="1495" dirty="0">
                <a:latin typeface="Bookman Old Style"/>
                <a:cs typeface="Bookman Old Style"/>
              </a:rPr>
              <a:t>s</a:t>
            </a:r>
            <a:r>
              <a:rPr sz="1495" spc="39" dirty="0">
                <a:latin typeface="Bookman Old Style"/>
                <a:cs typeface="Bookman Old Style"/>
              </a:rPr>
              <a:t> </a:t>
            </a:r>
            <a:r>
              <a:rPr sz="1495" dirty="0">
                <a:latin typeface="Bookman Old Style"/>
                <a:cs typeface="Bookman Old Style"/>
              </a:rPr>
              <a:t>C</a:t>
            </a:r>
            <a:r>
              <a:rPr sz="1495" spc="11" dirty="0">
                <a:latin typeface="Bookman Old Style"/>
                <a:cs typeface="Bookman Old Style"/>
              </a:rPr>
              <a:t> </a:t>
            </a:r>
            <a:r>
              <a:rPr sz="1495" spc="18" dirty="0">
                <a:latin typeface="Bookman Old Style"/>
                <a:cs typeface="Bookman Old Style"/>
              </a:rPr>
              <a:t>e</a:t>
            </a:r>
            <a:r>
              <a:rPr sz="1495" dirty="0">
                <a:latin typeface="Bookman Old Style"/>
                <a:cs typeface="Bookman Old Style"/>
              </a:rPr>
              <a:t>xt</a:t>
            </a:r>
            <a:r>
              <a:rPr sz="1495" spc="9" dirty="0">
                <a:latin typeface="Bookman Old Style"/>
                <a:cs typeface="Bookman Old Style"/>
              </a:rPr>
              <a:t>e</a:t>
            </a:r>
            <a:r>
              <a:rPr sz="1495" spc="-9" dirty="0">
                <a:latin typeface="Bookman Old Style"/>
                <a:cs typeface="Bookman Old Style"/>
              </a:rPr>
              <a:t>n</a:t>
            </a:r>
            <a:r>
              <a:rPr sz="1495" dirty="0">
                <a:latin typeface="Bookman Old Style"/>
                <a:cs typeface="Bookman Old Style"/>
              </a:rPr>
              <a:t>ds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St</a:t>
            </a:r>
            <a:r>
              <a:rPr sz="1495" spc="4" dirty="0">
                <a:latin typeface="Bookman Old Style"/>
                <a:cs typeface="Bookman Old Style"/>
              </a:rPr>
              <a:t>a</a:t>
            </a:r>
            <a:r>
              <a:rPr sz="1495" dirty="0">
                <a:latin typeface="Bookman Old Style"/>
                <a:cs typeface="Bookman Old Style"/>
              </a:rPr>
              <a:t>t</a:t>
            </a:r>
            <a:r>
              <a:rPr sz="1495" spc="18" dirty="0">
                <a:latin typeface="Bookman Old Style"/>
                <a:cs typeface="Bookman Old Style"/>
              </a:rPr>
              <a:t>e</a:t>
            </a:r>
            <a:r>
              <a:rPr sz="1495" spc="-4" dirty="0">
                <a:latin typeface="Bookman Old Style"/>
                <a:cs typeface="Bookman Old Style"/>
              </a:rPr>
              <a:t>me</a:t>
            </a:r>
            <a:r>
              <a:rPr sz="1495" dirty="0">
                <a:latin typeface="Bookman Old Style"/>
                <a:cs typeface="Bookman Old Style"/>
              </a:rPr>
              <a:t>nt</a:t>
            </a:r>
            <a:r>
              <a:rPr sz="1495" spc="-9" dirty="0">
                <a:latin typeface="Bookman Old Style"/>
                <a:cs typeface="Bookman Old Style"/>
              </a:rPr>
              <a:t>C</a:t>
            </a:r>
            <a:r>
              <a:rPr sz="1495" dirty="0">
                <a:latin typeface="Bookman Old Style"/>
                <a:cs typeface="Bookman Old Style"/>
              </a:rPr>
              <a:t>;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474"/>
              </a:spcBef>
            </a:pPr>
            <a:r>
              <a:rPr sz="1495" dirty="0">
                <a:latin typeface="Bookman Old Style"/>
                <a:cs typeface="Bookman Old Style"/>
              </a:rPr>
              <a:t>}</a:t>
            </a:r>
            <a:endParaRPr sz="1495">
              <a:latin typeface="Bookman Old Style"/>
              <a:cs typeface="Bookman Old Style"/>
            </a:endParaRPr>
          </a:p>
          <a:p>
            <a:pPr marL="11506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C</a:t>
            </a:r>
            <a:r>
              <a:rPr sz="1495" spc="4" dirty="0">
                <a:latin typeface="Bookman Old Style"/>
                <a:cs typeface="Bookman Old Style"/>
              </a:rPr>
              <a:t>la</a:t>
            </a:r>
            <a:r>
              <a:rPr sz="1495" spc="-4" dirty="0">
                <a:latin typeface="Bookman Old Style"/>
                <a:cs typeface="Bookman Old Style"/>
              </a:rPr>
              <a:t>s</a:t>
            </a:r>
            <a:r>
              <a:rPr sz="1495" dirty="0">
                <a:latin typeface="Bookman Old Style"/>
                <a:cs typeface="Bookman Old Style"/>
              </a:rPr>
              <a:t>s</a:t>
            </a:r>
            <a:r>
              <a:rPr sz="1495" spc="39" dirty="0">
                <a:latin typeface="Bookman Old Style"/>
                <a:cs typeface="Bookman Old Style"/>
              </a:rPr>
              <a:t> </a:t>
            </a:r>
            <a:r>
              <a:rPr sz="1495" dirty="0">
                <a:latin typeface="Bookman Old Style"/>
                <a:cs typeface="Bookman Old Style"/>
              </a:rPr>
              <a:t>D</a:t>
            </a:r>
            <a:r>
              <a:rPr sz="1495" spc="21" dirty="0">
                <a:latin typeface="Bookman Old Style"/>
                <a:cs typeface="Bookman Old Style"/>
              </a:rPr>
              <a:t> </a:t>
            </a:r>
            <a:r>
              <a:rPr sz="1495" spc="18" dirty="0">
                <a:latin typeface="Bookman Old Style"/>
                <a:cs typeface="Bookman Old Style"/>
              </a:rPr>
              <a:t>e</a:t>
            </a:r>
            <a:r>
              <a:rPr sz="1495" dirty="0">
                <a:latin typeface="Bookman Old Style"/>
                <a:cs typeface="Bookman Old Style"/>
              </a:rPr>
              <a:t>xt</a:t>
            </a:r>
            <a:r>
              <a:rPr sz="1495" spc="9" dirty="0">
                <a:latin typeface="Bookman Old Style"/>
                <a:cs typeface="Bookman Old Style"/>
              </a:rPr>
              <a:t>e</a:t>
            </a:r>
            <a:r>
              <a:rPr sz="1495" spc="-9" dirty="0">
                <a:latin typeface="Bookman Old Style"/>
                <a:cs typeface="Bookman Old Style"/>
              </a:rPr>
              <a:t>n</a:t>
            </a:r>
            <a:r>
              <a:rPr sz="1495" dirty="0">
                <a:latin typeface="Bookman Old Style"/>
                <a:cs typeface="Bookman Old Style"/>
              </a:rPr>
              <a:t>ds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St</a:t>
            </a:r>
            <a:r>
              <a:rPr sz="1495" spc="4" dirty="0">
                <a:latin typeface="Bookman Old Style"/>
                <a:cs typeface="Bookman Old Style"/>
              </a:rPr>
              <a:t>a</a:t>
            </a:r>
            <a:r>
              <a:rPr sz="1495" dirty="0">
                <a:latin typeface="Bookman Old Style"/>
                <a:cs typeface="Bookman Old Style"/>
              </a:rPr>
              <a:t>t</a:t>
            </a:r>
            <a:r>
              <a:rPr sz="1495" spc="18" dirty="0">
                <a:latin typeface="Bookman Old Style"/>
                <a:cs typeface="Bookman Old Style"/>
              </a:rPr>
              <a:t>e</a:t>
            </a:r>
            <a:r>
              <a:rPr sz="1495" spc="-4" dirty="0">
                <a:latin typeface="Bookman Old Style"/>
                <a:cs typeface="Bookman Old Style"/>
              </a:rPr>
              <a:t>me</a:t>
            </a:r>
            <a:r>
              <a:rPr sz="1495" dirty="0">
                <a:latin typeface="Bookman Old Style"/>
                <a:cs typeface="Bookman Old Style"/>
              </a:rPr>
              <a:t>ntD;</a:t>
            </a:r>
            <a:endParaRPr sz="1495">
              <a:latin typeface="Bookman Old Style"/>
              <a:cs typeface="Bookman Old Style"/>
            </a:endParaRPr>
          </a:p>
          <a:p>
            <a:pPr marL="11506" marR="33428">
              <a:lnSpc>
                <a:spcPct val="97819"/>
              </a:lnSpc>
              <a:spcBef>
                <a:spcPts val="463"/>
              </a:spcBef>
            </a:pPr>
            <a:r>
              <a:rPr sz="1495" dirty="0">
                <a:latin typeface="Bookman Old Style"/>
                <a:cs typeface="Bookman Old Style"/>
              </a:rPr>
              <a:t>}</a:t>
            </a:r>
            <a:endParaRPr sz="1495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126" y="2396452"/>
            <a:ext cx="2350090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30"/>
              </a:lnSpc>
              <a:spcBef>
                <a:spcPts val="86"/>
              </a:spcBef>
            </a:pPr>
            <a:r>
              <a:rPr sz="1314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Bookman Old Style"/>
                <a:cs typeface="Bookman Old Style"/>
              </a:rPr>
              <a:t>A m</a:t>
            </a:r>
            <a:r>
              <a:rPr sz="1586" spc="8" dirty="0">
                <a:latin typeface="Bookman Old Style"/>
                <a:cs typeface="Bookman Old Style"/>
              </a:rPr>
              <a:t>e</a:t>
            </a:r>
            <a:r>
              <a:rPr sz="1586" dirty="0">
                <a:latin typeface="Bookman Old Style"/>
                <a:cs typeface="Bookman Old Style"/>
              </a:rPr>
              <a:t>mili</a:t>
            </a:r>
            <a:r>
              <a:rPr sz="1586" spc="4" dirty="0">
                <a:latin typeface="Bookman Old Style"/>
                <a:cs typeface="Bookman Old Style"/>
              </a:rPr>
              <a:t>k</a:t>
            </a:r>
            <a:r>
              <a:rPr sz="1586" dirty="0">
                <a:latin typeface="Bookman Old Style"/>
                <a:cs typeface="Bookman Old Style"/>
              </a:rPr>
              <a:t>i</a:t>
            </a:r>
            <a:r>
              <a:rPr sz="1586" spc="-26" dirty="0">
                <a:latin typeface="Bookman Old Style"/>
                <a:cs typeface="Bookman Old Style"/>
              </a:rPr>
              <a:t> </a:t>
            </a:r>
            <a:r>
              <a:rPr sz="1586" spc="-4" dirty="0">
                <a:latin typeface="Bookman Old Style"/>
                <a:cs typeface="Bookman Old Style"/>
              </a:rPr>
              <a:t>tu</a:t>
            </a:r>
            <a:r>
              <a:rPr sz="1586" dirty="0">
                <a:latin typeface="Bookman Old Style"/>
                <a:cs typeface="Bookman Old Style"/>
              </a:rPr>
              <a:t>r</a:t>
            </a:r>
            <a:r>
              <a:rPr sz="1586" spc="-4" dirty="0">
                <a:latin typeface="Bookman Old Style"/>
                <a:cs typeface="Bookman Old Style"/>
              </a:rPr>
              <a:t>un</a:t>
            </a:r>
            <a:r>
              <a:rPr sz="1586" spc="4" dirty="0">
                <a:latin typeface="Bookman Old Style"/>
                <a:cs typeface="Bookman Old Style"/>
              </a:rPr>
              <a:t>a</a:t>
            </a:r>
            <a:r>
              <a:rPr sz="1586" dirty="0">
                <a:latin typeface="Bookman Old Style"/>
                <a:cs typeface="Bookman Old Style"/>
              </a:rPr>
              <a:t>n</a:t>
            </a:r>
            <a:r>
              <a:rPr sz="1586" spc="31" dirty="0">
                <a:latin typeface="Bookman Old Style"/>
                <a:cs typeface="Bookman Old Style"/>
              </a:rPr>
              <a:t> </a:t>
            </a:r>
            <a:r>
              <a:rPr sz="1586" dirty="0">
                <a:latin typeface="Bookman Old Style"/>
                <a:cs typeface="Bookman Old Style"/>
              </a:rPr>
              <a:t>B</a:t>
            </a:r>
            <a:endParaRPr sz="1586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4126" y="2734750"/>
            <a:ext cx="347218" cy="564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30"/>
              </a:lnSpc>
              <a:spcBef>
                <a:spcPts val="86"/>
              </a:spcBef>
            </a:pPr>
            <a:r>
              <a:rPr sz="1314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Bookman Old Style"/>
                <a:cs typeface="Bookman Old Style"/>
              </a:rPr>
              <a:t>B</a:t>
            </a:r>
            <a:endParaRPr sz="1586">
              <a:latin typeface="Bookman Old Style"/>
              <a:cs typeface="Bookman Old Style"/>
            </a:endParaRPr>
          </a:p>
          <a:p>
            <a:pPr marL="11506">
              <a:lnSpc>
                <a:spcPct val="97819"/>
              </a:lnSpc>
              <a:spcBef>
                <a:spcPts val="727"/>
              </a:spcBef>
            </a:pPr>
            <a:r>
              <a:rPr sz="1314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Bookman Old Style"/>
                <a:cs typeface="Bookman Old Style"/>
              </a:rPr>
              <a:t>C</a:t>
            </a:r>
            <a:endParaRPr sz="1586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595" y="2734750"/>
            <a:ext cx="905003" cy="564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30"/>
              </a:lnSpc>
              <a:spcBef>
                <a:spcPts val="86"/>
              </a:spcBef>
            </a:pPr>
            <a:r>
              <a:rPr sz="1586" dirty="0">
                <a:latin typeface="Bookman Old Style"/>
                <a:cs typeface="Bookman Old Style"/>
              </a:rPr>
              <a:t>m</a:t>
            </a:r>
            <a:r>
              <a:rPr sz="1586" spc="8" dirty="0">
                <a:latin typeface="Bookman Old Style"/>
                <a:cs typeface="Bookman Old Style"/>
              </a:rPr>
              <a:t>e</a:t>
            </a:r>
            <a:r>
              <a:rPr sz="1586" dirty="0">
                <a:latin typeface="Bookman Old Style"/>
                <a:cs typeface="Bookman Old Style"/>
              </a:rPr>
              <a:t>mili</a:t>
            </a:r>
            <a:r>
              <a:rPr sz="1586" spc="4" dirty="0">
                <a:latin typeface="Bookman Old Style"/>
                <a:cs typeface="Bookman Old Style"/>
              </a:rPr>
              <a:t>k</a:t>
            </a:r>
            <a:r>
              <a:rPr sz="1586" dirty="0">
                <a:latin typeface="Bookman Old Style"/>
                <a:cs typeface="Bookman Old Style"/>
              </a:rPr>
              <a:t>i</a:t>
            </a:r>
            <a:endParaRPr sz="1586">
              <a:latin typeface="Bookman Old Style"/>
              <a:cs typeface="Bookman Old Style"/>
            </a:endParaRPr>
          </a:p>
          <a:p>
            <a:pPr marL="11506">
              <a:lnSpc>
                <a:spcPct val="97819"/>
              </a:lnSpc>
              <a:spcBef>
                <a:spcPts val="727"/>
              </a:spcBef>
            </a:pPr>
            <a:r>
              <a:rPr sz="1586" dirty="0">
                <a:latin typeface="Bookman Old Style"/>
                <a:cs typeface="Bookman Old Style"/>
              </a:rPr>
              <a:t>m</a:t>
            </a:r>
            <a:r>
              <a:rPr sz="1586" spc="8" dirty="0">
                <a:latin typeface="Bookman Old Style"/>
                <a:cs typeface="Bookman Old Style"/>
              </a:rPr>
              <a:t>e</a:t>
            </a:r>
            <a:r>
              <a:rPr sz="1586" dirty="0">
                <a:latin typeface="Bookman Old Style"/>
                <a:cs typeface="Bookman Old Style"/>
              </a:rPr>
              <a:t>mili</a:t>
            </a:r>
            <a:r>
              <a:rPr sz="1586" spc="4" dirty="0">
                <a:latin typeface="Bookman Old Style"/>
                <a:cs typeface="Bookman Old Style"/>
              </a:rPr>
              <a:t>k</a:t>
            </a:r>
            <a:r>
              <a:rPr sz="1586" dirty="0">
                <a:latin typeface="Bookman Old Style"/>
                <a:cs typeface="Bookman Old Style"/>
              </a:rPr>
              <a:t>i</a:t>
            </a:r>
            <a:endParaRPr sz="1586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4227" y="2734749"/>
            <a:ext cx="1091077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30"/>
              </a:lnSpc>
              <a:spcBef>
                <a:spcPts val="86"/>
              </a:spcBef>
            </a:pPr>
            <a:r>
              <a:rPr sz="1586" spc="-4" dirty="0">
                <a:latin typeface="Bookman Old Style"/>
                <a:cs typeface="Bookman Old Style"/>
              </a:rPr>
              <a:t>tu</a:t>
            </a:r>
            <a:r>
              <a:rPr sz="1586" dirty="0">
                <a:latin typeface="Bookman Old Style"/>
                <a:cs typeface="Bookman Old Style"/>
              </a:rPr>
              <a:t>r</a:t>
            </a:r>
            <a:r>
              <a:rPr sz="1586" spc="-4" dirty="0">
                <a:latin typeface="Bookman Old Style"/>
                <a:cs typeface="Bookman Old Style"/>
              </a:rPr>
              <a:t>un</a:t>
            </a:r>
            <a:r>
              <a:rPr sz="1586" spc="4" dirty="0">
                <a:latin typeface="Bookman Old Style"/>
                <a:cs typeface="Bookman Old Style"/>
              </a:rPr>
              <a:t>a</a:t>
            </a:r>
            <a:r>
              <a:rPr sz="1586" dirty="0">
                <a:latin typeface="Bookman Old Style"/>
                <a:cs typeface="Bookman Old Style"/>
              </a:rPr>
              <a:t>n</a:t>
            </a:r>
            <a:r>
              <a:rPr sz="1586" spc="31" dirty="0">
                <a:latin typeface="Bookman Old Style"/>
                <a:cs typeface="Bookman Old Style"/>
              </a:rPr>
              <a:t> </a:t>
            </a:r>
            <a:r>
              <a:rPr sz="1586" dirty="0">
                <a:latin typeface="Bookman Old Style"/>
                <a:cs typeface="Bookman Old Style"/>
              </a:rPr>
              <a:t>C</a:t>
            </a:r>
            <a:endParaRPr sz="1586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8940" y="3074427"/>
            <a:ext cx="873754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30"/>
              </a:lnSpc>
              <a:spcBef>
                <a:spcPts val="86"/>
              </a:spcBef>
            </a:pPr>
            <a:r>
              <a:rPr sz="1586" spc="-4" dirty="0">
                <a:latin typeface="Bookman Old Style"/>
                <a:cs typeface="Bookman Old Style"/>
              </a:rPr>
              <a:t>tu</a:t>
            </a:r>
            <a:r>
              <a:rPr sz="1586" dirty="0">
                <a:latin typeface="Bookman Old Style"/>
                <a:cs typeface="Bookman Old Style"/>
              </a:rPr>
              <a:t>r</a:t>
            </a:r>
            <a:r>
              <a:rPr sz="1586" spc="-4" dirty="0">
                <a:latin typeface="Bookman Old Style"/>
                <a:cs typeface="Bookman Old Style"/>
              </a:rPr>
              <a:t>un</a:t>
            </a:r>
            <a:r>
              <a:rPr sz="1586" spc="4" dirty="0">
                <a:latin typeface="Bookman Old Style"/>
                <a:cs typeface="Bookman Old Style"/>
              </a:rPr>
              <a:t>a</a:t>
            </a:r>
            <a:r>
              <a:rPr sz="1586" dirty="0">
                <a:latin typeface="Bookman Old Style"/>
                <a:cs typeface="Bookman Old Style"/>
              </a:rPr>
              <a:t>n</a:t>
            </a:r>
            <a:endParaRPr sz="1586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7784" y="3074427"/>
            <a:ext cx="214329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30"/>
              </a:lnSpc>
              <a:spcBef>
                <a:spcPts val="86"/>
              </a:spcBef>
            </a:pPr>
            <a:r>
              <a:rPr sz="1586" dirty="0">
                <a:latin typeface="Bookman Old Style"/>
                <a:cs typeface="Bookman Old Style"/>
              </a:rPr>
              <a:t>D</a:t>
            </a:r>
            <a:endParaRPr sz="1586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3170" y="3202313"/>
            <a:ext cx="236441" cy="21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649"/>
              </a:lnSpc>
              <a:spcBef>
                <a:spcPts val="82"/>
              </a:spcBef>
            </a:pPr>
            <a:r>
              <a:rPr sz="1495" spc="4" dirty="0">
                <a:latin typeface="Bookman Old Style"/>
                <a:cs typeface="Bookman Old Style"/>
              </a:rPr>
              <a:t>A</a:t>
            </a:r>
            <a:r>
              <a:rPr sz="1495" dirty="0">
                <a:latin typeface="Bookman Old Style"/>
                <a:cs typeface="Bookman Old Style"/>
              </a:rPr>
              <a:t>{</a:t>
            </a:r>
            <a:endParaRPr sz="1495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3169" y="4048747"/>
            <a:ext cx="247382" cy="21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649"/>
              </a:lnSpc>
              <a:spcBef>
                <a:spcPts val="82"/>
              </a:spcBef>
            </a:pPr>
            <a:r>
              <a:rPr sz="1495" dirty="0">
                <a:latin typeface="Bookman Old Style"/>
                <a:cs typeface="Bookman Old Style"/>
              </a:rPr>
              <a:t>B{</a:t>
            </a:r>
            <a:endParaRPr sz="1495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5452" y="4895181"/>
            <a:ext cx="247382" cy="21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649"/>
              </a:lnSpc>
              <a:spcBef>
                <a:spcPts val="82"/>
              </a:spcBef>
            </a:pPr>
            <a:r>
              <a:rPr sz="1495" dirty="0">
                <a:latin typeface="Bookman Old Style"/>
                <a:cs typeface="Bookman Old Style"/>
              </a:rPr>
              <a:t>C{</a:t>
            </a:r>
            <a:endParaRPr sz="1495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2190622" y="955517"/>
            <a:ext cx="2015975" cy="281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4328109" y="955517"/>
            <a:ext cx="878191" cy="27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5349905" y="961041"/>
            <a:ext cx="1071504" cy="270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6559489" y="961041"/>
            <a:ext cx="1833710" cy="2706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8542326" y="955517"/>
            <a:ext cx="911331" cy="276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 txBox="1"/>
          <p:nvPr/>
        </p:nvSpPr>
        <p:spPr>
          <a:xfrm>
            <a:off x="1730766" y="1571921"/>
            <a:ext cx="3627100" cy="1957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404"/>
              </a:lnSpc>
              <a:spcBef>
                <a:spcPts val="70"/>
              </a:spcBef>
            </a:pPr>
            <a:r>
              <a:rPr sz="1268" dirty="0">
                <a:latin typeface="Bookman Old Style"/>
                <a:cs typeface="Bookman Old Style"/>
              </a:rPr>
              <a:t>class A {</a:t>
            </a:r>
            <a:endParaRPr sz="1268">
              <a:latin typeface="Bookman Old Style"/>
              <a:cs typeface="Bookman Old Style"/>
            </a:endParaRPr>
          </a:p>
          <a:p>
            <a:pPr marL="115061" marR="24232">
              <a:lnSpc>
                <a:spcPct val="97819"/>
              </a:lnSpc>
              <a:spcBef>
                <a:spcPts val="767"/>
              </a:spcBef>
            </a:pPr>
            <a:r>
              <a:rPr sz="1268" spc="4" dirty="0">
                <a:latin typeface="Bookman Old Style"/>
                <a:cs typeface="Bookman Old Style"/>
              </a:rPr>
              <a:t>A</a:t>
            </a:r>
            <a:r>
              <a:rPr sz="1268" dirty="0">
                <a:latin typeface="Bookman Old Style"/>
                <a:cs typeface="Bookman Old Style"/>
              </a:rPr>
              <a:t>()</a:t>
            </a:r>
            <a:r>
              <a:rPr sz="1268" spc="-13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{</a:t>
            </a:r>
            <a:endParaRPr sz="1268">
              <a:latin typeface="Bookman Old Style"/>
              <a:cs typeface="Bookman Old Style"/>
            </a:endParaRPr>
          </a:p>
          <a:p>
            <a:pPr marL="218617">
              <a:lnSpc>
                <a:spcPct val="97819"/>
              </a:lnSpc>
              <a:spcBef>
                <a:spcPts val="837"/>
              </a:spcBef>
            </a:pPr>
            <a:r>
              <a:rPr sz="1268" spc="-4" dirty="0">
                <a:latin typeface="Bookman Old Style"/>
                <a:cs typeface="Bookman Old Style"/>
              </a:rPr>
              <a:t>S</a:t>
            </a:r>
            <a:r>
              <a:rPr sz="1268" dirty="0">
                <a:latin typeface="Bookman Old Style"/>
                <a:cs typeface="Bookman Old Style"/>
              </a:rPr>
              <a:t>ys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-4" dirty="0">
                <a:latin typeface="Bookman Old Style"/>
                <a:cs typeface="Bookman Old Style"/>
              </a:rPr>
              <a:t>.</a:t>
            </a:r>
            <a:r>
              <a:rPr sz="1268" spc="4" dirty="0">
                <a:latin typeface="Bookman Old Style"/>
                <a:cs typeface="Bookman Old Style"/>
              </a:rPr>
              <a:t>ou</a:t>
            </a:r>
            <a:r>
              <a:rPr sz="1268" spc="-4" dirty="0">
                <a:latin typeface="Bookman Old Style"/>
                <a:cs typeface="Bookman Old Style"/>
              </a:rPr>
              <a:t>t.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dirty="0">
                <a:latin typeface="Bookman Old Style"/>
                <a:cs typeface="Bookman Old Style"/>
              </a:rPr>
              <a:t>l</a:t>
            </a:r>
            <a:r>
              <a:rPr sz="1268" spc="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(</a:t>
            </a: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spc="4" dirty="0">
                <a:latin typeface="Bookman Old Style"/>
                <a:cs typeface="Bookman Old Style"/>
              </a:rPr>
              <a:t>Co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s</a:t>
            </a:r>
            <a:r>
              <a:rPr sz="1268" spc="-4" dirty="0">
                <a:latin typeface="Bookman Old Style"/>
                <a:cs typeface="Bookman Old Style"/>
              </a:rPr>
              <a:t>tr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dirty="0">
                <a:latin typeface="Bookman Old Style"/>
                <a:cs typeface="Bookman Old Style"/>
              </a:rPr>
              <a:t>c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4" dirty="0">
                <a:latin typeface="Bookman Old Style"/>
                <a:cs typeface="Bookman Old Style"/>
              </a:rPr>
              <a:t>o</a:t>
            </a:r>
            <a:r>
              <a:rPr sz="1268" dirty="0">
                <a:latin typeface="Bookman Old Style"/>
                <a:cs typeface="Bookman Old Style"/>
              </a:rPr>
              <a:t>r</a:t>
            </a:r>
            <a:r>
              <a:rPr sz="1268" spc="45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k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las</a:t>
            </a:r>
            <a:endParaRPr sz="1268">
              <a:latin typeface="Bookman Old Style"/>
              <a:cs typeface="Bookman Old Style"/>
            </a:endParaRPr>
          </a:p>
          <a:p>
            <a:pPr marL="115061" marR="24232">
              <a:lnSpc>
                <a:spcPct val="97819"/>
              </a:lnSpc>
              <a:spcBef>
                <a:spcPts val="837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  <a:endParaRPr sz="1268">
              <a:latin typeface="Bookman Old Style"/>
              <a:cs typeface="Bookman Old Style"/>
            </a:endParaRPr>
          </a:p>
          <a:p>
            <a:pPr marL="11506" marR="24232">
              <a:lnSpc>
                <a:spcPct val="97819"/>
              </a:lnSpc>
              <a:spcBef>
                <a:spcPts val="837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  <a:endParaRPr sz="1268">
              <a:latin typeface="Bookman Old Style"/>
              <a:cs typeface="Bookman Old Style"/>
            </a:endParaRPr>
          </a:p>
          <a:p>
            <a:pPr marL="115061" marR="2099060" indent="-103555">
              <a:lnSpc>
                <a:spcPct val="151785"/>
              </a:lnSpc>
              <a:spcBef>
                <a:spcPts val="374"/>
              </a:spcBef>
            </a:pPr>
            <a:r>
              <a:rPr sz="1268" dirty="0">
                <a:latin typeface="Bookman Old Style"/>
                <a:cs typeface="Bookman Old Style"/>
              </a:rPr>
              <a:t>class B 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spc="4" dirty="0">
                <a:latin typeface="Bookman Old Style"/>
                <a:cs typeface="Bookman Old Style"/>
              </a:rPr>
              <a:t>x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s A { </a:t>
            </a:r>
            <a:r>
              <a:rPr sz="1268" spc="4" dirty="0">
                <a:latin typeface="Bookman Old Style"/>
                <a:cs typeface="Bookman Old Style"/>
              </a:rPr>
              <a:t>B</a:t>
            </a:r>
            <a:r>
              <a:rPr sz="1268" dirty="0">
                <a:latin typeface="Bookman Old Style"/>
                <a:cs typeface="Bookman Old Style"/>
              </a:rPr>
              <a:t>()</a:t>
            </a:r>
            <a:r>
              <a:rPr sz="1268" spc="-13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{</a:t>
            </a:r>
            <a:endParaRPr sz="1268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3435" y="1593291"/>
            <a:ext cx="4069176" cy="3729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856">
              <a:lnSpc>
                <a:spcPts val="1404"/>
              </a:lnSpc>
              <a:spcBef>
                <a:spcPts val="70"/>
              </a:spcBef>
            </a:pPr>
            <a:r>
              <a:rPr sz="1268" dirty="0">
                <a:latin typeface="Bookman Old Style"/>
                <a:cs typeface="Bookman Old Style"/>
              </a:rPr>
              <a:t>class 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4" dirty="0">
                <a:latin typeface="Bookman Old Style"/>
                <a:cs typeface="Bookman Old Style"/>
              </a:rPr>
              <a:t>oCo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s</a:t>
            </a:r>
            <a:r>
              <a:rPr sz="1268" spc="-4" dirty="0">
                <a:latin typeface="Bookman Old Style"/>
                <a:cs typeface="Bookman Old Style"/>
              </a:rPr>
              <a:t>tr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dirty="0">
                <a:latin typeface="Bookman Old Style"/>
                <a:cs typeface="Bookman Old Style"/>
              </a:rPr>
              <a:t>c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4" dirty="0">
                <a:latin typeface="Bookman Old Style"/>
                <a:cs typeface="Bookman Old Style"/>
              </a:rPr>
              <a:t>o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an {</a:t>
            </a:r>
            <a:endParaRPr sz="1268">
              <a:latin typeface="Bookman Old Style"/>
              <a:cs typeface="Bookman Old Style"/>
            </a:endParaRPr>
          </a:p>
          <a:p>
            <a:pPr marL="11506" marR="968572" indent="103556">
              <a:lnSpc>
                <a:spcPts val="1489"/>
              </a:lnSpc>
              <a:spcBef>
                <a:spcPts val="767"/>
              </a:spcBef>
            </a:pPr>
            <a:r>
              <a:rPr sz="1268" spc="4" dirty="0">
                <a:latin typeface="Bookman Old Style"/>
                <a:cs typeface="Bookman Old Style"/>
              </a:rPr>
              <a:t>pub</a:t>
            </a:r>
            <a:r>
              <a:rPr sz="1268" dirty="0">
                <a:latin typeface="Bookman Old Style"/>
                <a:cs typeface="Bookman Old Style"/>
              </a:rPr>
              <a:t>lic</a:t>
            </a:r>
            <a:r>
              <a:rPr sz="1268" spc="-22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s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dirty="0">
                <a:latin typeface="Bookman Old Style"/>
                <a:cs typeface="Bookman Old Style"/>
              </a:rPr>
              <a:t>ic</a:t>
            </a:r>
            <a:r>
              <a:rPr sz="1268" spc="8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v</a:t>
            </a:r>
            <a:r>
              <a:rPr sz="1268" spc="4" dirty="0">
                <a:latin typeface="Bookman Old Style"/>
                <a:cs typeface="Bookman Old Style"/>
              </a:rPr>
              <a:t>o</a:t>
            </a:r>
            <a:r>
              <a:rPr sz="1268" dirty="0">
                <a:latin typeface="Bookman Old Style"/>
                <a:cs typeface="Bookman Old Style"/>
              </a:rPr>
              <a:t>id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mai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(</a:t>
            </a:r>
            <a:r>
              <a:rPr sz="1268" spc="-4" dirty="0">
                <a:latin typeface="Bookman Old Style"/>
                <a:cs typeface="Bookman Old Style"/>
              </a:rPr>
              <a:t>Str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g[]</a:t>
            </a:r>
            <a:r>
              <a:rPr sz="1268" spc="23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g</a:t>
            </a:r>
            <a:r>
              <a:rPr sz="1268" spc="4" dirty="0">
                <a:latin typeface="Bookman Old Style"/>
                <a:cs typeface="Bookman Old Style"/>
              </a:rPr>
              <a:t>s</a:t>
            </a:r>
            <a:r>
              <a:rPr sz="1268" dirty="0">
                <a:latin typeface="Bookman Old Style"/>
                <a:cs typeface="Bookman Old Style"/>
              </a:rPr>
              <a:t>) { </a:t>
            </a:r>
            <a:endParaRPr sz="1268">
              <a:latin typeface="Bookman Old Style"/>
              <a:cs typeface="Bookman Old Style"/>
            </a:endParaRPr>
          </a:p>
          <a:p>
            <a:pPr marL="11506" marR="968572">
              <a:lnSpc>
                <a:spcPts val="1489"/>
              </a:lnSpc>
              <a:spcBef>
                <a:spcPts val="838"/>
              </a:spcBef>
            </a:pPr>
            <a:r>
              <a:rPr sz="1268" spc="-4" dirty="0">
                <a:latin typeface="Bookman Old Style"/>
                <a:cs typeface="Bookman Old Style"/>
              </a:rPr>
              <a:t>S</a:t>
            </a:r>
            <a:r>
              <a:rPr sz="1268" dirty="0">
                <a:latin typeface="Bookman Old Style"/>
                <a:cs typeface="Bookman Old Style"/>
              </a:rPr>
              <a:t>ys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-4" dirty="0">
                <a:latin typeface="Bookman Old Style"/>
                <a:cs typeface="Bookman Old Style"/>
              </a:rPr>
              <a:t>.</a:t>
            </a:r>
            <a:r>
              <a:rPr sz="1268" spc="4" dirty="0">
                <a:latin typeface="Bookman Old Style"/>
                <a:cs typeface="Bookman Old Style"/>
              </a:rPr>
              <a:t>ou</a:t>
            </a:r>
            <a:r>
              <a:rPr sz="1268" spc="-4" dirty="0">
                <a:latin typeface="Bookman Old Style"/>
                <a:cs typeface="Bookman Old Style"/>
              </a:rPr>
              <a:t>t.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dirty="0">
                <a:latin typeface="Bookman Old Style"/>
                <a:cs typeface="Bookman Old Style"/>
              </a:rPr>
              <a:t>l</a:t>
            </a:r>
            <a:r>
              <a:rPr sz="1268" spc="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(</a:t>
            </a:r>
            <a:endParaRPr sz="1268">
              <a:latin typeface="Bookman Old Style"/>
              <a:cs typeface="Bookman Old Style"/>
            </a:endParaRPr>
          </a:p>
          <a:p>
            <a:pPr marL="218618" marR="213880" indent="103556">
              <a:lnSpc>
                <a:spcPts val="1489"/>
              </a:lnSpc>
              <a:spcBef>
                <a:spcPts val="870"/>
              </a:spcBef>
            </a:pP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17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saat</a:t>
            </a:r>
            <a:r>
              <a:rPr sz="1268" spc="4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4" dirty="0">
                <a:latin typeface="Bookman Old Style"/>
                <a:cs typeface="Bookman Old Style"/>
              </a:rPr>
              <a:t>b</a:t>
            </a:r>
            <a:r>
              <a:rPr sz="1268" dirty="0">
                <a:latin typeface="Bookman Old Style"/>
                <a:cs typeface="Bookman Old Style"/>
              </a:rPr>
              <a:t>e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dirty="0">
                <a:latin typeface="Bookman Old Style"/>
                <a:cs typeface="Bookman Old Style"/>
              </a:rPr>
              <a:t>k</a:t>
            </a:r>
            <a:r>
              <a:rPr sz="1268" spc="-13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ob</a:t>
            </a:r>
            <a:r>
              <a:rPr sz="1268" dirty="0">
                <a:latin typeface="Bookman Old Style"/>
                <a:cs typeface="Bookman Old Style"/>
              </a:rPr>
              <a:t>j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k</a:t>
            </a:r>
            <a:r>
              <a:rPr sz="1268" spc="-26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k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las</a:t>
            </a:r>
            <a:r>
              <a:rPr sz="1268" spc="-17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:"</a:t>
            </a:r>
            <a:r>
              <a:rPr sz="1268" dirty="0">
                <a:latin typeface="Bookman Old Style"/>
                <a:cs typeface="Bookman Old Style"/>
              </a:rPr>
              <a:t>); </a:t>
            </a:r>
            <a:endParaRPr sz="1268">
              <a:latin typeface="Bookman Old Style"/>
              <a:cs typeface="Bookman Old Style"/>
            </a:endParaRPr>
          </a:p>
          <a:p>
            <a:pPr marL="218618" marR="213880">
              <a:lnSpc>
                <a:spcPts val="1489"/>
              </a:lnSpc>
              <a:spcBef>
                <a:spcPts val="838"/>
              </a:spcBef>
            </a:pPr>
            <a:r>
              <a:rPr sz="1268" dirty="0">
                <a:latin typeface="Bookman Old Style"/>
                <a:cs typeface="Bookman Old Style"/>
              </a:rPr>
              <a:t>A </a:t>
            </a:r>
            <a:r>
              <a:rPr sz="1268" spc="4" dirty="0">
                <a:latin typeface="Bookman Old Style"/>
                <a:cs typeface="Bookman Old Style"/>
              </a:rPr>
              <a:t>ob</a:t>
            </a:r>
            <a:r>
              <a:rPr sz="1268" dirty="0">
                <a:latin typeface="Bookman Old Style"/>
                <a:cs typeface="Bookman Old Style"/>
              </a:rPr>
              <a:t>j1</a:t>
            </a:r>
            <a:r>
              <a:rPr sz="1268" spc="-22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=</a:t>
            </a:r>
            <a:r>
              <a:rPr sz="1268" spc="4" dirty="0">
                <a:latin typeface="Bookman Old Style"/>
                <a:cs typeface="Bookman Old Style"/>
              </a:rPr>
              <a:t> 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w</a:t>
            </a:r>
            <a:r>
              <a:rPr sz="1268" spc="-4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A</a:t>
            </a:r>
            <a:r>
              <a:rPr sz="1268" dirty="0">
                <a:latin typeface="Bookman Old Style"/>
                <a:cs typeface="Bookman Old Style"/>
              </a:rPr>
              <a:t>();</a:t>
            </a:r>
            <a:endParaRPr sz="1268">
              <a:latin typeface="Bookman Old Style"/>
              <a:cs typeface="Bookman Old Style"/>
            </a:endParaRPr>
          </a:p>
          <a:p>
            <a:pPr marL="11506" marR="16856">
              <a:lnSpc>
                <a:spcPct val="97819"/>
              </a:lnSpc>
              <a:spcBef>
                <a:spcPts val="870"/>
              </a:spcBef>
            </a:pPr>
            <a:r>
              <a:rPr sz="1268" spc="-4" dirty="0">
                <a:latin typeface="Bookman Old Style"/>
                <a:cs typeface="Bookman Old Style"/>
              </a:rPr>
              <a:t>S</a:t>
            </a:r>
            <a:r>
              <a:rPr sz="1268" dirty="0">
                <a:latin typeface="Bookman Old Style"/>
                <a:cs typeface="Bookman Old Style"/>
              </a:rPr>
              <a:t>ys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-4" dirty="0">
                <a:latin typeface="Bookman Old Style"/>
                <a:cs typeface="Bookman Old Style"/>
              </a:rPr>
              <a:t>.</a:t>
            </a:r>
            <a:r>
              <a:rPr sz="1268" spc="4" dirty="0">
                <a:latin typeface="Bookman Old Style"/>
                <a:cs typeface="Bookman Old Style"/>
              </a:rPr>
              <a:t>ou</a:t>
            </a:r>
            <a:r>
              <a:rPr sz="1268" spc="-4" dirty="0">
                <a:latin typeface="Bookman Old Style"/>
                <a:cs typeface="Bookman Old Style"/>
              </a:rPr>
              <a:t>t.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dirty="0">
                <a:latin typeface="Bookman Old Style"/>
                <a:cs typeface="Bookman Old Style"/>
              </a:rPr>
              <a:t>l</a:t>
            </a:r>
            <a:r>
              <a:rPr sz="1268" spc="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(</a:t>
            </a:r>
            <a:endParaRPr sz="1268">
              <a:latin typeface="Bookman Old Style"/>
              <a:cs typeface="Bookman Old Style"/>
            </a:endParaRPr>
          </a:p>
          <a:p>
            <a:pPr marL="218618" indent="103556">
              <a:lnSpc>
                <a:spcPts val="1489"/>
              </a:lnSpc>
              <a:spcBef>
                <a:spcPts val="837"/>
              </a:spcBef>
            </a:pP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dirty="0">
                <a:latin typeface="Bookman Old Style"/>
                <a:cs typeface="Bookman Old Style"/>
              </a:rPr>
              <a:t>\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saat</a:t>
            </a:r>
            <a:r>
              <a:rPr sz="1268" spc="4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4" dirty="0">
                <a:latin typeface="Bookman Old Style"/>
                <a:cs typeface="Bookman Old Style"/>
              </a:rPr>
              <a:t>b</a:t>
            </a:r>
            <a:r>
              <a:rPr sz="1268" dirty="0">
                <a:latin typeface="Bookman Old Style"/>
                <a:cs typeface="Bookman Old Style"/>
              </a:rPr>
              <a:t>e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dirty="0">
                <a:latin typeface="Bookman Old Style"/>
                <a:cs typeface="Bookman Old Style"/>
              </a:rPr>
              <a:t>k</a:t>
            </a:r>
            <a:r>
              <a:rPr sz="1268" spc="-13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ob</a:t>
            </a:r>
            <a:r>
              <a:rPr sz="1268" dirty="0">
                <a:latin typeface="Bookman Old Style"/>
                <a:cs typeface="Bookman Old Style"/>
              </a:rPr>
              <a:t>j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k</a:t>
            </a:r>
            <a:r>
              <a:rPr sz="1268" spc="-26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k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las</a:t>
            </a:r>
            <a:r>
              <a:rPr sz="1268" spc="-17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B</a:t>
            </a:r>
            <a:r>
              <a:rPr sz="1268" spc="-4" dirty="0">
                <a:latin typeface="Bookman Old Style"/>
                <a:cs typeface="Bookman Old Style"/>
              </a:rPr>
              <a:t>:"</a:t>
            </a:r>
            <a:r>
              <a:rPr sz="1268" dirty="0">
                <a:latin typeface="Bookman Old Style"/>
                <a:cs typeface="Bookman Old Style"/>
              </a:rPr>
              <a:t>); </a:t>
            </a:r>
            <a:endParaRPr sz="1268">
              <a:latin typeface="Bookman Old Style"/>
              <a:cs typeface="Bookman Old Style"/>
            </a:endParaRPr>
          </a:p>
          <a:p>
            <a:pPr marL="218618">
              <a:lnSpc>
                <a:spcPts val="1489"/>
              </a:lnSpc>
              <a:spcBef>
                <a:spcPts val="838"/>
              </a:spcBef>
            </a:pPr>
            <a:r>
              <a:rPr sz="1268" dirty="0">
                <a:latin typeface="Bookman Old Style"/>
                <a:cs typeface="Bookman Old Style"/>
              </a:rPr>
              <a:t>B </a:t>
            </a:r>
            <a:r>
              <a:rPr sz="1268" spc="4" dirty="0">
                <a:latin typeface="Bookman Old Style"/>
                <a:cs typeface="Bookman Old Style"/>
              </a:rPr>
              <a:t>ob</a:t>
            </a:r>
            <a:r>
              <a:rPr sz="1268" dirty="0">
                <a:latin typeface="Bookman Old Style"/>
                <a:cs typeface="Bookman Old Style"/>
              </a:rPr>
              <a:t>j2</a:t>
            </a:r>
            <a:r>
              <a:rPr sz="1268" spc="-22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=</a:t>
            </a:r>
            <a:r>
              <a:rPr sz="1268" spc="4" dirty="0">
                <a:latin typeface="Bookman Old Style"/>
                <a:cs typeface="Bookman Old Style"/>
              </a:rPr>
              <a:t> 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w</a:t>
            </a:r>
            <a:r>
              <a:rPr sz="1268" spc="-4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B</a:t>
            </a:r>
            <a:r>
              <a:rPr sz="1268" dirty="0">
                <a:latin typeface="Bookman Old Style"/>
                <a:cs typeface="Bookman Old Style"/>
              </a:rPr>
              <a:t>();</a:t>
            </a:r>
            <a:endParaRPr sz="1268">
              <a:latin typeface="Bookman Old Style"/>
              <a:cs typeface="Bookman Old Style"/>
            </a:endParaRPr>
          </a:p>
          <a:p>
            <a:pPr marL="11506" marR="16856">
              <a:lnSpc>
                <a:spcPct val="97819"/>
              </a:lnSpc>
              <a:spcBef>
                <a:spcPts val="870"/>
              </a:spcBef>
            </a:pPr>
            <a:r>
              <a:rPr sz="1268" spc="-4" dirty="0">
                <a:latin typeface="Bookman Old Style"/>
                <a:cs typeface="Bookman Old Style"/>
              </a:rPr>
              <a:t>S</a:t>
            </a:r>
            <a:r>
              <a:rPr sz="1268" dirty="0">
                <a:latin typeface="Bookman Old Style"/>
                <a:cs typeface="Bookman Old Style"/>
              </a:rPr>
              <a:t>ys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-4" dirty="0">
                <a:latin typeface="Bookman Old Style"/>
                <a:cs typeface="Bookman Old Style"/>
              </a:rPr>
              <a:t>.</a:t>
            </a:r>
            <a:r>
              <a:rPr sz="1268" spc="4" dirty="0">
                <a:latin typeface="Bookman Old Style"/>
                <a:cs typeface="Bookman Old Style"/>
              </a:rPr>
              <a:t>ou</a:t>
            </a:r>
            <a:r>
              <a:rPr sz="1268" spc="-4" dirty="0">
                <a:latin typeface="Bookman Old Style"/>
                <a:cs typeface="Bookman Old Style"/>
              </a:rPr>
              <a:t>t.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dirty="0">
                <a:latin typeface="Bookman Old Style"/>
                <a:cs typeface="Bookman Old Style"/>
              </a:rPr>
              <a:t>l</a:t>
            </a:r>
            <a:r>
              <a:rPr sz="1268" spc="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(</a:t>
            </a:r>
            <a:endParaRPr sz="1268">
              <a:latin typeface="Bookman Old Style"/>
              <a:cs typeface="Bookman Old Style"/>
            </a:endParaRPr>
          </a:p>
          <a:p>
            <a:pPr marL="218618" indent="103556">
              <a:lnSpc>
                <a:spcPts val="1489"/>
              </a:lnSpc>
              <a:spcBef>
                <a:spcPts val="837"/>
              </a:spcBef>
            </a:pP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dirty="0">
                <a:latin typeface="Bookman Old Style"/>
                <a:cs typeface="Bookman Old Style"/>
              </a:rPr>
              <a:t>\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saat</a:t>
            </a:r>
            <a:r>
              <a:rPr sz="1268" spc="4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4" dirty="0">
                <a:latin typeface="Bookman Old Style"/>
                <a:cs typeface="Bookman Old Style"/>
              </a:rPr>
              <a:t>b</a:t>
            </a:r>
            <a:r>
              <a:rPr sz="1268" dirty="0">
                <a:latin typeface="Bookman Old Style"/>
                <a:cs typeface="Bookman Old Style"/>
              </a:rPr>
              <a:t>e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dirty="0">
                <a:latin typeface="Bookman Old Style"/>
                <a:cs typeface="Bookman Old Style"/>
              </a:rPr>
              <a:t>k</a:t>
            </a:r>
            <a:r>
              <a:rPr sz="1268" spc="-13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ob</a:t>
            </a:r>
            <a:r>
              <a:rPr sz="1268" dirty="0">
                <a:latin typeface="Bookman Old Style"/>
                <a:cs typeface="Bookman Old Style"/>
              </a:rPr>
              <a:t>j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k</a:t>
            </a:r>
            <a:r>
              <a:rPr sz="1268" spc="-26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k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las</a:t>
            </a:r>
            <a:r>
              <a:rPr sz="1268" spc="-17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C</a:t>
            </a:r>
            <a:r>
              <a:rPr sz="1268" spc="-4" dirty="0">
                <a:latin typeface="Bookman Old Style"/>
                <a:cs typeface="Bookman Old Style"/>
              </a:rPr>
              <a:t>:"</a:t>
            </a:r>
            <a:r>
              <a:rPr sz="1268" dirty="0">
                <a:latin typeface="Bookman Old Style"/>
                <a:cs typeface="Bookman Old Style"/>
              </a:rPr>
              <a:t>); </a:t>
            </a:r>
            <a:endParaRPr sz="1268">
              <a:latin typeface="Bookman Old Style"/>
              <a:cs typeface="Bookman Old Style"/>
            </a:endParaRPr>
          </a:p>
          <a:p>
            <a:pPr marL="218618">
              <a:lnSpc>
                <a:spcPts val="1489"/>
              </a:lnSpc>
              <a:spcBef>
                <a:spcPts val="838"/>
              </a:spcBef>
            </a:pPr>
            <a:r>
              <a:rPr sz="1268" dirty="0">
                <a:latin typeface="Bookman Old Style"/>
                <a:cs typeface="Bookman Old Style"/>
              </a:rPr>
              <a:t>C </a:t>
            </a:r>
            <a:r>
              <a:rPr sz="1268" spc="4" dirty="0">
                <a:latin typeface="Bookman Old Style"/>
                <a:cs typeface="Bookman Old Style"/>
              </a:rPr>
              <a:t>ob</a:t>
            </a:r>
            <a:r>
              <a:rPr sz="1268" dirty="0">
                <a:latin typeface="Bookman Old Style"/>
                <a:cs typeface="Bookman Old Style"/>
              </a:rPr>
              <a:t>j3</a:t>
            </a:r>
            <a:r>
              <a:rPr sz="1268" spc="-22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=</a:t>
            </a:r>
            <a:r>
              <a:rPr sz="1268" spc="4" dirty="0">
                <a:latin typeface="Bookman Old Style"/>
                <a:cs typeface="Bookman Old Style"/>
              </a:rPr>
              <a:t> 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w</a:t>
            </a:r>
            <a:r>
              <a:rPr sz="1268" spc="-4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C</a:t>
            </a:r>
            <a:r>
              <a:rPr sz="1268" dirty="0">
                <a:latin typeface="Bookman Old Style"/>
                <a:cs typeface="Bookman Old Style"/>
              </a:rPr>
              <a:t>();</a:t>
            </a:r>
            <a:endParaRPr sz="1268">
              <a:latin typeface="Bookman Old Style"/>
              <a:cs typeface="Bookman Old Style"/>
            </a:endParaRPr>
          </a:p>
          <a:p>
            <a:pPr marL="115062" marR="16856">
              <a:lnSpc>
                <a:spcPct val="97819"/>
              </a:lnSpc>
              <a:spcBef>
                <a:spcPts val="861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  <a:endParaRPr sz="1268">
              <a:latin typeface="Bookman Old Style"/>
              <a:cs typeface="Bookman Old Style"/>
            </a:endParaRPr>
          </a:p>
          <a:p>
            <a:pPr marL="11506" marR="16856">
              <a:lnSpc>
                <a:spcPct val="97819"/>
              </a:lnSpc>
              <a:spcBef>
                <a:spcPts val="837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  <a:endParaRPr sz="1268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523" y="2162906"/>
            <a:ext cx="318172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04"/>
              </a:lnSpc>
              <a:spcBef>
                <a:spcPts val="70"/>
              </a:spcBef>
            </a:pPr>
            <a:r>
              <a:rPr sz="1268" spc="4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dirty="0">
                <a:latin typeface="Bookman Old Style"/>
                <a:cs typeface="Bookman Old Style"/>
              </a:rPr>
              <a:t>);</a:t>
            </a:r>
            <a:endParaRPr sz="1268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7887" y="3640368"/>
            <a:ext cx="3749340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04"/>
              </a:lnSpc>
              <a:spcBef>
                <a:spcPts val="70"/>
              </a:spcBef>
            </a:pPr>
            <a:r>
              <a:rPr sz="1268" spc="-4" dirty="0">
                <a:latin typeface="Bookman Old Style"/>
                <a:cs typeface="Bookman Old Style"/>
              </a:rPr>
              <a:t>S</a:t>
            </a:r>
            <a:r>
              <a:rPr sz="1268" dirty="0">
                <a:latin typeface="Bookman Old Style"/>
                <a:cs typeface="Bookman Old Style"/>
              </a:rPr>
              <a:t>ys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-4" dirty="0">
                <a:latin typeface="Bookman Old Style"/>
                <a:cs typeface="Bookman Old Style"/>
              </a:rPr>
              <a:t>.</a:t>
            </a:r>
            <a:r>
              <a:rPr sz="1268" spc="4" dirty="0">
                <a:latin typeface="Bookman Old Style"/>
                <a:cs typeface="Bookman Old Style"/>
              </a:rPr>
              <a:t>ou</a:t>
            </a:r>
            <a:r>
              <a:rPr sz="1268" spc="-4" dirty="0">
                <a:latin typeface="Bookman Old Style"/>
                <a:cs typeface="Bookman Old Style"/>
              </a:rPr>
              <a:t>t.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dirty="0">
                <a:latin typeface="Bookman Old Style"/>
                <a:cs typeface="Bookman Old Style"/>
              </a:rPr>
              <a:t>l</a:t>
            </a:r>
            <a:r>
              <a:rPr sz="1268" spc="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(</a:t>
            </a: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spc="4" dirty="0">
                <a:latin typeface="Bookman Old Style"/>
                <a:cs typeface="Bookman Old Style"/>
              </a:rPr>
              <a:t>Co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s</a:t>
            </a:r>
            <a:r>
              <a:rPr sz="1268" spc="-4" dirty="0">
                <a:latin typeface="Bookman Old Style"/>
                <a:cs typeface="Bookman Old Style"/>
              </a:rPr>
              <a:t>tr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dirty="0">
                <a:latin typeface="Bookman Old Style"/>
                <a:cs typeface="Bookman Old Style"/>
              </a:rPr>
              <a:t>c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4" dirty="0">
                <a:latin typeface="Bookman Old Style"/>
                <a:cs typeface="Bookman Old Style"/>
              </a:rPr>
              <a:t>o</a:t>
            </a:r>
            <a:r>
              <a:rPr sz="1268" dirty="0">
                <a:latin typeface="Bookman Old Style"/>
                <a:cs typeface="Bookman Old Style"/>
              </a:rPr>
              <a:t>r</a:t>
            </a:r>
            <a:r>
              <a:rPr sz="1268" spc="45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k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las</a:t>
            </a:r>
            <a:r>
              <a:rPr sz="1268" spc="-17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B</a:t>
            </a: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dirty="0">
                <a:latin typeface="Bookman Old Style"/>
                <a:cs typeface="Bookman Old Style"/>
              </a:rPr>
              <a:t>);</a:t>
            </a:r>
            <a:endParaRPr sz="1268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4326" y="3935860"/>
            <a:ext cx="92320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04"/>
              </a:lnSpc>
              <a:spcBef>
                <a:spcPts val="70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  <a:endParaRPr sz="1268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0766" y="4231352"/>
            <a:ext cx="3956460" cy="1660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404"/>
              </a:lnSpc>
              <a:spcBef>
                <a:spcPts val="70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</a:p>
          <a:p>
            <a:pPr marL="115061" marR="2418874" indent="-103555">
              <a:lnSpc>
                <a:spcPts val="1489"/>
              </a:lnSpc>
              <a:spcBef>
                <a:spcPts val="767"/>
              </a:spcBef>
            </a:pPr>
            <a:r>
              <a:rPr sz="1268" dirty="0">
                <a:latin typeface="Bookman Old Style"/>
                <a:cs typeface="Bookman Old Style"/>
              </a:rPr>
              <a:t>class C 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spc="4" dirty="0">
                <a:latin typeface="Bookman Old Style"/>
                <a:cs typeface="Bookman Old Style"/>
              </a:rPr>
              <a:t>x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s B { </a:t>
            </a:r>
          </a:p>
          <a:p>
            <a:pPr marL="115061" marR="2418874">
              <a:lnSpc>
                <a:spcPts val="1489"/>
              </a:lnSpc>
              <a:spcBef>
                <a:spcPts val="826"/>
              </a:spcBef>
            </a:pPr>
            <a:r>
              <a:rPr sz="1268" spc="4" dirty="0">
                <a:latin typeface="Bookman Old Style"/>
                <a:cs typeface="Bookman Old Style"/>
              </a:rPr>
              <a:t>C</a:t>
            </a:r>
            <a:r>
              <a:rPr sz="1268" dirty="0">
                <a:latin typeface="Bookman Old Style"/>
                <a:cs typeface="Bookman Old Style"/>
              </a:rPr>
              <a:t>()</a:t>
            </a:r>
            <a:r>
              <a:rPr sz="1268" spc="-13" dirty="0">
                <a:latin typeface="Bookman Old Style"/>
                <a:cs typeface="Bookman Old Style"/>
              </a:rPr>
              <a:t> </a:t>
            </a:r>
            <a:r>
              <a:rPr sz="1268" dirty="0">
                <a:latin typeface="Bookman Old Style"/>
                <a:cs typeface="Bookman Old Style"/>
              </a:rPr>
              <a:t>{</a:t>
            </a:r>
          </a:p>
          <a:p>
            <a:pPr marL="218617">
              <a:lnSpc>
                <a:spcPct val="97819"/>
              </a:lnSpc>
              <a:spcBef>
                <a:spcPts val="872"/>
              </a:spcBef>
            </a:pPr>
            <a:r>
              <a:rPr sz="1268" spc="-4" dirty="0">
                <a:latin typeface="Bookman Old Style"/>
                <a:cs typeface="Bookman Old Style"/>
              </a:rPr>
              <a:t>S</a:t>
            </a:r>
            <a:r>
              <a:rPr sz="1268" dirty="0">
                <a:latin typeface="Bookman Old Style"/>
                <a:cs typeface="Bookman Old Style"/>
              </a:rPr>
              <a:t>ys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m</a:t>
            </a:r>
            <a:r>
              <a:rPr sz="1268" spc="-4" dirty="0">
                <a:latin typeface="Bookman Old Style"/>
                <a:cs typeface="Bookman Old Style"/>
              </a:rPr>
              <a:t>.</a:t>
            </a:r>
            <a:r>
              <a:rPr sz="1268" spc="4" dirty="0">
                <a:latin typeface="Bookman Old Style"/>
                <a:cs typeface="Bookman Old Style"/>
              </a:rPr>
              <a:t>ou</a:t>
            </a:r>
            <a:r>
              <a:rPr sz="1268" spc="-4" dirty="0">
                <a:latin typeface="Bookman Old Style"/>
                <a:cs typeface="Bookman Old Style"/>
              </a:rPr>
              <a:t>t.</a:t>
            </a:r>
            <a:r>
              <a:rPr sz="1268" spc="4" dirty="0">
                <a:latin typeface="Bookman Old Style"/>
                <a:cs typeface="Bookman Old Style"/>
              </a:rPr>
              <a:t>p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4" dirty="0">
                <a:latin typeface="Bookman Old Style"/>
                <a:cs typeface="Bookman Old Style"/>
              </a:rPr>
              <a:t>nt</a:t>
            </a:r>
            <a:r>
              <a:rPr sz="1268" dirty="0">
                <a:latin typeface="Bookman Old Style"/>
                <a:cs typeface="Bookman Old Style"/>
              </a:rPr>
              <a:t>l</a:t>
            </a:r>
            <a:r>
              <a:rPr sz="1268" spc="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(</a:t>
            </a: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spc="4" dirty="0">
                <a:latin typeface="Bookman Old Style"/>
                <a:cs typeface="Bookman Old Style"/>
              </a:rPr>
              <a:t>Co</a:t>
            </a:r>
            <a:r>
              <a:rPr sz="1268" spc="-4" dirty="0">
                <a:latin typeface="Bookman Old Style"/>
                <a:cs typeface="Bookman Old Style"/>
              </a:rPr>
              <a:t>n</a:t>
            </a:r>
            <a:r>
              <a:rPr sz="1268" dirty="0">
                <a:latin typeface="Bookman Old Style"/>
                <a:cs typeface="Bookman Old Style"/>
              </a:rPr>
              <a:t>s</a:t>
            </a:r>
            <a:r>
              <a:rPr sz="1268" spc="-4" dirty="0">
                <a:latin typeface="Bookman Old Style"/>
                <a:cs typeface="Bookman Old Style"/>
              </a:rPr>
              <a:t>tr</a:t>
            </a:r>
            <a:r>
              <a:rPr sz="1268" spc="4" dirty="0">
                <a:latin typeface="Bookman Old Style"/>
                <a:cs typeface="Bookman Old Style"/>
              </a:rPr>
              <a:t>u</a:t>
            </a:r>
            <a:r>
              <a:rPr sz="1268" dirty="0">
                <a:latin typeface="Bookman Old Style"/>
                <a:cs typeface="Bookman Old Style"/>
              </a:rPr>
              <a:t>c</a:t>
            </a:r>
            <a:r>
              <a:rPr sz="1268" spc="-4" dirty="0">
                <a:latin typeface="Bookman Old Style"/>
                <a:cs typeface="Bookman Old Style"/>
              </a:rPr>
              <a:t>t</a:t>
            </a:r>
            <a:r>
              <a:rPr sz="1268" spc="4" dirty="0">
                <a:latin typeface="Bookman Old Style"/>
                <a:cs typeface="Bookman Old Style"/>
              </a:rPr>
              <a:t>o</a:t>
            </a:r>
            <a:r>
              <a:rPr sz="1268" dirty="0">
                <a:latin typeface="Bookman Old Style"/>
                <a:cs typeface="Bookman Old Style"/>
              </a:rPr>
              <a:t>r</a:t>
            </a:r>
            <a:r>
              <a:rPr sz="1268" spc="45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d</a:t>
            </a:r>
            <a:r>
              <a:rPr sz="1268" dirty="0">
                <a:latin typeface="Bookman Old Style"/>
                <a:cs typeface="Bookman Old Style"/>
              </a:rPr>
              <a:t>a</a:t>
            </a:r>
            <a:r>
              <a:rPr sz="1268" spc="-4" dirty="0">
                <a:latin typeface="Bookman Old Style"/>
                <a:cs typeface="Bookman Old Style"/>
              </a:rPr>
              <a:t>r</a:t>
            </a:r>
            <a:r>
              <a:rPr sz="1268" dirty="0">
                <a:latin typeface="Bookman Old Style"/>
                <a:cs typeface="Bookman Old Style"/>
              </a:rPr>
              <a:t>i</a:t>
            </a:r>
            <a:r>
              <a:rPr sz="1268" spc="-8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k</a:t>
            </a:r>
            <a:r>
              <a:rPr sz="1268" spc="13" dirty="0">
                <a:latin typeface="Bookman Old Style"/>
                <a:cs typeface="Bookman Old Style"/>
              </a:rPr>
              <a:t>e</a:t>
            </a:r>
            <a:r>
              <a:rPr sz="1268" dirty="0">
                <a:latin typeface="Bookman Old Style"/>
                <a:cs typeface="Bookman Old Style"/>
              </a:rPr>
              <a:t>las</a:t>
            </a:r>
            <a:r>
              <a:rPr sz="1268" spc="-17" dirty="0">
                <a:latin typeface="Bookman Old Style"/>
                <a:cs typeface="Bookman Old Style"/>
              </a:rPr>
              <a:t> </a:t>
            </a:r>
            <a:r>
              <a:rPr sz="1268" spc="4" dirty="0">
                <a:latin typeface="Bookman Old Style"/>
                <a:cs typeface="Bookman Old Style"/>
              </a:rPr>
              <a:t>C</a:t>
            </a:r>
            <a:r>
              <a:rPr sz="1268" spc="-4" dirty="0">
                <a:latin typeface="Bookman Old Style"/>
                <a:cs typeface="Bookman Old Style"/>
              </a:rPr>
              <a:t>"</a:t>
            </a:r>
            <a:r>
              <a:rPr sz="1268" dirty="0">
                <a:latin typeface="Bookman Old Style"/>
                <a:cs typeface="Bookman Old Style"/>
              </a:rPr>
              <a:t>);</a:t>
            </a:r>
          </a:p>
          <a:p>
            <a:pPr marL="115061" marR="24232">
              <a:lnSpc>
                <a:spcPct val="97819"/>
              </a:lnSpc>
              <a:spcBef>
                <a:spcPts val="837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</a:p>
          <a:p>
            <a:pPr marL="11506" marR="24232">
              <a:lnSpc>
                <a:spcPct val="97819"/>
              </a:lnSpc>
              <a:spcBef>
                <a:spcPts val="837"/>
              </a:spcBef>
            </a:pPr>
            <a:r>
              <a:rPr sz="1268" dirty="0">
                <a:latin typeface="Bookman Old Style"/>
                <a:cs typeface="Bookman Old Style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196145" y="1513363"/>
            <a:ext cx="2010453" cy="381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4355725" y="1510132"/>
            <a:ext cx="2234519" cy="472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6736233" y="1518886"/>
            <a:ext cx="1778476" cy="375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 txBox="1"/>
          <p:nvPr/>
        </p:nvSpPr>
        <p:spPr>
          <a:xfrm>
            <a:off x="2164126" y="2420536"/>
            <a:ext cx="939350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2786" baseline="1465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2786" spc="-177" baseline="1414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Ya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tu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2665" y="2420536"/>
            <a:ext cx="1104322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4" baseline="1159" dirty="0">
                <a:latin typeface="Bookman Old Style"/>
                <a:cs typeface="Bookman Old Style"/>
              </a:rPr>
              <a:t>m</a:t>
            </a:r>
            <a:r>
              <a:rPr sz="3330" baseline="1159" dirty="0">
                <a:latin typeface="Bookman Old Style"/>
                <a:cs typeface="Bookman Old Style"/>
              </a:rPr>
              <a:t>et</a:t>
            </a:r>
            <a:r>
              <a:rPr sz="3330" spc="-13" baseline="1159" dirty="0">
                <a:latin typeface="Bookman Old Style"/>
                <a:cs typeface="Bookman Old Style"/>
              </a:rPr>
              <a:t>h</a:t>
            </a:r>
            <a:r>
              <a:rPr sz="3330" baseline="1159" dirty="0">
                <a:latin typeface="Bookman Old Style"/>
                <a:cs typeface="Bookman Old Style"/>
              </a:rPr>
              <a:t>od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6901" y="2420536"/>
            <a:ext cx="743413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p</a:t>
            </a:r>
            <a:r>
              <a:rPr sz="3330" baseline="1159" dirty="0">
                <a:latin typeface="Bookman Old Style"/>
                <a:cs typeface="Bookman Old Style"/>
              </a:rPr>
              <a:t>ada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9366" y="2420536"/>
            <a:ext cx="781345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k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spc="-8" baseline="1159" dirty="0">
                <a:latin typeface="Bookman Old Style"/>
                <a:cs typeface="Bookman Old Style"/>
              </a:rPr>
              <a:t>a</a:t>
            </a:r>
            <a:r>
              <a:rPr sz="3330" baseline="1159" dirty="0">
                <a:latin typeface="Bookman Old Style"/>
                <a:cs typeface="Bookman Old Style"/>
              </a:rPr>
              <a:t>s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0493" y="2420536"/>
            <a:ext cx="1217264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spc="-4" baseline="1159" dirty="0">
                <a:latin typeface="Bookman Old Style"/>
                <a:cs typeface="Bookman Old Style"/>
              </a:rPr>
              <a:t>u</a:t>
            </a:r>
            <a:r>
              <a:rPr sz="3330" baseline="1159" dirty="0">
                <a:latin typeface="Bookman Old Style"/>
                <a:cs typeface="Bookman Old Style"/>
              </a:rPr>
              <a:t>r</a:t>
            </a:r>
            <a:r>
              <a:rPr sz="3330" spc="-4" baseline="1159" dirty="0">
                <a:latin typeface="Bookman Old Style"/>
                <a:cs typeface="Bookman Old Style"/>
              </a:rPr>
              <a:t>u</a:t>
            </a:r>
            <a:r>
              <a:rPr sz="3330" baseline="1159" dirty="0">
                <a:latin typeface="Bookman Old Style"/>
                <a:cs typeface="Bookman Old Style"/>
              </a:rPr>
              <a:t>nan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0629" y="2420537"/>
            <a:ext cx="786157" cy="609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712" marR="9257" algn="ctr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yang</a:t>
            </a:r>
            <a:endParaRPr sz="2220">
              <a:latin typeface="Bookman Old Style"/>
              <a:cs typeface="Bookman Old Style"/>
            </a:endParaRPr>
          </a:p>
          <a:p>
            <a:pPr algn="ctr">
              <a:lnSpc>
                <a:spcPts val="2392"/>
              </a:lnSpc>
            </a:pPr>
            <a:r>
              <a:rPr sz="3330" baseline="1159" dirty="0">
                <a:latin typeface="Bookman Old Style"/>
                <a:cs typeface="Bookman Old Style"/>
              </a:rPr>
              <a:t>sama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84140" y="2420537"/>
            <a:ext cx="889255" cy="609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309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nama</a:t>
            </a:r>
            <a:endParaRPr sz="2220">
              <a:latin typeface="Bookman Old Style"/>
              <a:cs typeface="Bookman Old Style"/>
            </a:endParaRPr>
          </a:p>
          <a:p>
            <a:pPr marL="11506" marR="628">
              <a:lnSpc>
                <a:spcPts val="2392"/>
              </a:lnSpc>
            </a:pPr>
            <a:r>
              <a:rPr sz="3330" baseline="1159" dirty="0">
                <a:latin typeface="Bookman Old Style"/>
                <a:cs typeface="Bookman Old Style"/>
              </a:rPr>
              <a:t>pe</a:t>
            </a:r>
            <a:r>
              <a:rPr sz="3330" spc="-8" baseline="1159" dirty="0">
                <a:latin typeface="Bookman Old Style"/>
                <a:cs typeface="Bookman Old Style"/>
              </a:rPr>
              <a:t>r</a:t>
            </a:r>
            <a:r>
              <a:rPr sz="3330" baseline="1159" dirty="0">
                <a:latin typeface="Bookman Old Style"/>
                <a:cs typeface="Bookman Old Style"/>
              </a:rPr>
              <a:t>s</a:t>
            </a:r>
            <a:r>
              <a:rPr sz="3330" spc="-13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s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9111" y="2724313"/>
            <a:ext cx="1567133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m</a:t>
            </a:r>
            <a:r>
              <a:rPr sz="3330" spc="-4" baseline="1159" dirty="0">
                <a:latin typeface="Bookman Old Style"/>
                <a:cs typeface="Bookman Old Style"/>
              </a:rPr>
              <a:t>e</a:t>
            </a: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baseline="1159" dirty="0">
                <a:latin typeface="Bookman Old Style"/>
                <a:cs typeface="Bookman Old Style"/>
              </a:rPr>
              <a:t>o</a:t>
            </a:r>
            <a:r>
              <a:rPr sz="3330" spc="-8" baseline="1159" dirty="0">
                <a:latin typeface="Bookman Old Style"/>
                <a:cs typeface="Bookman Old Style"/>
              </a:rPr>
              <a:t>d</a:t>
            </a:r>
            <a:r>
              <a:rPr sz="3330" baseline="1159" dirty="0">
                <a:latin typeface="Bookman Old Style"/>
                <a:cs typeface="Bookman Old Style"/>
              </a:rPr>
              <a:t>en</a:t>
            </a:r>
            <a:r>
              <a:rPr sz="3330" spc="-4" baseline="1159" dirty="0">
                <a:latin typeface="Bookman Old Style"/>
                <a:cs typeface="Bookman Old Style"/>
              </a:rPr>
              <a:t>y</a:t>
            </a:r>
            <a:r>
              <a:rPr sz="3330" baseline="1159" dirty="0">
                <a:latin typeface="Bookman Old Style"/>
                <a:cs typeface="Bookman Old Style"/>
              </a:rPr>
              <a:t>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3445" y="2724313"/>
            <a:ext cx="591974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dan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1551" y="2724313"/>
            <a:ext cx="3082961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d</a:t>
            </a:r>
            <a:r>
              <a:rPr sz="3330" baseline="1159" dirty="0">
                <a:latin typeface="Bookman Old Style"/>
                <a:cs typeface="Bookman Old Style"/>
              </a:rPr>
              <a:t>a</a:t>
            </a:r>
            <a:r>
              <a:rPr sz="3330" spc="4" baseline="1159" dirty="0">
                <a:latin typeface="Bookman Old Style"/>
                <a:cs typeface="Bookman Old Style"/>
              </a:rPr>
              <a:t>f</a:t>
            </a:r>
            <a:r>
              <a:rPr sz="3330" baseline="1159" dirty="0">
                <a:latin typeface="Bookman Old Style"/>
                <a:cs typeface="Bookman Old Style"/>
              </a:rPr>
              <a:t>tar  </a:t>
            </a:r>
            <a:r>
              <a:rPr sz="3330" spc="23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pa</a:t>
            </a:r>
            <a:r>
              <a:rPr sz="3330" spc="-8" baseline="1159" dirty="0">
                <a:latin typeface="Bookman Old Style"/>
                <a:cs typeface="Bookman Old Style"/>
              </a:rPr>
              <a:t>r</a:t>
            </a:r>
            <a:r>
              <a:rPr sz="3330" baseline="1159" dirty="0">
                <a:latin typeface="Bookman Old Style"/>
                <a:cs typeface="Bookman Old Style"/>
              </a:rPr>
              <a:t>a</a:t>
            </a:r>
            <a:r>
              <a:rPr sz="3330" spc="-4" baseline="1159" dirty="0">
                <a:latin typeface="Bookman Old Style"/>
                <a:cs typeface="Bookman Old Style"/>
              </a:rPr>
              <a:t>m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-8" baseline="1159" dirty="0">
                <a:latin typeface="Bookman Old Style"/>
                <a:cs typeface="Bookman Old Style"/>
              </a:rPr>
              <a:t>t</a:t>
            </a:r>
            <a:r>
              <a:rPr sz="3330" baseline="1159" dirty="0">
                <a:latin typeface="Bookman Old Style"/>
                <a:cs typeface="Bookman Old Style"/>
              </a:rPr>
              <a:t>ern</a:t>
            </a:r>
            <a:r>
              <a:rPr sz="3330" spc="-4" baseline="1159" dirty="0">
                <a:latin typeface="Bookman Old Style"/>
                <a:cs typeface="Bookman Old Style"/>
              </a:rPr>
              <a:t>y</a:t>
            </a:r>
            <a:r>
              <a:rPr sz="3330" baseline="1159" dirty="0">
                <a:latin typeface="Bookman Old Style"/>
                <a:cs typeface="Bookman Old Style"/>
              </a:rPr>
              <a:t>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9111" y="3029471"/>
            <a:ext cx="6490457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dengan</a:t>
            </a:r>
            <a:r>
              <a:rPr sz="3330" spc="-13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metode</a:t>
            </a:r>
            <a:r>
              <a:rPr sz="3330" spc="-17" baseline="1159" dirty="0">
                <a:latin typeface="Bookman Old Style"/>
                <a:cs typeface="Bookman Old Style"/>
              </a:rPr>
              <a:t> </a:t>
            </a:r>
            <a:r>
              <a:rPr sz="3330" baseline="1159" dirty="0">
                <a:latin typeface="Bookman Old Style"/>
                <a:cs typeface="Bookman Old Style"/>
              </a:rPr>
              <a:t>yang ada pada ke</a:t>
            </a:r>
            <a:r>
              <a:rPr sz="3330" spc="-4" baseline="1159" dirty="0">
                <a:latin typeface="Bookman Old Style"/>
                <a:cs typeface="Bookman Old Style"/>
              </a:rPr>
              <a:t>l</a:t>
            </a:r>
            <a:r>
              <a:rPr sz="3330" baseline="1159" dirty="0">
                <a:latin typeface="Bookman Old Style"/>
                <a:cs typeface="Bookman Old Style"/>
              </a:rPr>
              <a:t>as</a:t>
            </a:r>
            <a:r>
              <a:rPr sz="3330" spc="-13" baseline="1159" dirty="0">
                <a:latin typeface="Bookman Old Style"/>
                <a:cs typeface="Bookman Old Style"/>
              </a:rPr>
              <a:t> 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nd</a:t>
            </a:r>
            <a:r>
              <a:rPr sz="3330" spc="-4" baseline="1159" dirty="0">
                <a:latin typeface="Bookman Old Style"/>
                <a:cs typeface="Bookman Old Style"/>
              </a:rPr>
              <a:t>u</a:t>
            </a:r>
            <a:r>
              <a:rPr sz="3330" baseline="1159" dirty="0">
                <a:latin typeface="Bookman Old Style"/>
                <a:cs typeface="Bookman Old Style"/>
              </a:rPr>
              <a:t>knya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4126" y="3456140"/>
            <a:ext cx="1243928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2786" baseline="1465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2786" spc="-177" baseline="1414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3330" spc="-4" baseline="1159" dirty="0">
                <a:latin typeface="Bookman Old Style"/>
                <a:cs typeface="Bookman Old Style"/>
              </a:rPr>
              <a:t>M</a:t>
            </a:r>
            <a:r>
              <a:rPr sz="3330" baseline="1159" dirty="0">
                <a:latin typeface="Bookman Old Style"/>
                <a:cs typeface="Bookman Old Style"/>
              </a:rPr>
              <a:t>et</a:t>
            </a:r>
            <a:r>
              <a:rPr sz="3330" spc="-13" baseline="1159" dirty="0">
                <a:latin typeface="Bookman Old Style"/>
                <a:cs typeface="Bookman Old Style"/>
              </a:rPr>
              <a:t>h</a:t>
            </a:r>
            <a:r>
              <a:rPr sz="3330" baseline="1159" dirty="0">
                <a:latin typeface="Bookman Old Style"/>
                <a:cs typeface="Bookman Old Style"/>
              </a:rPr>
              <a:t>od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7" y="3456140"/>
            <a:ext cx="744829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pada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4214" y="3456140"/>
            <a:ext cx="781061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8" baseline="1159" dirty="0">
                <a:latin typeface="Bookman Old Style"/>
                <a:cs typeface="Bookman Old Style"/>
              </a:rPr>
              <a:t>k</a:t>
            </a:r>
            <a:r>
              <a:rPr sz="3330" baseline="1159" dirty="0">
                <a:latin typeface="Bookman Old Style"/>
                <a:cs typeface="Bookman Old Style"/>
              </a:rPr>
              <a:t>e</a:t>
            </a:r>
            <a:r>
              <a:rPr sz="3330" spc="-13" baseline="1159" dirty="0">
                <a:latin typeface="Bookman Old Style"/>
                <a:cs typeface="Bookman Old Style"/>
              </a:rPr>
              <a:t>l</a:t>
            </a:r>
            <a:r>
              <a:rPr sz="3330" baseline="1159" dirty="0">
                <a:latin typeface="Bookman Old Style"/>
                <a:cs typeface="Bookman Old Style"/>
              </a:rPr>
              <a:t>as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5923" y="3456140"/>
            <a:ext cx="1381442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nd</a:t>
            </a:r>
            <a:r>
              <a:rPr sz="3330" spc="-4" baseline="1159" dirty="0">
                <a:latin typeface="Bookman Old Style"/>
                <a:cs typeface="Bookman Old Style"/>
              </a:rPr>
              <a:t>u</a:t>
            </a:r>
            <a:r>
              <a:rPr sz="3330" spc="-8" baseline="1159" dirty="0">
                <a:latin typeface="Bookman Old Style"/>
                <a:cs typeface="Bookman Old Style"/>
              </a:rPr>
              <a:t>k</a:t>
            </a:r>
            <a:r>
              <a:rPr sz="3330" baseline="1159" dirty="0">
                <a:latin typeface="Bookman Old Style"/>
                <a:cs typeface="Bookman Old Style"/>
              </a:rPr>
              <a:t>nya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8282" y="3456140"/>
            <a:ext cx="753604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a</a:t>
            </a:r>
            <a:r>
              <a:rPr sz="3330" spc="-8" baseline="1159" dirty="0">
                <a:latin typeface="Bookman Old Style"/>
                <a:cs typeface="Bookman Old Style"/>
              </a:rPr>
              <a:t>ka</a:t>
            </a:r>
            <a:r>
              <a:rPr sz="3330" baseline="1159" dirty="0">
                <a:latin typeface="Bookman Old Style"/>
                <a:cs typeface="Bookman Old Style"/>
              </a:rPr>
              <a:t>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2376" y="3456140"/>
            <a:ext cx="2200633" cy="306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d</a:t>
            </a:r>
            <a:r>
              <a:rPr sz="3330" spc="-4" baseline="1159" dirty="0">
                <a:latin typeface="Bookman Old Style"/>
                <a:cs typeface="Bookman Old Style"/>
              </a:rPr>
              <a:t>ise</a:t>
            </a:r>
            <a:r>
              <a:rPr sz="3330" baseline="1159" dirty="0">
                <a:latin typeface="Bookman Old Style"/>
                <a:cs typeface="Bookman Old Style"/>
              </a:rPr>
              <a:t>m</a:t>
            </a:r>
            <a:r>
              <a:rPr sz="3330" spc="-8" baseline="1159" dirty="0">
                <a:latin typeface="Bookman Old Style"/>
                <a:cs typeface="Bookman Old Style"/>
              </a:rPr>
              <a:t>b</a:t>
            </a:r>
            <a:r>
              <a:rPr sz="3330" spc="-4" baseline="1159" dirty="0">
                <a:latin typeface="Bookman Old Style"/>
                <a:cs typeface="Bookman Old Style"/>
              </a:rPr>
              <a:t>u</a:t>
            </a:r>
            <a:r>
              <a:rPr sz="3330" baseline="1159" dirty="0">
                <a:latin typeface="Bookman Old Style"/>
                <a:cs typeface="Bookman Old Style"/>
              </a:rPr>
              <a:t>ny</a:t>
            </a:r>
            <a:r>
              <a:rPr sz="3330" spc="-4" baseline="1159" dirty="0">
                <a:latin typeface="Bookman Old Style"/>
                <a:cs typeface="Bookman Old Style"/>
              </a:rPr>
              <a:t>i</a:t>
            </a:r>
            <a:r>
              <a:rPr sz="3330" baseline="1159" dirty="0">
                <a:latin typeface="Bookman Old Style"/>
                <a:cs typeface="Bookman Old Style"/>
              </a:rPr>
              <a:t>kan</a:t>
            </a:r>
            <a:endParaRPr sz="2220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09111" y="3761299"/>
            <a:ext cx="2194122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92"/>
              </a:lnSpc>
              <a:spcBef>
                <a:spcPts val="120"/>
              </a:spcBef>
            </a:pPr>
            <a:r>
              <a:rPr sz="3330" baseline="1159" dirty="0">
                <a:latin typeface="Bookman Old Style"/>
                <a:cs typeface="Bookman Old Style"/>
              </a:rPr>
              <a:t>keberadaannya</a:t>
            </a:r>
            <a:endParaRPr sz="222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 txBox="1"/>
          <p:nvPr/>
        </p:nvSpPr>
        <p:spPr>
          <a:xfrm>
            <a:off x="5651951" y="924660"/>
            <a:ext cx="4866535" cy="2580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5681">
              <a:lnSpc>
                <a:spcPts val="1477"/>
              </a:lnSpc>
              <a:spcBef>
                <a:spcPts val="73"/>
              </a:spcBef>
            </a:pPr>
            <a:r>
              <a:rPr sz="1314" spc="-4" dirty="0">
                <a:latin typeface="Bookman Old Style"/>
                <a:cs typeface="Bookman Old Style"/>
              </a:rPr>
              <a:t>c</a:t>
            </a:r>
            <a:r>
              <a:rPr sz="1314" dirty="0">
                <a:latin typeface="Bookman Old Style"/>
                <a:cs typeface="Bookman Old Style"/>
              </a:rPr>
              <a:t>la</a:t>
            </a:r>
            <a:r>
              <a:rPr sz="1314" spc="-4" dirty="0">
                <a:latin typeface="Bookman Old Style"/>
                <a:cs typeface="Bookman Old Style"/>
              </a:rPr>
              <a:t>s</a:t>
            </a:r>
            <a:r>
              <a:rPr sz="1314" dirty="0">
                <a:latin typeface="Bookman Old Style"/>
                <a:cs typeface="Bookman Old Style"/>
              </a:rPr>
              <a:t>s</a:t>
            </a:r>
            <a:r>
              <a:rPr sz="1314" spc="95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B</a:t>
            </a:r>
            <a:r>
              <a:rPr sz="1314" spc="37" dirty="0">
                <a:latin typeface="Bookman Old Style"/>
                <a:cs typeface="Bookman Old Style"/>
              </a:rPr>
              <a:t> 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spc="-4" dirty="0">
                <a:latin typeface="Bookman Old Style"/>
                <a:cs typeface="Bookman Old Style"/>
              </a:rPr>
              <a:t>x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nds</a:t>
            </a:r>
            <a:r>
              <a:rPr sz="1314" spc="108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A</a:t>
            </a:r>
            <a:r>
              <a:rPr sz="1314" spc="4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  <a:p>
            <a:pPr marL="96237" marR="3645186" algn="ctr">
              <a:lnSpc>
                <a:spcPct val="97819"/>
              </a:lnSpc>
              <a:spcBef>
                <a:spcPts val="471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4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i</a:t>
            </a:r>
            <a:r>
              <a:rPr sz="1314" spc="-4" dirty="0">
                <a:latin typeface="Bookman Old Style"/>
                <a:cs typeface="Bookman Old Style"/>
              </a:rPr>
              <a:t>v</a:t>
            </a:r>
            <a:r>
              <a:rPr sz="1314" dirty="0">
                <a:latin typeface="Bookman Old Style"/>
                <a:cs typeface="Bookman Old Style"/>
              </a:rPr>
              <a:t>ate</a:t>
            </a:r>
            <a:r>
              <a:rPr sz="1314" spc="115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int</a:t>
            </a:r>
            <a:r>
              <a:rPr sz="1314" spc="5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b;</a:t>
            </a:r>
            <a:endParaRPr sz="1314">
              <a:latin typeface="Bookman Old Style"/>
              <a:cs typeface="Bookman Old Style"/>
            </a:endParaRPr>
          </a:p>
          <a:p>
            <a:pPr marL="11506" marR="25681">
              <a:lnSpc>
                <a:spcPct val="97819"/>
              </a:lnSpc>
              <a:spcBef>
                <a:spcPts val="545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blic</a:t>
            </a:r>
            <a:r>
              <a:rPr sz="1314" spc="102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vo</a:t>
            </a:r>
            <a:r>
              <a:rPr sz="1314" dirty="0">
                <a:latin typeface="Bookman Old Style"/>
                <a:cs typeface="Bookman Old Style"/>
              </a:rPr>
              <a:t>id</a:t>
            </a:r>
            <a:r>
              <a:rPr sz="1314" spc="83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s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B</a:t>
            </a:r>
            <a:r>
              <a:rPr sz="1314" dirty="0">
                <a:latin typeface="Bookman Old Style"/>
                <a:cs typeface="Bookman Old Style"/>
              </a:rPr>
              <a:t>(int</a:t>
            </a:r>
            <a:r>
              <a:rPr sz="1314" spc="14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nilai)</a:t>
            </a:r>
            <a:r>
              <a:rPr sz="1314" spc="10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  <a:p>
            <a:pPr marL="203469" marR="3770688" algn="ctr">
              <a:lnSpc>
                <a:spcPct val="97819"/>
              </a:lnSpc>
              <a:spcBef>
                <a:spcPts val="545"/>
              </a:spcBef>
            </a:pPr>
            <a:r>
              <a:rPr sz="1314" dirty="0">
                <a:latin typeface="Bookman Old Style"/>
                <a:cs typeface="Bookman Old Style"/>
              </a:rPr>
              <a:t>b</a:t>
            </a:r>
            <a:r>
              <a:rPr sz="1314" spc="11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=</a:t>
            </a:r>
            <a:r>
              <a:rPr sz="1314" spc="29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nilai;</a:t>
            </a:r>
            <a:r>
              <a:rPr sz="1314" spc="8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  <a:p>
            <a:pPr marL="11506" marR="25681">
              <a:lnSpc>
                <a:spcPct val="97819"/>
              </a:lnSpc>
              <a:spcBef>
                <a:spcPts val="545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blic</a:t>
            </a:r>
            <a:r>
              <a:rPr sz="1314" spc="10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int</a:t>
            </a:r>
            <a:r>
              <a:rPr sz="1314" spc="6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g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B</a:t>
            </a:r>
            <a:r>
              <a:rPr sz="1314" dirty="0">
                <a:latin typeface="Bookman Old Style"/>
                <a:cs typeface="Bookman Old Style"/>
              </a:rPr>
              <a:t>()</a:t>
            </a:r>
            <a:r>
              <a:rPr sz="1314" spc="86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  <a:p>
            <a:pPr marL="205316" marR="3814459" algn="ctr">
              <a:lnSpc>
                <a:spcPct val="97819"/>
              </a:lnSpc>
              <a:spcBef>
                <a:spcPts val="545"/>
              </a:spcBef>
            </a:pPr>
            <a:r>
              <a:rPr sz="1314" spc="4" dirty="0">
                <a:latin typeface="Bookman Old Style"/>
                <a:cs typeface="Bookman Old Style"/>
              </a:rPr>
              <a:t>re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spc="4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n</a:t>
            </a:r>
            <a:r>
              <a:rPr sz="1314" spc="86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b</a:t>
            </a:r>
            <a:r>
              <a:rPr sz="1314" spc="5" dirty="0">
                <a:latin typeface="Bookman Old Style"/>
                <a:cs typeface="Bookman Old Style"/>
              </a:rPr>
              <a:t>;</a:t>
            </a: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  <a:p>
            <a:pPr marL="11506">
              <a:lnSpc>
                <a:spcPct val="97819"/>
              </a:lnSpc>
              <a:spcBef>
                <a:spcPts val="545"/>
              </a:spcBef>
            </a:pPr>
            <a:r>
              <a:rPr sz="1314" spc="-4" dirty="0">
                <a:latin typeface="Bookman Old Style"/>
                <a:cs typeface="Bookman Old Style"/>
              </a:rPr>
              <a:t>/</a:t>
            </a:r>
            <a:r>
              <a:rPr sz="1314" dirty="0">
                <a:latin typeface="Bookman Old Style"/>
                <a:cs typeface="Bookman Old Style"/>
              </a:rPr>
              <a:t>/</a:t>
            </a:r>
            <a:r>
              <a:rPr sz="1314" spc="53" dirty="0">
                <a:latin typeface="Bookman Old Style"/>
                <a:cs typeface="Bookman Old Style"/>
              </a:rPr>
              <a:t> </a:t>
            </a:r>
            <a:r>
              <a:rPr sz="1314" spc="4" dirty="0">
                <a:latin typeface="Bookman Old Style"/>
                <a:cs typeface="Bookman Old Style"/>
              </a:rPr>
              <a:t>me</a:t>
            </a:r>
            <a:r>
              <a:rPr sz="1314" dirty="0">
                <a:latin typeface="Bookman Old Style"/>
                <a:cs typeface="Bookman Old Style"/>
              </a:rPr>
              <a:t>lak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kan</a:t>
            </a:r>
            <a:r>
              <a:rPr sz="1314" spc="167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ov</a:t>
            </a:r>
            <a:r>
              <a:rPr sz="1314" spc="4" dirty="0">
                <a:latin typeface="Bookman Old Style"/>
                <a:cs typeface="Bookman Old Style"/>
              </a:rPr>
              <a:t>err</a:t>
            </a:r>
            <a:r>
              <a:rPr sz="1314" dirty="0">
                <a:latin typeface="Bookman Old Style"/>
                <a:cs typeface="Bookman Old Style"/>
              </a:rPr>
              <a:t>ide</a:t>
            </a:r>
            <a:r>
              <a:rPr sz="1314" spc="13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er</a:t>
            </a:r>
            <a:r>
              <a:rPr sz="1314" dirty="0">
                <a:latin typeface="Bookman Old Style"/>
                <a:cs typeface="Bookman Old Style"/>
              </a:rPr>
              <a:t>hadap</a:t>
            </a:r>
            <a:r>
              <a:rPr sz="1314" spc="129" dirty="0">
                <a:latin typeface="Bookman Old Style"/>
                <a:cs typeface="Bookman Old Style"/>
              </a:rPr>
              <a:t> </a:t>
            </a:r>
            <a:r>
              <a:rPr sz="1314" spc="4" dirty="0">
                <a:latin typeface="Bookman Old Style"/>
                <a:cs typeface="Bookman Old Style"/>
              </a:rPr>
              <a:t>me</a:t>
            </a:r>
            <a:r>
              <a:rPr sz="1314" dirty="0">
                <a:latin typeface="Bookman Old Style"/>
                <a:cs typeface="Bookman Old Style"/>
              </a:rPr>
              <a:t>th</a:t>
            </a:r>
            <a:r>
              <a:rPr sz="1314" spc="-4" dirty="0">
                <a:latin typeface="Bookman Old Style"/>
                <a:cs typeface="Bookman Old Style"/>
              </a:rPr>
              <a:t>o</a:t>
            </a:r>
            <a:r>
              <a:rPr sz="1314" dirty="0">
                <a:latin typeface="Bookman Old Style"/>
                <a:cs typeface="Bookman Old Style"/>
              </a:rPr>
              <a:t>d</a:t>
            </a:r>
            <a:r>
              <a:rPr sz="1314" spc="114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ta</a:t>
            </a:r>
            <a:r>
              <a:rPr sz="1314" spc="5" dirty="0">
                <a:latin typeface="Bookman Old Style"/>
                <a:cs typeface="Bookman Old Style"/>
              </a:rPr>
              <a:t>m</a:t>
            </a:r>
            <a:r>
              <a:rPr sz="1314" dirty="0">
                <a:latin typeface="Bookman Old Style"/>
                <a:cs typeface="Bookman Old Style"/>
              </a:rPr>
              <a:t>pilkan</a:t>
            </a:r>
            <a:r>
              <a:rPr sz="1314" spc="5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ila</a:t>
            </a:r>
            <a:r>
              <a:rPr sz="1314" spc="9" dirty="0">
                <a:latin typeface="Bookman Old Style"/>
                <a:cs typeface="Bookman Old Style"/>
              </a:rPr>
              <a:t>i</a:t>
            </a:r>
            <a:r>
              <a:rPr sz="1314" dirty="0">
                <a:latin typeface="Bookman Old Style"/>
                <a:cs typeface="Bookman Old Style"/>
              </a:rPr>
              <a:t>()</a:t>
            </a:r>
            <a:endParaRPr sz="1314">
              <a:latin typeface="Bookman Old Style"/>
              <a:cs typeface="Bookman Old Style"/>
            </a:endParaRPr>
          </a:p>
          <a:p>
            <a:pPr marL="11506" marR="25681">
              <a:lnSpc>
                <a:spcPct val="97819"/>
              </a:lnSpc>
              <a:spcBef>
                <a:spcPts val="545"/>
              </a:spcBef>
            </a:pPr>
            <a:r>
              <a:rPr sz="1314" spc="-4" dirty="0">
                <a:latin typeface="Bookman Old Style"/>
                <a:cs typeface="Bookman Old Style"/>
              </a:rPr>
              <a:t>/</a:t>
            </a:r>
            <a:r>
              <a:rPr sz="1314" dirty="0">
                <a:latin typeface="Bookman Old Style"/>
                <a:cs typeface="Bookman Old Style"/>
              </a:rPr>
              <a:t>/</a:t>
            </a:r>
            <a:r>
              <a:rPr sz="1314" spc="5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yang</a:t>
            </a:r>
            <a:r>
              <a:rPr sz="1314" spc="7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er</a:t>
            </a:r>
            <a:r>
              <a:rPr sz="1314" dirty="0">
                <a:latin typeface="Bookman Old Style"/>
                <a:cs typeface="Bookman Old Style"/>
              </a:rPr>
              <a:t>dapat</a:t>
            </a:r>
            <a:r>
              <a:rPr sz="1314" spc="13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pada</a:t>
            </a:r>
            <a:r>
              <a:rPr sz="1314" spc="6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k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las</a:t>
            </a:r>
            <a:r>
              <a:rPr sz="1314" spc="89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A</a:t>
            </a:r>
            <a:endParaRPr sz="1314">
              <a:latin typeface="Bookman Old Style"/>
              <a:cs typeface="Bookman Old Style"/>
            </a:endParaRPr>
          </a:p>
          <a:p>
            <a:pPr marL="229663" marR="1404252" indent="-109078">
              <a:lnSpc>
                <a:spcPct val="132183"/>
              </a:lnSpc>
              <a:spcBef>
                <a:spcPts val="378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blic</a:t>
            </a:r>
            <a:r>
              <a:rPr sz="1314" spc="102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vo</a:t>
            </a:r>
            <a:r>
              <a:rPr sz="1314" dirty="0">
                <a:latin typeface="Bookman Old Style"/>
                <a:cs typeface="Bookman Old Style"/>
              </a:rPr>
              <a:t>id</a:t>
            </a:r>
            <a:r>
              <a:rPr sz="1314" spc="8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ta</a:t>
            </a:r>
            <a:r>
              <a:rPr sz="1314" spc="4" dirty="0">
                <a:latin typeface="Bookman Old Style"/>
                <a:cs typeface="Bookman Old Style"/>
              </a:rPr>
              <a:t>m</a:t>
            </a:r>
            <a:r>
              <a:rPr sz="1314" dirty="0">
                <a:latin typeface="Bookman Old Style"/>
                <a:cs typeface="Bookman Old Style"/>
              </a:rPr>
              <a:t>pilkan</a:t>
            </a:r>
            <a:r>
              <a:rPr sz="1314" spc="4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ila</a:t>
            </a:r>
            <a:r>
              <a:rPr sz="1314" spc="8" dirty="0">
                <a:latin typeface="Bookman Old Style"/>
                <a:cs typeface="Bookman Old Style"/>
              </a:rPr>
              <a:t>i</a:t>
            </a:r>
            <a:r>
              <a:rPr sz="1314" dirty="0">
                <a:latin typeface="Bookman Old Style"/>
                <a:cs typeface="Bookman Old Style"/>
              </a:rPr>
              <a:t>()</a:t>
            </a:r>
            <a:r>
              <a:rPr sz="1314" spc="249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 Sy</a:t>
            </a:r>
            <a:r>
              <a:rPr sz="1314" spc="-4" dirty="0">
                <a:latin typeface="Bookman Old Style"/>
                <a:cs typeface="Bookman Old Style"/>
              </a:rPr>
              <a:t>s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em.</a:t>
            </a:r>
            <a:r>
              <a:rPr sz="1314" spc="-4" dirty="0">
                <a:latin typeface="Bookman Old Style"/>
                <a:cs typeface="Bookman Old Style"/>
              </a:rPr>
              <a:t>ou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.</a:t>
            </a: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4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intl</a:t>
            </a:r>
            <a:r>
              <a:rPr sz="1314" spc="13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("</a:t>
            </a:r>
            <a:r>
              <a:rPr sz="1314" spc="4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ilai</a:t>
            </a:r>
            <a:r>
              <a:rPr sz="1314" spc="366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b:</a:t>
            </a:r>
            <a:r>
              <a:rPr sz="1314" spc="34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"</a:t>
            </a:r>
            <a:r>
              <a:rPr sz="1314" spc="14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+</a:t>
            </a:r>
            <a:r>
              <a:rPr sz="1314" spc="4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g</a:t>
            </a:r>
            <a:r>
              <a:rPr sz="1314" spc="5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5" dirty="0">
                <a:latin typeface="Bookman Old Style"/>
                <a:cs typeface="Bookman Old Style"/>
              </a:rPr>
              <a:t>B</a:t>
            </a:r>
            <a:r>
              <a:rPr sz="1314" dirty="0">
                <a:latin typeface="Bookman Old Style"/>
                <a:cs typeface="Bookman Old Style"/>
              </a:rPr>
              <a:t>());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4110" y="960561"/>
            <a:ext cx="1653543" cy="1725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7870">
              <a:lnSpc>
                <a:spcPts val="1477"/>
              </a:lnSpc>
              <a:spcBef>
                <a:spcPts val="73"/>
              </a:spcBef>
            </a:pPr>
            <a:r>
              <a:rPr sz="1314" spc="-4" dirty="0">
                <a:latin typeface="Bookman Old Style"/>
                <a:cs typeface="Bookman Old Style"/>
              </a:rPr>
              <a:t>c</a:t>
            </a:r>
            <a:r>
              <a:rPr sz="1314" dirty="0">
                <a:latin typeface="Bookman Old Style"/>
                <a:cs typeface="Bookman Old Style"/>
              </a:rPr>
              <a:t>la</a:t>
            </a:r>
            <a:r>
              <a:rPr sz="1314" spc="-4" dirty="0">
                <a:latin typeface="Bookman Old Style"/>
                <a:cs typeface="Bookman Old Style"/>
              </a:rPr>
              <a:t>s</a:t>
            </a:r>
            <a:r>
              <a:rPr sz="1314" dirty="0">
                <a:latin typeface="Bookman Old Style"/>
                <a:cs typeface="Bookman Old Style"/>
              </a:rPr>
              <a:t>s</a:t>
            </a:r>
            <a:r>
              <a:rPr sz="1314" spc="95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A</a:t>
            </a:r>
            <a:r>
              <a:rPr sz="1314" spc="4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  <a:p>
            <a:pPr marL="94390" marR="437337" algn="ctr">
              <a:lnSpc>
                <a:spcPct val="97819"/>
              </a:lnSpc>
              <a:spcBef>
                <a:spcPts val="786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4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i</a:t>
            </a:r>
            <a:r>
              <a:rPr sz="1314" spc="-4" dirty="0">
                <a:latin typeface="Bookman Old Style"/>
                <a:cs typeface="Bookman Old Style"/>
              </a:rPr>
              <a:t>v</a:t>
            </a:r>
            <a:r>
              <a:rPr sz="1314" dirty="0">
                <a:latin typeface="Bookman Old Style"/>
                <a:cs typeface="Bookman Old Style"/>
              </a:rPr>
              <a:t>ate</a:t>
            </a:r>
            <a:r>
              <a:rPr sz="1314" spc="115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int</a:t>
            </a:r>
            <a:r>
              <a:rPr sz="1314" spc="5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a;</a:t>
            </a:r>
            <a:endParaRPr sz="1314">
              <a:latin typeface="Bookman Old Style"/>
              <a:cs typeface="Bookman Old Style"/>
            </a:endParaRPr>
          </a:p>
          <a:p>
            <a:pPr marL="229664" indent="-218158">
              <a:lnSpc>
                <a:spcPts val="1542"/>
              </a:lnSpc>
              <a:spcBef>
                <a:spcPts val="871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blic</a:t>
            </a:r>
            <a:r>
              <a:rPr sz="1314" spc="102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vo</a:t>
            </a:r>
            <a:r>
              <a:rPr sz="1314" dirty="0">
                <a:latin typeface="Bookman Old Style"/>
                <a:cs typeface="Bookman Old Style"/>
              </a:rPr>
              <a:t>id</a:t>
            </a:r>
            <a:r>
              <a:rPr sz="1314" spc="83" dirty="0">
                <a:latin typeface="Bookman Old Style"/>
                <a:cs typeface="Bookman Old Style"/>
              </a:rPr>
              <a:t> </a:t>
            </a:r>
            <a:r>
              <a:rPr sz="1314" spc="-5" dirty="0">
                <a:latin typeface="Bookman Old Style"/>
                <a:cs typeface="Bookman Old Style"/>
              </a:rPr>
              <a:t>s</a:t>
            </a:r>
            <a:r>
              <a:rPr sz="1314" spc="5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-5" dirty="0">
                <a:latin typeface="Bookman Old Style"/>
                <a:cs typeface="Bookman Old Style"/>
              </a:rPr>
              <a:t>A</a:t>
            </a:r>
            <a:r>
              <a:rPr sz="1314" dirty="0">
                <a:latin typeface="Bookman Old Style"/>
                <a:cs typeface="Bookman Old Style"/>
              </a:rPr>
              <a:t>(int </a:t>
            </a:r>
            <a:endParaRPr sz="1314">
              <a:latin typeface="Bookman Old Style"/>
              <a:cs typeface="Bookman Old Style"/>
            </a:endParaRPr>
          </a:p>
          <a:p>
            <a:pPr marL="229664">
              <a:lnSpc>
                <a:spcPts val="1542"/>
              </a:lnSpc>
              <a:spcBef>
                <a:spcPts val="871"/>
              </a:spcBef>
            </a:pPr>
            <a:r>
              <a:rPr sz="1314" dirty="0">
                <a:latin typeface="Bookman Old Style"/>
                <a:cs typeface="Bookman Old Style"/>
              </a:rPr>
              <a:t>a</a:t>
            </a:r>
            <a:r>
              <a:rPr sz="1314" spc="1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=</a:t>
            </a:r>
            <a:r>
              <a:rPr sz="1314" spc="38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nilai</a:t>
            </a:r>
            <a:r>
              <a:rPr sz="1314" spc="5" dirty="0">
                <a:latin typeface="Bookman Old Style"/>
                <a:cs typeface="Bookman Old Style"/>
              </a:rPr>
              <a:t>;</a:t>
            </a: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  <a:p>
            <a:pPr marL="11506" marR="17870">
              <a:lnSpc>
                <a:spcPct val="97819"/>
              </a:lnSpc>
              <a:spcBef>
                <a:spcPts val="907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blic</a:t>
            </a:r>
            <a:r>
              <a:rPr sz="1314" spc="10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int</a:t>
            </a:r>
            <a:r>
              <a:rPr sz="1314" spc="6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g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-4" dirty="0">
                <a:latin typeface="Bookman Old Style"/>
                <a:cs typeface="Bookman Old Style"/>
              </a:rPr>
              <a:t>A</a:t>
            </a:r>
            <a:r>
              <a:rPr sz="1314" dirty="0">
                <a:latin typeface="Bookman Old Style"/>
                <a:cs typeface="Bookman Old Style"/>
              </a:rPr>
              <a:t>()</a:t>
            </a:r>
            <a:r>
              <a:rPr sz="1314" spc="9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  <a:p>
            <a:pPr marL="205316" marR="608458" algn="ctr">
              <a:lnSpc>
                <a:spcPct val="97819"/>
              </a:lnSpc>
              <a:spcBef>
                <a:spcPts val="871"/>
              </a:spcBef>
            </a:pPr>
            <a:r>
              <a:rPr sz="1314" spc="4" dirty="0">
                <a:latin typeface="Bookman Old Style"/>
                <a:cs typeface="Bookman Old Style"/>
              </a:rPr>
              <a:t>re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spc="4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n</a:t>
            </a:r>
            <a:r>
              <a:rPr sz="1314" spc="86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a</a:t>
            </a:r>
            <a:r>
              <a:rPr sz="1314" spc="5" dirty="0">
                <a:latin typeface="Bookman Old Style"/>
                <a:cs typeface="Bookman Old Style"/>
              </a:rPr>
              <a:t>;</a:t>
            </a: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6265" y="1572258"/>
            <a:ext cx="569906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77"/>
              </a:lnSpc>
              <a:spcBef>
                <a:spcPts val="73"/>
              </a:spcBef>
            </a:pPr>
            <a:r>
              <a:rPr sz="1314" dirty="0">
                <a:latin typeface="Bookman Old Style"/>
                <a:cs typeface="Bookman Old Style"/>
              </a:rPr>
              <a:t>nilai)</a:t>
            </a:r>
            <a:r>
              <a:rPr sz="1314" spc="86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4110" y="2797032"/>
            <a:ext cx="2357613" cy="80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77"/>
              </a:lnSpc>
              <a:spcBef>
                <a:spcPts val="73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blic</a:t>
            </a:r>
            <a:r>
              <a:rPr sz="1314" spc="102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vo</a:t>
            </a:r>
            <a:r>
              <a:rPr sz="1314" dirty="0">
                <a:latin typeface="Bookman Old Style"/>
                <a:cs typeface="Bookman Old Style"/>
              </a:rPr>
              <a:t>id</a:t>
            </a:r>
            <a:r>
              <a:rPr sz="1314" spc="8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ta</a:t>
            </a:r>
            <a:r>
              <a:rPr sz="1314" spc="5" dirty="0">
                <a:latin typeface="Bookman Old Style"/>
                <a:cs typeface="Bookman Old Style"/>
              </a:rPr>
              <a:t>m</a:t>
            </a:r>
            <a:r>
              <a:rPr sz="1314" dirty="0">
                <a:latin typeface="Bookman Old Style"/>
                <a:cs typeface="Bookman Old Style"/>
              </a:rPr>
              <a:t>pilkan</a:t>
            </a:r>
            <a:r>
              <a:rPr sz="1314" spc="5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ila</a:t>
            </a:r>
            <a:r>
              <a:rPr sz="1314" spc="9" dirty="0">
                <a:latin typeface="Bookman Old Style"/>
                <a:cs typeface="Bookman Old Style"/>
              </a:rPr>
              <a:t>i</a:t>
            </a:r>
            <a:r>
              <a:rPr sz="1314" dirty="0">
                <a:latin typeface="Bookman Old Style"/>
                <a:cs typeface="Bookman Old Style"/>
              </a:rPr>
              <a:t>()</a:t>
            </a:r>
            <a:endParaRPr sz="1314">
              <a:latin typeface="Bookman Old Style"/>
              <a:cs typeface="Bookman Old Style"/>
            </a:endParaRPr>
          </a:p>
          <a:p>
            <a:pPr marL="229664" marR="25681">
              <a:lnSpc>
                <a:spcPct val="97819"/>
              </a:lnSpc>
              <a:spcBef>
                <a:spcPts val="797"/>
              </a:spcBef>
            </a:pPr>
            <a:r>
              <a:rPr sz="1314" dirty="0">
                <a:latin typeface="Bookman Old Style"/>
                <a:cs typeface="Bookman Old Style"/>
              </a:rPr>
              <a:t>Sy</a:t>
            </a:r>
            <a:r>
              <a:rPr sz="1314" spc="-5" dirty="0">
                <a:latin typeface="Bookman Old Style"/>
                <a:cs typeface="Bookman Old Style"/>
              </a:rPr>
              <a:t>s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5" dirty="0">
                <a:latin typeface="Bookman Old Style"/>
                <a:cs typeface="Bookman Old Style"/>
              </a:rPr>
              <a:t>em.</a:t>
            </a:r>
            <a:r>
              <a:rPr sz="1314" spc="-5" dirty="0">
                <a:latin typeface="Bookman Old Style"/>
                <a:cs typeface="Bookman Old Style"/>
              </a:rPr>
              <a:t>ou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5" dirty="0">
                <a:latin typeface="Bookman Old Style"/>
                <a:cs typeface="Bookman Old Style"/>
              </a:rPr>
              <a:t>.</a:t>
            </a: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5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intl</a:t>
            </a:r>
            <a:r>
              <a:rPr sz="1314" spc="14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("</a:t>
            </a:r>
            <a:r>
              <a:rPr sz="1314" spc="5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ilai</a:t>
            </a:r>
            <a:endParaRPr sz="1314">
              <a:latin typeface="Bookman Old Style"/>
              <a:cs typeface="Bookman Old Style"/>
            </a:endParaRPr>
          </a:p>
          <a:p>
            <a:pPr marL="120584" marR="25681">
              <a:lnSpc>
                <a:spcPct val="97819"/>
              </a:lnSpc>
              <a:spcBef>
                <a:spcPts val="871"/>
              </a:spcBef>
            </a:pPr>
            <a:r>
              <a:rPr sz="1314" spc="4" dirty="0">
                <a:latin typeface="Bookman Old Style"/>
                <a:cs typeface="Bookman Old Style"/>
              </a:rPr>
              <a:t>}</a:t>
            </a: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0099" y="2797032"/>
            <a:ext cx="1106095" cy="500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04" marR="25681">
              <a:lnSpc>
                <a:spcPts val="1477"/>
              </a:lnSpc>
              <a:spcBef>
                <a:spcPts val="73"/>
              </a:spcBef>
            </a:pP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  <a:p>
            <a:pPr marL="11506">
              <a:lnSpc>
                <a:spcPct val="97819"/>
              </a:lnSpc>
              <a:spcBef>
                <a:spcPts val="797"/>
              </a:spcBef>
            </a:pPr>
            <a:r>
              <a:rPr sz="1314" dirty="0">
                <a:latin typeface="Bookman Old Style"/>
                <a:cs typeface="Bookman Old Style"/>
              </a:rPr>
              <a:t>a:</a:t>
            </a:r>
            <a:r>
              <a:rPr sz="1314" spc="3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"</a:t>
            </a:r>
            <a:r>
              <a:rPr sz="1314" spc="2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+</a:t>
            </a:r>
            <a:r>
              <a:rPr sz="1314" spc="34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g</a:t>
            </a:r>
            <a:r>
              <a:rPr sz="1314" spc="5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-5" dirty="0">
                <a:latin typeface="Bookman Old Style"/>
                <a:cs typeface="Bookman Old Style"/>
              </a:rPr>
              <a:t>A</a:t>
            </a:r>
            <a:r>
              <a:rPr sz="1314" dirty="0">
                <a:latin typeface="Bookman Old Style"/>
                <a:cs typeface="Bookman Old Style"/>
              </a:rPr>
              <a:t>());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1034" y="3575806"/>
            <a:ext cx="96466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77"/>
              </a:lnSpc>
              <a:spcBef>
                <a:spcPts val="73"/>
              </a:spcBef>
            </a:pP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54" y="3575806"/>
            <a:ext cx="96466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77"/>
              </a:lnSpc>
              <a:spcBef>
                <a:spcPts val="73"/>
              </a:spcBef>
            </a:pP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951" y="3840921"/>
            <a:ext cx="4730504" cy="1519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5681">
              <a:lnSpc>
                <a:spcPts val="1477"/>
              </a:lnSpc>
              <a:spcBef>
                <a:spcPts val="73"/>
              </a:spcBef>
            </a:pPr>
            <a:r>
              <a:rPr sz="1314" spc="-4" dirty="0">
                <a:latin typeface="Bookman Old Style"/>
                <a:cs typeface="Bookman Old Style"/>
              </a:rPr>
              <a:t>c</a:t>
            </a:r>
            <a:r>
              <a:rPr sz="1314" dirty="0">
                <a:latin typeface="Bookman Old Style"/>
                <a:cs typeface="Bookman Old Style"/>
              </a:rPr>
              <a:t>la</a:t>
            </a:r>
            <a:r>
              <a:rPr sz="1314" spc="-4" dirty="0">
                <a:latin typeface="Bookman Old Style"/>
                <a:cs typeface="Bookman Old Style"/>
              </a:rPr>
              <a:t>s</a:t>
            </a:r>
            <a:r>
              <a:rPr sz="1314" dirty="0">
                <a:latin typeface="Bookman Old Style"/>
                <a:cs typeface="Bookman Old Style"/>
              </a:rPr>
              <a:t>s</a:t>
            </a:r>
            <a:r>
              <a:rPr sz="1314" spc="95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D</a:t>
            </a:r>
            <a:r>
              <a:rPr sz="1314" spc="4" dirty="0">
                <a:latin typeface="Bookman Old Style"/>
                <a:cs typeface="Bookman Old Style"/>
              </a:rPr>
              <a:t>em</a:t>
            </a:r>
            <a:r>
              <a:rPr sz="1314" spc="-4" dirty="0">
                <a:latin typeface="Bookman Old Style"/>
                <a:cs typeface="Bookman Old Style"/>
              </a:rPr>
              <a:t>o</a:t>
            </a:r>
            <a:r>
              <a:rPr sz="1314" dirty="0">
                <a:latin typeface="Bookman Old Style"/>
                <a:cs typeface="Bookman Old Style"/>
              </a:rPr>
              <a:t>O</a:t>
            </a:r>
            <a:r>
              <a:rPr sz="1314" spc="-4" dirty="0">
                <a:latin typeface="Bookman Old Style"/>
                <a:cs typeface="Bookman Old Style"/>
              </a:rPr>
              <a:t>v</a:t>
            </a:r>
            <a:r>
              <a:rPr sz="1314" spc="4" dirty="0">
                <a:latin typeface="Bookman Old Style"/>
                <a:cs typeface="Bookman Old Style"/>
              </a:rPr>
              <a:t>err</a:t>
            </a:r>
            <a:r>
              <a:rPr sz="1314" dirty="0">
                <a:latin typeface="Bookman Old Style"/>
                <a:cs typeface="Bookman Old Style"/>
              </a:rPr>
              <a:t>id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1</a:t>
            </a:r>
            <a:r>
              <a:rPr sz="1314" spc="22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</a:t>
            </a:r>
            <a:endParaRPr sz="1314">
              <a:latin typeface="Bookman Old Style"/>
              <a:cs typeface="Bookman Old Style"/>
            </a:endParaRPr>
          </a:p>
          <a:p>
            <a:pPr marL="11506" marR="1434340" indent="109079">
              <a:lnSpc>
                <a:spcPts val="1542"/>
              </a:lnSpc>
              <a:spcBef>
                <a:spcPts val="471"/>
              </a:spcBef>
            </a:pPr>
            <a:r>
              <a:rPr sz="1314" dirty="0">
                <a:latin typeface="Bookman Old Style"/>
                <a:cs typeface="Bookman Old Style"/>
              </a:rPr>
              <a:t>p</a:t>
            </a:r>
            <a:r>
              <a:rPr sz="1314" spc="-4" dirty="0">
                <a:latin typeface="Bookman Old Style"/>
                <a:cs typeface="Bookman Old Style"/>
              </a:rPr>
              <a:t>u</a:t>
            </a:r>
            <a:r>
              <a:rPr sz="1314" dirty="0">
                <a:latin typeface="Bookman Old Style"/>
                <a:cs typeface="Bookman Old Style"/>
              </a:rPr>
              <a:t>blic</a:t>
            </a:r>
            <a:r>
              <a:rPr sz="1314" spc="102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s</a:t>
            </a:r>
            <a:r>
              <a:rPr sz="1314" dirty="0">
                <a:latin typeface="Bookman Old Style"/>
                <a:cs typeface="Bookman Old Style"/>
              </a:rPr>
              <a:t>tatic</a:t>
            </a:r>
            <a:r>
              <a:rPr sz="1314" spc="101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vo</a:t>
            </a:r>
            <a:r>
              <a:rPr sz="1314" dirty="0">
                <a:latin typeface="Bookman Old Style"/>
                <a:cs typeface="Bookman Old Style"/>
              </a:rPr>
              <a:t>id</a:t>
            </a:r>
            <a:r>
              <a:rPr sz="1314" spc="74" dirty="0">
                <a:latin typeface="Bookman Old Style"/>
                <a:cs typeface="Bookman Old Style"/>
              </a:rPr>
              <a:t> </a:t>
            </a:r>
            <a:r>
              <a:rPr sz="1314" spc="4" dirty="0">
                <a:latin typeface="Bookman Old Style"/>
                <a:cs typeface="Bookman Old Style"/>
              </a:rPr>
              <a:t>m</a:t>
            </a:r>
            <a:r>
              <a:rPr sz="1314" dirty="0">
                <a:latin typeface="Bookman Old Style"/>
                <a:cs typeface="Bookman Old Style"/>
              </a:rPr>
              <a:t>ain(St</a:t>
            </a:r>
            <a:r>
              <a:rPr sz="1314" spc="4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ing[]</a:t>
            </a:r>
            <a:r>
              <a:rPr sz="1314" spc="217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a</a:t>
            </a:r>
            <a:r>
              <a:rPr sz="1314" spc="4" dirty="0">
                <a:latin typeface="Bookman Old Style"/>
                <a:cs typeface="Bookman Old Style"/>
              </a:rPr>
              <a:t>r</a:t>
            </a:r>
            <a:r>
              <a:rPr sz="1314" dirty="0">
                <a:latin typeface="Bookman Old Style"/>
                <a:cs typeface="Bookman Old Style"/>
              </a:rPr>
              <a:t>gs)</a:t>
            </a:r>
            <a:r>
              <a:rPr sz="1314" spc="75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{ </a:t>
            </a:r>
            <a:endParaRPr sz="1314">
              <a:latin typeface="Bookman Old Style"/>
              <a:cs typeface="Bookman Old Style"/>
            </a:endParaRPr>
          </a:p>
          <a:p>
            <a:pPr marL="11506" marR="1434340">
              <a:lnSpc>
                <a:spcPts val="1542"/>
              </a:lnSpc>
              <a:spcBef>
                <a:spcPts val="545"/>
              </a:spcBef>
            </a:pPr>
            <a:r>
              <a:rPr sz="1314" dirty="0">
                <a:latin typeface="Bookman Old Style"/>
                <a:cs typeface="Bookman Old Style"/>
              </a:rPr>
              <a:t>B</a:t>
            </a:r>
            <a:r>
              <a:rPr sz="1314" spc="28" dirty="0">
                <a:latin typeface="Bookman Old Style"/>
                <a:cs typeface="Bookman Old Style"/>
              </a:rPr>
              <a:t> </a:t>
            </a:r>
            <a:r>
              <a:rPr sz="1314" spc="-4" dirty="0">
                <a:latin typeface="Bookman Old Style"/>
                <a:cs typeface="Bookman Old Style"/>
              </a:rPr>
              <a:t>o</a:t>
            </a:r>
            <a:r>
              <a:rPr sz="1314" dirty="0">
                <a:latin typeface="Bookman Old Style"/>
                <a:cs typeface="Bookman Old Style"/>
              </a:rPr>
              <a:t>bj</a:t>
            </a:r>
            <a:r>
              <a:rPr sz="1314" spc="5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=</a:t>
            </a:r>
            <a:r>
              <a:rPr sz="1314" spc="24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n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w</a:t>
            </a:r>
            <a:r>
              <a:rPr sz="1314" spc="69" dirty="0">
                <a:latin typeface="Bookman Old Style"/>
                <a:cs typeface="Bookman Old Style"/>
              </a:rPr>
              <a:t> </a:t>
            </a:r>
            <a:r>
              <a:rPr sz="1314" spc="5" dirty="0">
                <a:latin typeface="Bookman Old Style"/>
                <a:cs typeface="Bookman Old Style"/>
              </a:rPr>
              <a:t>B</a:t>
            </a:r>
            <a:r>
              <a:rPr sz="1314" dirty="0">
                <a:latin typeface="Bookman Old Style"/>
                <a:cs typeface="Bookman Old Style"/>
              </a:rPr>
              <a:t>();</a:t>
            </a:r>
            <a:endParaRPr sz="1314">
              <a:latin typeface="Bookman Old Style"/>
              <a:cs typeface="Bookman Old Style"/>
            </a:endParaRPr>
          </a:p>
          <a:p>
            <a:pPr marL="11506" marR="25681">
              <a:lnSpc>
                <a:spcPct val="97819"/>
              </a:lnSpc>
              <a:spcBef>
                <a:spcPts val="568"/>
              </a:spcBef>
            </a:pPr>
            <a:r>
              <a:rPr sz="1314" spc="-5" dirty="0">
                <a:latin typeface="Bookman Old Style"/>
                <a:cs typeface="Bookman Old Style"/>
              </a:rPr>
              <a:t>o</a:t>
            </a:r>
            <a:r>
              <a:rPr sz="1314" dirty="0">
                <a:latin typeface="Bookman Old Style"/>
                <a:cs typeface="Bookman Old Style"/>
              </a:rPr>
              <a:t>bj</a:t>
            </a:r>
            <a:r>
              <a:rPr sz="1314" spc="5" dirty="0">
                <a:latin typeface="Bookman Old Style"/>
                <a:cs typeface="Bookman Old Style"/>
              </a:rPr>
              <a:t>.</a:t>
            </a:r>
            <a:r>
              <a:rPr sz="1314" spc="-5" dirty="0">
                <a:latin typeface="Bookman Old Style"/>
                <a:cs typeface="Bookman Old Style"/>
              </a:rPr>
              <a:t>s</a:t>
            </a:r>
            <a:r>
              <a:rPr sz="1314" spc="5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tA(100);</a:t>
            </a:r>
            <a:endParaRPr sz="1314">
              <a:latin typeface="Bookman Old Style"/>
              <a:cs typeface="Bookman Old Style"/>
            </a:endParaRPr>
          </a:p>
          <a:p>
            <a:pPr marL="229663" marR="25681">
              <a:lnSpc>
                <a:spcPct val="97819"/>
              </a:lnSpc>
              <a:spcBef>
                <a:spcPts val="545"/>
              </a:spcBef>
            </a:pPr>
            <a:r>
              <a:rPr sz="1314" spc="-5" dirty="0">
                <a:latin typeface="Bookman Old Style"/>
                <a:cs typeface="Bookman Old Style"/>
              </a:rPr>
              <a:t>o</a:t>
            </a:r>
            <a:r>
              <a:rPr sz="1314" dirty="0">
                <a:latin typeface="Bookman Old Style"/>
                <a:cs typeface="Bookman Old Style"/>
              </a:rPr>
              <a:t>bj</a:t>
            </a:r>
            <a:r>
              <a:rPr sz="1314" spc="5" dirty="0">
                <a:latin typeface="Bookman Old Style"/>
                <a:cs typeface="Bookman Old Style"/>
              </a:rPr>
              <a:t>.</a:t>
            </a:r>
            <a:r>
              <a:rPr sz="1314" spc="-5" dirty="0">
                <a:latin typeface="Bookman Old Style"/>
                <a:cs typeface="Bookman Old Style"/>
              </a:rPr>
              <a:t>s</a:t>
            </a:r>
            <a:r>
              <a:rPr sz="1314" spc="5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5" dirty="0">
                <a:latin typeface="Bookman Old Style"/>
                <a:cs typeface="Bookman Old Style"/>
              </a:rPr>
              <a:t>B</a:t>
            </a:r>
            <a:r>
              <a:rPr sz="1314" dirty="0">
                <a:latin typeface="Bookman Old Style"/>
                <a:cs typeface="Bookman Old Style"/>
              </a:rPr>
              <a:t>(200);</a:t>
            </a:r>
            <a:endParaRPr sz="1314">
              <a:latin typeface="Bookman Old Style"/>
              <a:cs typeface="Bookman Old Style"/>
            </a:endParaRPr>
          </a:p>
          <a:p>
            <a:pPr marL="11506">
              <a:lnSpc>
                <a:spcPct val="97819"/>
              </a:lnSpc>
              <a:spcBef>
                <a:spcPts val="545"/>
              </a:spcBef>
            </a:pPr>
            <a:r>
              <a:rPr sz="1314" spc="-4" dirty="0">
                <a:latin typeface="Bookman Old Style"/>
                <a:cs typeface="Bookman Old Style"/>
              </a:rPr>
              <a:t>/</a:t>
            </a:r>
            <a:r>
              <a:rPr sz="1314" dirty="0">
                <a:latin typeface="Bookman Old Style"/>
                <a:cs typeface="Bookman Old Style"/>
              </a:rPr>
              <a:t>/</a:t>
            </a:r>
            <a:r>
              <a:rPr sz="1314" spc="53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akan</a:t>
            </a:r>
            <a:r>
              <a:rPr sz="1314" spc="72" dirty="0">
                <a:latin typeface="Bookman Old Style"/>
                <a:cs typeface="Bookman Old Style"/>
              </a:rPr>
              <a:t> </a:t>
            </a:r>
            <a:r>
              <a:rPr sz="1314" spc="4" dirty="0">
                <a:latin typeface="Bookman Old Style"/>
                <a:cs typeface="Bookman Old Style"/>
              </a:rPr>
              <a:t>mem</a:t>
            </a:r>
            <a:r>
              <a:rPr sz="1314" dirty="0">
                <a:latin typeface="Bookman Old Style"/>
                <a:cs typeface="Bookman Old Style"/>
              </a:rPr>
              <a:t>anggil</a:t>
            </a:r>
            <a:r>
              <a:rPr sz="1314" spc="162" dirty="0">
                <a:latin typeface="Bookman Old Style"/>
                <a:cs typeface="Bookman Old Style"/>
              </a:rPr>
              <a:t> </a:t>
            </a:r>
            <a:r>
              <a:rPr sz="1314" spc="4" dirty="0">
                <a:latin typeface="Bookman Old Style"/>
                <a:cs typeface="Bookman Old Style"/>
              </a:rPr>
              <a:t>me</a:t>
            </a:r>
            <a:r>
              <a:rPr sz="1314" dirty="0">
                <a:latin typeface="Bookman Old Style"/>
                <a:cs typeface="Bookman Old Style"/>
              </a:rPr>
              <a:t>th</a:t>
            </a:r>
            <a:r>
              <a:rPr sz="1314" spc="-4" dirty="0">
                <a:latin typeface="Bookman Old Style"/>
                <a:cs typeface="Bookman Old Style"/>
              </a:rPr>
              <a:t>o</a:t>
            </a:r>
            <a:r>
              <a:rPr sz="1314" dirty="0">
                <a:latin typeface="Bookman Old Style"/>
                <a:cs typeface="Bookman Old Style"/>
              </a:rPr>
              <a:t>d</a:t>
            </a:r>
            <a:r>
              <a:rPr sz="1314" spc="11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yang</a:t>
            </a:r>
            <a:r>
              <a:rPr sz="1314" spc="74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t</a:t>
            </a:r>
            <a:r>
              <a:rPr sz="1314" spc="4" dirty="0">
                <a:latin typeface="Bookman Old Style"/>
                <a:cs typeface="Bookman Old Style"/>
              </a:rPr>
              <a:t>er</a:t>
            </a:r>
            <a:r>
              <a:rPr sz="1314" dirty="0">
                <a:latin typeface="Bookman Old Style"/>
                <a:cs typeface="Bookman Old Style"/>
              </a:rPr>
              <a:t>dapat</a:t>
            </a:r>
            <a:r>
              <a:rPr sz="1314" spc="121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pada</a:t>
            </a:r>
            <a:r>
              <a:rPr sz="1314" spc="72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k</a:t>
            </a:r>
            <a:r>
              <a:rPr sz="1314" spc="4" dirty="0">
                <a:latin typeface="Bookman Old Style"/>
                <a:cs typeface="Bookman Old Style"/>
              </a:rPr>
              <a:t>e</a:t>
            </a:r>
            <a:r>
              <a:rPr sz="1314" dirty="0">
                <a:latin typeface="Bookman Old Style"/>
                <a:cs typeface="Bookman Old Style"/>
              </a:rPr>
              <a:t>las</a:t>
            </a:r>
            <a:r>
              <a:rPr sz="1314" spc="80" dirty="0">
                <a:latin typeface="Bookman Old Style"/>
                <a:cs typeface="Bookman Old Style"/>
              </a:rPr>
              <a:t> </a:t>
            </a:r>
            <a:r>
              <a:rPr sz="1314" dirty="0">
                <a:latin typeface="Bookman Old Style"/>
                <a:cs typeface="Bookman Old Style"/>
              </a:rPr>
              <a:t>B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0118" y="5431609"/>
            <a:ext cx="1794796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77"/>
              </a:lnSpc>
              <a:spcBef>
                <a:spcPts val="73"/>
              </a:spcBef>
            </a:pPr>
            <a:r>
              <a:rPr sz="1314" spc="-5" dirty="0">
                <a:latin typeface="Bookman Old Style"/>
                <a:cs typeface="Bookman Old Style"/>
              </a:rPr>
              <a:t>o</a:t>
            </a:r>
            <a:r>
              <a:rPr sz="1314" dirty="0">
                <a:latin typeface="Bookman Old Style"/>
                <a:cs typeface="Bookman Old Style"/>
              </a:rPr>
              <a:t>bj</a:t>
            </a:r>
            <a:r>
              <a:rPr sz="1314" spc="5" dirty="0">
                <a:latin typeface="Bookman Old Style"/>
                <a:cs typeface="Bookman Old Style"/>
              </a:rPr>
              <a:t>.</a:t>
            </a:r>
            <a:r>
              <a:rPr sz="1314" dirty="0">
                <a:latin typeface="Bookman Old Style"/>
                <a:cs typeface="Bookman Old Style"/>
              </a:rPr>
              <a:t>ta</a:t>
            </a:r>
            <a:r>
              <a:rPr sz="1314" spc="5" dirty="0">
                <a:latin typeface="Bookman Old Style"/>
                <a:cs typeface="Bookman Old Style"/>
              </a:rPr>
              <a:t>m</a:t>
            </a:r>
            <a:r>
              <a:rPr sz="1314" dirty="0">
                <a:latin typeface="Bookman Old Style"/>
                <a:cs typeface="Bookman Old Style"/>
              </a:rPr>
              <a:t>pilkan</a:t>
            </a:r>
            <a:r>
              <a:rPr sz="1314" spc="5" dirty="0">
                <a:latin typeface="Bookman Old Style"/>
                <a:cs typeface="Bookman Old Style"/>
              </a:rPr>
              <a:t>N</a:t>
            </a:r>
            <a:r>
              <a:rPr sz="1314" dirty="0">
                <a:latin typeface="Bookman Old Style"/>
                <a:cs typeface="Bookman Old Style"/>
              </a:rPr>
              <a:t>ila</a:t>
            </a:r>
            <a:r>
              <a:rPr sz="1314" spc="14" dirty="0">
                <a:latin typeface="Bookman Old Style"/>
                <a:cs typeface="Bookman Old Style"/>
              </a:rPr>
              <a:t>i</a:t>
            </a:r>
            <a:r>
              <a:rPr sz="1314" dirty="0">
                <a:latin typeface="Bookman Old Style"/>
                <a:cs typeface="Bookman Old Style"/>
              </a:rPr>
              <a:t>()</a:t>
            </a:r>
            <a:r>
              <a:rPr sz="1314" spc="5" dirty="0">
                <a:latin typeface="Bookman Old Style"/>
                <a:cs typeface="Bookman Old Style"/>
              </a:rPr>
              <a:t>;</a:t>
            </a: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30861" y="5431609"/>
            <a:ext cx="96466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77"/>
              </a:lnSpc>
              <a:spcBef>
                <a:spcPts val="73"/>
              </a:spcBef>
            </a:pPr>
            <a:r>
              <a:rPr sz="1314" dirty="0">
                <a:latin typeface="Bookman Old Style"/>
                <a:cs typeface="Bookman Old Style"/>
              </a:rPr>
              <a:t>}</a:t>
            </a:r>
            <a:endParaRPr sz="1314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9992C-1F7F-479D-8911-FDA66ABDCD8A}"/>
</file>

<file path=customXml/itemProps2.xml><?xml version="1.0" encoding="utf-8"?>
<ds:datastoreItem xmlns:ds="http://schemas.openxmlformats.org/officeDocument/2006/customXml" ds:itemID="{D8D0F3A7-F56D-4FEE-9B99-4B7E6B386505}"/>
</file>

<file path=customXml/itemProps3.xml><?xml version="1.0" encoding="utf-8"?>
<ds:datastoreItem xmlns:ds="http://schemas.openxmlformats.org/officeDocument/2006/customXml" ds:itemID="{9530C9FA-2159-4A2C-8C8C-D534748C4A31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494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2</cp:revision>
  <dcterms:created xsi:type="dcterms:W3CDTF">2019-01-22T10:59:41Z</dcterms:created>
  <dcterms:modified xsi:type="dcterms:W3CDTF">2019-01-22T11:28:45Z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