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428" r:id="rId3"/>
    <p:sldId id="429" r:id="rId4"/>
    <p:sldId id="430" r:id="rId5"/>
    <p:sldId id="464" r:id="rId6"/>
    <p:sldId id="465" r:id="rId7"/>
    <p:sldId id="466" r:id="rId8"/>
    <p:sldId id="4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DFFF-E33D-4CAD-90E6-0029B7B9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FC576-1D6B-4D51-8000-D7F25586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BD07-79CF-4477-9022-3BDCCA2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6DEF-0BD5-4F87-91F1-C2EAA7F5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6875-8DA2-4990-AAD5-1D87243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7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FEEB-D897-4D59-B2E9-D0583982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9EFF0-5F97-4223-AC21-57453732E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7BB9-9E8B-4B7D-B2A1-B1A09B5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B199-16B8-4BCC-BE5D-979768D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52E1-6747-4F90-B992-93A6B9D2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79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672B1-8F13-4552-983B-4A47DD91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64468-167B-4589-ACBD-A9CB85E2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604D-9E90-42A4-BB94-B53B8531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11EF-7580-4877-9693-24AE602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3B76-A62A-4B07-9C5E-75724368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261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CC0-5555-4C1E-BB37-518DAF9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1FF5-1522-413A-BF78-8B4900F8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0A69-18BF-4977-B8AD-E20EFCAE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CA2C-CEB8-4997-8153-5C503B06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6741-B631-46C9-BA0E-B9DA12A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32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A4CF-A8AF-43F2-94DE-2D1F1BB9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47E9-2067-448B-85EB-3B1B111F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99C7-368F-49E8-B7A5-3BBD1A35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9A89-4F3C-4BC1-ADB9-0DCB7803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96EF-5DFC-4775-A199-643B4E1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88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3D9F-0712-48F2-B6BE-58ECFB6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6A5D-6F63-4152-A670-C8A13DF6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884F-FD3F-4856-82EE-D536645CD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99AD9-C5EA-4F13-80B3-25C8949D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FB944-70EF-47E9-9469-9F9126DC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90BE-782D-46E6-B049-16DA3E5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71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1713-30B6-407B-89F1-8C87A245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1CA5D-8333-4B9C-9696-5F889FD8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30707-A508-4D1C-8B82-922F37BB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07013-8B1B-435D-BE26-E4F4300A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79163-8A45-4305-AE70-99ED2BB7A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2B5A3-5DC4-4BFC-8EC3-617AD290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49050-E99F-42EA-8462-D500165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A5A7D-9525-4667-8074-F7B4A21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5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293B-9C71-4A97-BE91-5D4A4191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93CDC-9CC2-47B0-97C7-85A0D6BF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95B7-6A0B-4C12-8E82-EDF9D6A9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F5E5-60A7-4E42-BD9C-75B1FB08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87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221B1-0AFA-4E18-8327-7B279D37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B4C30-E4CA-46FC-AC14-4471E29B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7F6A1-C41A-42D5-9F79-878BF2EC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6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3C3C-A171-47F1-AF69-AA1062E3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BC85-B687-4586-9056-45357867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0ABA6-D51F-469D-936D-3125DD465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64FC9-A61E-452B-8A4F-E4476488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EF20-81B4-4AD8-94CB-1EC06BF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97EE-9A39-48A6-8F93-D3132458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62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30FE-C8C4-41FF-9BAA-07123795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8104F-7F18-4250-99C6-CB43F5DE6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7716-1F82-416F-93BC-DEF4B790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C8F7A-9AE7-4055-9EAB-03228337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03A9-0C17-45F5-9806-C9F7DEF2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EE53-213F-4D34-BBA7-5F111B25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85FB6-7D08-432F-A4D1-A709B60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27BC9-E2D5-49A3-90CC-7D91439E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02C9-84E3-4C6D-8D91-91B390EEC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B083-9012-435B-AB39-E8A5FDD46E9D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3B42-F710-4024-B570-C88241D5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4909-A7A3-494C-8B37-551F4F8B0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E9F60-31A1-437D-9FD3-607028DB6B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8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51675" y="700068"/>
            <a:ext cx="9686349" cy="5448657"/>
          </a:xfrm>
          <a:custGeom>
            <a:avLst/>
            <a:gdLst/>
            <a:ahLst/>
            <a:cxnLst/>
            <a:rect l="l" t="t" r="r" b="b"/>
            <a:pathLst>
              <a:path w="10690859" h="6013703">
                <a:moveTo>
                  <a:pt x="0" y="6013703"/>
                </a:moveTo>
                <a:lnTo>
                  <a:pt x="10690859" y="6013703"/>
                </a:lnTo>
                <a:lnTo>
                  <a:pt x="10690859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7729032" y="2039449"/>
            <a:ext cx="2602817" cy="3503102"/>
          </a:xfrm>
          <a:custGeom>
            <a:avLst/>
            <a:gdLst/>
            <a:ahLst/>
            <a:cxnLst/>
            <a:rect l="l" t="t" r="r" b="b"/>
            <a:pathLst>
              <a:path w="2872739" h="3866387">
                <a:moveTo>
                  <a:pt x="2872739" y="3866387"/>
                </a:moveTo>
                <a:lnTo>
                  <a:pt x="2872739" y="0"/>
                </a:lnTo>
                <a:lnTo>
                  <a:pt x="2516123" y="0"/>
                </a:lnTo>
                <a:lnTo>
                  <a:pt x="2516123" y="3529583"/>
                </a:lnTo>
                <a:lnTo>
                  <a:pt x="0" y="3528059"/>
                </a:lnTo>
                <a:lnTo>
                  <a:pt x="0" y="3866387"/>
                </a:lnTo>
                <a:lnTo>
                  <a:pt x="2872739" y="386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850944" y="1292434"/>
            <a:ext cx="2602817" cy="3503102"/>
          </a:xfrm>
          <a:custGeom>
            <a:avLst/>
            <a:gdLst/>
            <a:ahLst/>
            <a:cxnLst/>
            <a:rect l="l" t="t" r="r" b="b"/>
            <a:pathLst>
              <a:path w="2872739" h="3866387">
                <a:moveTo>
                  <a:pt x="355091" y="336803"/>
                </a:moveTo>
                <a:lnTo>
                  <a:pt x="2872739" y="338327"/>
                </a:lnTo>
                <a:lnTo>
                  <a:pt x="2872533" y="320814"/>
                </a:lnTo>
                <a:lnTo>
                  <a:pt x="2872368" y="303466"/>
                </a:lnTo>
                <a:lnTo>
                  <a:pt x="2872239" y="286267"/>
                </a:lnTo>
                <a:lnTo>
                  <a:pt x="2872073" y="252245"/>
                </a:lnTo>
                <a:lnTo>
                  <a:pt x="2871929" y="101978"/>
                </a:lnTo>
                <a:lnTo>
                  <a:pt x="2871716" y="51477"/>
                </a:lnTo>
                <a:lnTo>
                  <a:pt x="2871587" y="34450"/>
                </a:lnTo>
                <a:lnTo>
                  <a:pt x="2871422" y="17296"/>
                </a:lnTo>
                <a:lnTo>
                  <a:pt x="2871215" y="0"/>
                </a:lnTo>
                <a:lnTo>
                  <a:pt x="0" y="0"/>
                </a:lnTo>
                <a:lnTo>
                  <a:pt x="0" y="3866387"/>
                </a:lnTo>
                <a:lnTo>
                  <a:pt x="355091" y="3866387"/>
                </a:lnTo>
                <a:lnTo>
                  <a:pt x="355091" y="336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3003431" y="2461054"/>
            <a:ext cx="6225742" cy="1708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078"/>
              </a:lnSpc>
              <a:spcBef>
                <a:spcPts val="254"/>
              </a:spcBef>
            </a:pPr>
            <a:r>
              <a:rPr lang="en-US" sz="4757" dirty="0">
                <a:latin typeface="Times New Roman"/>
                <a:cs typeface="Times New Roman"/>
              </a:rPr>
              <a:t>I</a:t>
            </a:r>
            <a:r>
              <a:rPr sz="4757" dirty="0">
                <a:latin typeface="Times New Roman"/>
                <a:cs typeface="Times New Roman"/>
              </a:rPr>
              <a:t>NTERFACE, </a:t>
            </a:r>
            <a:r>
              <a:rPr sz="4757" spc="152" dirty="0">
                <a:latin typeface="Times New Roman"/>
                <a:cs typeface="Times New Roman"/>
              </a:rPr>
              <a:t> </a:t>
            </a:r>
            <a:r>
              <a:rPr sz="4757" dirty="0">
                <a:latin typeface="Times New Roman"/>
                <a:cs typeface="Times New Roman"/>
              </a:rPr>
              <a:t>DAN</a:t>
            </a:r>
          </a:p>
          <a:p>
            <a:pPr marL="1016434" marR="1063330" algn="ctr">
              <a:lnSpc>
                <a:spcPts val="5087"/>
              </a:lnSpc>
            </a:pPr>
            <a:r>
              <a:rPr lang="en-US" sz="4757" dirty="0">
                <a:latin typeface="Times New Roman"/>
                <a:cs typeface="Times New Roman"/>
              </a:rPr>
              <a:t>KELAS DIAGRAM</a:t>
            </a:r>
            <a:endParaRPr sz="47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196146" y="1513363"/>
            <a:ext cx="3358118" cy="474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2164127" y="2419256"/>
            <a:ext cx="70226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C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ss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8975" y="2419256"/>
            <a:ext cx="86174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ad</a:t>
            </a:r>
            <a:r>
              <a:rPr sz="2854" spc="-4" baseline="1352" dirty="0">
                <a:latin typeface="Bookman Old Style"/>
                <a:cs typeface="Bookman Old Style"/>
              </a:rPr>
              <a:t>al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h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998" y="2419256"/>
            <a:ext cx="92650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h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3918" y="2419256"/>
            <a:ext cx="129863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baseline="1352" dirty="0">
                <a:latin typeface="Bookman Old Style"/>
                <a:cs typeface="Bookman Old Style"/>
              </a:rPr>
              <a:t>f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13" baseline="1352" dirty="0">
                <a:latin typeface="Bookman Old Style"/>
                <a:cs typeface="Bookman Old Style"/>
              </a:rPr>
              <a:t>k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si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5274" y="2419256"/>
            <a:ext cx="77234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13" baseline="1352" dirty="0">
                <a:latin typeface="Bookman Old Style"/>
                <a:cs typeface="Bookman Old Style"/>
              </a:rPr>
              <a:t>b</a:t>
            </a:r>
            <a:r>
              <a:rPr sz="2854" spc="-4" baseline="1352" dirty="0">
                <a:latin typeface="Bookman Old Style"/>
                <a:cs typeface="Bookman Old Style"/>
              </a:rPr>
              <a:t>j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k</a:t>
            </a:r>
            <a:r>
              <a:rPr sz="2854" baseline="1352" dirty="0">
                <a:latin typeface="Bookman Old Style"/>
                <a:cs typeface="Bookman Old Style"/>
              </a:rPr>
              <a:t>,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0544" y="2419256"/>
            <a:ext cx="62131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yan</a:t>
            </a:r>
            <a:r>
              <a:rPr sz="2854" baseline="1352" dirty="0">
                <a:latin typeface="Bookman Old Style"/>
                <a:cs typeface="Bookman Old Style"/>
              </a:rPr>
              <a:t>g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5306" y="2419256"/>
            <a:ext cx="108067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spc="4" baseline="1352" dirty="0">
                <a:latin typeface="Bookman Old Style"/>
                <a:cs typeface="Bookman Old Style"/>
              </a:rPr>
              <a:t>il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13" baseline="1352" dirty="0">
                <a:latin typeface="Bookman Old Style"/>
                <a:cs typeface="Bookman Old Style"/>
              </a:rPr>
              <a:t>k</a:t>
            </a:r>
            <a:r>
              <a:rPr sz="2854" baseline="1352" dirty="0">
                <a:latin typeface="Bookman Old Style"/>
                <a:cs typeface="Bookman Old Style"/>
              </a:rPr>
              <a:t>i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126" y="2681609"/>
            <a:ext cx="196024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spc="8" baseline="1352" dirty="0">
                <a:latin typeface="Bookman Old Style"/>
                <a:cs typeface="Bookman Old Style"/>
              </a:rPr>
              <a:t>u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/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8" baseline="1352" dirty="0">
                <a:latin typeface="Bookman Old Style"/>
                <a:cs typeface="Bookman Old Style"/>
              </a:rPr>
              <a:t>o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i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338" y="2681609"/>
            <a:ext cx="50967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7322" y="2681609"/>
            <a:ext cx="238553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aya</a:t>
            </a:r>
            <a:r>
              <a:rPr sz="2854" spc="-4" baseline="1352" dirty="0">
                <a:latin typeface="Bookman Old Style"/>
                <a:cs typeface="Bookman Old Style"/>
              </a:rPr>
              <a:t>n</a:t>
            </a:r>
            <a:r>
              <a:rPr sz="2854" spc="4" baseline="1352" dirty="0">
                <a:latin typeface="Bookman Old Style"/>
                <a:cs typeface="Bookman Old Style"/>
              </a:rPr>
              <a:t>an</a:t>
            </a:r>
            <a:r>
              <a:rPr sz="2854" baseline="1352" dirty="0">
                <a:latin typeface="Bookman Old Style"/>
                <a:cs typeface="Bookman Old Style"/>
              </a:rPr>
              <a:t>/f</a:t>
            </a:r>
            <a:r>
              <a:rPr sz="2854" spc="-8" baseline="1352" dirty="0">
                <a:latin typeface="Bookman Old Style"/>
                <a:cs typeface="Bookman Old Style"/>
              </a:rPr>
              <a:t>u</a:t>
            </a:r>
            <a:r>
              <a:rPr sz="2854" spc="4" baseline="1352" dirty="0">
                <a:latin typeface="Bookman Old Style"/>
                <a:cs typeface="Bookman Old Style"/>
              </a:rPr>
              <a:t>ng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4" baseline="1352" dirty="0">
                <a:latin typeface="Bookman Old Style"/>
                <a:cs typeface="Bookman Old Style"/>
              </a:rPr>
              <a:t>i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4" baseline="1352" dirty="0">
                <a:latin typeface="Bookman Old Style"/>
                <a:cs typeface="Bookman Old Style"/>
              </a:rPr>
              <a:t>na</a:t>
            </a:r>
            <a:r>
              <a:rPr sz="2854" baseline="1352" dirty="0">
                <a:latin typeface="Bookman Old Style"/>
                <a:cs typeface="Bookman Old Style"/>
              </a:rPr>
              <a:t>l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6202" y="2681609"/>
            <a:ext cx="201561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baseline="1352" dirty="0">
                <a:latin typeface="Bookman Old Style"/>
                <a:cs typeface="Bookman Old Style"/>
              </a:rPr>
              <a:t>(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4" baseline="1352" dirty="0">
                <a:latin typeface="Bookman Old Style"/>
                <a:cs typeface="Bookman Old Style"/>
              </a:rPr>
              <a:t>d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/fu</a:t>
            </a:r>
            <a:r>
              <a:rPr sz="2854" spc="4" baseline="1352" dirty="0">
                <a:latin typeface="Bookman Old Style"/>
                <a:cs typeface="Bookman Old Style"/>
              </a:rPr>
              <a:t>ng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4" baseline="1352" dirty="0">
                <a:latin typeface="Bookman Old Style"/>
                <a:cs typeface="Bookman Old Style"/>
              </a:rPr>
              <a:t>i</a:t>
            </a:r>
            <a:r>
              <a:rPr sz="2854" spc="13" baseline="1352" dirty="0">
                <a:latin typeface="Bookman Old Style"/>
                <a:cs typeface="Bookman Old Style"/>
              </a:rPr>
              <a:t>)</a:t>
            </a:r>
            <a:r>
              <a:rPr sz="2854" baseline="1352" dirty="0">
                <a:latin typeface="Bookman Old Style"/>
                <a:cs typeface="Bookman Old Style"/>
              </a:rPr>
              <a:t>.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2265" y="2681609"/>
            <a:ext cx="70226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C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ss</a:t>
            </a:r>
            <a:endParaRPr sz="1903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2942582"/>
            <a:ext cx="7902027" cy="787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57"/>
              </a:lnSpc>
              <a:spcBef>
                <a:spcPts val="102"/>
              </a:spcBef>
            </a:pPr>
            <a:r>
              <a:rPr sz="2854" spc="4" baseline="1352" dirty="0">
                <a:latin typeface="Bookman Old Style"/>
                <a:cs typeface="Bookman Old Style"/>
              </a:rPr>
              <a:t>d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4" baseline="1352" dirty="0">
                <a:latin typeface="Bookman Old Style"/>
                <a:cs typeface="Bookman Old Style"/>
              </a:rPr>
              <a:t>ag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m</a:t>
            </a:r>
            <a:r>
              <a:rPr sz="2854" spc="321" baseline="1352" dirty="0">
                <a:latin typeface="Bookman Old Style"/>
                <a:cs typeface="Bookman Old Style"/>
              </a:rPr>
              <a:t> </a:t>
            </a:r>
            <a:r>
              <a:rPr sz="2854" spc="-13" baseline="1352" dirty="0">
                <a:latin typeface="Bookman Old Style"/>
                <a:cs typeface="Bookman Old Style"/>
              </a:rPr>
              <a:t>m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4" baseline="1352" dirty="0">
                <a:latin typeface="Bookman Old Style"/>
                <a:cs typeface="Bookman Old Style"/>
              </a:rPr>
              <a:t>ngga</a:t>
            </a:r>
            <a:r>
              <a:rPr sz="2854" spc="-4" baseline="1352" dirty="0">
                <a:latin typeface="Bookman Old Style"/>
                <a:cs typeface="Bookman Old Style"/>
              </a:rPr>
              <a:t>mb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8" baseline="1352" dirty="0">
                <a:latin typeface="Bookman Old Style"/>
                <a:cs typeface="Bookman Old Style"/>
              </a:rPr>
              <a:t>r</a:t>
            </a:r>
            <a:r>
              <a:rPr sz="2854" spc="4" baseline="1352" dirty="0">
                <a:latin typeface="Bookman Old Style"/>
                <a:cs typeface="Bookman Old Style"/>
              </a:rPr>
              <a:t>ka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r>
              <a:rPr sz="2854" spc="325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ru</a:t>
            </a:r>
            <a:r>
              <a:rPr sz="2854" spc="4" baseline="1352" dirty="0">
                <a:latin typeface="Bookman Old Style"/>
                <a:cs typeface="Bookman Old Style"/>
              </a:rPr>
              <a:t>kt</a:t>
            </a:r>
            <a:r>
              <a:rPr sz="2854" baseline="1352" dirty="0">
                <a:latin typeface="Bookman Old Style"/>
                <a:cs typeface="Bookman Old Style"/>
              </a:rPr>
              <a:t>ur</a:t>
            </a:r>
            <a:r>
              <a:rPr sz="2854" spc="325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r>
              <a:rPr sz="2854" spc="316" baseline="1352" dirty="0">
                <a:latin typeface="Bookman Old Style"/>
                <a:cs typeface="Bookman Old Style"/>
              </a:rPr>
              <a:t> </a:t>
            </a:r>
            <a:r>
              <a:rPr sz="2854" spc="-4" baseline="1352" dirty="0">
                <a:latin typeface="Bookman Old Style"/>
                <a:cs typeface="Bookman Old Style"/>
              </a:rPr>
              <a:t>d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8" baseline="1352" dirty="0">
                <a:latin typeface="Bookman Old Style"/>
                <a:cs typeface="Bookman Old Style"/>
              </a:rPr>
              <a:t>s</a:t>
            </a:r>
            <a:r>
              <a:rPr sz="2854" spc="4" baseline="1352" dirty="0">
                <a:latin typeface="Bookman Old Style"/>
                <a:cs typeface="Bookman Old Style"/>
              </a:rPr>
              <a:t>k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baseline="1352" dirty="0">
                <a:latin typeface="Bookman Old Style"/>
                <a:cs typeface="Bookman Old Style"/>
              </a:rPr>
              <a:t>si</a:t>
            </a:r>
            <a:r>
              <a:rPr sz="2854" spc="316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k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s,</a:t>
            </a:r>
            <a:r>
              <a:rPr sz="2854" spc="325" baseline="1352" dirty="0">
                <a:latin typeface="Bookman Old Style"/>
                <a:cs typeface="Bookman Old Style"/>
              </a:rPr>
              <a:t> </a:t>
            </a:r>
            <a:r>
              <a:rPr sz="2854" spc="-4" baseline="1352" dirty="0">
                <a:latin typeface="Bookman Old Style"/>
                <a:cs typeface="Bookman Old Style"/>
              </a:rPr>
              <a:t>p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baseline="1352" dirty="0">
                <a:latin typeface="Bookman Old Style"/>
                <a:cs typeface="Bookman Old Style"/>
              </a:rPr>
              <a:t>c</a:t>
            </a:r>
            <a:r>
              <a:rPr sz="2854" spc="-4" baseline="1352" dirty="0">
                <a:latin typeface="Bookman Old Style"/>
                <a:cs typeface="Bookman Old Style"/>
              </a:rPr>
              <a:t>k</a:t>
            </a:r>
            <a:r>
              <a:rPr sz="2854" spc="4" baseline="1352" dirty="0">
                <a:latin typeface="Bookman Old Style"/>
                <a:cs typeface="Bookman Old Style"/>
              </a:rPr>
              <a:t>ag</a:t>
            </a:r>
            <a:r>
              <a:rPr sz="2854" baseline="1352" dirty="0">
                <a:latin typeface="Bookman Old Style"/>
                <a:cs typeface="Bookman Old Style"/>
              </a:rPr>
              <a:t>e</a:t>
            </a:r>
            <a:endParaRPr sz="1903">
              <a:latin typeface="Bookman Old Style"/>
              <a:cs typeface="Bookman Old Style"/>
            </a:endParaRPr>
          </a:p>
          <a:p>
            <a:pPr marL="11506" marR="1415">
              <a:lnSpc>
                <a:spcPts val="2057"/>
              </a:lnSpc>
            </a:pP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r>
              <a:rPr sz="2854" spc="280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spc="-4" baseline="1352" dirty="0">
                <a:latin typeface="Bookman Old Style"/>
                <a:cs typeface="Bookman Old Style"/>
              </a:rPr>
              <a:t>j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k</a:t>
            </a:r>
            <a:r>
              <a:rPr sz="2854" spc="271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ser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a</a:t>
            </a:r>
            <a:r>
              <a:rPr sz="2854" spc="284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h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4" baseline="1352" dirty="0">
                <a:latin typeface="Bookman Old Style"/>
                <a:cs typeface="Bookman Old Style"/>
              </a:rPr>
              <a:t>nga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r>
              <a:rPr sz="2854" spc="284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275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baseline="1352" dirty="0">
                <a:latin typeface="Bookman Old Style"/>
                <a:cs typeface="Bookman Old Style"/>
              </a:rPr>
              <a:t>a</a:t>
            </a:r>
            <a:r>
              <a:rPr sz="2854" spc="280" baseline="1352" dirty="0">
                <a:latin typeface="Bookman Old Style"/>
                <a:cs typeface="Bookman Old Style"/>
              </a:rPr>
              <a:t> </a:t>
            </a:r>
            <a:r>
              <a:rPr sz="2854" spc="-4" baseline="1352" dirty="0">
                <a:latin typeface="Bookman Old Style"/>
                <a:cs typeface="Bookman Old Style"/>
              </a:rPr>
              <a:t>l</a:t>
            </a:r>
            <a:r>
              <a:rPr sz="2854" spc="4" baseline="1352" dirty="0">
                <a:latin typeface="Bookman Old Style"/>
                <a:cs typeface="Bookman Old Style"/>
              </a:rPr>
              <a:t>ain</a:t>
            </a:r>
            <a:r>
              <a:rPr sz="2854" baseline="1352" dirty="0">
                <a:latin typeface="Bookman Old Style"/>
                <a:cs typeface="Bookman Old Style"/>
              </a:rPr>
              <a:t>,</a:t>
            </a:r>
            <a:r>
              <a:rPr sz="2854" spc="280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p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i</a:t>
            </a:r>
            <a:r>
              <a:rPr sz="2854" spc="284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ha</a:t>
            </a:r>
            <a:r>
              <a:rPr sz="2854" baseline="1352" dirty="0">
                <a:latin typeface="Bookman Old Style"/>
                <a:cs typeface="Bookman Old Style"/>
              </a:rPr>
              <a:t>l</a:t>
            </a:r>
            <a:r>
              <a:rPr sz="2854" spc="271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p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4" baseline="1352" dirty="0">
                <a:latin typeface="Bookman Old Style"/>
                <a:cs typeface="Bookman Old Style"/>
              </a:rPr>
              <a:t>k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8" baseline="1352" dirty="0">
                <a:latin typeface="Bookman Old Style"/>
                <a:cs typeface="Bookman Old Style"/>
              </a:rPr>
              <a:t>k</a:t>
            </a:r>
            <a:r>
              <a:rPr sz="2854" baseline="1352" dirty="0">
                <a:latin typeface="Bookman Old Style"/>
                <a:cs typeface="Bookman Old Style"/>
              </a:rPr>
              <a:t>:</a:t>
            </a:r>
            <a:endParaRPr sz="1903">
              <a:latin typeface="Bookman Old Style"/>
              <a:cs typeface="Bookman Old Style"/>
            </a:endParaRPr>
          </a:p>
          <a:p>
            <a:pPr marL="11506" marR="36244">
              <a:lnSpc>
                <a:spcPts val="2066"/>
              </a:lnSpc>
            </a:pPr>
            <a:r>
              <a:rPr sz="2854" spc="-4" baseline="1352" dirty="0">
                <a:latin typeface="Bookman Old Style"/>
                <a:cs typeface="Bookman Old Style"/>
              </a:rPr>
              <a:t>N</a:t>
            </a:r>
            <a:r>
              <a:rPr sz="2854" spc="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m</a:t>
            </a:r>
            <a:r>
              <a:rPr sz="2854" baseline="1352" dirty="0">
                <a:latin typeface="Bookman Old Style"/>
                <a:cs typeface="Bookman Old Style"/>
              </a:rPr>
              <a:t>a (</a:t>
            </a: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n</a:t>
            </a:r>
            <a:r>
              <a:rPr sz="2854" spc="8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s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spc="4" baseline="1352" dirty="0">
                <a:latin typeface="Bookman Old Style"/>
                <a:cs typeface="Bookman Old Style"/>
              </a:rPr>
              <a:t>yp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),</a:t>
            </a:r>
            <a:r>
              <a:rPr sz="2854" spc="8" baseline="1352" dirty="0">
                <a:latin typeface="Bookman Old Style"/>
                <a:cs typeface="Bookman Old Style"/>
              </a:rPr>
              <a:t> </a:t>
            </a:r>
            <a:r>
              <a:rPr sz="2854" baseline="1352" dirty="0">
                <a:latin typeface="Bookman Old Style"/>
                <a:cs typeface="Bookman Old Style"/>
              </a:rPr>
              <a:t>A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r</a:t>
            </a:r>
            <a:r>
              <a:rPr sz="2854" spc="-4" baseline="1352" dirty="0">
                <a:latin typeface="Bookman Old Style"/>
                <a:cs typeface="Bookman Old Style"/>
              </a:rPr>
              <a:t>i</a:t>
            </a:r>
            <a:r>
              <a:rPr sz="2854" spc="4" baseline="1352" dirty="0">
                <a:latin typeface="Bookman Old Style"/>
                <a:cs typeface="Bookman Old Style"/>
              </a:rPr>
              <a:t>b</a:t>
            </a:r>
            <a:r>
              <a:rPr sz="2854" baseline="1352" dirty="0">
                <a:latin typeface="Bookman Old Style"/>
                <a:cs typeface="Bookman Old Style"/>
              </a:rPr>
              <a:t>u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,</a:t>
            </a:r>
            <a:r>
              <a:rPr sz="2854" spc="31" baseline="1352" dirty="0">
                <a:latin typeface="Bookman Old Style"/>
                <a:cs typeface="Bookman Old Style"/>
              </a:rPr>
              <a:t> </a:t>
            </a:r>
            <a:r>
              <a:rPr sz="2854" spc="4" baseline="1352" dirty="0">
                <a:latin typeface="Bookman Old Style"/>
                <a:cs typeface="Bookman Old Style"/>
              </a:rPr>
              <a:t>da</a:t>
            </a:r>
            <a:r>
              <a:rPr sz="2854" baseline="1352" dirty="0">
                <a:latin typeface="Bookman Old Style"/>
                <a:cs typeface="Bookman Old Style"/>
              </a:rPr>
              <a:t>n M</a:t>
            </a:r>
            <a:r>
              <a:rPr sz="2854" spc="8" baseline="1352" dirty="0">
                <a:latin typeface="Bookman Old Style"/>
                <a:cs typeface="Bookman Old Style"/>
              </a:rPr>
              <a:t>e</a:t>
            </a:r>
            <a:r>
              <a:rPr sz="2854" spc="-4" baseline="1352" dirty="0">
                <a:latin typeface="Bookman Old Style"/>
                <a:cs typeface="Bookman Old Style"/>
              </a:rPr>
              <a:t>t</a:t>
            </a:r>
            <a:r>
              <a:rPr sz="2854" baseline="1352" dirty="0">
                <a:latin typeface="Bookman Old Style"/>
                <a:cs typeface="Bookman Old Style"/>
              </a:rPr>
              <a:t>o</a:t>
            </a:r>
            <a:r>
              <a:rPr sz="2854" spc="4" baseline="1352" dirty="0">
                <a:latin typeface="Bookman Old Style"/>
                <a:cs typeface="Bookman Old Style"/>
              </a:rPr>
              <a:t>d</a:t>
            </a:r>
            <a:r>
              <a:rPr sz="2854" spc="17" baseline="1352" dirty="0">
                <a:latin typeface="Bookman Old Style"/>
                <a:cs typeface="Bookman Old Style"/>
              </a:rPr>
              <a:t>e</a:t>
            </a:r>
            <a:r>
              <a:rPr sz="2854" baseline="1352" dirty="0">
                <a:latin typeface="Bookman Old Style"/>
                <a:cs typeface="Bookman Old Style"/>
              </a:rPr>
              <a:t>.</a:t>
            </a:r>
            <a:endParaRPr sz="1903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189190" y="1488202"/>
            <a:ext cx="1768073" cy="495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96"/>
              </a:lnSpc>
              <a:spcBef>
                <a:spcPts val="195"/>
              </a:spcBef>
            </a:pP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715" b="1" spc="-4" dirty="0">
                <a:solidFill>
                  <a:srgbClr val="121212"/>
                </a:solidFill>
                <a:latin typeface="Arial"/>
                <a:cs typeface="Arial"/>
              </a:rPr>
              <a:t>on</a:t>
            </a: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3715" b="1" spc="-4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endParaRPr sz="37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096" y="1488202"/>
            <a:ext cx="1293228" cy="495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96"/>
              </a:lnSpc>
              <a:spcBef>
                <a:spcPts val="195"/>
              </a:spcBef>
            </a:pP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3715" b="1" spc="-4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ass</a:t>
            </a:r>
            <a:endParaRPr sz="371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3119" y="1488202"/>
            <a:ext cx="2061099" cy="495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96"/>
              </a:lnSpc>
              <a:spcBef>
                <a:spcPts val="195"/>
              </a:spcBef>
            </a:pP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D</a:t>
            </a:r>
            <a:r>
              <a:rPr sz="3715" b="1" spc="-4" dirty="0">
                <a:solidFill>
                  <a:srgbClr val="121212"/>
                </a:solidFill>
                <a:latin typeface="Arial"/>
                <a:cs typeface="Arial"/>
              </a:rPr>
              <a:t>i</a:t>
            </a: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3715" b="1" spc="-4" dirty="0">
                <a:solidFill>
                  <a:srgbClr val="121212"/>
                </a:solidFill>
                <a:latin typeface="Arial"/>
                <a:cs typeface="Arial"/>
              </a:rPr>
              <a:t>g</a:t>
            </a:r>
            <a:r>
              <a:rPr sz="3715" b="1" dirty="0">
                <a:solidFill>
                  <a:srgbClr val="121212"/>
                </a:solidFill>
                <a:latin typeface="Arial"/>
                <a:cs typeface="Arial"/>
              </a:rPr>
              <a:t>ram</a:t>
            </a:r>
            <a:endParaRPr sz="371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7640" y="5527365"/>
            <a:ext cx="509740" cy="85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6704"/>
              </a:lnSpc>
              <a:spcBef>
                <a:spcPts val="335"/>
              </a:spcBef>
            </a:pPr>
            <a:r>
              <a:rPr sz="6523" dirty="0">
                <a:solidFill>
                  <a:srgbClr val="636265"/>
                </a:solidFill>
                <a:latin typeface="Arial"/>
                <a:cs typeface="Arial"/>
              </a:rPr>
              <a:t>•</a:t>
            </a:r>
            <a:endParaRPr sz="6523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A3C8B6-BC3D-4C86-9DE9-24540BB1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8" y="2165691"/>
            <a:ext cx="3426123" cy="3684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212714" y="1253772"/>
            <a:ext cx="6305109" cy="486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212714" y="1772955"/>
            <a:ext cx="3493800" cy="474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19628"/>
            <a:ext cx="2590764" cy="1242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30"/>
              </a:lnSpc>
              <a:spcBef>
                <a:spcPts val="86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b="1" spc="-4" dirty="0">
                <a:solidFill>
                  <a:srgbClr val="FF0000"/>
                </a:solidFill>
                <a:latin typeface="Bookman Old Style"/>
                <a:cs typeface="Bookman Old Style"/>
              </a:rPr>
              <a:t>Inh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sz="1586" b="1" dirty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sz="1586" b="1" dirty="0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sz="1586" b="1" spc="-4" dirty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sz="1586" b="1" spc="8" dirty="0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/</a:t>
            </a:r>
            <a:r>
              <a:rPr sz="1586" b="1" spc="-4" dirty="0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sz="1586" b="1" dirty="0">
                <a:solidFill>
                  <a:srgbClr val="FF0000"/>
                </a:solidFill>
                <a:latin typeface="Bookman Old Style"/>
                <a:cs typeface="Bookman Old Style"/>
              </a:rPr>
              <a:t>w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sz="1586" b="1" dirty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sz="1586" b="1" dirty="0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sz="1586" b="1" spc="4" dirty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sz="1586" b="1" dirty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endParaRPr sz="1586">
              <a:latin typeface="Bookman Old Style"/>
              <a:cs typeface="Bookman Old Style"/>
            </a:endParaRPr>
          </a:p>
          <a:p>
            <a:pPr marL="11506" marR="30238">
              <a:lnSpc>
                <a:spcPct val="97819"/>
              </a:lnSpc>
              <a:spcBef>
                <a:spcPts val="727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b="1" dirty="0">
                <a:latin typeface="Bookman Old Style"/>
                <a:cs typeface="Bookman Old Style"/>
              </a:rPr>
              <a:t>E</a:t>
            </a:r>
            <a:r>
              <a:rPr sz="1586" b="1" spc="-4" dirty="0">
                <a:latin typeface="Bookman Old Style"/>
                <a:cs typeface="Bookman Old Style"/>
              </a:rPr>
              <a:t>nk</a:t>
            </a:r>
            <a:r>
              <a:rPr sz="1586" b="1" spc="4" dirty="0">
                <a:latin typeface="Bookman Old Style"/>
                <a:cs typeface="Bookman Old Style"/>
              </a:rPr>
              <a:t>a</a:t>
            </a:r>
            <a:r>
              <a:rPr sz="1586" b="1" spc="-4" dirty="0">
                <a:latin typeface="Bookman Old Style"/>
                <a:cs typeface="Bookman Old Style"/>
              </a:rPr>
              <a:t>p</a:t>
            </a:r>
            <a:r>
              <a:rPr sz="1586" b="1" dirty="0">
                <a:latin typeface="Bookman Old Style"/>
                <a:cs typeface="Bookman Old Style"/>
              </a:rPr>
              <a:t>s</a:t>
            </a:r>
            <a:r>
              <a:rPr sz="1586" b="1" spc="-4" dirty="0">
                <a:latin typeface="Bookman Old Style"/>
                <a:cs typeface="Bookman Old Style"/>
              </a:rPr>
              <a:t>u</a:t>
            </a:r>
            <a:r>
              <a:rPr sz="1586" b="1" spc="4" dirty="0">
                <a:latin typeface="Bookman Old Style"/>
                <a:cs typeface="Bookman Old Style"/>
              </a:rPr>
              <a:t>la</a:t>
            </a:r>
            <a:r>
              <a:rPr sz="1586" b="1" dirty="0">
                <a:latin typeface="Bookman Old Style"/>
                <a:cs typeface="Bookman Old Style"/>
              </a:rPr>
              <a:t>si</a:t>
            </a:r>
            <a:endParaRPr sz="1586">
              <a:latin typeface="Bookman Old Style"/>
              <a:cs typeface="Bookman Old Style"/>
            </a:endParaRPr>
          </a:p>
          <a:p>
            <a:pPr marL="11506" marR="30238">
              <a:lnSpc>
                <a:spcPct val="97819"/>
              </a:lnSpc>
              <a:spcBef>
                <a:spcPts val="802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b="1" spc="-4" dirty="0">
                <a:latin typeface="Bookman Old Style"/>
                <a:cs typeface="Bookman Old Style"/>
              </a:rPr>
              <a:t>P</a:t>
            </a:r>
            <a:r>
              <a:rPr sz="1586" b="1" spc="4" dirty="0">
                <a:latin typeface="Bookman Old Style"/>
                <a:cs typeface="Bookman Old Style"/>
              </a:rPr>
              <a:t>oli</a:t>
            </a:r>
            <a:r>
              <a:rPr sz="1586" b="1" dirty="0">
                <a:latin typeface="Bookman Old Style"/>
                <a:cs typeface="Bookman Old Style"/>
              </a:rPr>
              <a:t>m</a:t>
            </a:r>
            <a:r>
              <a:rPr sz="1586" b="1" spc="4" dirty="0">
                <a:latin typeface="Bookman Old Style"/>
                <a:cs typeface="Bookman Old Style"/>
              </a:rPr>
              <a:t>o</a:t>
            </a:r>
            <a:r>
              <a:rPr sz="1586" b="1" dirty="0">
                <a:latin typeface="Bookman Old Style"/>
                <a:cs typeface="Bookman Old Style"/>
              </a:rPr>
              <a:t>r</a:t>
            </a:r>
            <a:r>
              <a:rPr sz="1586" b="1" spc="-4" dirty="0">
                <a:latin typeface="Bookman Old Style"/>
                <a:cs typeface="Bookman Old Style"/>
              </a:rPr>
              <a:t>f</a:t>
            </a:r>
            <a:r>
              <a:rPr sz="1586" b="1" spc="4" dirty="0">
                <a:latin typeface="Bookman Old Style"/>
                <a:cs typeface="Bookman Old Style"/>
              </a:rPr>
              <a:t>i</a:t>
            </a:r>
            <a:r>
              <a:rPr sz="1586" b="1" dirty="0">
                <a:latin typeface="Bookman Old Style"/>
                <a:cs typeface="Bookman Old Style"/>
              </a:rPr>
              <a:t>sme</a:t>
            </a:r>
            <a:endParaRPr sz="1586">
              <a:latin typeface="Bookman Old Style"/>
              <a:cs typeface="Bookman Old Style"/>
            </a:endParaRPr>
          </a:p>
          <a:p>
            <a:pPr marL="11506" marR="30238">
              <a:lnSpc>
                <a:spcPct val="97819"/>
              </a:lnSpc>
              <a:spcBef>
                <a:spcPts val="813"/>
              </a:spcBef>
            </a:pPr>
            <a:r>
              <a:rPr sz="1314" dirty="0">
                <a:solidFill>
                  <a:srgbClr val="957E95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57E95"/>
                </a:solidFill>
                <a:latin typeface="Times New Roman"/>
                <a:cs typeface="Times New Roman"/>
              </a:rPr>
              <a:t> </a:t>
            </a:r>
            <a:r>
              <a:rPr sz="1586" b="1" dirty="0">
                <a:latin typeface="Bookman Old Style"/>
                <a:cs typeface="Bookman Old Style"/>
              </a:rPr>
              <a:t>A</a:t>
            </a:r>
            <a:r>
              <a:rPr sz="1586" b="1" spc="4" dirty="0">
                <a:latin typeface="Bookman Old Style"/>
                <a:cs typeface="Bookman Old Style"/>
              </a:rPr>
              <a:t>b</a:t>
            </a:r>
            <a:r>
              <a:rPr sz="1586" b="1" dirty="0">
                <a:latin typeface="Bookman Old Style"/>
                <a:cs typeface="Bookman Old Style"/>
              </a:rPr>
              <a:t>str</a:t>
            </a:r>
            <a:r>
              <a:rPr sz="1586" b="1" spc="4" dirty="0">
                <a:latin typeface="Bookman Old Style"/>
                <a:cs typeface="Bookman Old Style"/>
              </a:rPr>
              <a:t>a</a:t>
            </a:r>
            <a:r>
              <a:rPr sz="1586" b="1" spc="-4" dirty="0">
                <a:latin typeface="Bookman Old Style"/>
                <a:cs typeface="Bookman Old Style"/>
              </a:rPr>
              <a:t>k</a:t>
            </a:r>
            <a:r>
              <a:rPr sz="1586" b="1" dirty="0">
                <a:latin typeface="Bookman Old Style"/>
                <a:cs typeface="Bookman Old Style"/>
              </a:rPr>
              <a:t>si</a:t>
            </a:r>
            <a:endParaRPr sz="1586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 txBox="1"/>
          <p:nvPr/>
        </p:nvSpPr>
        <p:spPr>
          <a:xfrm>
            <a:off x="2402633" y="1281821"/>
            <a:ext cx="1765921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4" dirty="0">
                <a:latin typeface="Franklin Gothic Medium"/>
                <a:cs typeface="Franklin Gothic Medium"/>
              </a:rPr>
              <a:t>In</a:t>
            </a:r>
            <a:r>
              <a:rPr sz="3488" spc="-53" dirty="0">
                <a:latin typeface="Franklin Gothic Medium"/>
                <a:cs typeface="Franklin Gothic Medium"/>
              </a:rPr>
              <a:t>t</a:t>
            </a:r>
            <a:r>
              <a:rPr sz="3488" spc="4" dirty="0">
                <a:latin typeface="Franklin Gothic Medium"/>
                <a:cs typeface="Franklin Gothic Medium"/>
              </a:rPr>
              <a:t>e</a:t>
            </a:r>
            <a:r>
              <a:rPr sz="3488" spc="103" dirty="0">
                <a:latin typeface="Franklin Gothic Medium"/>
                <a:cs typeface="Franklin Gothic Medium"/>
              </a:rPr>
              <a:t>r</a:t>
            </a:r>
            <a:r>
              <a:rPr sz="3488" spc="-23" dirty="0">
                <a:latin typeface="Franklin Gothic Medium"/>
                <a:cs typeface="Franklin Gothic Medium"/>
              </a:rPr>
              <a:t>f</a:t>
            </a:r>
            <a:r>
              <a:rPr sz="3488" dirty="0">
                <a:latin typeface="Franklin Gothic Medium"/>
                <a:cs typeface="Franklin Gothic Medium"/>
              </a:rPr>
              <a:t>ace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9516" y="2248089"/>
            <a:ext cx="7533357" cy="452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r>
              <a:rPr sz="1586" spc="-96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ah</a:t>
            </a:r>
            <a:r>
              <a:rPr sz="1586" spc="-76" dirty="0">
                <a:latin typeface="Franklin Gothic Medium"/>
                <a:cs typeface="Franklin Gothic Medium"/>
              </a:rPr>
              <a:t> </a:t>
            </a:r>
            <a:r>
              <a:rPr sz="1586" spc="-43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u</a:t>
            </a:r>
            <a:r>
              <a:rPr sz="1586" spc="-8" dirty="0">
                <a:latin typeface="Franklin Gothic Medium"/>
                <a:cs typeface="Franklin Gothic Medium"/>
              </a:rPr>
              <a:t>m</a:t>
            </a:r>
            <a:r>
              <a:rPr sz="1586" dirty="0">
                <a:latin typeface="Franklin Gothic Medium"/>
                <a:cs typeface="Franklin Gothic Medium"/>
              </a:rPr>
              <a:t>pu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r>
              <a:rPr sz="1586" spc="113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thod</a:t>
            </a:r>
            <a:r>
              <a:rPr sz="1586" spc="-121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r>
              <a:rPr sz="1586" spc="-86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ha</a:t>
            </a:r>
            <a:r>
              <a:rPr sz="1586" spc="-31" dirty="0">
                <a:latin typeface="Franklin Gothic Medium"/>
                <a:cs typeface="Franklin Gothic Medium"/>
              </a:rPr>
              <a:t>n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61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memuat</a:t>
            </a:r>
            <a:r>
              <a:rPr sz="1586" spc="96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ek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ar</a:t>
            </a:r>
            <a:r>
              <a:rPr sz="1586" spc="8" dirty="0">
                <a:latin typeface="Franklin Gothic Medium"/>
                <a:cs typeface="Franklin Gothic Medium"/>
              </a:rPr>
              <a:t>a</a:t>
            </a:r>
            <a:r>
              <a:rPr sz="1586" dirty="0">
                <a:latin typeface="Franklin Gothic Medium"/>
                <a:cs typeface="Franklin Gothic Medium"/>
              </a:rPr>
              <a:t>si</a:t>
            </a:r>
            <a:r>
              <a:rPr sz="1586" spc="-102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r>
              <a:rPr sz="1586" spc="5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struktur</a:t>
            </a:r>
            <a:r>
              <a:rPr sz="1586" spc="-92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</a:t>
            </a:r>
            <a:r>
              <a:rPr sz="1586" spc="-8" dirty="0">
                <a:latin typeface="Franklin Gothic Medium"/>
                <a:cs typeface="Franklin Gothic Medium"/>
              </a:rPr>
              <a:t>o</a:t>
            </a:r>
            <a:r>
              <a:rPr sz="1586" spc="-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,</a:t>
            </a:r>
          </a:p>
          <a:p>
            <a:pPr marL="11506" marR="2186">
              <a:lnSpc>
                <a:spcPts val="1794"/>
              </a:lnSpc>
              <a:spcBef>
                <a:spcPts val="4"/>
              </a:spcBef>
            </a:pPr>
            <a:r>
              <a:rPr sz="1586" dirty="0">
                <a:latin typeface="Franklin Gothic Medium"/>
                <a:cs typeface="Franklin Gothic Medium"/>
              </a:rPr>
              <a:t>ta</a:t>
            </a:r>
            <a:r>
              <a:rPr sz="1586" spc="-8" dirty="0">
                <a:latin typeface="Franklin Gothic Medium"/>
                <a:cs typeface="Franklin Gothic Medium"/>
              </a:rPr>
              <a:t>n</a:t>
            </a:r>
            <a:r>
              <a:rPr sz="1586" dirty="0">
                <a:latin typeface="Franklin Gothic Medium"/>
                <a:cs typeface="Franklin Gothic Medium"/>
              </a:rPr>
              <a:t>pa</a:t>
            </a:r>
            <a:r>
              <a:rPr sz="1586" spc="105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ta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l</a:t>
            </a:r>
            <a:r>
              <a:rPr sz="1586" spc="72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-17" dirty="0">
                <a:latin typeface="Franklin Gothic Medium"/>
                <a:cs typeface="Franklin Gothic Medium"/>
              </a:rPr>
              <a:t>m</a:t>
            </a:r>
            <a:r>
              <a:rPr sz="1586" dirty="0">
                <a:latin typeface="Franklin Gothic Medium"/>
                <a:cs typeface="Franklin Gothic Medium"/>
              </a:rPr>
              <a:t>p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ementas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-30" dirty="0">
                <a:latin typeface="Franklin Gothic Medium"/>
                <a:cs typeface="Franklin Gothic Medium"/>
              </a:rPr>
              <a:t>n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spc="13" dirty="0">
                <a:latin typeface="Franklin Gothic Medium"/>
                <a:cs typeface="Franklin Gothic Medium"/>
              </a:rPr>
              <a:t>a</a:t>
            </a:r>
            <a:r>
              <a:rPr sz="1586" dirty="0">
                <a:latin typeface="Franklin Gothic Medium"/>
                <a:cs typeface="Franklin Gothic Medium"/>
              </a:rPr>
              <a:t>.</a:t>
            </a:r>
            <a:r>
              <a:rPr sz="1586" spc="275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Se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r>
              <a:rPr sz="1586" spc="-8" dirty="0">
                <a:latin typeface="Franklin Gothic Medium"/>
                <a:cs typeface="Franklin Gothic Medium"/>
              </a:rPr>
              <a:t>k</a:t>
            </a:r>
            <a:r>
              <a:rPr sz="1586" spc="8" dirty="0">
                <a:latin typeface="Franklin Gothic Medium"/>
                <a:cs typeface="Franklin Gothic Medium"/>
              </a:rPr>
              <a:t>a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21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spc="-8" dirty="0">
                <a:latin typeface="Franklin Gothic Medium"/>
                <a:cs typeface="Franklin Gothic Medium"/>
              </a:rPr>
              <a:t>et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l</a:t>
            </a:r>
            <a:r>
              <a:rPr sz="1586" spc="88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ari</a:t>
            </a:r>
            <a:r>
              <a:rPr sz="1586" spc="143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23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</a:t>
            </a:r>
            <a:r>
              <a:rPr sz="1586" spc="-8" dirty="0">
                <a:latin typeface="Franklin Gothic Medium"/>
                <a:cs typeface="Franklin Gothic Medium"/>
              </a:rPr>
              <a:t>o</a:t>
            </a:r>
            <a:r>
              <a:rPr sz="1586" dirty="0">
                <a:latin typeface="Franklin Gothic Medium"/>
                <a:cs typeface="Franklin Gothic Medium"/>
              </a:rPr>
              <a:t>d</a:t>
            </a:r>
            <a:r>
              <a:rPr sz="1586" spc="27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era</a:t>
            </a:r>
            <a:r>
              <a:rPr sz="1586" spc="13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111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pa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130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c</a:t>
            </a:r>
            <a:r>
              <a:rPr sz="1586" spc="-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ass</a:t>
            </a:r>
            <a:r>
              <a:rPr sz="1586" spc="159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2633" y="3014830"/>
            <a:ext cx="1997863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meng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-8" dirty="0">
                <a:latin typeface="Franklin Gothic Medium"/>
                <a:cs typeface="Franklin Gothic Medium"/>
              </a:rPr>
              <a:t>m</a:t>
            </a:r>
            <a:r>
              <a:rPr sz="1586" dirty="0">
                <a:latin typeface="Franklin Gothic Medium"/>
                <a:cs typeface="Franklin Gothic Medium"/>
              </a:rPr>
              <a:t>p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men</a:t>
            </a:r>
            <a:r>
              <a:rPr sz="1586" spc="-8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as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-8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7445" y="3014830"/>
            <a:ext cx="817155" cy="452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09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endParaRPr sz="1586">
              <a:latin typeface="Franklin Gothic Medium"/>
              <a:cs typeface="Franklin Gothic Medium"/>
            </a:endParaRPr>
          </a:p>
          <a:p>
            <a:pPr marL="11506" marR="30238">
              <a:lnSpc>
                <a:spcPts val="1794"/>
              </a:lnSpc>
              <a:spcBef>
                <a:spcPts val="4"/>
              </a:spcBef>
            </a:pP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-8" dirty="0">
                <a:latin typeface="Franklin Gothic Medium"/>
                <a:cs typeface="Franklin Gothic Medium"/>
              </a:rPr>
              <a:t>h</a:t>
            </a:r>
            <a:r>
              <a:rPr sz="1586" dirty="0">
                <a:latin typeface="Franklin Gothic Medium"/>
                <a:cs typeface="Franklin Gothic Medium"/>
              </a:rPr>
              <a:t>od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7192" y="3014830"/>
            <a:ext cx="812005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erse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u</a:t>
            </a:r>
            <a:r>
              <a:rPr sz="1586" spc="4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.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1415" y="3014830"/>
            <a:ext cx="813275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31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5638" y="3014830"/>
            <a:ext cx="948547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di</a:t>
            </a:r>
            <a:r>
              <a:rPr sz="1586" dirty="0">
                <a:latin typeface="Franklin Gothic Medium"/>
                <a:cs typeface="Franklin Gothic Medium"/>
              </a:rPr>
              <a:t>gunakan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6561" y="3014830"/>
            <a:ext cx="1038523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4" dirty="0">
                <a:latin typeface="Franklin Gothic Medium"/>
                <a:cs typeface="Franklin Gothic Medium"/>
              </a:rPr>
              <a:t>j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ka    </a:t>
            </a:r>
            <a:r>
              <a:rPr sz="1586" spc="59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ng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633" y="3242662"/>
            <a:ext cx="1498304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mengap</a:t>
            </a:r>
            <a:r>
              <a:rPr sz="1586" spc="4" dirty="0">
                <a:latin typeface="Franklin Gothic Medium"/>
                <a:cs typeface="Franklin Gothic Medium"/>
              </a:rPr>
              <a:t>li</a:t>
            </a:r>
            <a:r>
              <a:rPr sz="1586" spc="-8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as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-8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321" y="3242662"/>
            <a:ext cx="533055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suatu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408" y="3242662"/>
            <a:ext cx="450400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2684" y="3242662"/>
            <a:ext cx="757030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4" dirty="0">
                <a:latin typeface="Franklin Gothic Medium"/>
                <a:cs typeface="Franklin Gothic Medium"/>
              </a:rPr>
              <a:t>s</a:t>
            </a:r>
            <a:r>
              <a:rPr sz="1586" dirty="0">
                <a:latin typeface="Franklin Gothic Medium"/>
                <a:cs typeface="Franklin Gothic Medium"/>
              </a:rPr>
              <a:t>pe</a:t>
            </a:r>
            <a:r>
              <a:rPr sz="1586" spc="-4" dirty="0">
                <a:latin typeface="Franklin Gothic Medium"/>
                <a:cs typeface="Franklin Gothic Medium"/>
              </a:rPr>
              <a:t>s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f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8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,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0498" y="3242662"/>
            <a:ext cx="450400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774" y="3242662"/>
            <a:ext cx="476607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8" dirty="0">
                <a:latin typeface="Franklin Gothic Medium"/>
                <a:cs typeface="Franklin Gothic Medium"/>
              </a:rPr>
              <a:t>t</a:t>
            </a:r>
            <a:r>
              <a:rPr sz="1586" spc="4" dirty="0">
                <a:latin typeface="Franklin Gothic Medium"/>
                <a:cs typeface="Franklin Gothic Medium"/>
              </a:rPr>
              <a:t>id</a:t>
            </a:r>
            <a:r>
              <a:rPr sz="1586" dirty="0">
                <a:latin typeface="Franklin Gothic Medium"/>
                <a:cs typeface="Franklin Gothic Medium"/>
              </a:rPr>
              <a:t>ak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9285" y="3242662"/>
            <a:ext cx="847345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4" dirty="0">
                <a:latin typeface="Franklin Gothic Medium"/>
                <a:cs typeface="Franklin Gothic Medium"/>
              </a:rPr>
              <a:t>d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pe</a:t>
            </a:r>
            <a:r>
              <a:rPr sz="1586" spc="-31" dirty="0">
                <a:latin typeface="Franklin Gothic Medium"/>
                <a:cs typeface="Franklin Gothic Medium"/>
              </a:rPr>
              <a:t>r</a:t>
            </a:r>
            <a:r>
              <a:rPr sz="1586" dirty="0">
                <a:latin typeface="Franklin Gothic Medium"/>
                <a:cs typeface="Franklin Gothic Medium"/>
              </a:rPr>
              <a:t>o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eh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5471" y="3242662"/>
            <a:ext cx="380849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ari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7706" y="3242662"/>
            <a:ext cx="618331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p</a:t>
            </a:r>
            <a:r>
              <a:rPr sz="1586" spc="-31" dirty="0">
                <a:latin typeface="Franklin Gothic Medium"/>
                <a:cs typeface="Franklin Gothic Medium"/>
              </a:rPr>
              <a:t>r</a:t>
            </a:r>
            <a:r>
              <a:rPr sz="1586" dirty="0">
                <a:latin typeface="Franklin Gothic Medium"/>
                <a:cs typeface="Franklin Gothic Medium"/>
              </a:rPr>
              <a:t>os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s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633" y="3469115"/>
            <a:ext cx="6317276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nher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tanc</a:t>
            </a:r>
            <a:r>
              <a:rPr sz="1586" spc="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.</a:t>
            </a:r>
            <a:r>
              <a:rPr sz="1586" spc="-116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pe</a:t>
            </a:r>
            <a:r>
              <a:rPr sz="1586" spc="-39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ata</a:t>
            </a:r>
            <a:r>
              <a:rPr sz="1586" spc="-71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r>
              <a:rPr sz="1586" spc="-109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o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eh</a:t>
            </a:r>
            <a:r>
              <a:rPr sz="1586" spc="-69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pa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51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r>
              <a:rPr sz="1586" spc="-134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ha</a:t>
            </a:r>
            <a:r>
              <a:rPr sz="1586" spc="-31" dirty="0">
                <a:latin typeface="Franklin Gothic Medium"/>
                <a:cs typeface="Franklin Gothic Medium"/>
              </a:rPr>
              <a:t>n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97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pe</a:t>
            </a:r>
            <a:r>
              <a:rPr sz="1586" spc="-70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ata</a:t>
            </a:r>
            <a:r>
              <a:rPr sz="1586" spc="-71" dirty="0">
                <a:latin typeface="Franklin Gothic Medium"/>
                <a:cs typeface="Franklin Gothic Medium"/>
              </a:rPr>
              <a:t> </a:t>
            </a:r>
            <a:r>
              <a:rPr sz="1586" spc="-31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onsta</a:t>
            </a:r>
            <a:r>
              <a:rPr sz="1586" spc="8" dirty="0">
                <a:latin typeface="Franklin Gothic Medium"/>
                <a:cs typeface="Franklin Gothic Medium"/>
              </a:rPr>
              <a:t>n</a:t>
            </a:r>
            <a:r>
              <a:rPr sz="1586" dirty="0">
                <a:latin typeface="Franklin Gothic Medium"/>
                <a:cs typeface="Franklin Gothic Medium"/>
              </a:rPr>
              <a:t>.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 txBox="1"/>
          <p:nvPr/>
        </p:nvSpPr>
        <p:spPr>
          <a:xfrm>
            <a:off x="2402633" y="1281821"/>
            <a:ext cx="6262356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-53" dirty="0">
                <a:latin typeface="Franklin Gothic Medium"/>
                <a:cs typeface="Franklin Gothic Medium"/>
              </a:rPr>
              <a:t>P</a:t>
            </a:r>
            <a:r>
              <a:rPr sz="3488" spc="4" dirty="0">
                <a:latin typeface="Franklin Gothic Medium"/>
                <a:cs typeface="Franklin Gothic Medium"/>
              </a:rPr>
              <a:t>e</a:t>
            </a:r>
            <a:r>
              <a:rPr sz="3488" dirty="0">
                <a:latin typeface="Franklin Gothic Medium"/>
                <a:cs typeface="Franklin Gothic Medium"/>
              </a:rPr>
              <a:t>rb</a:t>
            </a:r>
            <a:r>
              <a:rPr sz="3488" spc="4" dirty="0">
                <a:latin typeface="Franklin Gothic Medium"/>
                <a:cs typeface="Franklin Gothic Medium"/>
              </a:rPr>
              <a:t>e</a:t>
            </a:r>
            <a:r>
              <a:rPr sz="3488" spc="-4" dirty="0">
                <a:latin typeface="Franklin Gothic Medium"/>
                <a:cs typeface="Franklin Gothic Medium"/>
              </a:rPr>
              <a:t>d</a:t>
            </a:r>
            <a:r>
              <a:rPr sz="3488" dirty="0">
                <a:latin typeface="Franklin Gothic Medium"/>
                <a:cs typeface="Franklin Gothic Medium"/>
              </a:rPr>
              <a:t>aan</a:t>
            </a:r>
            <a:r>
              <a:rPr sz="3488" spc="-343" dirty="0">
                <a:latin typeface="Franklin Gothic Medium"/>
                <a:cs typeface="Franklin Gothic Medium"/>
              </a:rPr>
              <a:t> </a:t>
            </a:r>
            <a:r>
              <a:rPr sz="3488" spc="4" dirty="0">
                <a:latin typeface="Franklin Gothic Medium"/>
                <a:cs typeface="Franklin Gothic Medium"/>
              </a:rPr>
              <a:t>In</a:t>
            </a:r>
            <a:r>
              <a:rPr sz="3488" spc="-53" dirty="0">
                <a:latin typeface="Franklin Gothic Medium"/>
                <a:cs typeface="Franklin Gothic Medium"/>
              </a:rPr>
              <a:t>t</a:t>
            </a:r>
            <a:r>
              <a:rPr sz="3488" spc="4" dirty="0">
                <a:latin typeface="Franklin Gothic Medium"/>
                <a:cs typeface="Franklin Gothic Medium"/>
              </a:rPr>
              <a:t>e</a:t>
            </a:r>
            <a:r>
              <a:rPr sz="3488" spc="103" dirty="0">
                <a:latin typeface="Franklin Gothic Medium"/>
                <a:cs typeface="Franklin Gothic Medium"/>
              </a:rPr>
              <a:t>r</a:t>
            </a:r>
            <a:r>
              <a:rPr sz="3488" spc="-23" dirty="0">
                <a:latin typeface="Franklin Gothic Medium"/>
                <a:cs typeface="Franklin Gothic Medium"/>
              </a:rPr>
              <a:t>f</a:t>
            </a:r>
            <a:r>
              <a:rPr sz="3488" dirty="0">
                <a:latin typeface="Franklin Gothic Medium"/>
                <a:cs typeface="Franklin Gothic Medium"/>
              </a:rPr>
              <a:t>ace</a:t>
            </a:r>
            <a:r>
              <a:rPr sz="3488" spc="-285" dirty="0">
                <a:latin typeface="Franklin Gothic Medium"/>
                <a:cs typeface="Franklin Gothic Medium"/>
              </a:rPr>
              <a:t> </a:t>
            </a:r>
            <a:r>
              <a:rPr sz="3488" spc="-4" dirty="0">
                <a:latin typeface="Franklin Gothic Medium"/>
                <a:cs typeface="Franklin Gothic Medium"/>
              </a:rPr>
              <a:t>d</a:t>
            </a:r>
            <a:r>
              <a:rPr sz="3488" dirty="0">
                <a:latin typeface="Franklin Gothic Medium"/>
                <a:cs typeface="Franklin Gothic Medium"/>
              </a:rPr>
              <a:t>an</a:t>
            </a:r>
            <a:r>
              <a:rPr sz="3488" spc="-37" dirty="0">
                <a:latin typeface="Franklin Gothic Medium"/>
                <a:cs typeface="Franklin Gothic Medium"/>
              </a:rPr>
              <a:t> </a:t>
            </a:r>
            <a:r>
              <a:rPr sz="3488" spc="-35" dirty="0">
                <a:latin typeface="Franklin Gothic Medium"/>
                <a:cs typeface="Franklin Gothic Medium"/>
              </a:rPr>
              <a:t>A</a:t>
            </a:r>
            <a:r>
              <a:rPr sz="3488" dirty="0">
                <a:latin typeface="Franklin Gothic Medium"/>
                <a:cs typeface="Franklin Gothic Medium"/>
              </a:rPr>
              <a:t>b</a:t>
            </a:r>
            <a:r>
              <a:rPr sz="3488" spc="-4" dirty="0">
                <a:latin typeface="Franklin Gothic Medium"/>
                <a:cs typeface="Franklin Gothic Medium"/>
              </a:rPr>
              <a:t>s</a:t>
            </a:r>
            <a:r>
              <a:rPr sz="3488" dirty="0">
                <a:latin typeface="Franklin Gothic Medium"/>
                <a:cs typeface="Franklin Gothic Medium"/>
              </a:rPr>
              <a:t>trak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6113" y="2504573"/>
            <a:ext cx="5869525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Be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erapa</a:t>
            </a:r>
            <a:r>
              <a:rPr sz="1586" spc="-86" dirty="0">
                <a:latin typeface="Franklin Gothic Medium"/>
                <a:cs typeface="Franklin Gothic Medium"/>
              </a:rPr>
              <a:t> </a:t>
            </a:r>
            <a:r>
              <a:rPr sz="1586" b="1" spc="8" dirty="0">
                <a:latin typeface="Franklin Gothic Medium"/>
                <a:cs typeface="Franklin Gothic Medium"/>
              </a:rPr>
              <a:t>per</a:t>
            </a:r>
            <a:r>
              <a:rPr sz="1586" b="1" spc="4" dirty="0">
                <a:latin typeface="Franklin Gothic Medium"/>
                <a:cs typeface="Franklin Gothic Medium"/>
              </a:rPr>
              <a:t>b</a:t>
            </a:r>
            <a:r>
              <a:rPr sz="1586" b="1" dirty="0">
                <a:latin typeface="Franklin Gothic Medium"/>
                <a:cs typeface="Franklin Gothic Medium"/>
              </a:rPr>
              <a:t>e</a:t>
            </a:r>
            <a:r>
              <a:rPr sz="1586" b="1" spc="4" dirty="0">
                <a:latin typeface="Franklin Gothic Medium"/>
                <a:cs typeface="Franklin Gothic Medium"/>
              </a:rPr>
              <a:t>d</a:t>
            </a:r>
            <a:r>
              <a:rPr sz="1586" b="1" spc="8" dirty="0">
                <a:latin typeface="Franklin Gothic Medium"/>
                <a:cs typeface="Franklin Gothic Medium"/>
              </a:rPr>
              <a:t>a</a:t>
            </a:r>
            <a:r>
              <a:rPr sz="1586" b="1" dirty="0">
                <a:latin typeface="Franklin Gothic Medium"/>
                <a:cs typeface="Franklin Gothic Medium"/>
              </a:rPr>
              <a:t>an</a:t>
            </a:r>
            <a:r>
              <a:rPr sz="1586" b="1" spc="-112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r>
              <a:rPr sz="1586" spc="-132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r>
              <a:rPr sz="1586" spc="-7" dirty="0">
                <a:latin typeface="Franklin Gothic Medium"/>
                <a:cs typeface="Franklin Gothic Medium"/>
              </a:rPr>
              <a:t> </a:t>
            </a:r>
            <a:r>
              <a:rPr sz="1586" spc="-40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as</a:t>
            </a:r>
            <a:r>
              <a:rPr sz="1586" spc="-28" dirty="0">
                <a:latin typeface="Franklin Gothic Medium"/>
                <a:cs typeface="Franklin Gothic Medium"/>
              </a:rPr>
              <a:t> </a:t>
            </a:r>
            <a:r>
              <a:rPr sz="1586" spc="-13" dirty="0">
                <a:latin typeface="Franklin Gothic Medium"/>
                <a:cs typeface="Franklin Gothic Medium"/>
              </a:rPr>
              <a:t>A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strak</a:t>
            </a:r>
            <a:r>
              <a:rPr sz="1586" spc="88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antara</a:t>
            </a:r>
            <a:r>
              <a:rPr sz="1586" spc="-65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71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02633" y="2908508"/>
            <a:ext cx="175018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7791" y="2908507"/>
            <a:ext cx="7225763" cy="1028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13" dirty="0">
                <a:latin typeface="Franklin Gothic Medium"/>
                <a:cs typeface="Franklin Gothic Medium"/>
              </a:rPr>
              <a:t>A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str</a:t>
            </a:r>
            <a:r>
              <a:rPr sz="1586" spc="8" dirty="0">
                <a:latin typeface="Franklin Gothic Medium"/>
                <a:cs typeface="Franklin Gothic Medium"/>
              </a:rPr>
              <a:t>a</a:t>
            </a:r>
            <a:r>
              <a:rPr sz="1586" dirty="0">
                <a:latin typeface="Franklin Gothic Medium"/>
                <a:cs typeface="Franklin Gothic Medium"/>
              </a:rPr>
              <a:t>ct</a:t>
            </a:r>
            <a:r>
              <a:rPr sz="1586" spc="378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c</a:t>
            </a:r>
            <a:r>
              <a:rPr sz="1586" spc="4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ass </a:t>
            </a:r>
            <a:r>
              <a:rPr sz="1586" spc="146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apat </a:t>
            </a:r>
            <a:r>
              <a:rPr sz="1586" spc="82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mem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spc="-4" dirty="0">
                <a:latin typeface="Franklin Gothic Medium"/>
                <a:cs typeface="Franklin Gothic Medium"/>
              </a:rPr>
              <a:t>l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ki</a:t>
            </a:r>
            <a:r>
              <a:rPr sz="1586" spc="201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pe </a:t>
            </a:r>
            <a:r>
              <a:rPr sz="1586" spc="87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ata </a:t>
            </a:r>
            <a:r>
              <a:rPr sz="1586" spc="87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-8" dirty="0">
                <a:latin typeface="Franklin Gothic Medium"/>
                <a:cs typeface="Franklin Gothic Medium"/>
              </a:rPr>
              <a:t>n</a:t>
            </a:r>
            <a:r>
              <a:rPr sz="1586" dirty="0">
                <a:latin typeface="Franklin Gothic Medium"/>
                <a:cs typeface="Franklin Gothic Medium"/>
              </a:rPr>
              <a:t>gan </a:t>
            </a:r>
            <a:r>
              <a:rPr sz="1586" spc="75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semua </a:t>
            </a:r>
            <a:r>
              <a:rPr sz="1586" spc="53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pe </a:t>
            </a:r>
            <a:r>
              <a:rPr sz="1586" spc="96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ata, </a:t>
            </a:r>
            <a:r>
              <a:rPr sz="1586" spc="106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s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r>
              <a:rPr sz="1586" spc="-8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endParaRPr sz="1586">
              <a:latin typeface="Franklin Gothic Medium"/>
              <a:cs typeface="Franklin Gothic Medium"/>
            </a:endParaRPr>
          </a:p>
          <a:p>
            <a:pPr marL="11506" marR="28774">
              <a:lnSpc>
                <a:spcPts val="1794"/>
              </a:lnSpc>
              <a:spcBef>
                <a:spcPts val="4"/>
              </a:spcBef>
            </a:pP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r>
              <a:rPr sz="1586" spc="-134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pe</a:t>
            </a:r>
            <a:r>
              <a:rPr sz="1586" spc="-70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ata</a:t>
            </a:r>
            <a:r>
              <a:rPr sz="1586" spc="-31" dirty="0">
                <a:latin typeface="Franklin Gothic Medium"/>
                <a:cs typeface="Franklin Gothic Medium"/>
              </a:rPr>
              <a:t>n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139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ha</a:t>
            </a:r>
            <a:r>
              <a:rPr sz="1586" spc="-31" dirty="0">
                <a:latin typeface="Franklin Gothic Medium"/>
                <a:cs typeface="Franklin Gothic Medium"/>
              </a:rPr>
              <a:t>n</a:t>
            </a:r>
            <a:r>
              <a:rPr sz="1586" spc="-4" dirty="0">
                <a:latin typeface="Franklin Gothic Medium"/>
                <a:cs typeface="Franklin Gothic Medium"/>
              </a:rPr>
              <a:t>y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97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erupa</a:t>
            </a:r>
            <a:r>
              <a:rPr sz="1586" spc="-34" dirty="0">
                <a:latin typeface="Franklin Gothic Medium"/>
                <a:cs typeface="Franklin Gothic Medium"/>
              </a:rPr>
              <a:t> </a:t>
            </a:r>
            <a:r>
              <a:rPr sz="1586" spc="-31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onstant</a:t>
            </a:r>
            <a:r>
              <a:rPr sz="1586" spc="8" dirty="0">
                <a:latin typeface="Franklin Gothic Medium"/>
                <a:cs typeface="Franklin Gothic Medium"/>
              </a:rPr>
              <a:t>a</a:t>
            </a:r>
            <a:r>
              <a:rPr sz="1586" dirty="0">
                <a:latin typeface="Franklin Gothic Medium"/>
                <a:cs typeface="Franklin Gothic Medium"/>
              </a:rPr>
              <a:t>.</a:t>
            </a:r>
            <a:endParaRPr sz="1586">
              <a:latin typeface="Franklin Gothic Medium"/>
              <a:cs typeface="Franklin Gothic Medium"/>
            </a:endParaRPr>
          </a:p>
          <a:p>
            <a:pPr marL="11506" marR="6035">
              <a:lnSpc>
                <a:spcPts val="1794"/>
              </a:lnSpc>
              <a:spcBef>
                <a:spcPts val="959"/>
              </a:spcBef>
            </a:pP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thod</a:t>
            </a:r>
            <a:r>
              <a:rPr sz="1586" spc="202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pa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178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stract</a:t>
            </a:r>
            <a:r>
              <a:rPr sz="1586" spc="140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c</a:t>
            </a:r>
            <a:r>
              <a:rPr sz="1586" spc="13" dirty="0">
                <a:latin typeface="Franklin Gothic Medium"/>
                <a:cs typeface="Franklin Gothic Medium"/>
              </a:rPr>
              <a:t>l</a:t>
            </a:r>
            <a:r>
              <a:rPr sz="1586" dirty="0">
                <a:latin typeface="Franklin Gothic Medium"/>
                <a:cs typeface="Franklin Gothic Medium"/>
              </a:rPr>
              <a:t>ass</a:t>
            </a:r>
            <a:r>
              <a:rPr sz="1586" spc="216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apat</a:t>
            </a:r>
            <a:r>
              <a:rPr sz="1586" spc="152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erupa</a:t>
            </a:r>
            <a:r>
              <a:rPr sz="1586" spc="185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thod</a:t>
            </a:r>
            <a:r>
              <a:rPr sz="1586" spc="93" dirty="0">
                <a:latin typeface="Franklin Gothic Medium"/>
                <a:cs typeface="Franklin Gothic Medium"/>
              </a:rPr>
              <a:t> </a:t>
            </a:r>
            <a:r>
              <a:rPr sz="1586" spc="-45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ongkr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t</a:t>
            </a:r>
            <a:r>
              <a:rPr sz="1586" spc="11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r>
              <a:rPr sz="1586" spc="212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thod</a:t>
            </a:r>
            <a:r>
              <a:rPr sz="1586" spc="84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strac</a:t>
            </a:r>
            <a:r>
              <a:rPr sz="1586" spc="8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. Se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ang</a:t>
            </a:r>
            <a:r>
              <a:rPr sz="1586" spc="-8" dirty="0">
                <a:latin typeface="Franklin Gothic Medium"/>
                <a:cs typeface="Franklin Gothic Medium"/>
              </a:rPr>
              <a:t>k</a:t>
            </a:r>
            <a:r>
              <a:rPr sz="1586" dirty="0">
                <a:latin typeface="Franklin Gothic Medium"/>
                <a:cs typeface="Franklin Gothic Medium"/>
              </a:rPr>
              <a:t>an</a:t>
            </a:r>
            <a:r>
              <a:rPr sz="1586" spc="-155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pa</a:t>
            </a:r>
            <a:r>
              <a:rPr sz="1586" spc="4" dirty="0">
                <a:latin typeface="Franklin Gothic Medium"/>
                <a:cs typeface="Franklin Gothic Medium"/>
              </a:rPr>
              <a:t>d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51" dirty="0">
                <a:latin typeface="Franklin Gothic Medium"/>
                <a:cs typeface="Franklin Gothic Medium"/>
              </a:rPr>
              <a:t> </a:t>
            </a:r>
            <a:r>
              <a:rPr sz="1586" spc="4" dirty="0">
                <a:latin typeface="Franklin Gothic Medium"/>
                <a:cs typeface="Franklin Gothic Medium"/>
              </a:rPr>
              <a:t>i</a:t>
            </a:r>
            <a:r>
              <a:rPr sz="1586" dirty="0">
                <a:latin typeface="Franklin Gothic Medium"/>
                <a:cs typeface="Franklin Gothic Medium"/>
              </a:rPr>
              <a:t>n</a:t>
            </a:r>
            <a:r>
              <a:rPr sz="1586" spc="-23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e</a:t>
            </a:r>
            <a:r>
              <a:rPr sz="1586" spc="53" dirty="0">
                <a:latin typeface="Franklin Gothic Medium"/>
                <a:cs typeface="Franklin Gothic Medium"/>
              </a:rPr>
              <a:t>r</a:t>
            </a:r>
            <a:r>
              <a:rPr sz="1586" spc="-8" dirty="0">
                <a:latin typeface="Franklin Gothic Medium"/>
                <a:cs typeface="Franklin Gothic Medium"/>
              </a:rPr>
              <a:t>f</a:t>
            </a:r>
            <a:r>
              <a:rPr sz="1586" dirty="0">
                <a:latin typeface="Franklin Gothic Medium"/>
                <a:cs typeface="Franklin Gothic Medium"/>
              </a:rPr>
              <a:t>ace</a:t>
            </a:r>
            <a:r>
              <a:rPr sz="1586" spc="-134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semua</a:t>
            </a:r>
            <a:r>
              <a:rPr sz="1586" spc="-103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thod</a:t>
            </a:r>
            <a:r>
              <a:rPr sz="1586" spc="-153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harus</a:t>
            </a:r>
            <a:r>
              <a:rPr sz="1586" spc="-24" dirty="0">
                <a:latin typeface="Franklin Gothic Medium"/>
                <a:cs typeface="Franklin Gothic Medium"/>
              </a:rPr>
              <a:t> 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erupa</a:t>
            </a:r>
            <a:r>
              <a:rPr sz="1586" spc="-34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m</a:t>
            </a:r>
            <a:r>
              <a:rPr sz="1586" spc="-8" dirty="0">
                <a:latin typeface="Franklin Gothic Medium"/>
                <a:cs typeface="Franklin Gothic Medium"/>
              </a:rPr>
              <a:t>e</a:t>
            </a:r>
            <a:r>
              <a:rPr sz="1586" dirty="0">
                <a:latin typeface="Franklin Gothic Medium"/>
                <a:cs typeface="Franklin Gothic Medium"/>
              </a:rPr>
              <a:t>thod</a:t>
            </a:r>
            <a:r>
              <a:rPr sz="1586" spc="-153" dirty="0">
                <a:latin typeface="Franklin Gothic Medium"/>
                <a:cs typeface="Franklin Gothic Medium"/>
              </a:rPr>
              <a:t> </a:t>
            </a:r>
            <a:r>
              <a:rPr sz="1586" dirty="0">
                <a:latin typeface="Franklin Gothic Medium"/>
                <a:cs typeface="Franklin Gothic Medium"/>
              </a:rPr>
              <a:t>a</a:t>
            </a:r>
            <a:r>
              <a:rPr sz="1586" spc="-4" dirty="0">
                <a:latin typeface="Franklin Gothic Medium"/>
                <a:cs typeface="Franklin Gothic Medium"/>
              </a:rPr>
              <a:t>b</a:t>
            </a:r>
            <a:r>
              <a:rPr sz="1586" dirty="0">
                <a:latin typeface="Franklin Gothic Medium"/>
                <a:cs typeface="Franklin Gothic Medium"/>
              </a:rPr>
              <a:t>strac</a:t>
            </a:r>
            <a:r>
              <a:rPr sz="1586" spc="8" dirty="0">
                <a:latin typeface="Franklin Gothic Medium"/>
                <a:cs typeface="Franklin Gothic Medium"/>
              </a:rPr>
              <a:t>t</a:t>
            </a:r>
            <a:r>
              <a:rPr sz="1586" dirty="0">
                <a:latin typeface="Franklin Gothic Medium"/>
                <a:cs typeface="Franklin Gothic Medium"/>
              </a:rPr>
              <a:t>.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633" y="3484303"/>
            <a:ext cx="175018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066052" y="2877598"/>
            <a:ext cx="6180484" cy="2125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1"/>
            <a:ext cx="7100416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b="1" spc="8" dirty="0">
                <a:latin typeface="Franklin Gothic Medium"/>
                <a:cs typeface="Franklin Gothic Medium"/>
              </a:rPr>
              <a:t>H</a:t>
            </a:r>
            <a:r>
              <a:rPr sz="3488" b="1" spc="4" dirty="0">
                <a:latin typeface="Franklin Gothic Medium"/>
                <a:cs typeface="Franklin Gothic Medium"/>
              </a:rPr>
              <a:t>u</a:t>
            </a:r>
            <a:r>
              <a:rPr sz="3488" b="1" dirty="0">
                <a:latin typeface="Franklin Gothic Medium"/>
                <a:cs typeface="Franklin Gothic Medium"/>
              </a:rPr>
              <a:t>b</a:t>
            </a:r>
            <a:r>
              <a:rPr sz="3488" b="1" spc="-4" dirty="0">
                <a:latin typeface="Franklin Gothic Medium"/>
                <a:cs typeface="Franklin Gothic Medium"/>
              </a:rPr>
              <a:t>u</a:t>
            </a:r>
            <a:r>
              <a:rPr sz="3488" b="1" spc="4" dirty="0">
                <a:latin typeface="Franklin Gothic Medium"/>
                <a:cs typeface="Franklin Gothic Medium"/>
              </a:rPr>
              <a:t>n</a:t>
            </a:r>
            <a:r>
              <a:rPr sz="3488" b="1" dirty="0">
                <a:latin typeface="Franklin Gothic Medium"/>
                <a:cs typeface="Franklin Gothic Medium"/>
              </a:rPr>
              <a:t>gan</a:t>
            </a:r>
            <a:r>
              <a:rPr sz="3488" b="1" spc="-189" dirty="0">
                <a:latin typeface="Franklin Gothic Medium"/>
                <a:cs typeface="Franklin Gothic Medium"/>
              </a:rPr>
              <a:t> </a:t>
            </a:r>
            <a:r>
              <a:rPr sz="3488" b="1" spc="4" dirty="0">
                <a:latin typeface="Franklin Gothic Medium"/>
                <a:cs typeface="Franklin Gothic Medium"/>
              </a:rPr>
              <a:t>A</a:t>
            </a:r>
            <a:r>
              <a:rPr sz="3488" b="1" spc="13" dirty="0">
                <a:latin typeface="Franklin Gothic Medium"/>
                <a:cs typeface="Franklin Gothic Medium"/>
              </a:rPr>
              <a:t>n</a:t>
            </a:r>
            <a:r>
              <a:rPr sz="3488" b="1" dirty="0">
                <a:latin typeface="Franklin Gothic Medium"/>
                <a:cs typeface="Franklin Gothic Medium"/>
              </a:rPr>
              <a:t>tara</a:t>
            </a:r>
            <a:r>
              <a:rPr sz="3488" b="1" spc="101" dirty="0">
                <a:latin typeface="Franklin Gothic Medium"/>
                <a:cs typeface="Franklin Gothic Medium"/>
              </a:rPr>
              <a:t> </a:t>
            </a:r>
            <a:r>
              <a:rPr sz="3488" b="1" spc="4" dirty="0">
                <a:latin typeface="Franklin Gothic Medium"/>
                <a:cs typeface="Franklin Gothic Medium"/>
              </a:rPr>
              <a:t>C</a:t>
            </a:r>
            <a:r>
              <a:rPr sz="3488" b="1" spc="8" dirty="0">
                <a:latin typeface="Franklin Gothic Medium"/>
                <a:cs typeface="Franklin Gothic Medium"/>
              </a:rPr>
              <a:t>la</a:t>
            </a:r>
            <a:r>
              <a:rPr sz="3488" b="1" spc="-4" dirty="0">
                <a:latin typeface="Franklin Gothic Medium"/>
                <a:cs typeface="Franklin Gothic Medium"/>
              </a:rPr>
              <a:t>s</a:t>
            </a:r>
            <a:r>
              <a:rPr sz="3488" b="1" dirty="0">
                <a:latin typeface="Franklin Gothic Medium"/>
                <a:cs typeface="Franklin Gothic Medium"/>
              </a:rPr>
              <a:t>s</a:t>
            </a:r>
            <a:r>
              <a:rPr sz="3488" b="1" spc="-75" dirty="0">
                <a:latin typeface="Franklin Gothic Medium"/>
                <a:cs typeface="Franklin Gothic Medium"/>
              </a:rPr>
              <a:t> </a:t>
            </a:r>
            <a:r>
              <a:rPr sz="3488" b="1" spc="4" dirty="0">
                <a:latin typeface="Franklin Gothic Medium"/>
                <a:cs typeface="Franklin Gothic Medium"/>
              </a:rPr>
              <a:t>d</a:t>
            </a:r>
            <a:r>
              <a:rPr sz="3488" b="1" spc="8" dirty="0">
                <a:latin typeface="Franklin Gothic Medium"/>
                <a:cs typeface="Franklin Gothic Medium"/>
              </a:rPr>
              <a:t>a</a:t>
            </a:r>
            <a:r>
              <a:rPr sz="3488" b="1" dirty="0">
                <a:latin typeface="Franklin Gothic Medium"/>
                <a:cs typeface="Franklin Gothic Medium"/>
              </a:rPr>
              <a:t>n</a:t>
            </a:r>
            <a:r>
              <a:rPr sz="3488" b="1" spc="-24" dirty="0">
                <a:latin typeface="Franklin Gothic Medium"/>
                <a:cs typeface="Franklin Gothic Medium"/>
              </a:rPr>
              <a:t> </a:t>
            </a:r>
            <a:r>
              <a:rPr sz="3488" b="1" spc="13" dirty="0">
                <a:latin typeface="Franklin Gothic Medium"/>
                <a:cs typeface="Franklin Gothic Medium"/>
              </a:rPr>
              <a:t>I</a:t>
            </a:r>
            <a:r>
              <a:rPr sz="3488" b="1" spc="4" dirty="0">
                <a:latin typeface="Franklin Gothic Medium"/>
                <a:cs typeface="Franklin Gothic Medium"/>
              </a:rPr>
              <a:t>n</a:t>
            </a:r>
            <a:r>
              <a:rPr sz="3488" b="1" spc="-53" dirty="0">
                <a:latin typeface="Franklin Gothic Medium"/>
                <a:cs typeface="Franklin Gothic Medium"/>
              </a:rPr>
              <a:t>t</a:t>
            </a:r>
            <a:r>
              <a:rPr sz="3488" b="1" spc="-4" dirty="0">
                <a:latin typeface="Franklin Gothic Medium"/>
                <a:cs typeface="Franklin Gothic Medium"/>
              </a:rPr>
              <a:t>e</a:t>
            </a:r>
            <a:r>
              <a:rPr sz="3488" b="1" spc="103" dirty="0">
                <a:latin typeface="Franklin Gothic Medium"/>
                <a:cs typeface="Franklin Gothic Medium"/>
              </a:rPr>
              <a:t>r</a:t>
            </a:r>
            <a:r>
              <a:rPr sz="3488" b="1" spc="-23" dirty="0">
                <a:latin typeface="Franklin Gothic Medium"/>
                <a:cs typeface="Franklin Gothic Medium"/>
              </a:rPr>
              <a:t>f</a:t>
            </a:r>
            <a:r>
              <a:rPr sz="3488" b="1" dirty="0">
                <a:latin typeface="Franklin Gothic Medium"/>
                <a:cs typeface="Franklin Gothic Medium"/>
              </a:rPr>
              <a:t>ace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292801" y="951375"/>
            <a:ext cx="7728368" cy="467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750A68-7C1F-4283-B8CA-3EB6EFFE9609}"/>
</file>

<file path=customXml/itemProps2.xml><?xml version="1.0" encoding="utf-8"?>
<ds:datastoreItem xmlns:ds="http://schemas.openxmlformats.org/officeDocument/2006/customXml" ds:itemID="{6DA1FF6D-5827-474F-BF7E-D7679F93C867}"/>
</file>

<file path=customXml/itemProps3.xml><?xml version="1.0" encoding="utf-8"?>
<ds:datastoreItem xmlns:ds="http://schemas.openxmlformats.org/officeDocument/2006/customXml" ds:itemID="{8E7FDBD8-1812-493B-AA1E-FFB0E15C345E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Franklin Gothic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4</cp:revision>
  <dcterms:created xsi:type="dcterms:W3CDTF">2019-01-22T10:55:22Z</dcterms:created>
  <dcterms:modified xsi:type="dcterms:W3CDTF">2019-01-22T11:37:18Z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