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4FDC-1858-40F7-9707-11C94EEDB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C18E2-6CE2-401D-9077-2A33601E0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02AF3-7C50-4295-8B31-1D110725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5A83-960C-43B1-A857-AB768256794B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4898B-9B85-41B5-A9B8-CBD7DF55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FEA37-6ED0-4F37-806D-8EE2AECB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4D62-33FF-490B-850A-4ED0359052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333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3C03-BF8F-44D0-B7EA-992EDC18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9B43A-9A47-4D71-B2D1-3D8BB8B76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F49C7-6C94-4B04-9E89-D1C1D1DA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5A83-960C-43B1-A857-AB768256794B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A5156-564F-4E9B-AF4B-0EFD6E25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DD20-7FDB-4B66-8BF2-BE9AF8BF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4D62-33FF-490B-850A-4ED0359052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093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9FDD8-B9E4-46F5-8F1D-77111CC78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43FF9-F3B7-440C-99FD-8C9FD6548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76FBD-E945-4116-8868-9245243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5A83-960C-43B1-A857-AB768256794B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9291B-A825-4C74-A9E1-CC67E840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CDC21-1F89-4A31-96D4-10A07877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4D62-33FF-490B-850A-4ED0359052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182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3362-C5D7-414C-86C6-D35C2FFA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E6D7-D650-452B-9D8A-E46910C2D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D76B7-17DD-4E0B-BD32-683D1703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5A83-960C-43B1-A857-AB768256794B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0F43-44B9-466D-BC69-C1A3B034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A80A6-C9E4-4C42-AE5E-DFE86F2B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4D62-33FF-490B-850A-4ED0359052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882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73BB-A28F-42F1-87C5-A2CFB980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B2301-D999-4C28-8534-F877109E1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95A51-ED6E-4F3A-8421-5C46ACFE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5A83-960C-43B1-A857-AB768256794B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F3DA4-36B4-43DB-9D68-1D295DBA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1D120-5EA9-4EF0-BB09-AC576C1D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4D62-33FF-490B-850A-4ED0359052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13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59BC-E26E-45EF-B0DE-1FBE392E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A811D-C13B-4B1D-983F-00514CC2D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84A9B-1001-4C46-90B5-69C8985DF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F6CEF-9AC6-48E0-8D09-84EF6EAB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5A83-960C-43B1-A857-AB768256794B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A480B-2953-4538-8D67-358D7C44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A36CA-4B9E-4508-BDC2-70BDC82A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4D62-33FF-490B-850A-4ED0359052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980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9696-6D06-43C8-A5E3-1376773E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64610-CAA2-46BB-B148-CAF6FEE44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9B074-3429-4BFC-B04A-62230481B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312D0-1226-4E01-B96E-03E029DCD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7645E-B189-455E-A00C-4180D56F9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C308B-14BB-432D-813B-55449432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5A83-960C-43B1-A857-AB768256794B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61B38-4666-4025-9F30-2FE82E6D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384B5-F52A-47A7-814A-5C750F5E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4D62-33FF-490B-850A-4ED0359052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704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B593-6108-444D-B566-B0D97D4F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9F4F0-E781-4D52-ADF0-2C6ABB8B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5A83-960C-43B1-A857-AB768256794B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86D6E-0D2F-4AD1-876D-3528BA40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D0416-F7B7-42EE-AE01-AECD51C0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4D62-33FF-490B-850A-4ED0359052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291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B0A7E-48C1-4417-A846-A2908850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5A83-960C-43B1-A857-AB768256794B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C9469-718F-47C2-B54E-B2E449C6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09097-7E52-4921-A315-8BE99C8B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4D62-33FF-490B-850A-4ED0359052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390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9559-7AB6-47C6-92A1-4D64A406D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CC8D-4D6E-41AF-8E68-10D54E62C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5CEAC-A197-4FBE-97E6-904FDFEE2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42C24-8788-4B0C-937D-36570F00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5A83-960C-43B1-A857-AB768256794B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91C68-D39E-4A9D-B7D6-EE721178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0F39C-17D1-48F9-A689-FDCC87FE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4D62-33FF-490B-850A-4ED0359052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885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B8BD-37D0-4847-BB51-B6B1977C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1678DD-94D4-42C3-BC4A-1FF5BE82D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370E9-8B2C-4A7D-A750-6E1E96564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2BA0A-45A3-469C-A0EA-A4A8A8EA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5A83-960C-43B1-A857-AB768256794B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C1F38-1323-40E2-8647-964E65DD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7469E-78FD-4093-ADB3-971E2626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4D62-33FF-490B-850A-4ED0359052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870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277C7-4F60-41C1-81C1-402A5456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B16CE-1F1C-419C-BB3A-7438DCB4B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9BB73-CBD0-4352-9268-3BCFD72EE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85A83-960C-43B1-A857-AB768256794B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73E17-27C1-4D52-9B04-FA1B6031D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BD4B7-4212-4098-AF25-61BC58BAE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34D62-33FF-490B-850A-4ED0359052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013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977978" y="1764668"/>
            <a:ext cx="8131562" cy="73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1977977" y="1865100"/>
            <a:ext cx="8131563" cy="2933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8995231" y="4009859"/>
            <a:ext cx="706971" cy="706971"/>
          </a:xfrm>
          <a:custGeom>
            <a:avLst/>
            <a:gdLst/>
            <a:ahLst/>
            <a:cxnLst/>
            <a:rect l="l" t="t" r="r" b="b"/>
            <a:pathLst>
              <a:path w="780287" h="780287">
                <a:moveTo>
                  <a:pt x="0" y="370332"/>
                </a:moveTo>
                <a:lnTo>
                  <a:pt x="0" y="409955"/>
                </a:lnTo>
                <a:lnTo>
                  <a:pt x="1524" y="429767"/>
                </a:lnTo>
                <a:lnTo>
                  <a:pt x="4572" y="449579"/>
                </a:lnTo>
                <a:lnTo>
                  <a:pt x="7620" y="469391"/>
                </a:lnTo>
                <a:lnTo>
                  <a:pt x="12192" y="487679"/>
                </a:lnTo>
                <a:lnTo>
                  <a:pt x="16764" y="505967"/>
                </a:lnTo>
                <a:lnTo>
                  <a:pt x="22860" y="524255"/>
                </a:lnTo>
                <a:lnTo>
                  <a:pt x="21336" y="390144"/>
                </a:lnTo>
                <a:lnTo>
                  <a:pt x="22860" y="370332"/>
                </a:lnTo>
                <a:lnTo>
                  <a:pt x="24384" y="352044"/>
                </a:lnTo>
                <a:lnTo>
                  <a:pt x="25908" y="333756"/>
                </a:lnTo>
                <a:lnTo>
                  <a:pt x="28956" y="315468"/>
                </a:lnTo>
                <a:lnTo>
                  <a:pt x="33527" y="297180"/>
                </a:lnTo>
                <a:lnTo>
                  <a:pt x="38100" y="280416"/>
                </a:lnTo>
                <a:lnTo>
                  <a:pt x="44196" y="263652"/>
                </a:lnTo>
                <a:lnTo>
                  <a:pt x="50292" y="246887"/>
                </a:lnTo>
                <a:lnTo>
                  <a:pt x="57912" y="230124"/>
                </a:lnTo>
                <a:lnTo>
                  <a:pt x="67056" y="214884"/>
                </a:lnTo>
                <a:lnTo>
                  <a:pt x="74675" y="198120"/>
                </a:lnTo>
                <a:lnTo>
                  <a:pt x="85344" y="184404"/>
                </a:lnTo>
                <a:lnTo>
                  <a:pt x="94488" y="169164"/>
                </a:lnTo>
                <a:lnTo>
                  <a:pt x="106680" y="155448"/>
                </a:lnTo>
                <a:lnTo>
                  <a:pt x="117348" y="141732"/>
                </a:lnTo>
                <a:lnTo>
                  <a:pt x="129540" y="129540"/>
                </a:lnTo>
                <a:lnTo>
                  <a:pt x="143256" y="117348"/>
                </a:lnTo>
                <a:lnTo>
                  <a:pt x="155448" y="105156"/>
                </a:lnTo>
                <a:lnTo>
                  <a:pt x="170688" y="94487"/>
                </a:lnTo>
                <a:lnTo>
                  <a:pt x="184404" y="83820"/>
                </a:lnTo>
                <a:lnTo>
                  <a:pt x="199644" y="74676"/>
                </a:lnTo>
                <a:lnTo>
                  <a:pt x="214884" y="65532"/>
                </a:lnTo>
                <a:lnTo>
                  <a:pt x="230124" y="57912"/>
                </a:lnTo>
                <a:lnTo>
                  <a:pt x="246888" y="50292"/>
                </a:lnTo>
                <a:lnTo>
                  <a:pt x="263651" y="44196"/>
                </a:lnTo>
                <a:lnTo>
                  <a:pt x="280415" y="38100"/>
                </a:lnTo>
                <a:lnTo>
                  <a:pt x="298703" y="33528"/>
                </a:lnTo>
                <a:lnTo>
                  <a:pt x="315467" y="28956"/>
                </a:lnTo>
                <a:lnTo>
                  <a:pt x="333755" y="25908"/>
                </a:lnTo>
                <a:lnTo>
                  <a:pt x="352043" y="24384"/>
                </a:lnTo>
                <a:lnTo>
                  <a:pt x="371855" y="22860"/>
                </a:lnTo>
                <a:lnTo>
                  <a:pt x="390143" y="21336"/>
                </a:lnTo>
                <a:lnTo>
                  <a:pt x="409955" y="22860"/>
                </a:lnTo>
                <a:lnTo>
                  <a:pt x="428243" y="24384"/>
                </a:lnTo>
                <a:lnTo>
                  <a:pt x="446531" y="25908"/>
                </a:lnTo>
                <a:lnTo>
                  <a:pt x="464819" y="28956"/>
                </a:lnTo>
                <a:lnTo>
                  <a:pt x="481583" y="33528"/>
                </a:lnTo>
                <a:lnTo>
                  <a:pt x="499871" y="38100"/>
                </a:lnTo>
                <a:lnTo>
                  <a:pt x="516635" y="44196"/>
                </a:lnTo>
                <a:lnTo>
                  <a:pt x="533399" y="50292"/>
                </a:lnTo>
                <a:lnTo>
                  <a:pt x="550163" y="57912"/>
                </a:lnTo>
                <a:lnTo>
                  <a:pt x="565403" y="67056"/>
                </a:lnTo>
                <a:lnTo>
                  <a:pt x="580643" y="74676"/>
                </a:lnTo>
                <a:lnTo>
                  <a:pt x="595883" y="85343"/>
                </a:lnTo>
                <a:lnTo>
                  <a:pt x="611123" y="94487"/>
                </a:lnTo>
                <a:lnTo>
                  <a:pt x="624839" y="106680"/>
                </a:lnTo>
                <a:lnTo>
                  <a:pt x="637031" y="117348"/>
                </a:lnTo>
                <a:lnTo>
                  <a:pt x="650747" y="129540"/>
                </a:lnTo>
                <a:lnTo>
                  <a:pt x="662939" y="143256"/>
                </a:lnTo>
                <a:lnTo>
                  <a:pt x="673607" y="155448"/>
                </a:lnTo>
                <a:lnTo>
                  <a:pt x="685799" y="169164"/>
                </a:lnTo>
                <a:lnTo>
                  <a:pt x="694943" y="184404"/>
                </a:lnTo>
                <a:lnTo>
                  <a:pt x="705611" y="199644"/>
                </a:lnTo>
                <a:lnTo>
                  <a:pt x="713231" y="214884"/>
                </a:lnTo>
                <a:lnTo>
                  <a:pt x="722375" y="230124"/>
                </a:lnTo>
                <a:lnTo>
                  <a:pt x="729995" y="246887"/>
                </a:lnTo>
                <a:lnTo>
                  <a:pt x="736091" y="263652"/>
                </a:lnTo>
                <a:lnTo>
                  <a:pt x="742187" y="280416"/>
                </a:lnTo>
                <a:lnTo>
                  <a:pt x="746759" y="298704"/>
                </a:lnTo>
                <a:lnTo>
                  <a:pt x="751331" y="315468"/>
                </a:lnTo>
                <a:lnTo>
                  <a:pt x="754379" y="333756"/>
                </a:lnTo>
                <a:lnTo>
                  <a:pt x="755903" y="352044"/>
                </a:lnTo>
                <a:lnTo>
                  <a:pt x="757427" y="371856"/>
                </a:lnTo>
                <a:lnTo>
                  <a:pt x="757427" y="408431"/>
                </a:lnTo>
                <a:lnTo>
                  <a:pt x="755903" y="428243"/>
                </a:lnTo>
                <a:lnTo>
                  <a:pt x="754379" y="446531"/>
                </a:lnTo>
                <a:lnTo>
                  <a:pt x="749807" y="464819"/>
                </a:lnTo>
                <a:lnTo>
                  <a:pt x="746759" y="481583"/>
                </a:lnTo>
                <a:lnTo>
                  <a:pt x="742187" y="499871"/>
                </a:lnTo>
                <a:lnTo>
                  <a:pt x="736091" y="516635"/>
                </a:lnTo>
                <a:lnTo>
                  <a:pt x="728471" y="533399"/>
                </a:lnTo>
                <a:lnTo>
                  <a:pt x="722375" y="550163"/>
                </a:lnTo>
                <a:lnTo>
                  <a:pt x="713231" y="565403"/>
                </a:lnTo>
                <a:lnTo>
                  <a:pt x="704087" y="580643"/>
                </a:lnTo>
                <a:lnTo>
                  <a:pt x="694943" y="595883"/>
                </a:lnTo>
                <a:lnTo>
                  <a:pt x="684275" y="609599"/>
                </a:lnTo>
                <a:lnTo>
                  <a:pt x="673607" y="624839"/>
                </a:lnTo>
                <a:lnTo>
                  <a:pt x="662939" y="637031"/>
                </a:lnTo>
                <a:lnTo>
                  <a:pt x="650747" y="650747"/>
                </a:lnTo>
                <a:lnTo>
                  <a:pt x="637031" y="662939"/>
                </a:lnTo>
                <a:lnTo>
                  <a:pt x="623315" y="673607"/>
                </a:lnTo>
                <a:lnTo>
                  <a:pt x="609599" y="684275"/>
                </a:lnTo>
                <a:lnTo>
                  <a:pt x="595883" y="694943"/>
                </a:lnTo>
                <a:lnTo>
                  <a:pt x="580643" y="705611"/>
                </a:lnTo>
                <a:lnTo>
                  <a:pt x="565403" y="713231"/>
                </a:lnTo>
                <a:lnTo>
                  <a:pt x="548639" y="722375"/>
                </a:lnTo>
                <a:lnTo>
                  <a:pt x="533399" y="728471"/>
                </a:lnTo>
                <a:lnTo>
                  <a:pt x="516635" y="736091"/>
                </a:lnTo>
                <a:lnTo>
                  <a:pt x="499871" y="742187"/>
                </a:lnTo>
                <a:lnTo>
                  <a:pt x="481583" y="746759"/>
                </a:lnTo>
                <a:lnTo>
                  <a:pt x="463295" y="749807"/>
                </a:lnTo>
                <a:lnTo>
                  <a:pt x="446531" y="754379"/>
                </a:lnTo>
                <a:lnTo>
                  <a:pt x="426719" y="755903"/>
                </a:lnTo>
                <a:lnTo>
                  <a:pt x="408431" y="757427"/>
                </a:lnTo>
                <a:lnTo>
                  <a:pt x="370331" y="757427"/>
                </a:lnTo>
                <a:lnTo>
                  <a:pt x="352043" y="755903"/>
                </a:lnTo>
                <a:lnTo>
                  <a:pt x="333755" y="754379"/>
                </a:lnTo>
                <a:lnTo>
                  <a:pt x="315467" y="749807"/>
                </a:lnTo>
                <a:lnTo>
                  <a:pt x="297179" y="746759"/>
                </a:lnTo>
                <a:lnTo>
                  <a:pt x="280415" y="740663"/>
                </a:lnTo>
                <a:lnTo>
                  <a:pt x="263651" y="736091"/>
                </a:lnTo>
                <a:lnTo>
                  <a:pt x="246888" y="728471"/>
                </a:lnTo>
                <a:lnTo>
                  <a:pt x="230124" y="720851"/>
                </a:lnTo>
                <a:lnTo>
                  <a:pt x="214884" y="713231"/>
                </a:lnTo>
                <a:lnTo>
                  <a:pt x="199644" y="704087"/>
                </a:lnTo>
                <a:lnTo>
                  <a:pt x="184404" y="694943"/>
                </a:lnTo>
                <a:lnTo>
                  <a:pt x="169164" y="684275"/>
                </a:lnTo>
                <a:lnTo>
                  <a:pt x="155448" y="673607"/>
                </a:lnTo>
                <a:lnTo>
                  <a:pt x="141732" y="662939"/>
                </a:lnTo>
                <a:lnTo>
                  <a:pt x="129540" y="649223"/>
                </a:lnTo>
                <a:lnTo>
                  <a:pt x="117348" y="637031"/>
                </a:lnTo>
                <a:lnTo>
                  <a:pt x="105156" y="623315"/>
                </a:lnTo>
                <a:lnTo>
                  <a:pt x="94488" y="609599"/>
                </a:lnTo>
                <a:lnTo>
                  <a:pt x="85344" y="595883"/>
                </a:lnTo>
                <a:lnTo>
                  <a:pt x="74675" y="580643"/>
                </a:lnTo>
                <a:lnTo>
                  <a:pt x="67056" y="565403"/>
                </a:lnTo>
                <a:lnTo>
                  <a:pt x="57912" y="548639"/>
                </a:lnTo>
                <a:lnTo>
                  <a:pt x="50292" y="533399"/>
                </a:lnTo>
                <a:lnTo>
                  <a:pt x="44196" y="516635"/>
                </a:lnTo>
                <a:lnTo>
                  <a:pt x="38100" y="498347"/>
                </a:lnTo>
                <a:lnTo>
                  <a:pt x="33527" y="481583"/>
                </a:lnTo>
                <a:lnTo>
                  <a:pt x="28956" y="463295"/>
                </a:lnTo>
                <a:lnTo>
                  <a:pt x="30480" y="542543"/>
                </a:lnTo>
                <a:lnTo>
                  <a:pt x="38100" y="559307"/>
                </a:lnTo>
                <a:lnTo>
                  <a:pt x="47244" y="576071"/>
                </a:lnTo>
                <a:lnTo>
                  <a:pt x="56388" y="592835"/>
                </a:lnTo>
                <a:lnTo>
                  <a:pt x="67056" y="608075"/>
                </a:lnTo>
                <a:lnTo>
                  <a:pt x="77724" y="623315"/>
                </a:lnTo>
                <a:lnTo>
                  <a:pt x="88392" y="638555"/>
                </a:lnTo>
                <a:lnTo>
                  <a:pt x="100584" y="652271"/>
                </a:lnTo>
                <a:lnTo>
                  <a:pt x="114300" y="665987"/>
                </a:lnTo>
                <a:lnTo>
                  <a:pt x="128016" y="679703"/>
                </a:lnTo>
                <a:lnTo>
                  <a:pt x="141732" y="691895"/>
                </a:lnTo>
                <a:lnTo>
                  <a:pt x="156972" y="702563"/>
                </a:lnTo>
                <a:lnTo>
                  <a:pt x="172212" y="713231"/>
                </a:lnTo>
                <a:lnTo>
                  <a:pt x="187451" y="723899"/>
                </a:lnTo>
                <a:lnTo>
                  <a:pt x="204216" y="733043"/>
                </a:lnTo>
                <a:lnTo>
                  <a:pt x="220980" y="742187"/>
                </a:lnTo>
                <a:lnTo>
                  <a:pt x="237744" y="749807"/>
                </a:lnTo>
                <a:lnTo>
                  <a:pt x="256032" y="755903"/>
                </a:lnTo>
                <a:lnTo>
                  <a:pt x="274319" y="763523"/>
                </a:lnTo>
                <a:lnTo>
                  <a:pt x="292607" y="768095"/>
                </a:lnTo>
                <a:lnTo>
                  <a:pt x="312419" y="772667"/>
                </a:lnTo>
                <a:lnTo>
                  <a:pt x="330707" y="775715"/>
                </a:lnTo>
                <a:lnTo>
                  <a:pt x="350519" y="778763"/>
                </a:lnTo>
                <a:lnTo>
                  <a:pt x="370331" y="780287"/>
                </a:lnTo>
                <a:lnTo>
                  <a:pt x="409955" y="780287"/>
                </a:lnTo>
                <a:lnTo>
                  <a:pt x="429767" y="778763"/>
                </a:lnTo>
                <a:lnTo>
                  <a:pt x="449579" y="775715"/>
                </a:lnTo>
                <a:lnTo>
                  <a:pt x="469391" y="772667"/>
                </a:lnTo>
                <a:lnTo>
                  <a:pt x="487679" y="768095"/>
                </a:lnTo>
                <a:lnTo>
                  <a:pt x="505967" y="761999"/>
                </a:lnTo>
                <a:lnTo>
                  <a:pt x="524255" y="755903"/>
                </a:lnTo>
                <a:lnTo>
                  <a:pt x="542543" y="749807"/>
                </a:lnTo>
                <a:lnTo>
                  <a:pt x="559307" y="742187"/>
                </a:lnTo>
                <a:lnTo>
                  <a:pt x="576071" y="733043"/>
                </a:lnTo>
                <a:lnTo>
                  <a:pt x="592835" y="723899"/>
                </a:lnTo>
                <a:lnTo>
                  <a:pt x="608075" y="713231"/>
                </a:lnTo>
                <a:lnTo>
                  <a:pt x="623315" y="702563"/>
                </a:lnTo>
                <a:lnTo>
                  <a:pt x="638555" y="690371"/>
                </a:lnTo>
                <a:lnTo>
                  <a:pt x="652271" y="678179"/>
                </a:lnTo>
                <a:lnTo>
                  <a:pt x="665987" y="665987"/>
                </a:lnTo>
                <a:lnTo>
                  <a:pt x="679703" y="652271"/>
                </a:lnTo>
                <a:lnTo>
                  <a:pt x="691895" y="638555"/>
                </a:lnTo>
                <a:lnTo>
                  <a:pt x="702563" y="623315"/>
                </a:lnTo>
                <a:lnTo>
                  <a:pt x="713231" y="608075"/>
                </a:lnTo>
                <a:lnTo>
                  <a:pt x="723899" y="592835"/>
                </a:lnTo>
                <a:lnTo>
                  <a:pt x="733043" y="576071"/>
                </a:lnTo>
                <a:lnTo>
                  <a:pt x="742187" y="559307"/>
                </a:lnTo>
                <a:lnTo>
                  <a:pt x="749807" y="541019"/>
                </a:lnTo>
                <a:lnTo>
                  <a:pt x="757427" y="524255"/>
                </a:lnTo>
                <a:lnTo>
                  <a:pt x="763523" y="505967"/>
                </a:lnTo>
                <a:lnTo>
                  <a:pt x="768095" y="487679"/>
                </a:lnTo>
                <a:lnTo>
                  <a:pt x="772667" y="467867"/>
                </a:lnTo>
                <a:lnTo>
                  <a:pt x="775715" y="449579"/>
                </a:lnTo>
                <a:lnTo>
                  <a:pt x="778763" y="429767"/>
                </a:lnTo>
                <a:lnTo>
                  <a:pt x="780287" y="409955"/>
                </a:lnTo>
                <a:lnTo>
                  <a:pt x="780287" y="368808"/>
                </a:lnTo>
                <a:lnTo>
                  <a:pt x="778763" y="350520"/>
                </a:lnTo>
                <a:lnTo>
                  <a:pt x="775715" y="330708"/>
                </a:lnTo>
                <a:lnTo>
                  <a:pt x="772667" y="310896"/>
                </a:lnTo>
                <a:lnTo>
                  <a:pt x="768095" y="292608"/>
                </a:lnTo>
                <a:lnTo>
                  <a:pt x="761999" y="272796"/>
                </a:lnTo>
                <a:lnTo>
                  <a:pt x="755903" y="256032"/>
                </a:lnTo>
                <a:lnTo>
                  <a:pt x="749807" y="237744"/>
                </a:lnTo>
                <a:lnTo>
                  <a:pt x="742187" y="220980"/>
                </a:lnTo>
                <a:lnTo>
                  <a:pt x="733043" y="204216"/>
                </a:lnTo>
                <a:lnTo>
                  <a:pt x="723899" y="187452"/>
                </a:lnTo>
                <a:lnTo>
                  <a:pt x="713231" y="170687"/>
                </a:lnTo>
                <a:lnTo>
                  <a:pt x="702563" y="155448"/>
                </a:lnTo>
                <a:lnTo>
                  <a:pt x="690371" y="141732"/>
                </a:lnTo>
                <a:lnTo>
                  <a:pt x="678179" y="128016"/>
                </a:lnTo>
                <a:lnTo>
                  <a:pt x="665987" y="114300"/>
                </a:lnTo>
                <a:lnTo>
                  <a:pt x="652271" y="100584"/>
                </a:lnTo>
                <a:lnTo>
                  <a:pt x="638555" y="88392"/>
                </a:lnTo>
                <a:lnTo>
                  <a:pt x="623315" y="77724"/>
                </a:lnTo>
                <a:lnTo>
                  <a:pt x="608075" y="65532"/>
                </a:lnTo>
                <a:lnTo>
                  <a:pt x="592835" y="56387"/>
                </a:lnTo>
                <a:lnTo>
                  <a:pt x="576071" y="47243"/>
                </a:lnTo>
                <a:lnTo>
                  <a:pt x="559307" y="38100"/>
                </a:lnTo>
                <a:lnTo>
                  <a:pt x="541019" y="30480"/>
                </a:lnTo>
                <a:lnTo>
                  <a:pt x="524255" y="22860"/>
                </a:lnTo>
                <a:lnTo>
                  <a:pt x="505967" y="16764"/>
                </a:lnTo>
                <a:lnTo>
                  <a:pt x="487679" y="12192"/>
                </a:lnTo>
                <a:lnTo>
                  <a:pt x="467867" y="7620"/>
                </a:lnTo>
                <a:lnTo>
                  <a:pt x="449579" y="4572"/>
                </a:lnTo>
                <a:lnTo>
                  <a:pt x="429767" y="1524"/>
                </a:lnTo>
                <a:lnTo>
                  <a:pt x="409955" y="0"/>
                </a:lnTo>
                <a:lnTo>
                  <a:pt x="370331" y="0"/>
                </a:lnTo>
                <a:lnTo>
                  <a:pt x="350519" y="1524"/>
                </a:lnTo>
                <a:lnTo>
                  <a:pt x="330707" y="4572"/>
                </a:lnTo>
                <a:lnTo>
                  <a:pt x="310895" y="7620"/>
                </a:lnTo>
                <a:lnTo>
                  <a:pt x="292607" y="12192"/>
                </a:lnTo>
                <a:lnTo>
                  <a:pt x="274319" y="16764"/>
                </a:lnTo>
                <a:lnTo>
                  <a:pt x="256032" y="22860"/>
                </a:lnTo>
                <a:lnTo>
                  <a:pt x="237744" y="30480"/>
                </a:lnTo>
                <a:lnTo>
                  <a:pt x="220980" y="38100"/>
                </a:lnTo>
                <a:lnTo>
                  <a:pt x="204216" y="47243"/>
                </a:lnTo>
                <a:lnTo>
                  <a:pt x="187451" y="56387"/>
                </a:lnTo>
                <a:lnTo>
                  <a:pt x="172212" y="67056"/>
                </a:lnTo>
                <a:lnTo>
                  <a:pt x="156972" y="77724"/>
                </a:lnTo>
                <a:lnTo>
                  <a:pt x="141732" y="88392"/>
                </a:lnTo>
                <a:lnTo>
                  <a:pt x="128016" y="100584"/>
                </a:lnTo>
                <a:lnTo>
                  <a:pt x="114300" y="114300"/>
                </a:lnTo>
                <a:lnTo>
                  <a:pt x="100584" y="128016"/>
                </a:lnTo>
                <a:lnTo>
                  <a:pt x="88392" y="141732"/>
                </a:lnTo>
                <a:lnTo>
                  <a:pt x="77724" y="156972"/>
                </a:lnTo>
                <a:lnTo>
                  <a:pt x="65532" y="172212"/>
                </a:lnTo>
                <a:lnTo>
                  <a:pt x="56388" y="187452"/>
                </a:lnTo>
                <a:lnTo>
                  <a:pt x="47244" y="204216"/>
                </a:lnTo>
                <a:lnTo>
                  <a:pt x="38100" y="220980"/>
                </a:lnTo>
                <a:lnTo>
                  <a:pt x="30480" y="237744"/>
                </a:lnTo>
                <a:lnTo>
                  <a:pt x="22860" y="256032"/>
                </a:lnTo>
                <a:lnTo>
                  <a:pt x="16764" y="274320"/>
                </a:lnTo>
                <a:lnTo>
                  <a:pt x="12192" y="292608"/>
                </a:lnTo>
                <a:lnTo>
                  <a:pt x="7620" y="310896"/>
                </a:lnTo>
                <a:lnTo>
                  <a:pt x="4572" y="330708"/>
                </a:lnTo>
                <a:lnTo>
                  <a:pt x="1524" y="350520"/>
                </a:lnTo>
                <a:lnTo>
                  <a:pt x="0" y="370332"/>
                </a:lnTo>
                <a:close/>
              </a:path>
              <a:path w="780287" h="780287">
                <a:moveTo>
                  <a:pt x="30480" y="542543"/>
                </a:moveTo>
                <a:lnTo>
                  <a:pt x="28956" y="463295"/>
                </a:lnTo>
                <a:lnTo>
                  <a:pt x="25908" y="445007"/>
                </a:lnTo>
                <a:lnTo>
                  <a:pt x="24384" y="426719"/>
                </a:lnTo>
                <a:lnTo>
                  <a:pt x="22860" y="408431"/>
                </a:lnTo>
                <a:lnTo>
                  <a:pt x="21336" y="390144"/>
                </a:lnTo>
                <a:lnTo>
                  <a:pt x="22860" y="524255"/>
                </a:lnTo>
                <a:lnTo>
                  <a:pt x="30480" y="5425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2179575" y="2082255"/>
            <a:ext cx="4904621" cy="7511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2179575" y="3001476"/>
            <a:ext cx="5272273" cy="9200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99CA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126547" y="1480078"/>
            <a:ext cx="3092612" cy="37514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19255">
              <a:lnSpc>
                <a:spcPts val="4014"/>
              </a:lnSpc>
              <a:spcBef>
                <a:spcPts val="200"/>
              </a:spcBef>
            </a:pPr>
            <a:r>
              <a:rPr sz="3941" spc="-117" dirty="0">
                <a:solidFill>
                  <a:srgbClr val="0C0C0C"/>
                </a:solidFill>
                <a:latin typeface="Times New Roman"/>
                <a:cs typeface="Times New Roman"/>
              </a:rPr>
              <a:t>V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AR</a:t>
            </a:r>
            <a:r>
              <a:rPr sz="3941" spc="8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AB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endParaRPr sz="3941">
              <a:latin typeface="Times New Roman"/>
              <a:cs typeface="Times New Roman"/>
            </a:endParaRPr>
          </a:p>
          <a:p>
            <a:pPr marL="48360" marR="185866">
              <a:lnSpc>
                <a:spcPts val="1894"/>
              </a:lnSpc>
              <a:spcBef>
                <a:spcPts val="2985"/>
              </a:spcBef>
            </a:pP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ipe 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4" dirty="0">
                <a:latin typeface="Times New Roman"/>
                <a:cs typeface="Times New Roman"/>
              </a:rPr>
              <a:t>m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26" dirty="0">
                <a:latin typeface="Times New Roman"/>
                <a:cs typeface="Times New Roman"/>
              </a:rPr>
              <a:t>v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iab</a:t>
            </a:r>
            <a:r>
              <a:rPr sz="1721" spc="-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l1,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4" dirty="0">
                <a:latin typeface="Times New Roman"/>
                <a:cs typeface="Times New Roman"/>
              </a:rPr>
              <a:t>m</a:t>
            </a:r>
            <a:r>
              <a:rPr sz="1721" spc="-8" dirty="0">
                <a:latin typeface="Times New Roman"/>
                <a:cs typeface="Times New Roman"/>
              </a:rPr>
              <a:t>a</a:t>
            </a:r>
            <a:r>
              <a:rPr sz="1721" spc="-35" dirty="0">
                <a:latin typeface="Times New Roman"/>
                <a:cs typeface="Times New Roman"/>
              </a:rPr>
              <a:t>v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ia</a:t>
            </a:r>
            <a:r>
              <a:rPr sz="1721" spc="-8" dirty="0">
                <a:latin typeface="Times New Roman"/>
                <a:cs typeface="Times New Roman"/>
              </a:rPr>
              <a:t>b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l2;</a:t>
            </a:r>
            <a:endParaRPr sz="1721">
              <a:latin typeface="Times New Roman"/>
              <a:cs typeface="Times New Roman"/>
            </a:endParaRPr>
          </a:p>
          <a:p>
            <a:pPr marL="48360" marR="19255">
              <a:lnSpc>
                <a:spcPct val="95825"/>
              </a:lnSpc>
              <a:spcBef>
                <a:spcPts val="920"/>
              </a:spcBef>
            </a:pP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t</a:t>
            </a:r>
            <a:r>
              <a:rPr sz="1721" spc="63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x</a:t>
            </a:r>
            <a:r>
              <a:rPr sz="1721" dirty="0">
                <a:latin typeface="Times New Roman"/>
                <a:cs typeface="Times New Roman"/>
              </a:rPr>
              <a:t>;</a:t>
            </a:r>
            <a:endParaRPr sz="1721">
              <a:latin typeface="Times New Roman"/>
              <a:cs typeface="Times New Roman"/>
            </a:endParaRPr>
          </a:p>
          <a:p>
            <a:pPr marL="186434" indent="-109078">
              <a:lnSpc>
                <a:spcPts val="1540"/>
              </a:lnSpc>
              <a:spcBef>
                <a:spcPts val="416"/>
              </a:spcBef>
            </a:pPr>
            <a:r>
              <a:rPr sz="1404" dirty="0">
                <a:solidFill>
                  <a:srgbClr val="99CA38"/>
                </a:solidFill>
                <a:latin typeface="Segoe MDL2 Assets"/>
                <a:cs typeface="Segoe MDL2 Assets"/>
              </a:rPr>
              <a:t>  </a:t>
            </a:r>
            <a:r>
              <a:rPr sz="1404" spc="108" dirty="0">
                <a:solidFill>
                  <a:srgbClr val="99CA38"/>
                </a:solidFill>
                <a:latin typeface="Segoe MDL2 Assets"/>
                <a:cs typeface="Segoe MDL2 Assets"/>
              </a:rPr>
              <a:t> </a:t>
            </a:r>
            <a:r>
              <a:rPr sz="1404" spc="4" dirty="0">
                <a:latin typeface="Times New Roman"/>
                <a:cs typeface="Times New Roman"/>
              </a:rPr>
              <a:t>D</a:t>
            </a:r>
            <a:r>
              <a:rPr sz="1404" dirty="0">
                <a:latin typeface="Times New Roman"/>
                <a:cs typeface="Times New Roman"/>
              </a:rPr>
              <a:t>ekla</a:t>
            </a:r>
            <a:r>
              <a:rPr sz="1404" spc="-8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asi</a:t>
            </a:r>
            <a:r>
              <a:rPr sz="1404" spc="13" dirty="0">
                <a:latin typeface="Times New Roman"/>
                <a:cs typeface="Times New Roman"/>
              </a:rPr>
              <a:t> </a:t>
            </a:r>
            <a:r>
              <a:rPr sz="1404" spc="-94" dirty="0">
                <a:latin typeface="Times New Roman"/>
                <a:cs typeface="Times New Roman"/>
              </a:rPr>
              <a:t>V</a:t>
            </a:r>
            <a:r>
              <a:rPr sz="1404" dirty="0">
                <a:latin typeface="Times New Roman"/>
                <a:cs typeface="Times New Roman"/>
              </a:rPr>
              <a:t>ariabel</a:t>
            </a:r>
            <a:r>
              <a:rPr sz="1404" spc="26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den</a:t>
            </a:r>
            <a:r>
              <a:rPr sz="1404" spc="-33" dirty="0">
                <a:latin typeface="Times New Roman"/>
                <a:cs typeface="Times New Roman"/>
              </a:rPr>
              <a:t>g</a:t>
            </a:r>
            <a:r>
              <a:rPr sz="1404" dirty="0">
                <a:latin typeface="Times New Roman"/>
                <a:cs typeface="Times New Roman"/>
              </a:rPr>
              <a:t>an</a:t>
            </a:r>
            <a:r>
              <a:rPr sz="1404" spc="133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n</a:t>
            </a:r>
            <a:r>
              <a:rPr sz="1404" spc="-9" dirty="0">
                <a:latin typeface="Times New Roman"/>
                <a:cs typeface="Times New Roman"/>
              </a:rPr>
              <a:t>a</a:t>
            </a:r>
            <a:r>
              <a:rPr sz="1404" dirty="0">
                <a:latin typeface="Times New Roman"/>
                <a:cs typeface="Times New Roman"/>
              </a:rPr>
              <a:t>ma</a:t>
            </a:r>
            <a:r>
              <a:rPr sz="1404" spc="8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x</a:t>
            </a:r>
            <a:r>
              <a:rPr sz="1404" spc="32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dan tipe</a:t>
            </a:r>
            <a:r>
              <a:rPr sz="1404" spc="136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data</a:t>
            </a:r>
            <a:r>
              <a:rPr sz="1404" spc="-13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int</a:t>
            </a:r>
            <a:endParaRPr sz="1404">
              <a:latin typeface="Times New Roman"/>
              <a:cs typeface="Times New Roman"/>
            </a:endParaRPr>
          </a:p>
          <a:p>
            <a:pPr marL="48360" marR="1004142">
              <a:lnSpc>
                <a:spcPts val="1979"/>
              </a:lnSpc>
              <a:spcBef>
                <a:spcPts val="1074"/>
              </a:spcBef>
            </a:pPr>
            <a:r>
              <a:rPr sz="1721" spc="4" dirty="0">
                <a:latin typeface="Times New Roman"/>
                <a:cs typeface="Times New Roman"/>
              </a:rPr>
              <a:t>Boo</a:t>
            </a:r>
            <a:r>
              <a:rPr sz="1721" dirty="0">
                <a:latin typeface="Times New Roman"/>
                <a:cs typeface="Times New Roman"/>
              </a:rPr>
              <a:t>l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an</a:t>
            </a:r>
            <a:r>
              <a:rPr sz="1721" spc="31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1;</a:t>
            </a:r>
            <a:r>
              <a:rPr sz="1721" spc="148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/</a:t>
            </a:r>
            <a:r>
              <a:rPr sz="1721" spc="13" dirty="0">
                <a:latin typeface="Times New Roman"/>
                <a:cs typeface="Times New Roman"/>
              </a:rPr>
              <a:t>/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alah </a:t>
            </a:r>
            <a:endParaRPr sz="1721">
              <a:latin typeface="Times New Roman"/>
              <a:cs typeface="Times New Roman"/>
            </a:endParaRPr>
          </a:p>
          <a:p>
            <a:pPr marL="48360" marR="1004142">
              <a:lnSpc>
                <a:spcPts val="1979"/>
              </a:lnSpc>
              <a:spcBef>
                <a:spcPts val="1021"/>
              </a:spcBef>
            </a:pPr>
            <a:r>
              <a:rPr sz="1721" dirty="0">
                <a:latin typeface="Times New Roman"/>
                <a:cs typeface="Times New Roman"/>
              </a:rPr>
              <a:t>C</a:t>
            </a:r>
            <a:r>
              <a:rPr sz="1721" spc="4" dirty="0">
                <a:latin typeface="Times New Roman"/>
                <a:cs typeface="Times New Roman"/>
              </a:rPr>
              <a:t>h</a:t>
            </a:r>
            <a:r>
              <a:rPr sz="1721" dirty="0">
                <a:latin typeface="Times New Roman"/>
                <a:cs typeface="Times New Roman"/>
              </a:rPr>
              <a:t>ar</a:t>
            </a:r>
            <a:r>
              <a:rPr sz="1721" spc="45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-4" dirty="0">
                <a:latin typeface="Times New Roman"/>
                <a:cs typeface="Times New Roman"/>
              </a:rPr>
              <a:t>m</a:t>
            </a:r>
            <a:r>
              <a:rPr sz="1721" dirty="0">
                <a:latin typeface="Times New Roman"/>
                <a:cs typeface="Times New Roman"/>
              </a:rPr>
              <a:t>b</a:t>
            </a:r>
            <a:r>
              <a:rPr sz="1721" spc="4" dirty="0">
                <a:latin typeface="Times New Roman"/>
                <a:cs typeface="Times New Roman"/>
              </a:rPr>
              <a:t>o</a:t>
            </a:r>
            <a:r>
              <a:rPr sz="1721" dirty="0">
                <a:latin typeface="Times New Roman"/>
                <a:cs typeface="Times New Roman"/>
              </a:rPr>
              <a:t>l</a:t>
            </a:r>
            <a:r>
              <a:rPr sz="1721" spc="-4" dirty="0">
                <a:latin typeface="Times New Roman"/>
                <a:cs typeface="Times New Roman"/>
              </a:rPr>
              <a:t>&amp;</a:t>
            </a:r>
            <a:r>
              <a:rPr sz="1721" dirty="0">
                <a:latin typeface="Times New Roman"/>
                <a:cs typeface="Times New Roman"/>
              </a:rPr>
              <a:t>;</a:t>
            </a:r>
            <a:r>
              <a:rPr sz="1721" spc="94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/</a:t>
            </a:r>
            <a:r>
              <a:rPr sz="1721" spc="13" dirty="0">
                <a:latin typeface="Times New Roman"/>
                <a:cs typeface="Times New Roman"/>
              </a:rPr>
              <a:t>/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alah </a:t>
            </a:r>
            <a:endParaRPr sz="1721">
              <a:latin typeface="Times New Roman"/>
              <a:cs typeface="Times New Roman"/>
            </a:endParaRPr>
          </a:p>
          <a:p>
            <a:pPr marL="48360" marR="1004142">
              <a:lnSpc>
                <a:spcPts val="1979"/>
              </a:lnSpc>
              <a:spcBef>
                <a:spcPts val="1021"/>
              </a:spcBef>
            </a:pPr>
            <a:r>
              <a:rPr sz="1721" spc="4" dirty="0">
                <a:latin typeface="Times New Roman"/>
                <a:cs typeface="Times New Roman"/>
              </a:rPr>
              <a:t>Byt</a:t>
            </a:r>
            <a:r>
              <a:rPr sz="1721" dirty="0">
                <a:latin typeface="Times New Roman"/>
                <a:cs typeface="Times New Roman"/>
              </a:rPr>
              <a:t>e</a:t>
            </a:r>
            <a:r>
              <a:rPr sz="1721" spc="40" dirty="0">
                <a:latin typeface="Times New Roman"/>
                <a:cs typeface="Times New Roman"/>
              </a:rPr>
              <a:t> </a:t>
            </a:r>
            <a:r>
              <a:rPr sz="1721" spc="-4" dirty="0">
                <a:latin typeface="Times New Roman"/>
                <a:cs typeface="Times New Roman"/>
              </a:rPr>
              <a:t>w</a:t>
            </a:r>
            <a:r>
              <a:rPr sz="1721" spc="4" dirty="0">
                <a:latin typeface="Times New Roman"/>
                <a:cs typeface="Times New Roman"/>
              </a:rPr>
              <a:t>h</a:t>
            </a:r>
            <a:r>
              <a:rPr sz="1721" dirty="0">
                <a:latin typeface="Times New Roman"/>
                <a:cs typeface="Times New Roman"/>
              </a:rPr>
              <a:t>il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;</a:t>
            </a:r>
            <a:r>
              <a:rPr sz="1721" spc="101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/</a:t>
            </a:r>
            <a:r>
              <a:rPr sz="1721" spc="13" dirty="0">
                <a:latin typeface="Times New Roman"/>
                <a:cs typeface="Times New Roman"/>
              </a:rPr>
              <a:t>/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alah</a:t>
            </a:r>
            <a:endParaRPr sz="1721">
              <a:latin typeface="Times New Roman"/>
              <a:cs typeface="Times New Roman"/>
            </a:endParaRPr>
          </a:p>
          <a:p>
            <a:pPr marL="48360" marR="19255">
              <a:lnSpc>
                <a:spcPct val="95825"/>
              </a:lnSpc>
              <a:spcBef>
                <a:spcPts val="1057"/>
              </a:spcBef>
            </a:pP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t</a:t>
            </a:r>
            <a:r>
              <a:rPr sz="1721" spc="63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bil</a:t>
            </a:r>
            <a:r>
              <a:rPr sz="1721" spc="79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b</a:t>
            </a:r>
            <a:r>
              <a:rPr sz="1721" spc="4" dirty="0">
                <a:latin typeface="Times New Roman"/>
                <a:cs typeface="Times New Roman"/>
              </a:rPr>
              <a:t>u</a:t>
            </a:r>
            <a:r>
              <a:rPr sz="1721" dirty="0">
                <a:latin typeface="Times New Roman"/>
                <a:cs typeface="Times New Roman"/>
              </a:rPr>
              <a:t>la</a:t>
            </a:r>
            <a:r>
              <a:rPr sz="1721" spc="8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;</a:t>
            </a:r>
            <a:r>
              <a:rPr sz="1721" spc="49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/</a:t>
            </a:r>
            <a:r>
              <a:rPr sz="1721" spc="8" dirty="0">
                <a:latin typeface="Times New Roman"/>
                <a:cs typeface="Times New Roman"/>
              </a:rPr>
              <a:t>/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alah</a:t>
            </a:r>
            <a:endParaRPr sz="1721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994678" y="2286581"/>
            <a:ext cx="3005896" cy="3207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6202">
              <a:lnSpc>
                <a:spcPts val="1839"/>
              </a:lnSpc>
              <a:spcBef>
                <a:spcPts val="92"/>
              </a:spcBef>
            </a:pPr>
            <a:r>
              <a:rPr sz="1721" spc="-5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5" dirty="0">
                <a:latin typeface="Times New Roman"/>
                <a:cs typeface="Times New Roman"/>
              </a:rPr>
              <a:t>m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53" dirty="0">
                <a:latin typeface="Times New Roman"/>
                <a:cs typeface="Times New Roman"/>
              </a:rPr>
              <a:t> </a:t>
            </a:r>
            <a:r>
              <a:rPr sz="1721" spc="-26" dirty="0">
                <a:latin typeface="Times New Roman"/>
                <a:cs typeface="Times New Roman"/>
              </a:rPr>
              <a:t>v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iab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l</a:t>
            </a:r>
            <a:r>
              <a:rPr sz="1721" spc="40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dk</a:t>
            </a:r>
            <a:r>
              <a:rPr sz="1721" spc="44" dirty="0">
                <a:latin typeface="Times New Roman"/>
                <a:cs typeface="Times New Roman"/>
              </a:rPr>
              <a:t> </a:t>
            </a:r>
            <a:r>
              <a:rPr sz="1721" spc="-4" dirty="0">
                <a:latin typeface="Times New Roman"/>
                <a:cs typeface="Times New Roman"/>
              </a:rPr>
              <a:t>m</a:t>
            </a:r>
            <a:r>
              <a:rPr sz="1721" spc="4" dirty="0">
                <a:latin typeface="Times New Roman"/>
                <a:cs typeface="Times New Roman"/>
              </a:rPr>
              <a:t>en</a:t>
            </a:r>
            <a:r>
              <a:rPr sz="1721" spc="-31" dirty="0">
                <a:latin typeface="Times New Roman"/>
                <a:cs typeface="Times New Roman"/>
              </a:rPr>
              <a:t>g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spc="-8" dirty="0">
                <a:latin typeface="Times New Roman"/>
                <a:cs typeface="Times New Roman"/>
              </a:rPr>
              <a:t>d</a:t>
            </a:r>
            <a:r>
              <a:rPr sz="1721" spc="4" dirty="0">
                <a:latin typeface="Times New Roman"/>
                <a:cs typeface="Times New Roman"/>
              </a:rPr>
              <a:t>u</a:t>
            </a:r>
            <a:r>
              <a:rPr sz="1721" spc="-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g</a:t>
            </a:r>
            <a:endParaRPr sz="1721">
              <a:latin typeface="Times New Roman"/>
              <a:cs typeface="Times New Roman"/>
            </a:endParaRPr>
          </a:p>
          <a:p>
            <a:pPr marL="11506" marR="26202">
              <a:lnSpc>
                <a:spcPts val="1894"/>
              </a:lnSpc>
              <a:spcBef>
                <a:spcPts val="2"/>
              </a:spcBef>
            </a:pP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pa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i</a:t>
            </a:r>
            <a:endParaRPr sz="1721">
              <a:latin typeface="Times New Roman"/>
              <a:cs typeface="Times New Roman"/>
            </a:endParaRPr>
          </a:p>
          <a:p>
            <a:pPr marL="11506">
              <a:lnSpc>
                <a:spcPts val="1884"/>
              </a:lnSpc>
              <a:spcBef>
                <a:spcPts val="1120"/>
              </a:spcBef>
            </a:pPr>
            <a:r>
              <a:rPr sz="1721" spc="-5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5" dirty="0">
                <a:latin typeface="Times New Roman"/>
                <a:cs typeface="Times New Roman"/>
              </a:rPr>
              <a:t>m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53" dirty="0">
                <a:latin typeface="Times New Roman"/>
                <a:cs typeface="Times New Roman"/>
              </a:rPr>
              <a:t> </a:t>
            </a:r>
            <a:r>
              <a:rPr sz="1721" spc="-26" dirty="0">
                <a:latin typeface="Times New Roman"/>
                <a:cs typeface="Times New Roman"/>
              </a:rPr>
              <a:t>v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iab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l</a:t>
            </a:r>
            <a:r>
              <a:rPr sz="1721" spc="40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dk</a:t>
            </a:r>
            <a:r>
              <a:rPr sz="1721" spc="44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b</a:t>
            </a:r>
            <a:r>
              <a:rPr sz="1721" spc="4" dirty="0">
                <a:latin typeface="Times New Roman"/>
                <a:cs typeface="Times New Roman"/>
              </a:rPr>
              <a:t>o</a:t>
            </a:r>
            <a:r>
              <a:rPr sz="1721" dirty="0">
                <a:latin typeface="Times New Roman"/>
                <a:cs typeface="Times New Roman"/>
              </a:rPr>
              <a:t>l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h</a:t>
            </a:r>
            <a:r>
              <a:rPr sz="1721" spc="45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b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spc="35" dirty="0">
                <a:latin typeface="Times New Roman"/>
                <a:cs typeface="Times New Roman"/>
              </a:rPr>
              <a:t>r</a:t>
            </a:r>
            <a:r>
              <a:rPr sz="1721" spc="4" dirty="0">
                <a:latin typeface="Times New Roman"/>
                <a:cs typeface="Times New Roman"/>
              </a:rPr>
              <a:t>u</a:t>
            </a:r>
            <a:r>
              <a:rPr sz="1721" dirty="0">
                <a:latin typeface="Times New Roman"/>
                <a:cs typeface="Times New Roman"/>
              </a:rPr>
              <a:t>pa a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4" dirty="0">
                <a:latin typeface="Times New Roman"/>
                <a:cs typeface="Times New Roman"/>
              </a:rPr>
              <a:t>k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35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au</a:t>
            </a:r>
            <a:r>
              <a:rPr sz="1721" spc="49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dia</a:t>
            </a:r>
            <a:r>
              <a:rPr sz="1721" spc="-68" dirty="0">
                <a:latin typeface="Times New Roman"/>
                <a:cs typeface="Times New Roman"/>
              </a:rPr>
              <a:t>w</a:t>
            </a:r>
            <a:r>
              <a:rPr sz="1721" dirty="0">
                <a:latin typeface="Times New Roman"/>
                <a:cs typeface="Times New Roman"/>
              </a:rPr>
              <a:t>ali</a:t>
            </a:r>
            <a:r>
              <a:rPr sz="1721" spc="58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4" dirty="0">
                <a:latin typeface="Times New Roman"/>
                <a:cs typeface="Times New Roman"/>
              </a:rPr>
              <a:t>k</a:t>
            </a:r>
            <a:r>
              <a:rPr sz="1721" dirty="0">
                <a:latin typeface="Times New Roman"/>
                <a:cs typeface="Times New Roman"/>
              </a:rPr>
              <a:t>a</a:t>
            </a:r>
            <a:endParaRPr sz="1721">
              <a:latin typeface="Times New Roman"/>
              <a:cs typeface="Times New Roman"/>
            </a:endParaRPr>
          </a:p>
          <a:p>
            <a:pPr marL="11506" marR="294872">
              <a:lnSpc>
                <a:spcPts val="1894"/>
              </a:lnSpc>
              <a:spcBef>
                <a:spcPts val="1109"/>
              </a:spcBef>
            </a:pPr>
            <a:r>
              <a:rPr sz="1721" spc="-5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5" dirty="0">
                <a:latin typeface="Times New Roman"/>
                <a:cs typeface="Times New Roman"/>
              </a:rPr>
              <a:t>m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53" dirty="0">
                <a:latin typeface="Times New Roman"/>
                <a:cs typeface="Times New Roman"/>
              </a:rPr>
              <a:t> </a:t>
            </a:r>
            <a:r>
              <a:rPr sz="1721" spc="-26" dirty="0">
                <a:latin typeface="Times New Roman"/>
                <a:cs typeface="Times New Roman"/>
              </a:rPr>
              <a:t>v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iab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l</a:t>
            </a:r>
            <a:r>
              <a:rPr sz="1721" spc="40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dk</a:t>
            </a:r>
            <a:r>
              <a:rPr sz="1721" spc="44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b</a:t>
            </a:r>
            <a:r>
              <a:rPr sz="1721" spc="4" dirty="0">
                <a:latin typeface="Times New Roman"/>
                <a:cs typeface="Times New Roman"/>
              </a:rPr>
              <a:t>o</a:t>
            </a:r>
            <a:r>
              <a:rPr sz="1721" dirty="0">
                <a:latin typeface="Times New Roman"/>
                <a:cs typeface="Times New Roman"/>
              </a:rPr>
              <a:t>l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h </a:t>
            </a:r>
            <a:r>
              <a:rPr sz="1721" spc="-4" dirty="0">
                <a:latin typeface="Times New Roman"/>
                <a:cs typeface="Times New Roman"/>
              </a:rPr>
              <a:t>m</a:t>
            </a:r>
            <a:r>
              <a:rPr sz="1721" spc="4" dirty="0">
                <a:latin typeface="Times New Roman"/>
                <a:cs typeface="Times New Roman"/>
              </a:rPr>
              <a:t>en</a:t>
            </a:r>
            <a:r>
              <a:rPr sz="1721" spc="-31" dirty="0">
                <a:latin typeface="Times New Roman"/>
                <a:cs typeface="Times New Roman"/>
              </a:rPr>
              <a:t>g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spc="-8" dirty="0">
                <a:latin typeface="Times New Roman"/>
                <a:cs typeface="Times New Roman"/>
              </a:rPr>
              <a:t>d</a:t>
            </a:r>
            <a:r>
              <a:rPr sz="1721" spc="4" dirty="0">
                <a:latin typeface="Times New Roman"/>
                <a:cs typeface="Times New Roman"/>
              </a:rPr>
              <a:t>u</a:t>
            </a:r>
            <a:r>
              <a:rPr sz="1721" spc="-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26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-4" dirty="0">
                <a:latin typeface="Times New Roman"/>
                <a:cs typeface="Times New Roman"/>
              </a:rPr>
              <a:t>m</a:t>
            </a:r>
            <a:r>
              <a:rPr sz="1721" dirty="0">
                <a:latin typeface="Times New Roman"/>
                <a:cs typeface="Times New Roman"/>
              </a:rPr>
              <a:t>b</a:t>
            </a:r>
            <a:r>
              <a:rPr sz="1721" spc="4" dirty="0">
                <a:latin typeface="Times New Roman"/>
                <a:cs typeface="Times New Roman"/>
              </a:rPr>
              <a:t>o</a:t>
            </a:r>
            <a:r>
              <a:rPr sz="1721" dirty="0">
                <a:latin typeface="Times New Roman"/>
                <a:cs typeface="Times New Roman"/>
              </a:rPr>
              <a:t>l </a:t>
            </a:r>
            <a:r>
              <a:rPr sz="1721" spc="221" dirty="0">
                <a:latin typeface="Times New Roman"/>
                <a:cs typeface="Times New Roman"/>
              </a:rPr>
              <a:t> </a:t>
            </a:r>
            <a:r>
              <a:rPr sz="1721" spc="-26" dirty="0">
                <a:latin typeface="Times New Roman"/>
                <a:cs typeface="Times New Roman"/>
              </a:rPr>
              <a:t>k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c</a:t>
            </a:r>
            <a:r>
              <a:rPr sz="1721" spc="4" dirty="0">
                <a:latin typeface="Times New Roman"/>
                <a:cs typeface="Times New Roman"/>
              </a:rPr>
              <a:t>u</a:t>
            </a:r>
            <a:r>
              <a:rPr sz="1721" dirty="0">
                <a:latin typeface="Times New Roman"/>
                <a:cs typeface="Times New Roman"/>
              </a:rPr>
              <a:t>ali</a:t>
            </a:r>
            <a:r>
              <a:rPr sz="1721" spc="40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$</a:t>
            </a:r>
            <a:endParaRPr sz="1721">
              <a:latin typeface="Times New Roman"/>
              <a:cs typeface="Times New Roman"/>
            </a:endParaRPr>
          </a:p>
          <a:p>
            <a:pPr marL="11506" marR="124416">
              <a:lnSpc>
                <a:spcPct val="91321"/>
              </a:lnSpc>
              <a:spcBef>
                <a:spcPts val="996"/>
              </a:spcBef>
            </a:pPr>
            <a:r>
              <a:rPr sz="1721" spc="-5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5" dirty="0">
                <a:latin typeface="Times New Roman"/>
                <a:cs typeface="Times New Roman"/>
              </a:rPr>
              <a:t>m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53" dirty="0">
                <a:latin typeface="Times New Roman"/>
                <a:cs typeface="Times New Roman"/>
              </a:rPr>
              <a:t> </a:t>
            </a:r>
            <a:r>
              <a:rPr sz="1721" spc="-26" dirty="0">
                <a:latin typeface="Times New Roman"/>
                <a:cs typeface="Times New Roman"/>
              </a:rPr>
              <a:t>v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iab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l</a:t>
            </a:r>
            <a:r>
              <a:rPr sz="1721" spc="40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dk</a:t>
            </a:r>
            <a:r>
              <a:rPr sz="1721" spc="44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b</a:t>
            </a:r>
            <a:r>
              <a:rPr sz="1721" spc="4" dirty="0">
                <a:latin typeface="Times New Roman"/>
                <a:cs typeface="Times New Roman"/>
              </a:rPr>
              <a:t>o</a:t>
            </a:r>
            <a:r>
              <a:rPr sz="1721" dirty="0">
                <a:latin typeface="Times New Roman"/>
                <a:cs typeface="Times New Roman"/>
              </a:rPr>
              <a:t>l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h </a:t>
            </a:r>
            <a:r>
              <a:rPr sz="1721" spc="-4" dirty="0">
                <a:latin typeface="Times New Roman"/>
                <a:cs typeface="Times New Roman"/>
              </a:rPr>
              <a:t>m</a:t>
            </a:r>
            <a:r>
              <a:rPr sz="1721" spc="4" dirty="0">
                <a:latin typeface="Times New Roman"/>
                <a:cs typeface="Times New Roman"/>
              </a:rPr>
              <a:t>en</a:t>
            </a:r>
            <a:r>
              <a:rPr sz="1721" dirty="0">
                <a:latin typeface="Times New Roman"/>
                <a:cs typeface="Times New Roman"/>
              </a:rPr>
              <a:t>gg</a:t>
            </a:r>
            <a:r>
              <a:rPr sz="1721" spc="4" dirty="0">
                <a:latin typeface="Times New Roman"/>
                <a:cs typeface="Times New Roman"/>
              </a:rPr>
              <a:t>u</a:t>
            </a:r>
            <a:r>
              <a:rPr sz="1721" spc="-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4" dirty="0">
                <a:latin typeface="Times New Roman"/>
                <a:cs typeface="Times New Roman"/>
              </a:rPr>
              <a:t>k</a:t>
            </a:r>
            <a:r>
              <a:rPr sz="1721" dirty="0">
                <a:latin typeface="Times New Roman"/>
                <a:cs typeface="Times New Roman"/>
              </a:rPr>
              <a:t>an</a:t>
            </a:r>
            <a:r>
              <a:rPr sz="1721" spc="58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k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5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ku</a:t>
            </a:r>
            <a:r>
              <a:rPr sz="1721" spc="-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ci</a:t>
            </a:r>
            <a:r>
              <a:rPr sz="1721" spc="89" dirty="0">
                <a:latin typeface="Times New Roman"/>
                <a:cs typeface="Times New Roman"/>
              </a:rPr>
              <a:t> </a:t>
            </a:r>
            <a:r>
              <a:rPr sz="1721" spc="-26" dirty="0">
                <a:latin typeface="Times New Roman"/>
                <a:cs typeface="Times New Roman"/>
              </a:rPr>
              <a:t>y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161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dh did</a:t>
            </a:r>
            <a:r>
              <a:rPr sz="1721" spc="4" dirty="0">
                <a:latin typeface="Times New Roman"/>
                <a:cs typeface="Times New Roman"/>
              </a:rPr>
              <a:t>ef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k</a:t>
            </a:r>
            <a:r>
              <a:rPr sz="1721" dirty="0">
                <a:latin typeface="Times New Roman"/>
                <a:cs typeface="Times New Roman"/>
              </a:rPr>
              <a:t>an</a:t>
            </a:r>
            <a:r>
              <a:rPr sz="1721" spc="49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di</a:t>
            </a:r>
            <a:r>
              <a:rPr sz="1721" spc="53" dirty="0">
                <a:latin typeface="Times New Roman"/>
                <a:cs typeface="Times New Roman"/>
              </a:rPr>
              <a:t> </a:t>
            </a:r>
            <a:r>
              <a:rPr sz="1721" spc="-23" dirty="0">
                <a:latin typeface="Times New Roman"/>
                <a:cs typeface="Times New Roman"/>
              </a:rPr>
              <a:t>J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26" dirty="0">
                <a:latin typeface="Times New Roman"/>
                <a:cs typeface="Times New Roman"/>
              </a:rPr>
              <a:t>v</a:t>
            </a:r>
            <a:r>
              <a:rPr sz="1721" dirty="0">
                <a:latin typeface="Times New Roman"/>
                <a:cs typeface="Times New Roman"/>
              </a:rPr>
              <a:t>a</a:t>
            </a:r>
            <a:endParaRPr sz="1721">
              <a:latin typeface="Times New Roman"/>
              <a:cs typeface="Times New Roman"/>
            </a:endParaRPr>
          </a:p>
          <a:p>
            <a:pPr marL="11506" marR="80007">
              <a:lnSpc>
                <a:spcPts val="1884"/>
              </a:lnSpc>
              <a:spcBef>
                <a:spcPts val="1232"/>
              </a:spcBef>
            </a:pPr>
            <a:r>
              <a:rPr sz="1721" dirty="0">
                <a:latin typeface="Times New Roman"/>
                <a:cs typeface="Times New Roman"/>
              </a:rPr>
              <a:t>Dalam</a:t>
            </a:r>
            <a:r>
              <a:rPr sz="1721" spc="45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u </a:t>
            </a:r>
            <a:r>
              <a:rPr sz="1721" spc="108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bl</a:t>
            </a:r>
            <a:r>
              <a:rPr sz="1721" spc="4" dirty="0">
                <a:latin typeface="Times New Roman"/>
                <a:cs typeface="Times New Roman"/>
              </a:rPr>
              <a:t>o</a:t>
            </a:r>
            <a:r>
              <a:rPr sz="1721" dirty="0">
                <a:latin typeface="Times New Roman"/>
                <a:cs typeface="Times New Roman"/>
              </a:rPr>
              <a:t>k</a:t>
            </a:r>
            <a:r>
              <a:rPr sz="1721" spc="53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p</a:t>
            </a:r>
            <a:r>
              <a:rPr sz="1721" spc="-28" dirty="0">
                <a:latin typeface="Times New Roman"/>
                <a:cs typeface="Times New Roman"/>
              </a:rPr>
              <a:t>r</a:t>
            </a:r>
            <a:r>
              <a:rPr sz="1721" spc="5" dirty="0">
                <a:latin typeface="Times New Roman"/>
                <a:cs typeface="Times New Roman"/>
              </a:rPr>
              <a:t>o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-18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am</a:t>
            </a:r>
            <a:r>
              <a:rPr sz="1721" spc="43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4" dirty="0">
                <a:latin typeface="Times New Roman"/>
                <a:cs typeface="Times New Roman"/>
              </a:rPr>
              <a:t>m</a:t>
            </a:r>
            <a:r>
              <a:rPr sz="1721" dirty="0">
                <a:latin typeface="Times New Roman"/>
                <a:cs typeface="Times New Roman"/>
              </a:rPr>
              <a:t>a </a:t>
            </a:r>
            <a:r>
              <a:rPr sz="1721" spc="-26" dirty="0">
                <a:latin typeface="Times New Roman"/>
                <a:cs typeface="Times New Roman"/>
              </a:rPr>
              <a:t>v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iab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l</a:t>
            </a:r>
            <a:r>
              <a:rPr sz="1721" spc="40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hr</a:t>
            </a:r>
            <a:r>
              <a:rPr sz="1721" dirty="0">
                <a:latin typeface="Times New Roman"/>
                <a:cs typeface="Times New Roman"/>
              </a:rPr>
              <a:t>s</a:t>
            </a:r>
            <a:r>
              <a:rPr sz="1721" spc="-130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un</a:t>
            </a:r>
            <a:r>
              <a:rPr sz="1721" dirty="0">
                <a:latin typeface="Times New Roman"/>
                <a:cs typeface="Times New Roman"/>
              </a:rPr>
              <a:t>ik</a:t>
            </a:r>
            <a:endParaRPr sz="172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99CA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126547" y="1480079"/>
            <a:ext cx="6247781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49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3941" spc="49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46" dirty="0">
                <a:solidFill>
                  <a:srgbClr val="0C0C0C"/>
                </a:solidFill>
                <a:latin typeface="Times New Roman"/>
                <a:cs typeface="Times New Roman"/>
              </a:rPr>
              <a:t>S</a:t>
            </a:r>
            <a:r>
              <a:rPr sz="3941" spc="49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46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r>
              <a:rPr sz="3941" spc="49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46" dirty="0">
                <a:solidFill>
                  <a:srgbClr val="0C0C0C"/>
                </a:solidFill>
                <a:latin typeface="Times New Roman"/>
                <a:cs typeface="Times New Roman"/>
              </a:rPr>
              <a:t>S</a:t>
            </a: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46" dirty="0">
                <a:solidFill>
                  <a:srgbClr val="0C0C0C"/>
                </a:solidFill>
                <a:latin typeface="Times New Roman"/>
                <a:cs typeface="Times New Roman"/>
              </a:rPr>
              <a:t>S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568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-117" dirty="0">
                <a:solidFill>
                  <a:srgbClr val="0C0C0C"/>
                </a:solidFill>
                <a:latin typeface="Times New Roman"/>
                <a:cs typeface="Times New Roman"/>
              </a:rPr>
              <a:t>V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AR</a:t>
            </a:r>
            <a:r>
              <a:rPr sz="3941" spc="8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AB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63403" y="2548750"/>
            <a:ext cx="4590494" cy="2453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839"/>
              </a:lnSpc>
              <a:spcBef>
                <a:spcPts val="92"/>
              </a:spcBef>
            </a:pP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ipe</a:t>
            </a:r>
            <a:r>
              <a:rPr sz="1721" spc="53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4" dirty="0">
                <a:latin typeface="Times New Roman"/>
                <a:cs typeface="Times New Roman"/>
              </a:rPr>
              <a:t>m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26" dirty="0">
                <a:latin typeface="Times New Roman"/>
                <a:cs typeface="Times New Roman"/>
              </a:rPr>
              <a:t>v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4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iab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l1</a:t>
            </a:r>
            <a:r>
              <a:rPr sz="1721" spc="-4" dirty="0">
                <a:latin typeface="Times New Roman"/>
                <a:cs typeface="Times New Roman"/>
              </a:rPr>
              <a:t>=n</a:t>
            </a:r>
            <a:r>
              <a:rPr sz="1721" dirty="0">
                <a:latin typeface="Times New Roman"/>
                <a:cs typeface="Times New Roman"/>
              </a:rPr>
              <a:t>ilai1,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4" dirty="0">
                <a:latin typeface="Times New Roman"/>
                <a:cs typeface="Times New Roman"/>
              </a:rPr>
              <a:t>m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35" dirty="0">
                <a:latin typeface="Times New Roman"/>
                <a:cs typeface="Times New Roman"/>
              </a:rPr>
              <a:t>v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4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iab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l2</a:t>
            </a:r>
            <a:r>
              <a:rPr sz="1721" spc="-4" dirty="0">
                <a:latin typeface="Times New Roman"/>
                <a:cs typeface="Times New Roman"/>
              </a:rPr>
              <a:t>=n</a:t>
            </a:r>
            <a:r>
              <a:rPr sz="1721" dirty="0">
                <a:latin typeface="Times New Roman"/>
                <a:cs typeface="Times New Roman"/>
              </a:rPr>
              <a:t>ilai2;</a:t>
            </a:r>
            <a:endParaRPr sz="172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99CA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126547" y="1480079"/>
            <a:ext cx="5776891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44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r>
              <a:rPr sz="3941" spc="47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3941" spc="47" dirty="0">
                <a:solidFill>
                  <a:srgbClr val="0C0C0C"/>
                </a:solidFill>
                <a:latin typeface="Times New Roman"/>
                <a:cs typeface="Times New Roman"/>
              </a:rPr>
              <a:t>G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KU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P </a:t>
            </a:r>
            <a:r>
              <a:rPr sz="3941" spc="188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-49" dirty="0">
                <a:solidFill>
                  <a:srgbClr val="0C0C0C"/>
                </a:solidFill>
                <a:latin typeface="Times New Roman"/>
                <a:cs typeface="Times New Roman"/>
              </a:rPr>
              <a:t>D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3941" spc="33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-49" dirty="0">
                <a:solidFill>
                  <a:srgbClr val="0C0C0C"/>
                </a:solidFill>
                <a:latin typeface="Times New Roman"/>
                <a:cs typeface="Times New Roman"/>
              </a:rPr>
              <a:t>D</a:t>
            </a:r>
            <a:r>
              <a:rPr sz="3941" spc="-31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U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941" spc="243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H</a:t>
            </a:r>
            <a:r>
              <a:rPr sz="3941" spc="47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DU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P </a:t>
            </a:r>
            <a:r>
              <a:rPr sz="3941" spc="233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-117" dirty="0">
                <a:solidFill>
                  <a:srgbClr val="0C0C0C"/>
                </a:solidFill>
                <a:latin typeface="Times New Roman"/>
                <a:cs typeface="Times New Roman"/>
              </a:rPr>
              <a:t>V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AR</a:t>
            </a:r>
            <a:r>
              <a:rPr sz="3941" spc="8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AB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63403" y="2548750"/>
            <a:ext cx="7450491" cy="8666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839"/>
              </a:lnSpc>
              <a:spcBef>
                <a:spcPts val="92"/>
              </a:spcBef>
            </a:pPr>
            <a:r>
              <a:rPr sz="1721" spc="-121" dirty="0">
                <a:latin typeface="Times New Roman"/>
                <a:cs typeface="Times New Roman"/>
              </a:rPr>
              <a:t>V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iab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l</a:t>
            </a:r>
            <a:r>
              <a:rPr sz="1721" spc="49" dirty="0">
                <a:latin typeface="Times New Roman"/>
                <a:cs typeface="Times New Roman"/>
              </a:rPr>
              <a:t> </a:t>
            </a:r>
            <a:r>
              <a:rPr sz="1721" spc="-58" dirty="0">
                <a:latin typeface="Times New Roman"/>
                <a:cs typeface="Times New Roman"/>
              </a:rPr>
              <a:t>y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31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did</a:t>
            </a:r>
            <a:r>
              <a:rPr sz="1721" spc="4" dirty="0">
                <a:latin typeface="Times New Roman"/>
                <a:cs typeface="Times New Roman"/>
              </a:rPr>
              <a:t>ek</a:t>
            </a:r>
            <a:r>
              <a:rPr sz="1721" dirty="0">
                <a:latin typeface="Times New Roman"/>
                <a:cs typeface="Times New Roman"/>
              </a:rPr>
              <a:t>la</a:t>
            </a:r>
            <a:r>
              <a:rPr sz="1721" spc="-17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k</a:t>
            </a:r>
            <a:r>
              <a:rPr sz="1721" dirty="0">
                <a:latin typeface="Times New Roman"/>
                <a:cs typeface="Times New Roman"/>
              </a:rPr>
              <a:t>an</a:t>
            </a:r>
            <a:r>
              <a:rPr sz="1721" spc="40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dalam</a:t>
            </a:r>
            <a:r>
              <a:rPr sz="1721" spc="49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li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4" dirty="0">
                <a:latin typeface="Times New Roman"/>
                <a:cs typeface="Times New Roman"/>
              </a:rPr>
              <a:t>ku</a:t>
            </a:r>
            <a:r>
              <a:rPr sz="1721" dirty="0">
                <a:latin typeface="Times New Roman"/>
                <a:cs typeface="Times New Roman"/>
              </a:rPr>
              <a:t>p</a:t>
            </a:r>
            <a:r>
              <a:rPr sz="1721" spc="36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(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c</a:t>
            </a:r>
            <a:r>
              <a:rPr sz="1721" spc="4" dirty="0">
                <a:latin typeface="Times New Roman"/>
                <a:cs typeface="Times New Roman"/>
              </a:rPr>
              <a:t>o</a:t>
            </a:r>
            <a:r>
              <a:rPr sz="1721" dirty="0">
                <a:latin typeface="Times New Roman"/>
                <a:cs typeface="Times New Roman"/>
              </a:rPr>
              <a:t>p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)</a:t>
            </a:r>
            <a:r>
              <a:rPr sz="1721" spc="151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au</a:t>
            </a:r>
            <a:r>
              <a:rPr sz="1721" spc="49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bl</a:t>
            </a:r>
            <a:r>
              <a:rPr sz="1721" spc="4" dirty="0">
                <a:latin typeface="Times New Roman"/>
                <a:cs typeface="Times New Roman"/>
              </a:rPr>
              <a:t>o</a:t>
            </a:r>
            <a:r>
              <a:rPr sz="1721" dirty="0">
                <a:latin typeface="Times New Roman"/>
                <a:cs typeface="Times New Roman"/>
              </a:rPr>
              <a:t>k</a:t>
            </a:r>
            <a:r>
              <a:rPr sz="1721" spc="53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te</a:t>
            </a:r>
            <a:r>
              <a:rPr sz="1721" spc="35" dirty="0">
                <a:latin typeface="Times New Roman"/>
                <a:cs typeface="Times New Roman"/>
              </a:rPr>
              <a:t>r</a:t>
            </a:r>
            <a:r>
              <a:rPr sz="1721" spc="4" dirty="0">
                <a:latin typeface="Times New Roman"/>
                <a:cs typeface="Times New Roman"/>
              </a:rPr>
              <a:t>tent</a:t>
            </a:r>
            <a:r>
              <a:rPr sz="1721" dirty="0">
                <a:latin typeface="Times New Roman"/>
                <a:cs typeface="Times New Roman"/>
              </a:rPr>
              <a:t>u</a:t>
            </a:r>
            <a:r>
              <a:rPr sz="1721" spc="39" dirty="0">
                <a:latin typeface="Times New Roman"/>
                <a:cs typeface="Times New Roman"/>
              </a:rPr>
              <a:t> </a:t>
            </a:r>
            <a:r>
              <a:rPr sz="1721" spc="5" dirty="0">
                <a:latin typeface="Times New Roman"/>
                <a:cs typeface="Times New Roman"/>
              </a:rPr>
              <a:t>h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52" dirty="0">
                <a:latin typeface="Times New Roman"/>
                <a:cs typeface="Times New Roman"/>
              </a:rPr>
              <a:t>n</a:t>
            </a:r>
            <a:r>
              <a:rPr sz="1721" spc="-61" dirty="0">
                <a:latin typeface="Times New Roman"/>
                <a:cs typeface="Times New Roman"/>
              </a:rPr>
              <a:t>y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3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k</a:t>
            </a:r>
            <a:r>
              <a:rPr sz="1721" dirty="0">
                <a:latin typeface="Times New Roman"/>
                <a:cs typeface="Times New Roman"/>
              </a:rPr>
              <a:t>an</a:t>
            </a:r>
            <a:endParaRPr sz="1721">
              <a:latin typeface="Times New Roman"/>
              <a:cs typeface="Times New Roman"/>
            </a:endParaRPr>
          </a:p>
          <a:p>
            <a:pPr marL="11506" marR="33344">
              <a:lnSpc>
                <a:spcPts val="1894"/>
              </a:lnSpc>
              <a:spcBef>
                <a:spcPts val="2"/>
              </a:spcBef>
            </a:pPr>
            <a:r>
              <a:rPr sz="1721" dirty="0">
                <a:latin typeface="Times New Roman"/>
                <a:cs typeface="Times New Roman"/>
              </a:rPr>
              <a:t>di</a:t>
            </a:r>
            <a:r>
              <a:rPr sz="1721" spc="-26" dirty="0">
                <a:latin typeface="Times New Roman"/>
                <a:cs typeface="Times New Roman"/>
              </a:rPr>
              <a:t>k</a:t>
            </a:r>
            <a:r>
              <a:rPr sz="1721" spc="4" dirty="0">
                <a:latin typeface="Times New Roman"/>
                <a:cs typeface="Times New Roman"/>
              </a:rPr>
              <a:t>en</a:t>
            </a:r>
            <a:r>
              <a:rPr sz="1721" dirty="0">
                <a:latin typeface="Times New Roman"/>
                <a:cs typeface="Times New Roman"/>
              </a:rPr>
              <a:t>ali</a:t>
            </a:r>
            <a:r>
              <a:rPr sz="1721" spc="49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dalam</a:t>
            </a:r>
            <a:r>
              <a:rPr sz="1721" spc="35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li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4" dirty="0">
                <a:latin typeface="Times New Roman"/>
                <a:cs typeface="Times New Roman"/>
              </a:rPr>
              <a:t>ku</a:t>
            </a:r>
            <a:r>
              <a:rPr sz="1721" dirty="0">
                <a:latin typeface="Times New Roman"/>
                <a:cs typeface="Times New Roman"/>
              </a:rPr>
              <a:t>p</a:t>
            </a:r>
            <a:r>
              <a:rPr sz="1721" spc="101" dirty="0">
                <a:latin typeface="Times New Roman"/>
                <a:cs typeface="Times New Roman"/>
              </a:rPr>
              <a:t> </a:t>
            </a:r>
            <a:r>
              <a:rPr sz="1721" spc="-58" dirty="0">
                <a:latin typeface="Times New Roman"/>
                <a:cs typeface="Times New Roman"/>
              </a:rPr>
              <a:t>y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31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b</a:t>
            </a:r>
            <a:r>
              <a:rPr sz="1721" spc="5" dirty="0">
                <a:latin typeface="Times New Roman"/>
                <a:cs typeface="Times New Roman"/>
              </a:rPr>
              <a:t>ers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5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-5" dirty="0">
                <a:latin typeface="Times New Roman"/>
                <a:cs typeface="Times New Roman"/>
              </a:rPr>
              <a:t>k</a:t>
            </a:r>
            <a:r>
              <a:rPr sz="1721" spc="5" dirty="0">
                <a:latin typeface="Times New Roman"/>
                <a:cs typeface="Times New Roman"/>
              </a:rPr>
              <a:t>u</a:t>
            </a:r>
            <a:r>
              <a:rPr sz="1721" spc="-5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an</a:t>
            </a:r>
            <a:r>
              <a:rPr sz="1721" spc="72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aj</a:t>
            </a:r>
            <a:r>
              <a:rPr sz="1721" spc="4" dirty="0">
                <a:latin typeface="Times New Roman"/>
                <a:cs typeface="Times New Roman"/>
              </a:rPr>
              <a:t>a</a:t>
            </a:r>
            <a:r>
              <a:rPr sz="1721" dirty="0">
                <a:latin typeface="Times New Roman"/>
                <a:cs typeface="Times New Roman"/>
              </a:rPr>
              <a:t>.</a:t>
            </a:r>
            <a:endParaRPr sz="1721">
              <a:latin typeface="Times New Roman"/>
              <a:cs typeface="Times New Roman"/>
            </a:endParaRPr>
          </a:p>
          <a:p>
            <a:pPr marL="11506" marR="33344">
              <a:lnSpc>
                <a:spcPct val="95825"/>
              </a:lnSpc>
              <a:spcBef>
                <a:spcPts val="926"/>
              </a:spcBef>
            </a:pPr>
            <a:r>
              <a:rPr sz="1721" dirty="0">
                <a:latin typeface="Times New Roman"/>
                <a:cs typeface="Times New Roman"/>
              </a:rPr>
              <a:t>Dalam</a:t>
            </a:r>
            <a:r>
              <a:rPr sz="1721" spc="45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ja</a:t>
            </a:r>
            <a:r>
              <a:rPr sz="1721" spc="-26" dirty="0">
                <a:latin typeface="Times New Roman"/>
                <a:cs typeface="Times New Roman"/>
              </a:rPr>
              <a:t>v</a:t>
            </a:r>
            <a:r>
              <a:rPr sz="1721" dirty="0">
                <a:latin typeface="Times New Roman"/>
                <a:cs typeface="Times New Roman"/>
              </a:rPr>
              <a:t>a,</a:t>
            </a:r>
            <a:r>
              <a:rPr sz="1721" spc="45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bl</a:t>
            </a:r>
            <a:r>
              <a:rPr sz="1721" spc="4" dirty="0">
                <a:latin typeface="Times New Roman"/>
                <a:cs typeface="Times New Roman"/>
              </a:rPr>
              <a:t>o</a:t>
            </a:r>
            <a:r>
              <a:rPr sz="1721" dirty="0">
                <a:latin typeface="Times New Roman"/>
                <a:cs typeface="Times New Roman"/>
              </a:rPr>
              <a:t>k</a:t>
            </a:r>
            <a:r>
              <a:rPr sz="1721" spc="53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dia</a:t>
            </a:r>
            <a:r>
              <a:rPr sz="1721" spc="-68" dirty="0">
                <a:latin typeface="Times New Roman"/>
                <a:cs typeface="Times New Roman"/>
              </a:rPr>
              <a:t>w</a:t>
            </a:r>
            <a:r>
              <a:rPr sz="1721" dirty="0">
                <a:latin typeface="Times New Roman"/>
                <a:cs typeface="Times New Roman"/>
              </a:rPr>
              <a:t>ali</a:t>
            </a:r>
            <a:r>
              <a:rPr sz="1721" spc="58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</a:t>
            </a:r>
            <a:r>
              <a:rPr sz="1721" spc="4" dirty="0">
                <a:latin typeface="Times New Roman"/>
                <a:cs typeface="Times New Roman"/>
              </a:rPr>
              <a:t>en</a:t>
            </a:r>
            <a:r>
              <a:rPr sz="1721" spc="-31" dirty="0">
                <a:latin typeface="Times New Roman"/>
                <a:cs typeface="Times New Roman"/>
              </a:rPr>
              <a:t>g</a:t>
            </a:r>
            <a:r>
              <a:rPr sz="1721" dirty="0">
                <a:latin typeface="Times New Roman"/>
                <a:cs typeface="Times New Roman"/>
              </a:rPr>
              <a:t>an</a:t>
            </a:r>
            <a:r>
              <a:rPr sz="1721" spc="49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spc="-8" dirty="0">
                <a:latin typeface="Times New Roman"/>
                <a:cs typeface="Times New Roman"/>
              </a:rPr>
              <a:t>d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35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{</a:t>
            </a:r>
            <a:r>
              <a:rPr sz="1721" spc="183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dan</a:t>
            </a:r>
            <a:r>
              <a:rPr sz="1721" spc="58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dia</a:t>
            </a:r>
            <a:r>
              <a:rPr sz="1721" spc="4" dirty="0">
                <a:latin typeface="Times New Roman"/>
                <a:cs typeface="Times New Roman"/>
              </a:rPr>
              <a:t>kh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9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dg</a:t>
            </a:r>
            <a:r>
              <a:rPr sz="1721" spc="260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da</a:t>
            </a:r>
            <a:r>
              <a:rPr sz="1721" spc="35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}.</a:t>
            </a:r>
            <a:endParaRPr sz="172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99CA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126547" y="1480079"/>
            <a:ext cx="4728896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YP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CA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ST</a:t>
            </a:r>
            <a:r>
              <a:rPr sz="3941" spc="8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G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63403" y="2548749"/>
            <a:ext cx="5823720" cy="2147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8121">
              <a:lnSpc>
                <a:spcPts val="1839"/>
              </a:lnSpc>
              <a:spcBef>
                <a:spcPts val="92"/>
              </a:spcBef>
            </a:pPr>
            <a:r>
              <a:rPr sz="1721" spc="-31" dirty="0">
                <a:latin typeface="Times New Roman"/>
                <a:cs typeface="Times New Roman"/>
              </a:rPr>
              <a:t>K</a:t>
            </a:r>
            <a:r>
              <a:rPr sz="1721" spc="4" dirty="0">
                <a:latin typeface="Times New Roman"/>
                <a:cs typeface="Times New Roman"/>
              </a:rPr>
              <a:t>on</a:t>
            </a:r>
            <a:r>
              <a:rPr sz="1721" spc="-26" dirty="0">
                <a:latin typeface="Times New Roman"/>
                <a:cs typeface="Times New Roman"/>
              </a:rPr>
              <a:t>v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spc="-4" dirty="0">
                <a:latin typeface="Times New Roman"/>
                <a:cs typeface="Times New Roman"/>
              </a:rPr>
              <a:t>r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35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oto</a:t>
            </a:r>
            <a:r>
              <a:rPr sz="1721" spc="-4" dirty="0">
                <a:latin typeface="Times New Roman"/>
                <a:cs typeface="Times New Roman"/>
              </a:rPr>
              <a:t>m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is</a:t>
            </a:r>
            <a:endParaRPr sz="1721">
              <a:latin typeface="Times New Roman"/>
              <a:cs typeface="Times New Roman"/>
            </a:endParaRPr>
          </a:p>
          <a:p>
            <a:pPr marL="40502" marR="28121">
              <a:lnSpc>
                <a:spcPct val="95825"/>
              </a:lnSpc>
              <a:spcBef>
                <a:spcPts val="75"/>
              </a:spcBef>
            </a:pPr>
            <a:r>
              <a:rPr sz="1404" dirty="0">
                <a:solidFill>
                  <a:srgbClr val="99CA38"/>
                </a:solidFill>
                <a:latin typeface="Segoe MDL2 Assets"/>
                <a:cs typeface="Segoe MDL2 Assets"/>
              </a:rPr>
              <a:t>  </a:t>
            </a:r>
            <a:r>
              <a:rPr sz="1404" spc="108" dirty="0">
                <a:solidFill>
                  <a:srgbClr val="99CA38"/>
                </a:solidFill>
                <a:latin typeface="Segoe MDL2 Assets"/>
                <a:cs typeface="Segoe MDL2 Assets"/>
              </a:rPr>
              <a:t> </a:t>
            </a:r>
            <a:r>
              <a:rPr sz="1404" spc="-8" dirty="0">
                <a:latin typeface="Times New Roman"/>
                <a:cs typeface="Times New Roman"/>
              </a:rPr>
              <a:t>K</a:t>
            </a:r>
            <a:r>
              <a:rPr sz="1404" dirty="0">
                <a:latin typeface="Times New Roman"/>
                <a:cs typeface="Times New Roman"/>
              </a:rPr>
              <a:t>edua</a:t>
            </a:r>
            <a:r>
              <a:rPr sz="1404" spc="35" dirty="0">
                <a:latin typeface="Times New Roman"/>
                <a:cs typeface="Times New Roman"/>
              </a:rPr>
              <a:t> </a:t>
            </a:r>
            <a:r>
              <a:rPr sz="1404" spc="-34" dirty="0">
                <a:latin typeface="Times New Roman"/>
                <a:cs typeface="Times New Roman"/>
              </a:rPr>
              <a:t>v</a:t>
            </a:r>
            <a:r>
              <a:rPr sz="1404" dirty="0">
                <a:latin typeface="Times New Roman"/>
                <a:cs typeface="Times New Roman"/>
              </a:rPr>
              <a:t>ari</a:t>
            </a:r>
            <a:r>
              <a:rPr sz="1404" spc="-9" dirty="0">
                <a:latin typeface="Times New Roman"/>
                <a:cs typeface="Times New Roman"/>
              </a:rPr>
              <a:t>ab</a:t>
            </a:r>
            <a:r>
              <a:rPr sz="1404" dirty="0">
                <a:latin typeface="Times New Roman"/>
                <a:cs typeface="Times New Roman"/>
              </a:rPr>
              <a:t>el</a:t>
            </a:r>
            <a:r>
              <a:rPr sz="1404" spc="32" dirty="0">
                <a:latin typeface="Times New Roman"/>
                <a:cs typeface="Times New Roman"/>
              </a:rPr>
              <a:t> </a:t>
            </a:r>
            <a:r>
              <a:rPr sz="1404" spc="-8" dirty="0">
                <a:latin typeface="Times New Roman"/>
                <a:cs typeface="Times New Roman"/>
              </a:rPr>
              <a:t>k</a:t>
            </a:r>
            <a:r>
              <a:rPr sz="1404" dirty="0">
                <a:latin typeface="Times New Roman"/>
                <a:cs typeface="Times New Roman"/>
              </a:rPr>
              <a:t>ompa</a:t>
            </a:r>
            <a:r>
              <a:rPr sz="1404" spc="-8" dirty="0">
                <a:latin typeface="Times New Roman"/>
                <a:cs typeface="Times New Roman"/>
              </a:rPr>
              <a:t>t</a:t>
            </a:r>
            <a:r>
              <a:rPr sz="1404" dirty="0">
                <a:latin typeface="Times New Roman"/>
                <a:cs typeface="Times New Roman"/>
              </a:rPr>
              <a:t>ibel</a:t>
            </a:r>
            <a:r>
              <a:rPr sz="1404" spc="17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(1</a:t>
            </a:r>
            <a:r>
              <a:rPr sz="1404" spc="45" dirty="0">
                <a:latin typeface="Times New Roman"/>
                <a:cs typeface="Times New Roman"/>
              </a:rPr>
              <a:t> </a:t>
            </a:r>
            <a:r>
              <a:rPr sz="1404" spc="-31" dirty="0">
                <a:latin typeface="Times New Roman"/>
                <a:cs typeface="Times New Roman"/>
              </a:rPr>
              <a:t>k</a:t>
            </a:r>
            <a:r>
              <a:rPr sz="1404" dirty="0">
                <a:latin typeface="Times New Roman"/>
                <a:cs typeface="Times New Roman"/>
              </a:rPr>
              <a:t>elompo</a:t>
            </a:r>
            <a:r>
              <a:rPr sz="1404" spc="8" dirty="0">
                <a:latin typeface="Times New Roman"/>
                <a:cs typeface="Times New Roman"/>
              </a:rPr>
              <a:t>k</a:t>
            </a:r>
            <a:r>
              <a:rPr sz="1404" dirty="0">
                <a:latin typeface="Times New Roman"/>
                <a:cs typeface="Times New Roman"/>
              </a:rPr>
              <a:t>)</a:t>
            </a:r>
            <a:endParaRPr sz="1404">
              <a:latin typeface="Times New Roman"/>
              <a:cs typeface="Times New Roman"/>
            </a:endParaRPr>
          </a:p>
          <a:p>
            <a:pPr marL="40502">
              <a:lnSpc>
                <a:spcPct val="95825"/>
              </a:lnSpc>
              <a:spcBef>
                <a:spcPts val="313"/>
              </a:spcBef>
            </a:pPr>
            <a:r>
              <a:rPr sz="1404" dirty="0">
                <a:solidFill>
                  <a:srgbClr val="99CA38"/>
                </a:solidFill>
                <a:latin typeface="Segoe MDL2 Assets"/>
                <a:cs typeface="Segoe MDL2 Assets"/>
              </a:rPr>
              <a:t>  </a:t>
            </a:r>
            <a:r>
              <a:rPr sz="1404" spc="108" dirty="0">
                <a:solidFill>
                  <a:srgbClr val="99CA38"/>
                </a:solidFill>
                <a:latin typeface="Segoe MDL2 Assets"/>
                <a:cs typeface="Segoe MDL2 Assets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Satu</a:t>
            </a:r>
            <a:r>
              <a:rPr sz="1404" spc="53" dirty="0">
                <a:latin typeface="Times New Roman"/>
                <a:cs typeface="Times New Roman"/>
              </a:rPr>
              <a:t> </a:t>
            </a:r>
            <a:r>
              <a:rPr sz="1404" spc="-34" dirty="0">
                <a:latin typeface="Times New Roman"/>
                <a:cs typeface="Times New Roman"/>
              </a:rPr>
              <a:t>v</a:t>
            </a:r>
            <a:r>
              <a:rPr sz="1404" dirty="0">
                <a:latin typeface="Times New Roman"/>
                <a:cs typeface="Times New Roman"/>
              </a:rPr>
              <a:t>ariabel</a:t>
            </a:r>
            <a:r>
              <a:rPr sz="1404" spc="22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tujuan</a:t>
            </a:r>
            <a:r>
              <a:rPr sz="1404" spc="40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memiliki</a:t>
            </a:r>
            <a:r>
              <a:rPr sz="1404" spc="107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rentang</a:t>
            </a:r>
            <a:r>
              <a:rPr sz="1404" spc="47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l</a:t>
            </a:r>
            <a:r>
              <a:rPr sz="1404" spc="-31" dirty="0">
                <a:latin typeface="Times New Roman"/>
                <a:cs typeface="Times New Roman"/>
              </a:rPr>
              <a:t>e</a:t>
            </a:r>
            <a:r>
              <a:rPr sz="1404" dirty="0">
                <a:latin typeface="Times New Roman"/>
                <a:cs typeface="Times New Roman"/>
              </a:rPr>
              <a:t>bih</a:t>
            </a:r>
            <a:r>
              <a:rPr sz="1404" spc="-34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besar</a:t>
            </a:r>
            <a:r>
              <a:rPr sz="1404" spc="304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dari</a:t>
            </a:r>
            <a:r>
              <a:rPr sz="1404" spc="13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tipe</a:t>
            </a:r>
            <a:r>
              <a:rPr sz="1404" spc="136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data</a:t>
            </a:r>
            <a:r>
              <a:rPr sz="1404" spc="273" dirty="0">
                <a:latin typeface="Times New Roman"/>
                <a:cs typeface="Times New Roman"/>
              </a:rPr>
              <a:t> </a:t>
            </a:r>
            <a:r>
              <a:rPr sz="1404" spc="-34" dirty="0">
                <a:latin typeface="Times New Roman"/>
                <a:cs typeface="Times New Roman"/>
              </a:rPr>
              <a:t>v</a:t>
            </a:r>
            <a:r>
              <a:rPr sz="1404" dirty="0">
                <a:latin typeface="Times New Roman"/>
                <a:cs typeface="Times New Roman"/>
              </a:rPr>
              <a:t>ariabel</a:t>
            </a:r>
            <a:r>
              <a:rPr sz="1404" spc="35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asal</a:t>
            </a:r>
            <a:endParaRPr sz="1404">
              <a:latin typeface="Times New Roman"/>
              <a:cs typeface="Times New Roman"/>
            </a:endParaRPr>
          </a:p>
          <a:p>
            <a:pPr marL="11506" marR="28121">
              <a:lnSpc>
                <a:spcPct val="95825"/>
              </a:lnSpc>
              <a:spcBef>
                <a:spcPts val="1165"/>
              </a:spcBef>
            </a:pPr>
            <a:r>
              <a:rPr sz="1721" dirty="0">
                <a:latin typeface="Times New Roman"/>
                <a:cs typeface="Times New Roman"/>
              </a:rPr>
              <a:t>C</a:t>
            </a:r>
            <a:r>
              <a:rPr sz="1721" spc="4" dirty="0">
                <a:latin typeface="Times New Roman"/>
                <a:cs typeface="Times New Roman"/>
              </a:rPr>
              <a:t>onto</a:t>
            </a:r>
            <a:r>
              <a:rPr sz="1721" dirty="0">
                <a:latin typeface="Times New Roman"/>
                <a:cs typeface="Times New Roman"/>
              </a:rPr>
              <a:t>h </a:t>
            </a:r>
            <a:r>
              <a:rPr sz="1721" spc="92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:</a:t>
            </a:r>
            <a:endParaRPr sz="1721">
              <a:latin typeface="Times New Roman"/>
              <a:cs typeface="Times New Roman"/>
            </a:endParaRPr>
          </a:p>
          <a:p>
            <a:pPr marL="40502" marR="28121">
              <a:lnSpc>
                <a:spcPct val="95825"/>
              </a:lnSpc>
              <a:spcBef>
                <a:spcPts val="168"/>
              </a:spcBef>
            </a:pPr>
            <a:r>
              <a:rPr sz="1404" dirty="0">
                <a:solidFill>
                  <a:srgbClr val="99CA38"/>
                </a:solidFill>
                <a:latin typeface="Segoe MDL2 Assets"/>
                <a:cs typeface="Segoe MDL2 Assets"/>
              </a:rPr>
              <a:t>  </a:t>
            </a:r>
            <a:r>
              <a:rPr sz="1404" spc="108" dirty="0">
                <a:solidFill>
                  <a:srgbClr val="99CA38"/>
                </a:solidFill>
                <a:latin typeface="Segoe MDL2 Assets"/>
                <a:cs typeface="Segoe MDL2 Assets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Byte</a:t>
            </a:r>
            <a:r>
              <a:rPr sz="1404" spc="-101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b=2;</a:t>
            </a:r>
            <a:endParaRPr sz="1404">
              <a:latin typeface="Times New Roman"/>
              <a:cs typeface="Times New Roman"/>
            </a:endParaRPr>
          </a:p>
          <a:p>
            <a:pPr marL="40502" marR="28121">
              <a:lnSpc>
                <a:spcPct val="95825"/>
              </a:lnSpc>
              <a:spcBef>
                <a:spcPts val="303"/>
              </a:spcBef>
            </a:pPr>
            <a:r>
              <a:rPr sz="1404" dirty="0">
                <a:solidFill>
                  <a:srgbClr val="99CA38"/>
                </a:solidFill>
                <a:latin typeface="Segoe MDL2 Assets"/>
                <a:cs typeface="Segoe MDL2 Assets"/>
              </a:rPr>
              <a:t>  </a:t>
            </a:r>
            <a:r>
              <a:rPr sz="1404" spc="108" dirty="0">
                <a:solidFill>
                  <a:srgbClr val="99CA38"/>
                </a:solidFill>
                <a:latin typeface="Segoe MDL2 Assets"/>
                <a:cs typeface="Segoe MDL2 Assets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Int</a:t>
            </a:r>
            <a:r>
              <a:rPr sz="1404" spc="112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c=b;</a:t>
            </a:r>
            <a:endParaRPr sz="1404">
              <a:latin typeface="Times New Roman"/>
              <a:cs typeface="Times New Roman"/>
            </a:endParaRPr>
          </a:p>
          <a:p>
            <a:pPr marL="40502" marR="28121">
              <a:lnSpc>
                <a:spcPct val="95825"/>
              </a:lnSpc>
              <a:spcBef>
                <a:spcPts val="408"/>
              </a:spcBef>
            </a:pPr>
            <a:r>
              <a:rPr sz="1404" dirty="0">
                <a:latin typeface="Times New Roman"/>
                <a:cs typeface="Times New Roman"/>
              </a:rPr>
              <a:t>Tidak</a:t>
            </a:r>
            <a:r>
              <a:rPr sz="1404" spc="26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pe</a:t>
            </a:r>
            <a:r>
              <a:rPr sz="1404" spc="31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lu</a:t>
            </a:r>
            <a:r>
              <a:rPr sz="1404" spc="65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dituliskan</a:t>
            </a:r>
            <a:r>
              <a:rPr sz="1404" spc="23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:</a:t>
            </a:r>
            <a:endParaRPr sz="1404">
              <a:latin typeface="Times New Roman"/>
              <a:cs typeface="Times New Roman"/>
            </a:endParaRPr>
          </a:p>
          <a:p>
            <a:pPr marL="40502" marR="28121">
              <a:lnSpc>
                <a:spcPct val="95825"/>
              </a:lnSpc>
              <a:spcBef>
                <a:spcPts val="313"/>
              </a:spcBef>
            </a:pPr>
            <a:r>
              <a:rPr sz="1404" dirty="0">
                <a:solidFill>
                  <a:srgbClr val="99CA38"/>
                </a:solidFill>
                <a:latin typeface="Segoe MDL2 Assets"/>
                <a:cs typeface="Segoe MDL2 Assets"/>
              </a:rPr>
              <a:t>  </a:t>
            </a:r>
            <a:r>
              <a:rPr sz="1404" spc="108" dirty="0">
                <a:solidFill>
                  <a:srgbClr val="99CA38"/>
                </a:solidFill>
                <a:latin typeface="Segoe MDL2 Assets"/>
                <a:cs typeface="Segoe MDL2 Assets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Int</a:t>
            </a:r>
            <a:r>
              <a:rPr sz="1404" spc="112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c=</a:t>
            </a:r>
            <a:r>
              <a:rPr sz="1404" spc="111" dirty="0">
                <a:latin typeface="Times New Roman"/>
                <a:cs typeface="Times New Roman"/>
              </a:rPr>
              <a:t> </a:t>
            </a:r>
            <a:r>
              <a:rPr sz="1404" spc="7" dirty="0">
                <a:latin typeface="Times New Roman"/>
                <a:cs typeface="Times New Roman"/>
              </a:rPr>
              <a:t>(</a:t>
            </a:r>
            <a:r>
              <a:rPr sz="1404" dirty="0">
                <a:latin typeface="Times New Roman"/>
                <a:cs typeface="Times New Roman"/>
              </a:rPr>
              <a:t>in</a:t>
            </a:r>
            <a:r>
              <a:rPr sz="1404" spc="7" dirty="0">
                <a:latin typeface="Times New Roman"/>
                <a:cs typeface="Times New Roman"/>
              </a:rPr>
              <a:t>t</a:t>
            </a:r>
            <a:r>
              <a:rPr sz="1404" dirty="0">
                <a:latin typeface="Times New Roman"/>
                <a:cs typeface="Times New Roman"/>
              </a:rPr>
              <a:t>)</a:t>
            </a:r>
            <a:r>
              <a:rPr sz="1404" spc="92" dirty="0">
                <a:latin typeface="Times New Roman"/>
                <a:cs typeface="Times New Roman"/>
              </a:rPr>
              <a:t> </a:t>
            </a:r>
            <a:r>
              <a:rPr sz="1404" spc="8" dirty="0">
                <a:latin typeface="Times New Roman"/>
                <a:cs typeface="Times New Roman"/>
              </a:rPr>
              <a:t>b</a:t>
            </a:r>
            <a:r>
              <a:rPr sz="1404" dirty="0">
                <a:latin typeface="Times New Roman"/>
                <a:cs typeface="Times New Roman"/>
              </a:rPr>
              <a:t>;</a:t>
            </a:r>
            <a:endParaRPr sz="140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99CA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126547" y="1480079"/>
            <a:ext cx="4176574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45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spc="48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P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313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ST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941" spc="8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G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63403" y="2509800"/>
            <a:ext cx="5174859" cy="3020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4731">
              <a:lnSpc>
                <a:spcPts val="1681"/>
              </a:lnSpc>
              <a:spcBef>
                <a:spcPts val="83"/>
              </a:spcBef>
            </a:pPr>
            <a:r>
              <a:rPr sz="1586" dirty="0">
                <a:latin typeface="Times New Roman"/>
                <a:cs typeface="Times New Roman"/>
              </a:rPr>
              <a:t>S</a:t>
            </a:r>
            <a:r>
              <a:rPr sz="1586" spc="4" dirty="0">
                <a:latin typeface="Times New Roman"/>
                <a:cs typeface="Times New Roman"/>
              </a:rPr>
              <a:t>tr</a:t>
            </a:r>
            <a:r>
              <a:rPr sz="1586" dirty="0">
                <a:latin typeface="Times New Roman"/>
                <a:cs typeface="Times New Roman"/>
              </a:rPr>
              <a:t>ing</a:t>
            </a:r>
            <a:r>
              <a:rPr sz="1586" spc="56" dirty="0">
                <a:latin typeface="Times New Roman"/>
                <a:cs typeface="Times New Roman"/>
              </a:rPr>
              <a:t> </a:t>
            </a:r>
            <a:r>
              <a:rPr sz="1586" spc="4" dirty="0">
                <a:latin typeface="Times New Roman"/>
                <a:cs typeface="Times New Roman"/>
              </a:rPr>
              <a:t>b</a:t>
            </a:r>
            <a:r>
              <a:rPr sz="1586" dirty="0">
                <a:latin typeface="Times New Roman"/>
                <a:cs typeface="Times New Roman"/>
              </a:rPr>
              <a:t>uk</a:t>
            </a:r>
            <a:r>
              <a:rPr sz="1586" spc="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n</a:t>
            </a:r>
            <a:r>
              <a:rPr sz="1586" spc="-33" dirty="0">
                <a:latin typeface="Times New Roman"/>
                <a:cs typeface="Times New Roman"/>
              </a:rPr>
              <a:t> </a:t>
            </a:r>
            <a:r>
              <a:rPr sz="1586" spc="4" dirty="0">
                <a:latin typeface="Times New Roman"/>
                <a:cs typeface="Times New Roman"/>
              </a:rPr>
              <a:t>t</a:t>
            </a:r>
            <a:r>
              <a:rPr sz="1586" dirty="0">
                <a:latin typeface="Times New Roman"/>
                <a:cs typeface="Times New Roman"/>
              </a:rPr>
              <a:t>i</a:t>
            </a:r>
            <a:r>
              <a:rPr sz="1586" spc="4" dirty="0">
                <a:latin typeface="Times New Roman"/>
                <a:cs typeface="Times New Roman"/>
              </a:rPr>
              <a:t>p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90" dirty="0">
                <a:latin typeface="Times New Roman"/>
                <a:cs typeface="Times New Roman"/>
              </a:rPr>
              <a:t> </a:t>
            </a:r>
            <a:r>
              <a:rPr sz="1586" spc="4" dirty="0">
                <a:latin typeface="Times New Roman"/>
                <a:cs typeface="Times New Roman"/>
              </a:rPr>
              <a:t>s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4" dirty="0">
                <a:latin typeface="Times New Roman"/>
                <a:cs typeface="Times New Roman"/>
              </a:rPr>
              <a:t>d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4" dirty="0">
                <a:latin typeface="Times New Roman"/>
                <a:cs typeface="Times New Roman"/>
              </a:rPr>
              <a:t>r</a:t>
            </a:r>
            <a:r>
              <a:rPr sz="1586" dirty="0">
                <a:latin typeface="Times New Roman"/>
                <a:cs typeface="Times New Roman"/>
              </a:rPr>
              <a:t>h</a:t>
            </a:r>
            <a:r>
              <a:rPr sz="1586" spc="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na</a:t>
            </a:r>
            <a:endParaRPr sz="1586">
              <a:latin typeface="Times New Roman"/>
              <a:cs typeface="Times New Roman"/>
            </a:endParaRPr>
          </a:p>
          <a:p>
            <a:pPr marL="11506" marR="34731">
              <a:lnSpc>
                <a:spcPct val="95825"/>
              </a:lnSpc>
              <a:spcBef>
                <a:spcPts val="538"/>
              </a:spcBef>
            </a:pPr>
            <a:r>
              <a:rPr sz="1586" dirty="0">
                <a:latin typeface="Times New Roman"/>
                <a:cs typeface="Times New Roman"/>
              </a:rPr>
              <a:t>Buk</a:t>
            </a:r>
            <a:r>
              <a:rPr sz="1586" spc="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n</a:t>
            </a:r>
            <a:r>
              <a:rPr sz="1586" spc="85" dirty="0">
                <a:latin typeface="Times New Roman"/>
                <a:cs typeface="Times New Roman"/>
              </a:rPr>
              <a:t> </a:t>
            </a:r>
            <a:r>
              <a:rPr sz="1586" spc="4" dirty="0">
                <a:latin typeface="Times New Roman"/>
                <a:cs typeface="Times New Roman"/>
              </a:rPr>
              <a:t>ar</a:t>
            </a:r>
            <a:r>
              <a:rPr sz="1586" spc="-4" dirty="0">
                <a:latin typeface="Times New Roman"/>
                <a:cs typeface="Times New Roman"/>
              </a:rPr>
              <a:t>r</a:t>
            </a:r>
            <a:r>
              <a:rPr sz="1586" spc="-26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y</a:t>
            </a:r>
            <a:r>
              <a:rPr sz="1586" spc="354" dirty="0">
                <a:latin typeface="Times New Roman"/>
                <a:cs typeface="Times New Roman"/>
              </a:rPr>
              <a:t> </a:t>
            </a:r>
            <a:r>
              <a:rPr sz="1586" spc="4" dirty="0">
                <a:latin typeface="Times New Roman"/>
                <a:cs typeface="Times New Roman"/>
              </a:rPr>
              <a:t>dar</a:t>
            </a:r>
            <a:r>
              <a:rPr sz="1586" dirty="0">
                <a:latin typeface="Times New Roman"/>
                <a:cs typeface="Times New Roman"/>
              </a:rPr>
              <a:t>i</a:t>
            </a:r>
            <a:r>
              <a:rPr sz="1586" spc="23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k</a:t>
            </a:r>
            <a:r>
              <a:rPr sz="1586" spc="4" dirty="0">
                <a:latin typeface="Times New Roman"/>
                <a:cs typeface="Times New Roman"/>
              </a:rPr>
              <a:t>a</a:t>
            </a:r>
            <a:r>
              <a:rPr sz="1586" spc="-4" dirty="0">
                <a:latin typeface="Times New Roman"/>
                <a:cs typeface="Times New Roman"/>
              </a:rPr>
              <a:t>r</a:t>
            </a:r>
            <a:r>
              <a:rPr sz="1586" spc="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k</a:t>
            </a:r>
            <a:r>
              <a:rPr sz="1586" spc="4" dirty="0">
                <a:latin typeface="Times New Roman"/>
                <a:cs typeface="Times New Roman"/>
              </a:rPr>
              <a:t>t</a:t>
            </a:r>
            <a:r>
              <a:rPr sz="1586" dirty="0">
                <a:latin typeface="Times New Roman"/>
                <a:cs typeface="Times New Roman"/>
              </a:rPr>
              <a:t>er</a:t>
            </a:r>
            <a:endParaRPr sz="1586">
              <a:latin typeface="Times New Roman"/>
              <a:cs typeface="Times New Roman"/>
            </a:endParaRPr>
          </a:p>
          <a:p>
            <a:pPr marL="11506" marR="34731">
              <a:lnSpc>
                <a:spcPct val="95825"/>
              </a:lnSpc>
              <a:spcBef>
                <a:spcPts val="622"/>
              </a:spcBef>
            </a:pPr>
            <a:r>
              <a:rPr sz="1586" dirty="0">
                <a:latin typeface="Times New Roman"/>
                <a:cs typeface="Times New Roman"/>
              </a:rPr>
              <a:t>S</a:t>
            </a:r>
            <a:r>
              <a:rPr sz="1586" spc="4" dirty="0">
                <a:latin typeface="Times New Roman"/>
                <a:cs typeface="Times New Roman"/>
              </a:rPr>
              <a:t>tr</a:t>
            </a:r>
            <a:r>
              <a:rPr sz="1586" dirty="0">
                <a:latin typeface="Times New Roman"/>
                <a:cs typeface="Times New Roman"/>
              </a:rPr>
              <a:t>ing</a:t>
            </a:r>
            <a:r>
              <a:rPr sz="1586" spc="56" dirty="0">
                <a:latin typeface="Times New Roman"/>
                <a:cs typeface="Times New Roman"/>
              </a:rPr>
              <a:t> </a:t>
            </a:r>
            <a:r>
              <a:rPr sz="1586" spc="4" dirty="0">
                <a:latin typeface="Times New Roman"/>
                <a:cs typeface="Times New Roman"/>
              </a:rPr>
              <a:t>d</a:t>
            </a:r>
            <a:r>
              <a:rPr sz="1586" dirty="0">
                <a:latin typeface="Times New Roman"/>
                <a:cs typeface="Times New Roman"/>
              </a:rPr>
              <a:t>i</a:t>
            </a:r>
            <a:r>
              <a:rPr sz="1586" spc="4" dirty="0">
                <a:latin typeface="Times New Roman"/>
                <a:cs typeface="Times New Roman"/>
              </a:rPr>
              <a:t>d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4" dirty="0">
                <a:latin typeface="Times New Roman"/>
                <a:cs typeface="Times New Roman"/>
              </a:rPr>
              <a:t>f</a:t>
            </a:r>
            <a:r>
              <a:rPr sz="1586" dirty="0">
                <a:latin typeface="Times New Roman"/>
                <a:cs typeface="Times New Roman"/>
              </a:rPr>
              <a:t>ini</a:t>
            </a:r>
            <a:r>
              <a:rPr sz="1586" spc="4" dirty="0">
                <a:latin typeface="Times New Roman"/>
                <a:cs typeface="Times New Roman"/>
              </a:rPr>
              <a:t>s</a:t>
            </a:r>
            <a:r>
              <a:rPr sz="1586" dirty="0">
                <a:latin typeface="Times New Roman"/>
                <a:cs typeface="Times New Roman"/>
              </a:rPr>
              <a:t>ik</a:t>
            </a:r>
            <a:r>
              <a:rPr sz="1586" spc="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n</a:t>
            </a:r>
            <a:r>
              <a:rPr sz="1586" spc="180" dirty="0">
                <a:latin typeface="Times New Roman"/>
                <a:cs typeface="Times New Roman"/>
              </a:rPr>
              <a:t> </a:t>
            </a:r>
            <a:r>
              <a:rPr sz="1586" spc="4" dirty="0">
                <a:latin typeface="Times New Roman"/>
                <a:cs typeface="Times New Roman"/>
              </a:rPr>
              <a:t>s</a:t>
            </a:r>
            <a:r>
              <a:rPr sz="1586" spc="-31" dirty="0">
                <a:latin typeface="Times New Roman"/>
                <a:cs typeface="Times New Roman"/>
              </a:rPr>
              <a:t>e</a:t>
            </a:r>
            <a:r>
              <a:rPr sz="1586" spc="4" dirty="0">
                <a:latin typeface="Times New Roman"/>
                <a:cs typeface="Times New Roman"/>
              </a:rPr>
              <a:t>ba</a:t>
            </a:r>
            <a:r>
              <a:rPr sz="1586" spc="-26" dirty="0">
                <a:latin typeface="Times New Roman"/>
                <a:cs typeface="Times New Roman"/>
              </a:rPr>
              <a:t>g</a:t>
            </a:r>
            <a:r>
              <a:rPr sz="1586" spc="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i</a:t>
            </a:r>
            <a:r>
              <a:rPr sz="1586" spc="8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o</a:t>
            </a:r>
            <a:r>
              <a:rPr sz="1586" spc="-68" dirty="0">
                <a:latin typeface="Times New Roman"/>
                <a:cs typeface="Times New Roman"/>
              </a:rPr>
              <a:t>b</a:t>
            </a:r>
            <a:r>
              <a:rPr sz="1586" spc="-31" dirty="0">
                <a:latin typeface="Times New Roman"/>
                <a:cs typeface="Times New Roman"/>
              </a:rPr>
              <a:t>y</a:t>
            </a:r>
            <a:r>
              <a:rPr sz="1586" dirty="0">
                <a:latin typeface="Times New Roman"/>
                <a:cs typeface="Times New Roman"/>
              </a:rPr>
              <a:t>ek</a:t>
            </a:r>
            <a:endParaRPr sz="1586">
              <a:latin typeface="Times New Roman"/>
              <a:cs typeface="Times New Roman"/>
            </a:endParaRPr>
          </a:p>
          <a:p>
            <a:pPr marL="11506" marR="4368402">
              <a:lnSpc>
                <a:spcPts val="1823"/>
              </a:lnSpc>
              <a:spcBef>
                <a:spcPts val="622"/>
              </a:spcBef>
            </a:pPr>
            <a:r>
              <a:rPr sz="1586" dirty="0">
                <a:latin typeface="Times New Roman"/>
                <a:cs typeface="Times New Roman"/>
              </a:rPr>
              <a:t>Con</a:t>
            </a:r>
            <a:r>
              <a:rPr sz="1586" spc="4" dirty="0">
                <a:latin typeface="Times New Roman"/>
                <a:cs typeface="Times New Roman"/>
              </a:rPr>
              <a:t>t</a:t>
            </a:r>
            <a:r>
              <a:rPr sz="1586" dirty="0">
                <a:latin typeface="Times New Roman"/>
                <a:cs typeface="Times New Roman"/>
              </a:rPr>
              <a:t>oh </a:t>
            </a:r>
            <a:r>
              <a:rPr sz="1586" spc="130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: </a:t>
            </a:r>
            <a:endParaRPr sz="1586">
              <a:latin typeface="Times New Roman"/>
              <a:cs typeface="Times New Roman"/>
            </a:endParaRPr>
          </a:p>
          <a:p>
            <a:pPr marL="11506" marR="4368402">
              <a:lnSpc>
                <a:spcPts val="1823"/>
              </a:lnSpc>
              <a:spcBef>
                <a:spcPts val="623"/>
              </a:spcBef>
            </a:pPr>
            <a:r>
              <a:rPr sz="1586" dirty="0">
                <a:latin typeface="Times New Roman"/>
                <a:cs typeface="Times New Roman"/>
              </a:rPr>
              <a:t>S</a:t>
            </a:r>
            <a:r>
              <a:rPr sz="1586" spc="4" dirty="0">
                <a:latin typeface="Times New Roman"/>
                <a:cs typeface="Times New Roman"/>
              </a:rPr>
              <a:t>tr</a:t>
            </a:r>
            <a:r>
              <a:rPr sz="1586" dirty="0">
                <a:latin typeface="Times New Roman"/>
                <a:cs typeface="Times New Roman"/>
              </a:rPr>
              <a:t>ing</a:t>
            </a:r>
            <a:r>
              <a:rPr sz="1586" spc="56" dirty="0">
                <a:latin typeface="Times New Roman"/>
                <a:cs typeface="Times New Roman"/>
              </a:rPr>
              <a:t> </a:t>
            </a:r>
            <a:r>
              <a:rPr sz="1586" spc="4" dirty="0">
                <a:latin typeface="Times New Roman"/>
                <a:cs typeface="Times New Roman"/>
              </a:rPr>
              <a:t>st</a:t>
            </a:r>
            <a:r>
              <a:rPr sz="1586" spc="-35" dirty="0">
                <a:latin typeface="Times New Roman"/>
                <a:cs typeface="Times New Roman"/>
              </a:rPr>
              <a:t>r</a:t>
            </a:r>
            <a:r>
              <a:rPr sz="1586" dirty="0">
                <a:latin typeface="Times New Roman"/>
                <a:cs typeface="Times New Roman"/>
              </a:rPr>
              <a:t>;</a:t>
            </a:r>
            <a:endParaRPr sz="1586">
              <a:latin typeface="Times New Roman"/>
              <a:cs typeface="Times New Roman"/>
            </a:endParaRPr>
          </a:p>
          <a:p>
            <a:pPr marL="11506" marR="34731">
              <a:lnSpc>
                <a:spcPct val="95825"/>
              </a:lnSpc>
              <a:spcBef>
                <a:spcPts val="646"/>
              </a:spcBef>
            </a:pPr>
            <a:r>
              <a:rPr sz="1586" spc="4" dirty="0">
                <a:latin typeface="Times New Roman"/>
                <a:cs typeface="Times New Roman"/>
              </a:rPr>
              <a:t>st</a:t>
            </a:r>
            <a:r>
              <a:rPr sz="1586" spc="8" dirty="0">
                <a:latin typeface="Times New Roman"/>
                <a:cs typeface="Times New Roman"/>
              </a:rPr>
              <a:t>r</a:t>
            </a:r>
            <a:r>
              <a:rPr sz="1586" spc="-4" dirty="0">
                <a:latin typeface="Times New Roman"/>
                <a:cs typeface="Times New Roman"/>
              </a:rPr>
              <a:t>=</a:t>
            </a:r>
            <a:r>
              <a:rPr sz="1586" dirty="0">
                <a:latin typeface="Times New Roman"/>
                <a:cs typeface="Times New Roman"/>
              </a:rPr>
              <a:t>“B</a:t>
            </a:r>
            <a:r>
              <a:rPr sz="1586" spc="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n</a:t>
            </a:r>
            <a:r>
              <a:rPr sz="1586" spc="4" dirty="0">
                <a:latin typeface="Times New Roman"/>
                <a:cs typeface="Times New Roman"/>
              </a:rPr>
              <a:t>d</a:t>
            </a:r>
            <a:r>
              <a:rPr sz="1586" dirty="0">
                <a:latin typeface="Times New Roman"/>
                <a:cs typeface="Times New Roman"/>
              </a:rPr>
              <a:t>ung</a:t>
            </a:r>
            <a:r>
              <a:rPr sz="1586" spc="95" dirty="0">
                <a:latin typeface="Times New Roman"/>
                <a:cs typeface="Times New Roman"/>
              </a:rPr>
              <a:t> </a:t>
            </a:r>
            <a:r>
              <a:rPr sz="1586" spc="-8" dirty="0">
                <a:latin typeface="Times New Roman"/>
                <a:cs typeface="Times New Roman"/>
              </a:rPr>
              <a:t>k</a:t>
            </a:r>
            <a:r>
              <a:rPr sz="1586" dirty="0">
                <a:latin typeface="Times New Roman"/>
                <a:cs typeface="Times New Roman"/>
              </a:rPr>
              <a:t>o</a:t>
            </a:r>
            <a:r>
              <a:rPr sz="1586" spc="4" dirty="0">
                <a:latin typeface="Times New Roman"/>
                <a:cs typeface="Times New Roman"/>
              </a:rPr>
              <a:t>t</a:t>
            </a:r>
            <a:r>
              <a:rPr sz="1586" dirty="0">
                <a:latin typeface="Times New Roman"/>
                <a:cs typeface="Times New Roman"/>
              </a:rPr>
              <a:t>a</a:t>
            </a:r>
            <a:r>
              <a:rPr sz="1586" spc="89" dirty="0">
                <a:latin typeface="Times New Roman"/>
                <a:cs typeface="Times New Roman"/>
              </a:rPr>
              <a:t> </a:t>
            </a:r>
            <a:r>
              <a:rPr sz="1586" spc="-31" dirty="0">
                <a:latin typeface="Times New Roman"/>
                <a:cs typeface="Times New Roman"/>
              </a:rPr>
              <a:t>k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-4" dirty="0">
                <a:latin typeface="Times New Roman"/>
                <a:cs typeface="Times New Roman"/>
              </a:rPr>
              <a:t>m</a:t>
            </a:r>
            <a:r>
              <a:rPr sz="1586" spc="4" dirty="0">
                <a:latin typeface="Times New Roman"/>
                <a:cs typeface="Times New Roman"/>
              </a:rPr>
              <a:t>ba</a:t>
            </a:r>
            <a:r>
              <a:rPr sz="1586" dirty="0">
                <a:latin typeface="Times New Roman"/>
                <a:cs typeface="Times New Roman"/>
              </a:rPr>
              <a:t>n</a:t>
            </a:r>
            <a:r>
              <a:rPr sz="1586" spc="13" dirty="0">
                <a:latin typeface="Times New Roman"/>
                <a:cs typeface="Times New Roman"/>
              </a:rPr>
              <a:t>g</a:t>
            </a:r>
            <a:r>
              <a:rPr sz="1586" dirty="0">
                <a:latin typeface="Times New Roman"/>
                <a:cs typeface="Times New Roman"/>
              </a:rPr>
              <a:t>”;</a:t>
            </a:r>
            <a:endParaRPr sz="1586">
              <a:latin typeface="Times New Roman"/>
              <a:cs typeface="Times New Roman"/>
            </a:endParaRPr>
          </a:p>
          <a:p>
            <a:pPr marL="11506">
              <a:lnSpc>
                <a:spcPct val="95825"/>
              </a:lnSpc>
              <a:spcBef>
                <a:spcPts val="622"/>
              </a:spcBef>
            </a:pPr>
            <a:r>
              <a:rPr sz="1586" spc="4" dirty="0">
                <a:latin typeface="Times New Roman"/>
                <a:cs typeface="Times New Roman"/>
              </a:rPr>
              <a:t>st</a:t>
            </a:r>
            <a:r>
              <a:rPr sz="1586" dirty="0">
                <a:latin typeface="Times New Roman"/>
                <a:cs typeface="Times New Roman"/>
              </a:rPr>
              <a:t>r</a:t>
            </a:r>
            <a:r>
              <a:rPr sz="1586" spc="-78" dirty="0"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Times New Roman"/>
                <a:cs typeface="Times New Roman"/>
              </a:rPr>
              <a:t>m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-4" dirty="0">
                <a:latin typeface="Times New Roman"/>
                <a:cs typeface="Times New Roman"/>
              </a:rPr>
              <a:t>m</a:t>
            </a:r>
            <a:r>
              <a:rPr sz="1586" dirty="0">
                <a:latin typeface="Times New Roman"/>
                <a:cs typeface="Times New Roman"/>
              </a:rPr>
              <a:t>iliki</a:t>
            </a:r>
            <a:r>
              <a:rPr sz="1586" spc="151" dirty="0"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Times New Roman"/>
                <a:cs typeface="Times New Roman"/>
              </a:rPr>
              <a:t>m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4" dirty="0">
                <a:latin typeface="Times New Roman"/>
                <a:cs typeface="Times New Roman"/>
              </a:rPr>
              <a:t>t</a:t>
            </a:r>
            <a:r>
              <a:rPr sz="1586" dirty="0">
                <a:latin typeface="Times New Roman"/>
                <a:cs typeface="Times New Roman"/>
              </a:rPr>
              <a:t>hod</a:t>
            </a:r>
            <a:r>
              <a:rPr sz="1586" spc="-88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khu</a:t>
            </a:r>
            <a:r>
              <a:rPr sz="1586" spc="4" dirty="0">
                <a:latin typeface="Times New Roman"/>
                <a:cs typeface="Times New Roman"/>
              </a:rPr>
              <a:t>s</a:t>
            </a:r>
            <a:r>
              <a:rPr sz="1586" dirty="0">
                <a:latin typeface="Times New Roman"/>
                <a:cs typeface="Times New Roman"/>
              </a:rPr>
              <a:t>us</a:t>
            </a:r>
            <a:r>
              <a:rPr sz="1586" spc="78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un</a:t>
            </a:r>
            <a:r>
              <a:rPr sz="1586" spc="4" dirty="0">
                <a:latin typeface="Times New Roman"/>
                <a:cs typeface="Times New Roman"/>
              </a:rPr>
              <a:t>t</a:t>
            </a:r>
            <a:r>
              <a:rPr sz="1586" dirty="0">
                <a:latin typeface="Times New Roman"/>
                <a:cs typeface="Times New Roman"/>
              </a:rPr>
              <a:t>uk</a:t>
            </a:r>
            <a:r>
              <a:rPr sz="1586" spc="133" dirty="0"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Times New Roman"/>
                <a:cs typeface="Times New Roman"/>
              </a:rPr>
              <a:t>m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-4" dirty="0">
                <a:latin typeface="Times New Roman"/>
                <a:cs typeface="Times New Roman"/>
              </a:rPr>
              <a:t>m</a:t>
            </a:r>
            <a:r>
              <a:rPr sz="1586" spc="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ni</a:t>
            </a:r>
            <a:r>
              <a:rPr sz="1586" spc="4" dirty="0">
                <a:latin typeface="Times New Roman"/>
                <a:cs typeface="Times New Roman"/>
              </a:rPr>
              <a:t>p</a:t>
            </a:r>
            <a:r>
              <a:rPr sz="1586" dirty="0">
                <a:latin typeface="Times New Roman"/>
                <a:cs typeface="Times New Roman"/>
              </a:rPr>
              <a:t>ul</a:t>
            </a:r>
            <a:r>
              <a:rPr sz="1586" spc="4" dirty="0">
                <a:latin typeface="Times New Roman"/>
                <a:cs typeface="Times New Roman"/>
              </a:rPr>
              <a:t>as</a:t>
            </a:r>
            <a:r>
              <a:rPr sz="1586" dirty="0">
                <a:latin typeface="Times New Roman"/>
                <a:cs typeface="Times New Roman"/>
              </a:rPr>
              <a:t>i</a:t>
            </a:r>
            <a:r>
              <a:rPr sz="1586" spc="40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nil</a:t>
            </a:r>
            <a:r>
              <a:rPr sz="1586" spc="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i</a:t>
            </a:r>
            <a:r>
              <a:rPr sz="1586" spc="77" dirty="0">
                <a:latin typeface="Times New Roman"/>
                <a:cs typeface="Times New Roman"/>
              </a:rPr>
              <a:t> </a:t>
            </a:r>
            <a:r>
              <a:rPr sz="1586" spc="4" dirty="0">
                <a:latin typeface="Times New Roman"/>
                <a:cs typeface="Times New Roman"/>
              </a:rPr>
              <a:t>d</a:t>
            </a:r>
            <a:r>
              <a:rPr sz="1586" dirty="0">
                <a:latin typeface="Times New Roman"/>
                <a:cs typeface="Times New Roman"/>
              </a:rPr>
              <a:t>i</a:t>
            </a:r>
            <a:r>
              <a:rPr sz="1586" spc="40" dirty="0">
                <a:latin typeface="Times New Roman"/>
                <a:cs typeface="Times New Roman"/>
              </a:rPr>
              <a:t> </a:t>
            </a:r>
            <a:r>
              <a:rPr sz="1586" spc="4" dirty="0">
                <a:latin typeface="Times New Roman"/>
                <a:cs typeface="Times New Roman"/>
              </a:rPr>
              <a:t>da</a:t>
            </a:r>
            <a:r>
              <a:rPr sz="1586" dirty="0">
                <a:latin typeface="Times New Roman"/>
                <a:cs typeface="Times New Roman"/>
              </a:rPr>
              <a:t>l</a:t>
            </a:r>
            <a:r>
              <a:rPr sz="1586" spc="4" dirty="0">
                <a:latin typeface="Times New Roman"/>
                <a:cs typeface="Times New Roman"/>
              </a:rPr>
              <a:t>a</a:t>
            </a:r>
            <a:r>
              <a:rPr sz="1586" spc="-4" dirty="0">
                <a:latin typeface="Times New Roman"/>
                <a:cs typeface="Times New Roman"/>
              </a:rPr>
              <a:t>m</a:t>
            </a:r>
            <a:r>
              <a:rPr sz="1586" spc="-40" dirty="0">
                <a:latin typeface="Times New Roman"/>
                <a:cs typeface="Times New Roman"/>
              </a:rPr>
              <a:t>n</a:t>
            </a:r>
            <a:r>
              <a:rPr sz="1586" spc="-63" dirty="0">
                <a:latin typeface="Times New Roman"/>
                <a:cs typeface="Times New Roman"/>
              </a:rPr>
              <a:t>y</a:t>
            </a:r>
            <a:r>
              <a:rPr sz="1586" dirty="0">
                <a:latin typeface="Times New Roman"/>
                <a:cs typeface="Times New Roman"/>
              </a:rPr>
              <a:t>a</a:t>
            </a:r>
            <a:endParaRPr sz="1586">
              <a:latin typeface="Times New Roman"/>
              <a:cs typeface="Times New Roman"/>
            </a:endParaRPr>
          </a:p>
          <a:p>
            <a:pPr marL="11506" marR="34731">
              <a:lnSpc>
                <a:spcPct val="95825"/>
              </a:lnSpc>
              <a:spcBef>
                <a:spcPts val="622"/>
              </a:spcBef>
            </a:pPr>
            <a:r>
              <a:rPr sz="1586" dirty="0">
                <a:latin typeface="Times New Roman"/>
                <a:cs typeface="Times New Roman"/>
              </a:rPr>
              <a:t>Con</a:t>
            </a:r>
            <a:r>
              <a:rPr sz="1586" spc="4" dirty="0">
                <a:latin typeface="Times New Roman"/>
                <a:cs typeface="Times New Roman"/>
              </a:rPr>
              <a:t>t</a:t>
            </a:r>
            <a:r>
              <a:rPr sz="1586" dirty="0">
                <a:latin typeface="Times New Roman"/>
                <a:cs typeface="Times New Roman"/>
              </a:rPr>
              <a:t>oh </a:t>
            </a:r>
            <a:r>
              <a:rPr sz="1586" spc="130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:</a:t>
            </a:r>
            <a:endParaRPr sz="1586">
              <a:latin typeface="Times New Roman"/>
              <a:cs typeface="Times New Roman"/>
            </a:endParaRPr>
          </a:p>
          <a:p>
            <a:pPr marL="66736" marR="2034580">
              <a:lnSpc>
                <a:spcPct val="128571"/>
              </a:lnSpc>
              <a:spcBef>
                <a:spcPts val="414"/>
              </a:spcBef>
            </a:pPr>
            <a:r>
              <a:rPr sz="1586" dirty="0">
                <a:latin typeface="Times New Roman"/>
                <a:cs typeface="Times New Roman"/>
              </a:rPr>
              <a:t>Sy</a:t>
            </a:r>
            <a:r>
              <a:rPr sz="1586" spc="4" dirty="0">
                <a:latin typeface="Times New Roman"/>
                <a:cs typeface="Times New Roman"/>
              </a:rPr>
              <a:t>st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-4" dirty="0">
                <a:latin typeface="Times New Roman"/>
                <a:cs typeface="Times New Roman"/>
              </a:rPr>
              <a:t>m</a:t>
            </a:r>
            <a:r>
              <a:rPr sz="1586" dirty="0">
                <a:latin typeface="Times New Roman"/>
                <a:cs typeface="Times New Roman"/>
              </a:rPr>
              <a:t>.ou</a:t>
            </a:r>
            <a:r>
              <a:rPr sz="1586" spc="4" dirty="0">
                <a:latin typeface="Times New Roman"/>
                <a:cs typeface="Times New Roman"/>
              </a:rPr>
              <a:t>t</a:t>
            </a:r>
            <a:r>
              <a:rPr sz="1586" dirty="0">
                <a:latin typeface="Times New Roman"/>
                <a:cs typeface="Times New Roman"/>
              </a:rPr>
              <a:t>.</a:t>
            </a:r>
            <a:r>
              <a:rPr sz="1586" spc="4" dirty="0">
                <a:latin typeface="Times New Roman"/>
                <a:cs typeface="Times New Roman"/>
              </a:rPr>
              <a:t>pr</a:t>
            </a:r>
            <a:r>
              <a:rPr sz="1586" dirty="0">
                <a:latin typeface="Times New Roman"/>
                <a:cs typeface="Times New Roman"/>
              </a:rPr>
              <a:t>in</a:t>
            </a:r>
            <a:r>
              <a:rPr sz="1586" spc="23" dirty="0">
                <a:latin typeface="Times New Roman"/>
                <a:cs typeface="Times New Roman"/>
              </a:rPr>
              <a:t>t</a:t>
            </a:r>
            <a:r>
              <a:rPr sz="1586" dirty="0">
                <a:latin typeface="Times New Roman"/>
                <a:cs typeface="Times New Roman"/>
              </a:rPr>
              <a:t>("</a:t>
            </a:r>
            <a:r>
              <a:rPr sz="1586" spc="-40" dirty="0">
                <a:latin typeface="Times New Roman"/>
                <a:cs typeface="Times New Roman"/>
              </a:rPr>
              <a:t>R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-4" dirty="0">
                <a:latin typeface="Times New Roman"/>
                <a:cs typeface="Times New Roman"/>
              </a:rPr>
              <a:t>t</a:t>
            </a:r>
            <a:r>
              <a:rPr sz="1586" dirty="0">
                <a:latin typeface="Times New Roman"/>
                <a:cs typeface="Times New Roman"/>
              </a:rPr>
              <a:t>u</a:t>
            </a:r>
            <a:r>
              <a:rPr sz="1586" spc="26" dirty="0">
                <a:latin typeface="Times New Roman"/>
                <a:cs typeface="Times New Roman"/>
              </a:rPr>
              <a:t>r</a:t>
            </a:r>
            <a:r>
              <a:rPr sz="1586" dirty="0">
                <a:latin typeface="Times New Roman"/>
                <a:cs typeface="Times New Roman"/>
              </a:rPr>
              <a:t>n</a:t>
            </a:r>
            <a:r>
              <a:rPr sz="1586" spc="17" dirty="0">
                <a:latin typeface="Times New Roman"/>
                <a:cs typeface="Times New Roman"/>
              </a:rPr>
              <a:t> </a:t>
            </a:r>
            <a:r>
              <a:rPr sz="1586" spc="-108" dirty="0">
                <a:latin typeface="Times New Roman"/>
                <a:cs typeface="Times New Roman"/>
              </a:rPr>
              <a:t>V</a:t>
            </a:r>
            <a:r>
              <a:rPr sz="1586" spc="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lue</a:t>
            </a:r>
            <a:r>
              <a:rPr sz="1586" spc="26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:"</a:t>
            </a:r>
            <a:r>
              <a:rPr sz="1586" spc="117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); Sy</a:t>
            </a:r>
            <a:r>
              <a:rPr sz="1586" spc="4" dirty="0">
                <a:latin typeface="Times New Roman"/>
                <a:cs typeface="Times New Roman"/>
              </a:rPr>
              <a:t>st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-4" dirty="0">
                <a:latin typeface="Times New Roman"/>
                <a:cs typeface="Times New Roman"/>
              </a:rPr>
              <a:t>m</a:t>
            </a:r>
            <a:r>
              <a:rPr sz="1586" dirty="0">
                <a:latin typeface="Times New Roman"/>
                <a:cs typeface="Times New Roman"/>
              </a:rPr>
              <a:t>.ou</a:t>
            </a:r>
            <a:r>
              <a:rPr sz="1586" spc="4" dirty="0">
                <a:latin typeface="Times New Roman"/>
                <a:cs typeface="Times New Roman"/>
              </a:rPr>
              <a:t>t</a:t>
            </a:r>
            <a:r>
              <a:rPr sz="1586" dirty="0">
                <a:latin typeface="Times New Roman"/>
                <a:cs typeface="Times New Roman"/>
              </a:rPr>
              <a:t>.</a:t>
            </a:r>
            <a:r>
              <a:rPr sz="1586" spc="4" dirty="0">
                <a:latin typeface="Times New Roman"/>
                <a:cs typeface="Times New Roman"/>
              </a:rPr>
              <a:t>pr</a:t>
            </a:r>
            <a:r>
              <a:rPr sz="1586" dirty="0">
                <a:latin typeface="Times New Roman"/>
                <a:cs typeface="Times New Roman"/>
              </a:rPr>
              <a:t>in</a:t>
            </a:r>
            <a:r>
              <a:rPr sz="1586" spc="4" dirty="0">
                <a:latin typeface="Times New Roman"/>
                <a:cs typeface="Times New Roman"/>
              </a:rPr>
              <a:t>t</a:t>
            </a:r>
            <a:r>
              <a:rPr sz="1586" dirty="0">
                <a:latin typeface="Times New Roman"/>
                <a:cs typeface="Times New Roman"/>
              </a:rPr>
              <a:t>l</a:t>
            </a:r>
            <a:r>
              <a:rPr sz="1586" spc="23" dirty="0">
                <a:latin typeface="Times New Roman"/>
                <a:cs typeface="Times New Roman"/>
              </a:rPr>
              <a:t>n</a:t>
            </a:r>
            <a:r>
              <a:rPr sz="1586" spc="-4" dirty="0">
                <a:latin typeface="Times New Roman"/>
                <a:cs typeface="Times New Roman"/>
              </a:rPr>
              <a:t>(</a:t>
            </a:r>
            <a:r>
              <a:rPr sz="1586" dirty="0">
                <a:latin typeface="Times New Roman"/>
                <a:cs typeface="Times New Roman"/>
              </a:rPr>
              <a:t>S</a:t>
            </a:r>
            <a:r>
              <a:rPr sz="1586" spc="-4" dirty="0">
                <a:latin typeface="Times New Roman"/>
                <a:cs typeface="Times New Roman"/>
              </a:rPr>
              <a:t>t</a:t>
            </a:r>
            <a:r>
              <a:rPr sz="1586" spc="-113" dirty="0">
                <a:latin typeface="Times New Roman"/>
                <a:cs typeface="Times New Roman"/>
              </a:rPr>
              <a:t>r</a:t>
            </a:r>
            <a:r>
              <a:rPr sz="1586" dirty="0">
                <a:latin typeface="Times New Roman"/>
                <a:cs typeface="Times New Roman"/>
              </a:rPr>
              <a:t>.</a:t>
            </a:r>
            <a:r>
              <a:rPr sz="1586" spc="4" dirty="0">
                <a:latin typeface="Times New Roman"/>
                <a:cs typeface="Times New Roman"/>
              </a:rPr>
              <a:t>t</a:t>
            </a:r>
            <a:r>
              <a:rPr sz="1586" dirty="0">
                <a:latin typeface="Times New Roman"/>
                <a:cs typeface="Times New Roman"/>
              </a:rPr>
              <a:t>oU</a:t>
            </a:r>
            <a:r>
              <a:rPr sz="1586" spc="4" dirty="0">
                <a:latin typeface="Times New Roman"/>
                <a:cs typeface="Times New Roman"/>
              </a:rPr>
              <a:t>p</a:t>
            </a:r>
            <a:r>
              <a:rPr sz="1586" spc="-4" dirty="0">
                <a:latin typeface="Times New Roman"/>
                <a:cs typeface="Times New Roman"/>
              </a:rPr>
              <a:t>p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4" dirty="0">
                <a:latin typeface="Times New Roman"/>
                <a:cs typeface="Times New Roman"/>
              </a:rPr>
              <a:t>r</a:t>
            </a:r>
            <a:r>
              <a:rPr sz="1586" dirty="0">
                <a:latin typeface="Times New Roman"/>
                <a:cs typeface="Times New Roman"/>
              </a:rPr>
              <a:t>C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spc="4" dirty="0">
                <a:latin typeface="Times New Roman"/>
                <a:cs typeface="Times New Roman"/>
              </a:rPr>
              <a:t>se</a:t>
            </a:r>
            <a:r>
              <a:rPr sz="1586" dirty="0">
                <a:latin typeface="Times New Roman"/>
                <a:cs typeface="Times New Roman"/>
              </a:rPr>
              <a:t>()</a:t>
            </a:r>
            <a:r>
              <a:rPr sz="1586" spc="40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);</a:t>
            </a:r>
            <a:endParaRPr sz="158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307456" y="4843946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99CA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1251675" y="688658"/>
            <a:ext cx="9699128" cy="3649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1884543" y="4700574"/>
            <a:ext cx="8146752" cy="101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2836" indent="-1281330">
              <a:lnSpc>
                <a:spcPts val="3814"/>
              </a:lnSpc>
              <a:spcBef>
                <a:spcPts val="299"/>
              </a:spcBef>
            </a:pPr>
            <a:r>
              <a:rPr sz="3624" spc="10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624" spc="96" dirty="0">
                <a:solidFill>
                  <a:srgbClr val="0C0C0C"/>
                </a:solidFill>
                <a:latin typeface="Times New Roman"/>
                <a:cs typeface="Times New Roman"/>
              </a:rPr>
              <a:t>D</a:t>
            </a:r>
            <a:r>
              <a:rPr sz="3624" spc="99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624" spc="96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3624" spc="99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624" spc="10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624" spc="99" dirty="0">
                <a:solidFill>
                  <a:srgbClr val="0C0C0C"/>
                </a:solidFill>
                <a:latin typeface="Times New Roman"/>
                <a:cs typeface="Times New Roman"/>
              </a:rPr>
              <a:t>F</a:t>
            </a:r>
            <a:r>
              <a:rPr sz="3624" spc="10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624" spc="99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624" spc="96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624" dirty="0">
                <a:solidFill>
                  <a:srgbClr val="0C0C0C"/>
                </a:solidFill>
                <a:latin typeface="Times New Roman"/>
                <a:cs typeface="Times New Roman"/>
              </a:rPr>
              <a:t>,</a:t>
            </a:r>
            <a:r>
              <a:rPr sz="3624" spc="516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624" spc="159" dirty="0">
                <a:solidFill>
                  <a:srgbClr val="0C0C0C"/>
                </a:solidFill>
                <a:latin typeface="Times New Roman"/>
                <a:cs typeface="Times New Roman"/>
              </a:rPr>
              <a:t>K</a:t>
            </a:r>
            <a:r>
              <a:rPr sz="3624" spc="162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624" spc="159" dirty="0">
                <a:solidFill>
                  <a:srgbClr val="0C0C0C"/>
                </a:solidFill>
                <a:latin typeface="Times New Roman"/>
                <a:cs typeface="Times New Roman"/>
              </a:rPr>
              <a:t>Y</a:t>
            </a:r>
            <a:r>
              <a:rPr sz="3624" spc="58" dirty="0">
                <a:solidFill>
                  <a:srgbClr val="0C0C0C"/>
                </a:solidFill>
                <a:latin typeface="Times New Roman"/>
                <a:cs typeface="Times New Roman"/>
              </a:rPr>
              <a:t>W</a:t>
            </a:r>
            <a:r>
              <a:rPr sz="3624" spc="159" dirty="0">
                <a:solidFill>
                  <a:srgbClr val="0C0C0C"/>
                </a:solidFill>
                <a:latin typeface="Times New Roman"/>
                <a:cs typeface="Times New Roman"/>
              </a:rPr>
              <a:t>OR</a:t>
            </a:r>
            <a:r>
              <a:rPr sz="3624" spc="-130" dirty="0">
                <a:solidFill>
                  <a:srgbClr val="0C0C0C"/>
                </a:solidFill>
                <a:latin typeface="Times New Roman"/>
                <a:cs typeface="Times New Roman"/>
              </a:rPr>
              <a:t>D</a:t>
            </a:r>
            <a:r>
              <a:rPr sz="3624" dirty="0">
                <a:solidFill>
                  <a:srgbClr val="0C0C0C"/>
                </a:solidFill>
                <a:latin typeface="Times New Roman"/>
                <a:cs typeface="Times New Roman"/>
              </a:rPr>
              <a:t>,</a:t>
            </a:r>
            <a:r>
              <a:rPr sz="3624" spc="49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624" spc="99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624" spc="10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624" spc="96" dirty="0">
                <a:solidFill>
                  <a:srgbClr val="0C0C0C"/>
                </a:solidFill>
                <a:latin typeface="Times New Roman"/>
                <a:cs typeface="Times New Roman"/>
              </a:rPr>
              <a:t>P</a:t>
            </a:r>
            <a:r>
              <a:rPr sz="3624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lang="en-US" sz="3624" spc="44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624" dirty="0">
                <a:solidFill>
                  <a:srgbClr val="0C0C0C"/>
                </a:solidFill>
                <a:latin typeface="Times New Roman"/>
                <a:cs typeface="Times New Roman"/>
              </a:rPr>
              <a:t>DA</a:t>
            </a:r>
            <a:r>
              <a:rPr sz="3624" spc="31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624" spc="159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624" dirty="0">
                <a:solidFill>
                  <a:srgbClr val="0C0C0C"/>
                </a:solidFill>
                <a:latin typeface="Times New Roman"/>
                <a:cs typeface="Times New Roman"/>
              </a:rPr>
              <a:t>, D</a:t>
            </a:r>
            <a:r>
              <a:rPr sz="3624" spc="9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624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3624" spc="53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624" spc="92" dirty="0">
                <a:solidFill>
                  <a:srgbClr val="0C0C0C"/>
                </a:solidFill>
                <a:latin typeface="Times New Roman"/>
                <a:cs typeface="Times New Roman"/>
              </a:rPr>
              <a:t>OP</a:t>
            </a:r>
            <a:r>
              <a:rPr sz="3624" spc="94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624" spc="92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624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624" spc="36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624" spc="92" dirty="0">
                <a:solidFill>
                  <a:srgbClr val="0C0C0C"/>
                </a:solidFill>
                <a:latin typeface="Times New Roman"/>
                <a:cs typeface="Times New Roman"/>
              </a:rPr>
              <a:t>O</a:t>
            </a:r>
            <a:r>
              <a:rPr sz="3624" dirty="0">
                <a:solidFill>
                  <a:srgbClr val="0C0C0C"/>
                </a:solidFill>
                <a:latin typeface="Times New Roman"/>
                <a:cs typeface="Times New Roman"/>
              </a:rPr>
              <a:t>R </a:t>
            </a:r>
            <a:r>
              <a:rPr sz="3624" spc="26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624" spc="-75" dirty="0">
                <a:solidFill>
                  <a:srgbClr val="0C0C0C"/>
                </a:solidFill>
                <a:latin typeface="Times New Roman"/>
                <a:cs typeface="Times New Roman"/>
              </a:rPr>
              <a:t>P</a:t>
            </a:r>
            <a:r>
              <a:rPr sz="3624" spc="9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624" dirty="0">
                <a:solidFill>
                  <a:srgbClr val="0C0C0C"/>
                </a:solidFill>
                <a:latin typeface="Times New Roman"/>
                <a:cs typeface="Times New Roman"/>
              </a:rPr>
              <a:t>DA </a:t>
            </a:r>
            <a:r>
              <a:rPr sz="3624" spc="79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624" spc="94" dirty="0">
                <a:solidFill>
                  <a:srgbClr val="0C0C0C"/>
                </a:solidFill>
                <a:latin typeface="Times New Roman"/>
                <a:cs typeface="Times New Roman"/>
              </a:rPr>
              <a:t>J</a:t>
            </a:r>
            <a:r>
              <a:rPr sz="3624" spc="-76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624" spc="-35" dirty="0">
                <a:solidFill>
                  <a:srgbClr val="0C0C0C"/>
                </a:solidFill>
                <a:latin typeface="Times New Roman"/>
                <a:cs typeface="Times New Roman"/>
              </a:rPr>
              <a:t>V</a:t>
            </a:r>
            <a:r>
              <a:rPr sz="3624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endParaRPr sz="3624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99CA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126547" y="1480079"/>
            <a:ext cx="3279049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8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D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spc="8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F</a:t>
            </a:r>
            <a:r>
              <a:rPr sz="3941" spc="8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26547" y="2093760"/>
            <a:ext cx="8489255" cy="36418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19255">
              <a:spcBef>
                <a:spcPts val="92"/>
              </a:spcBef>
            </a:pPr>
            <a:r>
              <a:rPr sz="1993" dirty="0">
                <a:latin typeface="Times New Roman"/>
                <a:cs typeface="Times New Roman"/>
              </a:rPr>
              <a:t>Id</a:t>
            </a:r>
            <a:r>
              <a:rPr sz="1993" spc="4" dirty="0">
                <a:latin typeface="Times New Roman"/>
                <a:cs typeface="Times New Roman"/>
              </a:rPr>
              <a:t>ent</a:t>
            </a:r>
            <a:r>
              <a:rPr sz="1993" dirty="0">
                <a:latin typeface="Times New Roman"/>
                <a:cs typeface="Times New Roman"/>
              </a:rPr>
              <a:t>i</a:t>
            </a:r>
            <a:r>
              <a:rPr sz="1993" spc="4" dirty="0">
                <a:latin typeface="Times New Roman"/>
                <a:cs typeface="Times New Roman"/>
              </a:rPr>
              <a:t>f</a:t>
            </a:r>
            <a:r>
              <a:rPr sz="1993" dirty="0">
                <a:latin typeface="Times New Roman"/>
                <a:cs typeface="Times New Roman"/>
              </a:rPr>
              <a:t>i</a:t>
            </a:r>
            <a:r>
              <a:rPr sz="1993" spc="4" dirty="0">
                <a:latin typeface="Times New Roman"/>
                <a:cs typeface="Times New Roman"/>
              </a:rPr>
              <a:t>e</a:t>
            </a:r>
            <a:r>
              <a:rPr sz="1993" dirty="0">
                <a:latin typeface="Times New Roman"/>
                <a:cs typeface="Times New Roman"/>
              </a:rPr>
              <a:t>r</a:t>
            </a:r>
            <a:r>
              <a:rPr sz="1993" spc="49" dirty="0">
                <a:latin typeface="Times New Roman"/>
                <a:cs typeface="Times New Roman"/>
              </a:rPr>
              <a:t> </a:t>
            </a:r>
            <a:r>
              <a:rPr sz="1993" spc="-4" dirty="0">
                <a:latin typeface="Times New Roman"/>
                <a:cs typeface="Times New Roman"/>
              </a:rPr>
              <a:t>m</a:t>
            </a:r>
            <a:r>
              <a:rPr sz="1993" spc="4" dirty="0">
                <a:latin typeface="Times New Roman"/>
                <a:cs typeface="Times New Roman"/>
              </a:rPr>
              <a:t>e</a:t>
            </a:r>
            <a:r>
              <a:rPr sz="1993" spc="36" dirty="0">
                <a:latin typeface="Times New Roman"/>
                <a:cs typeface="Times New Roman"/>
              </a:rPr>
              <a:t>r</a:t>
            </a:r>
            <a:r>
              <a:rPr sz="1993" spc="4" dirty="0">
                <a:latin typeface="Times New Roman"/>
                <a:cs typeface="Times New Roman"/>
              </a:rPr>
              <a:t>u</a:t>
            </a:r>
            <a:r>
              <a:rPr sz="1993" dirty="0">
                <a:latin typeface="Times New Roman"/>
                <a:cs typeface="Times New Roman"/>
              </a:rPr>
              <a:t>pa</a:t>
            </a:r>
            <a:r>
              <a:rPr sz="1993" spc="4" dirty="0">
                <a:latin typeface="Times New Roman"/>
                <a:cs typeface="Times New Roman"/>
              </a:rPr>
              <a:t>k</a:t>
            </a:r>
            <a:r>
              <a:rPr sz="1993" spc="-9" dirty="0">
                <a:latin typeface="Times New Roman"/>
                <a:cs typeface="Times New Roman"/>
              </a:rPr>
              <a:t>a</a:t>
            </a:r>
            <a:r>
              <a:rPr sz="1993" dirty="0">
                <a:latin typeface="Times New Roman"/>
                <a:cs typeface="Times New Roman"/>
              </a:rPr>
              <a:t>n</a:t>
            </a:r>
            <a:r>
              <a:rPr sz="1993" spc="79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p</a:t>
            </a:r>
            <a:r>
              <a:rPr sz="1993" spc="4" dirty="0">
                <a:latin typeface="Times New Roman"/>
                <a:cs typeface="Times New Roman"/>
              </a:rPr>
              <a:t>en</a:t>
            </a: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-4" dirty="0">
                <a:latin typeface="Times New Roman"/>
                <a:cs typeface="Times New Roman"/>
              </a:rPr>
              <a:t>m</a:t>
            </a: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-8" dirty="0">
                <a:latin typeface="Times New Roman"/>
                <a:cs typeface="Times New Roman"/>
              </a:rPr>
              <a:t>a</a:t>
            </a:r>
            <a:r>
              <a:rPr sz="1993" dirty="0">
                <a:latin typeface="Times New Roman"/>
                <a:cs typeface="Times New Roman"/>
              </a:rPr>
              <a:t>n</a:t>
            </a:r>
            <a:r>
              <a:rPr sz="1993" spc="17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pada </a:t>
            </a:r>
            <a:r>
              <a:rPr sz="1993" spc="49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p</a:t>
            </a:r>
            <a:r>
              <a:rPr sz="1993" spc="5" dirty="0">
                <a:latin typeface="Times New Roman"/>
                <a:cs typeface="Times New Roman"/>
              </a:rPr>
              <a:t>e</a:t>
            </a:r>
            <a:r>
              <a:rPr sz="1993" spc="-5" dirty="0">
                <a:latin typeface="Times New Roman"/>
                <a:cs typeface="Times New Roman"/>
              </a:rPr>
              <a:t>m</a:t>
            </a:r>
            <a:r>
              <a:rPr sz="1993" spc="5" dirty="0">
                <a:latin typeface="Times New Roman"/>
                <a:cs typeface="Times New Roman"/>
              </a:rPr>
              <a:t>o</a:t>
            </a:r>
            <a:r>
              <a:rPr sz="1993" dirty="0">
                <a:latin typeface="Times New Roman"/>
                <a:cs typeface="Times New Roman"/>
              </a:rPr>
              <a:t>g</a:t>
            </a:r>
            <a:r>
              <a:rPr sz="1993" spc="-18" dirty="0">
                <a:latin typeface="Times New Roman"/>
                <a:cs typeface="Times New Roman"/>
              </a:rPr>
              <a:t>r</a:t>
            </a: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-5" dirty="0">
                <a:latin typeface="Times New Roman"/>
                <a:cs typeface="Times New Roman"/>
              </a:rPr>
              <a:t>m</a:t>
            </a:r>
            <a:r>
              <a:rPr sz="1993" dirty="0">
                <a:latin typeface="Times New Roman"/>
                <a:cs typeface="Times New Roman"/>
              </a:rPr>
              <a:t>an</a:t>
            </a:r>
            <a:r>
              <a:rPr sz="1993" spc="-71" dirty="0">
                <a:latin typeface="Times New Roman"/>
                <a:cs typeface="Times New Roman"/>
              </a:rPr>
              <a:t> </a:t>
            </a:r>
            <a:r>
              <a:rPr sz="1993" spc="4" dirty="0">
                <a:latin typeface="Times New Roman"/>
                <a:cs typeface="Times New Roman"/>
              </a:rPr>
              <a:t>untu</a:t>
            </a:r>
            <a:r>
              <a:rPr sz="1993" dirty="0">
                <a:latin typeface="Times New Roman"/>
                <a:cs typeface="Times New Roman"/>
              </a:rPr>
              <a:t>k</a:t>
            </a:r>
            <a:r>
              <a:rPr sz="1993" spc="80" dirty="0">
                <a:latin typeface="Times New Roman"/>
                <a:cs typeface="Times New Roman"/>
              </a:rPr>
              <a:t> </a:t>
            </a:r>
            <a:r>
              <a:rPr sz="1993" spc="-26" dirty="0">
                <a:latin typeface="Times New Roman"/>
                <a:cs typeface="Times New Roman"/>
              </a:rPr>
              <a:t>v</a:t>
            </a: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4" dirty="0">
                <a:latin typeface="Times New Roman"/>
                <a:cs typeface="Times New Roman"/>
              </a:rPr>
              <a:t>r</a:t>
            </a:r>
            <a:r>
              <a:rPr sz="1993" dirty="0">
                <a:latin typeface="Times New Roman"/>
                <a:cs typeface="Times New Roman"/>
              </a:rPr>
              <a:t>iab</a:t>
            </a:r>
            <a:r>
              <a:rPr sz="1993" spc="4" dirty="0">
                <a:latin typeface="Times New Roman"/>
                <a:cs typeface="Times New Roman"/>
              </a:rPr>
              <a:t>e</a:t>
            </a:r>
            <a:r>
              <a:rPr sz="1993" dirty="0">
                <a:latin typeface="Times New Roman"/>
                <a:cs typeface="Times New Roman"/>
              </a:rPr>
              <a:t>l,</a:t>
            </a:r>
            <a:r>
              <a:rPr sz="1993" spc="45" dirty="0">
                <a:latin typeface="Times New Roman"/>
                <a:cs typeface="Times New Roman"/>
              </a:rPr>
              <a:t> </a:t>
            </a:r>
            <a:r>
              <a:rPr sz="1993" spc="-13" dirty="0">
                <a:latin typeface="Times New Roman"/>
                <a:cs typeface="Times New Roman"/>
              </a:rPr>
              <a:t>k</a:t>
            </a:r>
            <a:r>
              <a:rPr sz="1993" spc="4" dirty="0">
                <a:latin typeface="Times New Roman"/>
                <a:cs typeface="Times New Roman"/>
              </a:rPr>
              <a:t>onst</a:t>
            </a: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4" dirty="0">
                <a:latin typeface="Times New Roman"/>
                <a:cs typeface="Times New Roman"/>
              </a:rPr>
              <a:t>nt</a:t>
            </a:r>
            <a:r>
              <a:rPr sz="1993" dirty="0">
                <a:latin typeface="Times New Roman"/>
                <a:cs typeface="Times New Roman"/>
              </a:rPr>
              <a:t>a,</a:t>
            </a:r>
          </a:p>
          <a:p>
            <a:pPr marL="11506" marR="36993">
              <a:spcBef>
                <a:spcPts val="11"/>
              </a:spcBef>
            </a:pPr>
            <a:r>
              <a:rPr sz="1993" spc="-4" dirty="0">
                <a:latin typeface="Times New Roman"/>
                <a:cs typeface="Times New Roman"/>
              </a:rPr>
              <a:t>m</a:t>
            </a:r>
            <a:r>
              <a:rPr sz="1993" spc="4" dirty="0">
                <a:latin typeface="Times New Roman"/>
                <a:cs typeface="Times New Roman"/>
              </a:rPr>
              <a:t>etho</a:t>
            </a:r>
            <a:r>
              <a:rPr sz="1993" dirty="0">
                <a:latin typeface="Times New Roman"/>
                <a:cs typeface="Times New Roman"/>
              </a:rPr>
              <a:t>d,</a:t>
            </a:r>
            <a:r>
              <a:rPr sz="1993" spc="-74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cla</a:t>
            </a:r>
            <a:r>
              <a:rPr sz="1993" spc="4" dirty="0">
                <a:latin typeface="Times New Roman"/>
                <a:cs typeface="Times New Roman"/>
              </a:rPr>
              <a:t>s</a:t>
            </a:r>
            <a:r>
              <a:rPr sz="1993" dirty="0">
                <a:latin typeface="Times New Roman"/>
                <a:cs typeface="Times New Roman"/>
              </a:rPr>
              <a:t>s</a:t>
            </a:r>
            <a:r>
              <a:rPr sz="1993" spc="49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dan</a:t>
            </a:r>
            <a:r>
              <a:rPr sz="1993" spc="53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pa</a:t>
            </a:r>
            <a:r>
              <a:rPr sz="1993" spc="31" dirty="0">
                <a:latin typeface="Times New Roman"/>
                <a:cs typeface="Times New Roman"/>
              </a:rPr>
              <a:t>c</a:t>
            </a:r>
            <a:r>
              <a:rPr sz="1993" spc="4" dirty="0">
                <a:latin typeface="Times New Roman"/>
                <a:cs typeface="Times New Roman"/>
              </a:rPr>
              <a:t>k</a:t>
            </a: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-31" dirty="0">
                <a:latin typeface="Times New Roman"/>
                <a:cs typeface="Times New Roman"/>
              </a:rPr>
              <a:t>g</a:t>
            </a:r>
            <a:r>
              <a:rPr sz="1993" spc="-13" dirty="0">
                <a:latin typeface="Times New Roman"/>
                <a:cs typeface="Times New Roman"/>
              </a:rPr>
              <a:t>e</a:t>
            </a:r>
            <a:r>
              <a:rPr sz="1993" dirty="0">
                <a:latin typeface="Times New Roman"/>
                <a:cs typeface="Times New Roman"/>
              </a:rPr>
              <a:t>.</a:t>
            </a:r>
            <a:r>
              <a:rPr sz="1993" spc="35" dirty="0">
                <a:latin typeface="Times New Roman"/>
                <a:cs typeface="Times New Roman"/>
              </a:rPr>
              <a:t> </a:t>
            </a:r>
            <a:r>
              <a:rPr sz="1993" spc="-23" dirty="0">
                <a:latin typeface="Times New Roman"/>
                <a:cs typeface="Times New Roman"/>
              </a:rPr>
              <a:t>J</a:t>
            </a: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-26" dirty="0">
                <a:latin typeface="Times New Roman"/>
                <a:cs typeface="Times New Roman"/>
              </a:rPr>
              <a:t>v</a:t>
            </a: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40" dirty="0">
                <a:latin typeface="Times New Roman"/>
                <a:cs typeface="Times New Roman"/>
              </a:rPr>
              <a:t> </a:t>
            </a:r>
            <a:r>
              <a:rPr sz="1993" spc="-4" dirty="0">
                <a:latin typeface="Times New Roman"/>
                <a:cs typeface="Times New Roman"/>
              </a:rPr>
              <a:t>m</a:t>
            </a:r>
            <a:r>
              <a:rPr sz="1993" spc="4" dirty="0">
                <a:latin typeface="Times New Roman"/>
                <a:cs typeface="Times New Roman"/>
              </a:rPr>
              <a:t>e</a:t>
            </a:r>
            <a:r>
              <a:rPr sz="1993" spc="36" dirty="0">
                <a:latin typeface="Times New Roman"/>
                <a:cs typeface="Times New Roman"/>
              </a:rPr>
              <a:t>r</a:t>
            </a:r>
            <a:r>
              <a:rPr sz="1993" spc="4" dirty="0">
                <a:latin typeface="Times New Roman"/>
                <a:cs typeface="Times New Roman"/>
              </a:rPr>
              <a:t>u</a:t>
            </a:r>
            <a:r>
              <a:rPr sz="1993" dirty="0">
                <a:latin typeface="Times New Roman"/>
                <a:cs typeface="Times New Roman"/>
              </a:rPr>
              <a:t>pa</a:t>
            </a:r>
            <a:r>
              <a:rPr sz="1993" spc="4" dirty="0">
                <a:latin typeface="Times New Roman"/>
                <a:cs typeface="Times New Roman"/>
              </a:rPr>
              <a:t>k</a:t>
            </a:r>
            <a:r>
              <a:rPr sz="1993" dirty="0">
                <a:latin typeface="Times New Roman"/>
                <a:cs typeface="Times New Roman"/>
              </a:rPr>
              <a:t>an</a:t>
            </a:r>
            <a:r>
              <a:rPr sz="1993" spc="88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ba</a:t>
            </a:r>
            <a:r>
              <a:rPr sz="1993" spc="-4" dirty="0">
                <a:latin typeface="Times New Roman"/>
                <a:cs typeface="Times New Roman"/>
              </a:rPr>
              <a:t>h</a:t>
            </a: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4" dirty="0">
                <a:latin typeface="Times New Roman"/>
                <a:cs typeface="Times New Roman"/>
              </a:rPr>
              <a:t>s</a:t>
            </a: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40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p</a:t>
            </a:r>
            <a:r>
              <a:rPr sz="1993" spc="5" dirty="0">
                <a:latin typeface="Times New Roman"/>
                <a:cs typeface="Times New Roman"/>
              </a:rPr>
              <a:t>e</a:t>
            </a:r>
            <a:r>
              <a:rPr sz="1993" spc="-5" dirty="0">
                <a:latin typeface="Times New Roman"/>
                <a:cs typeface="Times New Roman"/>
              </a:rPr>
              <a:t>mo</a:t>
            </a:r>
            <a:r>
              <a:rPr sz="1993" dirty="0">
                <a:latin typeface="Times New Roman"/>
                <a:cs typeface="Times New Roman"/>
              </a:rPr>
              <a:t>g</a:t>
            </a:r>
            <a:r>
              <a:rPr sz="1993" spc="-18" dirty="0">
                <a:latin typeface="Times New Roman"/>
                <a:cs typeface="Times New Roman"/>
              </a:rPr>
              <a:t>r</a:t>
            </a: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-5" dirty="0">
                <a:latin typeface="Times New Roman"/>
                <a:cs typeface="Times New Roman"/>
              </a:rPr>
              <a:t>m</a:t>
            </a:r>
            <a:r>
              <a:rPr sz="1993" spc="-9" dirty="0">
                <a:latin typeface="Times New Roman"/>
                <a:cs typeface="Times New Roman"/>
              </a:rPr>
              <a:t>a</a:t>
            </a:r>
            <a:r>
              <a:rPr sz="1993" dirty="0">
                <a:latin typeface="Times New Roman"/>
                <a:cs typeface="Times New Roman"/>
              </a:rPr>
              <a:t>n</a:t>
            </a:r>
            <a:r>
              <a:rPr sz="1993" spc="33" dirty="0">
                <a:latin typeface="Times New Roman"/>
                <a:cs typeface="Times New Roman"/>
              </a:rPr>
              <a:t> </a:t>
            </a:r>
            <a:r>
              <a:rPr sz="1993" spc="-58" dirty="0">
                <a:latin typeface="Times New Roman"/>
                <a:cs typeface="Times New Roman"/>
              </a:rPr>
              <a:t>y</a:t>
            </a: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-4" dirty="0">
                <a:latin typeface="Times New Roman"/>
                <a:cs typeface="Times New Roman"/>
              </a:rPr>
              <a:t>n</a:t>
            </a:r>
            <a:r>
              <a:rPr sz="1993" dirty="0">
                <a:latin typeface="Times New Roman"/>
                <a:cs typeface="Times New Roman"/>
              </a:rPr>
              <a:t>g</a:t>
            </a:r>
            <a:r>
              <a:rPr sz="1993" spc="17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ca</a:t>
            </a:r>
            <a:r>
              <a:rPr sz="1993" spc="4" dirty="0">
                <a:latin typeface="Times New Roman"/>
                <a:cs typeface="Times New Roman"/>
              </a:rPr>
              <a:t>s</a:t>
            </a:r>
            <a:r>
              <a:rPr sz="1993" spc="68" dirty="0">
                <a:latin typeface="Times New Roman"/>
                <a:cs typeface="Times New Roman"/>
              </a:rPr>
              <a:t>e</a:t>
            </a:r>
            <a:r>
              <a:rPr sz="1993" dirty="0">
                <a:latin typeface="Times New Roman"/>
                <a:cs typeface="Times New Roman"/>
              </a:rPr>
              <a:t>- </a:t>
            </a:r>
            <a:r>
              <a:rPr sz="1993" spc="4" dirty="0">
                <a:latin typeface="Times New Roman"/>
                <a:cs typeface="Times New Roman"/>
              </a:rPr>
              <a:t>sens</a:t>
            </a:r>
            <a:r>
              <a:rPr sz="1993" dirty="0">
                <a:latin typeface="Times New Roman"/>
                <a:cs typeface="Times New Roman"/>
              </a:rPr>
              <a:t>i</a:t>
            </a:r>
            <a:r>
              <a:rPr sz="1993" spc="4" dirty="0">
                <a:latin typeface="Times New Roman"/>
                <a:cs typeface="Times New Roman"/>
              </a:rPr>
              <a:t>t</a:t>
            </a:r>
            <a:r>
              <a:rPr sz="1993" dirty="0">
                <a:latin typeface="Times New Roman"/>
                <a:cs typeface="Times New Roman"/>
              </a:rPr>
              <a:t>i</a:t>
            </a:r>
            <a:r>
              <a:rPr sz="1993" spc="-24" dirty="0">
                <a:latin typeface="Times New Roman"/>
                <a:cs typeface="Times New Roman"/>
              </a:rPr>
              <a:t>v</a:t>
            </a:r>
            <a:r>
              <a:rPr sz="1993" dirty="0">
                <a:latin typeface="Times New Roman"/>
                <a:cs typeface="Times New Roman"/>
              </a:rPr>
              <a:t>e</a:t>
            </a:r>
            <a:r>
              <a:rPr sz="1993" spc="129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(</a:t>
            </a:r>
            <a:r>
              <a:rPr sz="1993" spc="-4" dirty="0">
                <a:latin typeface="Times New Roman"/>
                <a:cs typeface="Times New Roman"/>
              </a:rPr>
              <a:t>m</a:t>
            </a:r>
            <a:r>
              <a:rPr sz="1993" spc="4" dirty="0">
                <a:latin typeface="Times New Roman"/>
                <a:cs typeface="Times New Roman"/>
              </a:rPr>
              <a:t>e</a:t>
            </a:r>
            <a:r>
              <a:rPr sz="1993" spc="-4" dirty="0">
                <a:latin typeface="Times New Roman"/>
                <a:cs typeface="Times New Roman"/>
              </a:rPr>
              <a:t>m</a:t>
            </a:r>
            <a:r>
              <a:rPr sz="1993" dirty="0">
                <a:latin typeface="Times New Roman"/>
                <a:cs typeface="Times New Roman"/>
              </a:rPr>
              <a:t>b</a:t>
            </a:r>
            <a:r>
              <a:rPr sz="1993" spc="4" dirty="0">
                <a:latin typeface="Times New Roman"/>
                <a:cs typeface="Times New Roman"/>
              </a:rPr>
              <a:t>e</a:t>
            </a:r>
            <a:r>
              <a:rPr sz="1993" dirty="0">
                <a:latin typeface="Times New Roman"/>
                <a:cs typeface="Times New Roman"/>
              </a:rPr>
              <a:t>da</a:t>
            </a:r>
            <a:r>
              <a:rPr sz="1993" spc="-4" dirty="0">
                <a:latin typeface="Times New Roman"/>
                <a:cs typeface="Times New Roman"/>
              </a:rPr>
              <a:t>k</a:t>
            </a:r>
            <a:r>
              <a:rPr sz="1993" dirty="0">
                <a:latin typeface="Times New Roman"/>
                <a:cs typeface="Times New Roman"/>
              </a:rPr>
              <a:t>an</a:t>
            </a:r>
            <a:r>
              <a:rPr sz="1993" spc="40" dirty="0">
                <a:latin typeface="Times New Roman"/>
                <a:cs typeface="Times New Roman"/>
              </a:rPr>
              <a:t> </a:t>
            </a:r>
            <a:r>
              <a:rPr sz="1993" spc="4" dirty="0">
                <a:latin typeface="Times New Roman"/>
                <a:cs typeface="Times New Roman"/>
              </a:rPr>
              <a:t>h</a:t>
            </a:r>
            <a:r>
              <a:rPr sz="1993" spc="-4" dirty="0">
                <a:latin typeface="Times New Roman"/>
                <a:cs typeface="Times New Roman"/>
              </a:rPr>
              <a:t>u</a:t>
            </a:r>
            <a:r>
              <a:rPr sz="1993" spc="33" dirty="0">
                <a:latin typeface="Times New Roman"/>
                <a:cs typeface="Times New Roman"/>
              </a:rPr>
              <a:t>r</a:t>
            </a:r>
            <a:r>
              <a:rPr sz="1993" spc="4" dirty="0">
                <a:latin typeface="Times New Roman"/>
                <a:cs typeface="Times New Roman"/>
              </a:rPr>
              <a:t>u</a:t>
            </a:r>
            <a:r>
              <a:rPr sz="1993" dirty="0">
                <a:latin typeface="Times New Roman"/>
                <a:cs typeface="Times New Roman"/>
              </a:rPr>
              <a:t>f</a:t>
            </a:r>
            <a:r>
              <a:rPr sz="1993" spc="132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b</a:t>
            </a:r>
            <a:r>
              <a:rPr sz="1993" spc="4" dirty="0">
                <a:latin typeface="Times New Roman"/>
                <a:cs typeface="Times New Roman"/>
              </a:rPr>
              <a:t>es</a:t>
            </a:r>
            <a:r>
              <a:rPr sz="1993" spc="-8" dirty="0">
                <a:latin typeface="Times New Roman"/>
                <a:cs typeface="Times New Roman"/>
              </a:rPr>
              <a:t>a</a:t>
            </a:r>
            <a:r>
              <a:rPr sz="1993" dirty="0">
                <a:latin typeface="Times New Roman"/>
                <a:cs typeface="Times New Roman"/>
              </a:rPr>
              <a:t>r</a:t>
            </a:r>
            <a:r>
              <a:rPr sz="1993" spc="26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dan</a:t>
            </a:r>
            <a:r>
              <a:rPr sz="1993" spc="40" dirty="0">
                <a:latin typeface="Times New Roman"/>
                <a:cs typeface="Times New Roman"/>
              </a:rPr>
              <a:t> </a:t>
            </a:r>
            <a:r>
              <a:rPr sz="1993" spc="-26" dirty="0">
                <a:latin typeface="Times New Roman"/>
                <a:cs typeface="Times New Roman"/>
              </a:rPr>
              <a:t>k</a:t>
            </a:r>
            <a:r>
              <a:rPr sz="1993" spc="4" dirty="0">
                <a:latin typeface="Times New Roman"/>
                <a:cs typeface="Times New Roman"/>
              </a:rPr>
              <a:t>e</a:t>
            </a:r>
            <a:r>
              <a:rPr sz="1993" dirty="0">
                <a:latin typeface="Times New Roman"/>
                <a:cs typeface="Times New Roman"/>
              </a:rPr>
              <a:t>ci</a:t>
            </a:r>
            <a:r>
              <a:rPr sz="1993" spc="35" dirty="0">
                <a:latin typeface="Times New Roman"/>
                <a:cs typeface="Times New Roman"/>
              </a:rPr>
              <a:t>l</a:t>
            </a:r>
            <a:r>
              <a:rPr sz="1993" dirty="0">
                <a:latin typeface="Times New Roman"/>
                <a:cs typeface="Times New Roman"/>
              </a:rPr>
              <a:t>).</a:t>
            </a:r>
          </a:p>
          <a:p>
            <a:pPr marL="11506" marR="19255">
              <a:spcBef>
                <a:spcPts val="922"/>
              </a:spcBef>
            </a:pP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4" dirty="0">
                <a:latin typeface="Times New Roman"/>
                <a:cs typeface="Times New Roman"/>
              </a:rPr>
              <a:t>tu</a:t>
            </a:r>
            <a:r>
              <a:rPr sz="1993" spc="-17" dirty="0">
                <a:latin typeface="Times New Roman"/>
                <a:cs typeface="Times New Roman"/>
              </a:rPr>
              <a:t>r</a:t>
            </a:r>
            <a:r>
              <a:rPr sz="1993" dirty="0">
                <a:latin typeface="Times New Roman"/>
                <a:cs typeface="Times New Roman"/>
              </a:rPr>
              <a:t>an</a:t>
            </a:r>
            <a:r>
              <a:rPr sz="1993" spc="40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p</a:t>
            </a:r>
            <a:r>
              <a:rPr sz="1993" spc="4" dirty="0">
                <a:latin typeface="Times New Roman"/>
                <a:cs typeface="Times New Roman"/>
              </a:rPr>
              <a:t>en</a:t>
            </a: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-4" dirty="0">
                <a:latin typeface="Times New Roman"/>
                <a:cs typeface="Times New Roman"/>
              </a:rPr>
              <a:t>m</a:t>
            </a:r>
            <a:r>
              <a:rPr sz="1993" dirty="0">
                <a:latin typeface="Times New Roman"/>
                <a:cs typeface="Times New Roman"/>
              </a:rPr>
              <a:t>aan</a:t>
            </a:r>
            <a:r>
              <a:rPr sz="1993" spc="40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id</a:t>
            </a:r>
            <a:r>
              <a:rPr sz="1993" spc="4" dirty="0">
                <a:latin typeface="Times New Roman"/>
                <a:cs typeface="Times New Roman"/>
              </a:rPr>
              <a:t>ent</a:t>
            </a:r>
            <a:r>
              <a:rPr sz="1993" dirty="0">
                <a:latin typeface="Times New Roman"/>
                <a:cs typeface="Times New Roman"/>
              </a:rPr>
              <a:t>i</a:t>
            </a:r>
            <a:r>
              <a:rPr sz="1993" spc="4" dirty="0">
                <a:latin typeface="Times New Roman"/>
                <a:cs typeface="Times New Roman"/>
              </a:rPr>
              <a:t>f</a:t>
            </a:r>
            <a:r>
              <a:rPr sz="1993" dirty="0">
                <a:latin typeface="Times New Roman"/>
                <a:cs typeface="Times New Roman"/>
              </a:rPr>
              <a:t>i</a:t>
            </a:r>
            <a:r>
              <a:rPr sz="1993" spc="4" dirty="0">
                <a:latin typeface="Times New Roman"/>
                <a:cs typeface="Times New Roman"/>
              </a:rPr>
              <a:t>er</a:t>
            </a:r>
            <a:r>
              <a:rPr sz="1993" dirty="0">
                <a:latin typeface="Times New Roman"/>
                <a:cs typeface="Times New Roman"/>
              </a:rPr>
              <a:t>s</a:t>
            </a:r>
            <a:r>
              <a:rPr sz="1993" spc="17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dalam</a:t>
            </a:r>
            <a:r>
              <a:rPr sz="1993" spc="45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ja</a:t>
            </a:r>
            <a:r>
              <a:rPr sz="1993" spc="-26" dirty="0">
                <a:latin typeface="Times New Roman"/>
                <a:cs typeface="Times New Roman"/>
              </a:rPr>
              <a:t>v</a:t>
            </a: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49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adala</a:t>
            </a:r>
            <a:r>
              <a:rPr sz="1993" spc="40" dirty="0">
                <a:latin typeface="Times New Roman"/>
                <a:cs typeface="Times New Roman"/>
              </a:rPr>
              <a:t>h</a:t>
            </a:r>
            <a:r>
              <a:rPr sz="1993" dirty="0">
                <a:latin typeface="Times New Roman"/>
                <a:cs typeface="Times New Roman"/>
              </a:rPr>
              <a:t>:</a:t>
            </a:r>
          </a:p>
          <a:p>
            <a:pPr marL="713615" marR="19255" lvl="1" indent="-258890">
              <a:spcBef>
                <a:spcPts val="168"/>
              </a:spcBef>
              <a:buFont typeface="Arial" panose="020B0604020202020204" pitchFamily="34" charset="0"/>
              <a:buChar char="•"/>
            </a:pPr>
            <a:r>
              <a:rPr sz="1993" spc="4" dirty="0" err="1">
                <a:latin typeface="Times New Roman"/>
                <a:cs typeface="Times New Roman"/>
              </a:rPr>
              <a:t>D</a:t>
            </a:r>
            <a:r>
              <a:rPr sz="1993" dirty="0" err="1">
                <a:latin typeface="Times New Roman"/>
                <a:cs typeface="Times New Roman"/>
              </a:rPr>
              <a:t>apat</a:t>
            </a:r>
            <a:r>
              <a:rPr sz="1993" spc="31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di</a:t>
            </a:r>
            <a:r>
              <a:rPr sz="1993" spc="30" dirty="0">
                <a:latin typeface="Times New Roman"/>
                <a:cs typeface="Times New Roman"/>
              </a:rPr>
              <a:t>m</a:t>
            </a:r>
            <a:r>
              <a:rPr sz="1993" spc="-8" dirty="0">
                <a:latin typeface="Times New Roman"/>
                <a:cs typeface="Times New Roman"/>
              </a:rPr>
              <a:t>u</a:t>
            </a:r>
            <a:r>
              <a:rPr sz="1993" dirty="0">
                <a:latin typeface="Times New Roman"/>
                <a:cs typeface="Times New Roman"/>
              </a:rPr>
              <a:t>lai</a:t>
            </a:r>
            <a:r>
              <a:rPr sz="1993" spc="40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den</a:t>
            </a:r>
            <a:r>
              <a:rPr sz="1993" spc="-34" dirty="0">
                <a:latin typeface="Times New Roman"/>
                <a:cs typeface="Times New Roman"/>
              </a:rPr>
              <a:t>g</a:t>
            </a:r>
            <a:r>
              <a:rPr sz="1993" dirty="0">
                <a:latin typeface="Times New Roman"/>
                <a:cs typeface="Times New Roman"/>
              </a:rPr>
              <a:t>an</a:t>
            </a:r>
            <a:r>
              <a:rPr sz="1993" spc="19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hu</a:t>
            </a:r>
            <a:r>
              <a:rPr sz="1993" spc="29" dirty="0">
                <a:latin typeface="Times New Roman"/>
                <a:cs typeface="Times New Roman"/>
              </a:rPr>
              <a:t>r</a:t>
            </a:r>
            <a:r>
              <a:rPr sz="1993" dirty="0">
                <a:latin typeface="Times New Roman"/>
                <a:cs typeface="Times New Roman"/>
              </a:rPr>
              <a:t>u</a:t>
            </a:r>
            <a:r>
              <a:rPr sz="1993" spc="-79" dirty="0">
                <a:latin typeface="Times New Roman"/>
                <a:cs typeface="Times New Roman"/>
              </a:rPr>
              <a:t>f</a:t>
            </a:r>
            <a:r>
              <a:rPr sz="1993" dirty="0">
                <a:latin typeface="Times New Roman"/>
                <a:cs typeface="Times New Roman"/>
              </a:rPr>
              <a:t>,</a:t>
            </a:r>
            <a:r>
              <a:rPr sz="1993" spc="71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underscore</a:t>
            </a:r>
            <a:r>
              <a:rPr sz="1993" spc="19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(</a:t>
            </a:r>
            <a:r>
              <a:rPr sz="1993" spc="81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_</a:t>
            </a:r>
            <a:r>
              <a:rPr sz="1993" spc="54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)</a:t>
            </a:r>
            <a:r>
              <a:rPr sz="1993" spc="103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atau</a:t>
            </a:r>
            <a:r>
              <a:rPr sz="1993" spc="17" dirty="0">
                <a:latin typeface="Times New Roman"/>
                <a:cs typeface="Times New Roman"/>
              </a:rPr>
              <a:t> </a:t>
            </a:r>
            <a:r>
              <a:rPr sz="1993" dirty="0" err="1">
                <a:latin typeface="Times New Roman"/>
                <a:cs typeface="Times New Roman"/>
              </a:rPr>
              <a:t>tanda</a:t>
            </a:r>
            <a:r>
              <a:rPr sz="1993" spc="17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$</a:t>
            </a:r>
            <a:endParaRPr lang="en-US" sz="1993" dirty="0">
              <a:latin typeface="Times New Roman"/>
              <a:cs typeface="Times New Roman"/>
            </a:endParaRPr>
          </a:p>
          <a:p>
            <a:pPr marL="713615" marR="19255" lvl="1" indent="-258890">
              <a:spcBef>
                <a:spcPts val="168"/>
              </a:spcBef>
              <a:buFont typeface="Arial" panose="020B0604020202020204" pitchFamily="34" charset="0"/>
              <a:buChar char="•"/>
            </a:pPr>
            <a:r>
              <a:rPr sz="1993" dirty="0" err="1">
                <a:latin typeface="Times New Roman"/>
                <a:cs typeface="Times New Roman"/>
              </a:rPr>
              <a:t>Tidak</a:t>
            </a:r>
            <a:r>
              <a:rPr sz="1993" spc="17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boleh</a:t>
            </a:r>
            <a:r>
              <a:rPr sz="1993" spc="67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menggu</a:t>
            </a:r>
            <a:r>
              <a:rPr sz="1993" spc="-8" dirty="0">
                <a:latin typeface="Times New Roman"/>
                <a:cs typeface="Times New Roman"/>
              </a:rPr>
              <a:t>na</a:t>
            </a:r>
            <a:r>
              <a:rPr sz="1993" dirty="0">
                <a:latin typeface="Times New Roman"/>
                <a:cs typeface="Times New Roman"/>
              </a:rPr>
              <a:t>k</a:t>
            </a:r>
            <a:r>
              <a:rPr sz="1993" spc="-8" dirty="0">
                <a:latin typeface="Times New Roman"/>
                <a:cs typeface="Times New Roman"/>
              </a:rPr>
              <a:t>a</a:t>
            </a:r>
            <a:r>
              <a:rPr sz="1993" dirty="0">
                <a:latin typeface="Times New Roman"/>
                <a:cs typeface="Times New Roman"/>
              </a:rPr>
              <a:t>n</a:t>
            </a:r>
            <a:r>
              <a:rPr sz="1993" spc="8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simbol</a:t>
            </a:r>
            <a:r>
              <a:rPr sz="1993" spc="76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ope</a:t>
            </a:r>
            <a:r>
              <a:rPr sz="1993" spc="-9" dirty="0">
                <a:latin typeface="Times New Roman"/>
                <a:cs typeface="Times New Roman"/>
              </a:rPr>
              <a:t>r</a:t>
            </a:r>
            <a:r>
              <a:rPr sz="1993" dirty="0">
                <a:latin typeface="Times New Roman"/>
                <a:cs typeface="Times New Roman"/>
              </a:rPr>
              <a:t>at</a:t>
            </a:r>
            <a:r>
              <a:rPr sz="1993" spc="-9" dirty="0">
                <a:latin typeface="Times New Roman"/>
                <a:cs typeface="Times New Roman"/>
              </a:rPr>
              <a:t>o</a:t>
            </a:r>
            <a:r>
              <a:rPr sz="1993" dirty="0">
                <a:latin typeface="Times New Roman"/>
                <a:cs typeface="Times New Roman"/>
              </a:rPr>
              <a:t>r</a:t>
            </a:r>
            <a:r>
              <a:rPr sz="1993" spc="1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sepe</a:t>
            </a:r>
            <a:r>
              <a:rPr sz="1993" spc="31" dirty="0">
                <a:latin typeface="Times New Roman"/>
                <a:cs typeface="Times New Roman"/>
              </a:rPr>
              <a:t>r</a:t>
            </a:r>
            <a:r>
              <a:rPr sz="1993" dirty="0">
                <a:latin typeface="Times New Roman"/>
                <a:cs typeface="Times New Roman"/>
              </a:rPr>
              <a:t>ti</a:t>
            </a:r>
            <a:r>
              <a:rPr sz="1993" spc="17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:</a:t>
            </a:r>
            <a:r>
              <a:rPr sz="1993" spc="120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+</a:t>
            </a:r>
            <a:r>
              <a:rPr sz="1993" spc="248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-</a:t>
            </a:r>
            <a:r>
              <a:rPr sz="1993" spc="50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*</a:t>
            </a:r>
            <a:r>
              <a:rPr sz="1993" spc="-36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/</a:t>
            </a:r>
            <a:r>
              <a:rPr sz="1993" spc="-245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dan</a:t>
            </a:r>
            <a:r>
              <a:rPr sz="1993" spc="17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lain</a:t>
            </a:r>
            <a:r>
              <a:rPr sz="1993" spc="-3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–</a:t>
            </a:r>
            <a:r>
              <a:rPr sz="1993" spc="54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lain</a:t>
            </a:r>
            <a:endParaRPr lang="en-US" sz="1993" dirty="0">
              <a:latin typeface="Times New Roman"/>
              <a:cs typeface="Times New Roman"/>
            </a:endParaRPr>
          </a:p>
          <a:p>
            <a:pPr marL="713615" marR="19255" lvl="1" indent="-258890">
              <a:spcBef>
                <a:spcPts val="168"/>
              </a:spcBef>
              <a:buFont typeface="Arial" panose="020B0604020202020204" pitchFamily="34" charset="0"/>
              <a:buChar char="•"/>
            </a:pPr>
            <a:r>
              <a:rPr sz="1993" dirty="0" err="1">
                <a:latin typeface="Times New Roman"/>
                <a:cs typeface="Times New Roman"/>
              </a:rPr>
              <a:t>Tidak</a:t>
            </a:r>
            <a:r>
              <a:rPr sz="1993" spc="17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boleh</a:t>
            </a:r>
            <a:r>
              <a:rPr sz="1993" spc="67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menggu</a:t>
            </a:r>
            <a:r>
              <a:rPr sz="1993" spc="-8" dirty="0">
                <a:latin typeface="Times New Roman"/>
                <a:cs typeface="Times New Roman"/>
              </a:rPr>
              <a:t>na</a:t>
            </a:r>
            <a:r>
              <a:rPr sz="1993" dirty="0">
                <a:latin typeface="Times New Roman"/>
                <a:cs typeface="Times New Roman"/>
              </a:rPr>
              <a:t>k</a:t>
            </a:r>
            <a:r>
              <a:rPr sz="1993" spc="-8" dirty="0">
                <a:latin typeface="Times New Roman"/>
                <a:cs typeface="Times New Roman"/>
              </a:rPr>
              <a:t>a</a:t>
            </a:r>
            <a:r>
              <a:rPr sz="1993" dirty="0">
                <a:latin typeface="Times New Roman"/>
                <a:cs typeface="Times New Roman"/>
              </a:rPr>
              <a:t>n</a:t>
            </a:r>
            <a:r>
              <a:rPr sz="1993" spc="8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rese</a:t>
            </a:r>
            <a:r>
              <a:rPr sz="1993" spc="53" dirty="0">
                <a:latin typeface="Times New Roman"/>
                <a:cs typeface="Times New Roman"/>
              </a:rPr>
              <a:t>r</a:t>
            </a:r>
            <a:r>
              <a:rPr sz="1993" spc="-31" dirty="0">
                <a:latin typeface="Times New Roman"/>
                <a:cs typeface="Times New Roman"/>
              </a:rPr>
              <a:t>v</a:t>
            </a:r>
            <a:r>
              <a:rPr sz="1993" dirty="0">
                <a:latin typeface="Times New Roman"/>
                <a:cs typeface="Times New Roman"/>
              </a:rPr>
              <a:t>ed</a:t>
            </a:r>
            <a:r>
              <a:rPr sz="1993" spc="263" dirty="0">
                <a:latin typeface="Times New Roman"/>
                <a:cs typeface="Times New Roman"/>
              </a:rPr>
              <a:t> </a:t>
            </a:r>
            <a:r>
              <a:rPr sz="1993" spc="-31" dirty="0">
                <a:latin typeface="Times New Roman"/>
                <a:cs typeface="Times New Roman"/>
              </a:rPr>
              <a:t>w</a:t>
            </a:r>
            <a:r>
              <a:rPr sz="1993" dirty="0">
                <a:latin typeface="Times New Roman"/>
                <a:cs typeface="Times New Roman"/>
              </a:rPr>
              <a:t>ords</a:t>
            </a:r>
            <a:endParaRPr lang="en-US" sz="1993" dirty="0">
              <a:latin typeface="Times New Roman"/>
              <a:cs typeface="Times New Roman"/>
            </a:endParaRPr>
          </a:p>
          <a:p>
            <a:pPr marL="713615" marR="19255" lvl="1" indent="-258890">
              <a:spcBef>
                <a:spcPts val="168"/>
              </a:spcBef>
              <a:buFont typeface="Arial" panose="020B0604020202020204" pitchFamily="34" charset="0"/>
              <a:buChar char="•"/>
            </a:pPr>
            <a:r>
              <a:rPr sz="1993" spc="-87" dirty="0">
                <a:latin typeface="Times New Roman"/>
                <a:cs typeface="Times New Roman"/>
              </a:rPr>
              <a:t>P</a:t>
            </a:r>
            <a:r>
              <a:rPr sz="1993" dirty="0">
                <a:latin typeface="Times New Roman"/>
                <a:cs typeface="Times New Roman"/>
              </a:rPr>
              <a:t>anjang</a:t>
            </a:r>
            <a:r>
              <a:rPr sz="1993" spc="32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Identifier</a:t>
            </a:r>
            <a:r>
              <a:rPr sz="1993" spc="-57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boleh</a:t>
            </a:r>
            <a:r>
              <a:rPr sz="1993" spc="72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be</a:t>
            </a:r>
            <a:r>
              <a:rPr sz="1993" spc="-10" dirty="0">
                <a:latin typeface="Times New Roman"/>
                <a:cs typeface="Times New Roman"/>
              </a:rPr>
              <a:t>r</a:t>
            </a: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-10" dirty="0">
                <a:latin typeface="Times New Roman"/>
                <a:cs typeface="Times New Roman"/>
              </a:rPr>
              <a:t>p</a:t>
            </a: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-39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saj</a:t>
            </a:r>
            <a:r>
              <a:rPr sz="1993" spc="8" dirty="0">
                <a:latin typeface="Times New Roman"/>
                <a:cs typeface="Times New Roman"/>
              </a:rPr>
              <a:t>a</a:t>
            </a:r>
            <a:r>
              <a:rPr sz="1993" dirty="0">
                <a:latin typeface="Times New Roman"/>
                <a:cs typeface="Times New Roman"/>
              </a:rPr>
              <a:t>.</a:t>
            </a:r>
          </a:p>
          <a:p>
            <a:pPr marL="40502">
              <a:spcBef>
                <a:spcPts val="563"/>
              </a:spcBef>
            </a:pPr>
            <a:r>
              <a:rPr sz="1993" dirty="0">
                <a:latin typeface="Times New Roman"/>
                <a:cs typeface="Times New Roman"/>
              </a:rPr>
              <a:t>S</a:t>
            </a:r>
            <a:r>
              <a:rPr sz="1993" spc="-31" dirty="0">
                <a:latin typeface="Times New Roman"/>
                <a:cs typeface="Times New Roman"/>
              </a:rPr>
              <a:t>e</a:t>
            </a:r>
            <a:r>
              <a:rPr sz="1993" dirty="0">
                <a:latin typeface="Times New Roman"/>
                <a:cs typeface="Times New Roman"/>
              </a:rPr>
              <a:t>baik</a:t>
            </a:r>
            <a:r>
              <a:rPr sz="1993" spc="-40" dirty="0">
                <a:latin typeface="Times New Roman"/>
                <a:cs typeface="Times New Roman"/>
              </a:rPr>
              <a:t>n</a:t>
            </a:r>
            <a:r>
              <a:rPr sz="1993" spc="-53" dirty="0">
                <a:latin typeface="Times New Roman"/>
                <a:cs typeface="Times New Roman"/>
              </a:rPr>
              <a:t>y</a:t>
            </a: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31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d</a:t>
            </a:r>
            <a:r>
              <a:rPr sz="1993" spc="-8" dirty="0">
                <a:latin typeface="Times New Roman"/>
                <a:cs typeface="Times New Roman"/>
              </a:rPr>
              <a:t>a</a:t>
            </a:r>
            <a:r>
              <a:rPr sz="1993" dirty="0">
                <a:latin typeface="Times New Roman"/>
                <a:cs typeface="Times New Roman"/>
              </a:rPr>
              <a:t>l</a:t>
            </a:r>
            <a:r>
              <a:rPr sz="1993" spc="-8" dirty="0">
                <a:latin typeface="Times New Roman"/>
                <a:cs typeface="Times New Roman"/>
              </a:rPr>
              <a:t>a</a:t>
            </a:r>
            <a:r>
              <a:rPr sz="1993" dirty="0">
                <a:latin typeface="Times New Roman"/>
                <a:cs typeface="Times New Roman"/>
              </a:rPr>
              <a:t>m</a:t>
            </a:r>
            <a:r>
              <a:rPr sz="1993" spc="17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penam</a:t>
            </a:r>
            <a:r>
              <a:rPr sz="1993" spc="-9" dirty="0">
                <a:latin typeface="Times New Roman"/>
                <a:cs typeface="Times New Roman"/>
              </a:rPr>
              <a:t>aa</a:t>
            </a:r>
            <a:r>
              <a:rPr sz="1993" dirty="0">
                <a:latin typeface="Times New Roman"/>
                <a:cs typeface="Times New Roman"/>
              </a:rPr>
              <a:t>n</a:t>
            </a:r>
            <a:r>
              <a:rPr sz="1993" spc="21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identifier adalah</a:t>
            </a:r>
            <a:r>
              <a:rPr sz="1993" spc="31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sesu</a:t>
            </a:r>
            <a:r>
              <a:rPr sz="1993" spc="-8" dirty="0">
                <a:latin typeface="Times New Roman"/>
                <a:cs typeface="Times New Roman"/>
              </a:rPr>
              <a:t>a</a:t>
            </a:r>
            <a:r>
              <a:rPr sz="1993" dirty="0">
                <a:latin typeface="Times New Roman"/>
                <a:cs typeface="Times New Roman"/>
              </a:rPr>
              <a:t>i</a:t>
            </a:r>
            <a:r>
              <a:rPr sz="1993" spc="8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den</a:t>
            </a:r>
            <a:r>
              <a:rPr sz="1993" spc="-34" dirty="0">
                <a:latin typeface="Times New Roman"/>
                <a:cs typeface="Times New Roman"/>
              </a:rPr>
              <a:t>g</a:t>
            </a:r>
            <a:r>
              <a:rPr sz="1993" dirty="0">
                <a:latin typeface="Times New Roman"/>
                <a:cs typeface="Times New Roman"/>
              </a:rPr>
              <a:t>an</a:t>
            </a:r>
            <a:r>
              <a:rPr sz="1993" spc="28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nilai</a:t>
            </a:r>
            <a:r>
              <a:rPr sz="1993" spc="56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atau</a:t>
            </a:r>
            <a:r>
              <a:rPr sz="1993" spc="17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data</a:t>
            </a:r>
            <a:r>
              <a:rPr sz="1993" spc="-22" dirty="0">
                <a:latin typeface="Times New Roman"/>
                <a:cs typeface="Times New Roman"/>
              </a:rPr>
              <a:t> </a:t>
            </a:r>
            <a:r>
              <a:rPr sz="1993" spc="-53" dirty="0">
                <a:latin typeface="Times New Roman"/>
                <a:cs typeface="Times New Roman"/>
              </a:rPr>
              <a:t>y</a:t>
            </a:r>
            <a:r>
              <a:rPr sz="1993" dirty="0">
                <a:latin typeface="Times New Roman"/>
                <a:cs typeface="Times New Roman"/>
              </a:rPr>
              <a:t>ang</a:t>
            </a:r>
            <a:r>
              <a:rPr sz="1993" spc="17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tersimpan</a:t>
            </a:r>
            <a:r>
              <a:rPr sz="1993" spc="8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di dalam</a:t>
            </a:r>
            <a:r>
              <a:rPr sz="1993" spc="-42" dirty="0">
                <a:latin typeface="Times New Roman"/>
                <a:cs typeface="Times New Roman"/>
              </a:rPr>
              <a:t>n</a:t>
            </a:r>
            <a:r>
              <a:rPr sz="1993" spc="-65" dirty="0">
                <a:latin typeface="Times New Roman"/>
                <a:cs typeface="Times New Roman"/>
              </a:rPr>
              <a:t>y</a:t>
            </a:r>
            <a:r>
              <a:rPr sz="1993" dirty="0">
                <a:latin typeface="Times New Roman"/>
                <a:cs typeface="Times New Roman"/>
              </a:rPr>
              <a:t>a.</a:t>
            </a:r>
            <a:r>
              <a:rPr sz="1993" spc="38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Misal</a:t>
            </a:r>
            <a:r>
              <a:rPr sz="1993" spc="-40" dirty="0">
                <a:latin typeface="Times New Roman"/>
                <a:cs typeface="Times New Roman"/>
              </a:rPr>
              <a:t>n</a:t>
            </a:r>
            <a:r>
              <a:rPr sz="1993" spc="-53" dirty="0">
                <a:latin typeface="Times New Roman"/>
                <a:cs typeface="Times New Roman"/>
              </a:rPr>
              <a:t>y</a:t>
            </a: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17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saat</a:t>
            </a:r>
            <a:r>
              <a:rPr sz="1993" spc="-3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kita</a:t>
            </a:r>
            <a:r>
              <a:rPr sz="1993" spc="31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ingin</a:t>
            </a:r>
            <a:r>
              <a:rPr sz="1993" spc="69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me</a:t>
            </a:r>
            <a:r>
              <a:rPr sz="1993" spc="-40" dirty="0">
                <a:latin typeface="Times New Roman"/>
                <a:cs typeface="Times New Roman"/>
              </a:rPr>
              <a:t>n</a:t>
            </a:r>
            <a:r>
              <a:rPr sz="1993" dirty="0">
                <a:latin typeface="Times New Roman"/>
                <a:cs typeface="Times New Roman"/>
              </a:rPr>
              <a:t>yimpan</a:t>
            </a:r>
            <a:r>
              <a:rPr sz="1993" spc="8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data</a:t>
            </a:r>
            <a:r>
              <a:rPr sz="1993" spc="-22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tang</a:t>
            </a:r>
            <a:r>
              <a:rPr sz="1993" spc="-31" dirty="0">
                <a:latin typeface="Times New Roman"/>
                <a:cs typeface="Times New Roman"/>
              </a:rPr>
              <a:t>g</a:t>
            </a:r>
            <a:r>
              <a:rPr sz="1993" spc="-8" dirty="0">
                <a:latin typeface="Times New Roman"/>
                <a:cs typeface="Times New Roman"/>
              </a:rPr>
              <a:t>a</a:t>
            </a:r>
            <a:r>
              <a:rPr sz="1993" dirty="0">
                <a:latin typeface="Times New Roman"/>
                <a:cs typeface="Times New Roman"/>
              </a:rPr>
              <a:t>l</a:t>
            </a:r>
            <a:r>
              <a:rPr sz="1993" spc="17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lahi</a:t>
            </a:r>
            <a:r>
              <a:rPr sz="1993" spc="-91" dirty="0">
                <a:latin typeface="Times New Roman"/>
                <a:cs typeface="Times New Roman"/>
              </a:rPr>
              <a:t>r</a:t>
            </a:r>
            <a:r>
              <a:rPr sz="1993" dirty="0">
                <a:latin typeface="Times New Roman"/>
                <a:cs typeface="Times New Roman"/>
              </a:rPr>
              <a:t>,</a:t>
            </a:r>
            <a:r>
              <a:rPr sz="1993" spc="61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kita</a:t>
            </a:r>
            <a:r>
              <a:rPr sz="1993" spc="31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dapat</a:t>
            </a:r>
            <a:r>
              <a:rPr sz="1993" spc="-32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membuat</a:t>
            </a:r>
            <a:r>
              <a:rPr sz="1993" spc="8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identifier den</a:t>
            </a:r>
            <a:r>
              <a:rPr sz="1993" spc="-33" dirty="0">
                <a:latin typeface="Times New Roman"/>
                <a:cs typeface="Times New Roman"/>
              </a:rPr>
              <a:t>g</a:t>
            </a:r>
            <a:r>
              <a:rPr sz="1993" dirty="0">
                <a:latin typeface="Times New Roman"/>
                <a:cs typeface="Times New Roman"/>
              </a:rPr>
              <a:t>an</a:t>
            </a:r>
            <a:r>
              <a:rPr sz="1993" spc="106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nama</a:t>
            </a:r>
            <a:r>
              <a:rPr sz="1993" spc="4" dirty="0">
                <a:latin typeface="Times New Roman"/>
                <a:cs typeface="Times New Roman"/>
              </a:rPr>
              <a:t> </a:t>
            </a:r>
            <a:r>
              <a:rPr sz="1993" i="1" dirty="0">
                <a:latin typeface="Times New Roman"/>
                <a:cs typeface="Times New Roman"/>
              </a:rPr>
              <a:t>ta</a:t>
            </a:r>
            <a:r>
              <a:rPr sz="1993" i="1" spc="4" dirty="0">
                <a:latin typeface="Times New Roman"/>
                <a:cs typeface="Times New Roman"/>
              </a:rPr>
              <a:t>n</a:t>
            </a:r>
            <a:r>
              <a:rPr sz="1993" i="1" dirty="0">
                <a:latin typeface="Times New Roman"/>
                <a:cs typeface="Times New Roman"/>
              </a:rPr>
              <a:t>ggalL</a:t>
            </a:r>
            <a:r>
              <a:rPr sz="1993" i="1" spc="-8" dirty="0">
                <a:latin typeface="Times New Roman"/>
                <a:cs typeface="Times New Roman"/>
              </a:rPr>
              <a:t>a</a:t>
            </a:r>
            <a:r>
              <a:rPr sz="1993" i="1" spc="4" dirty="0">
                <a:latin typeface="Times New Roman"/>
                <a:cs typeface="Times New Roman"/>
              </a:rPr>
              <a:t>h</a:t>
            </a:r>
            <a:r>
              <a:rPr sz="1993" i="1" dirty="0">
                <a:latin typeface="Times New Roman"/>
                <a:cs typeface="Times New Roman"/>
              </a:rPr>
              <a:t>i</a:t>
            </a:r>
            <a:r>
              <a:rPr sz="1993" i="1" spc="8" dirty="0">
                <a:latin typeface="Times New Roman"/>
                <a:cs typeface="Times New Roman"/>
              </a:rPr>
              <a:t>r</a:t>
            </a:r>
            <a:r>
              <a:rPr sz="1993" dirty="0"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99CA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 txBox="1"/>
          <p:nvPr/>
        </p:nvSpPr>
        <p:spPr>
          <a:xfrm>
            <a:off x="2126547" y="1480079"/>
            <a:ext cx="5587655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CON</a:t>
            </a:r>
            <a:r>
              <a:rPr sz="3941" spc="-10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O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H</a:t>
            </a:r>
            <a:r>
              <a:rPr sz="3941" spc="35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P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NU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r>
              <a:rPr sz="3941" spc="8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S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38725" y="1456288"/>
            <a:ext cx="3880439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8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D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spc="8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F</a:t>
            </a:r>
            <a:r>
              <a:rPr sz="3941" spc="8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6547" y="2664086"/>
            <a:ext cx="3121104" cy="3181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839"/>
              </a:lnSpc>
              <a:spcBef>
                <a:spcPts val="92"/>
              </a:spcBef>
            </a:pPr>
            <a:r>
              <a:rPr lang="en-US" sz="2174" b="1" dirty="0">
                <a:latin typeface="Times New Roman"/>
                <a:cs typeface="Times New Roman"/>
              </a:rPr>
              <a:t>Nama </a:t>
            </a:r>
            <a:r>
              <a:rPr sz="2174" b="1" dirty="0">
                <a:latin typeface="Times New Roman"/>
                <a:cs typeface="Times New Roman"/>
              </a:rPr>
              <a:t>l</a:t>
            </a:r>
            <a:r>
              <a:rPr sz="2174" b="1" spc="4" dirty="0">
                <a:latin typeface="Times New Roman"/>
                <a:cs typeface="Times New Roman"/>
              </a:rPr>
              <a:t>e</a:t>
            </a:r>
            <a:r>
              <a:rPr sz="2174" b="1" spc="-31" dirty="0">
                <a:latin typeface="Times New Roman"/>
                <a:cs typeface="Times New Roman"/>
              </a:rPr>
              <a:t>g</a:t>
            </a:r>
            <a:r>
              <a:rPr sz="2174" b="1" dirty="0">
                <a:latin typeface="Times New Roman"/>
                <a:cs typeface="Times New Roman"/>
              </a:rPr>
              <a:t>al</a:t>
            </a:r>
            <a:r>
              <a:rPr sz="2174" b="1" spc="45" dirty="0">
                <a:latin typeface="Times New Roman"/>
                <a:cs typeface="Times New Roman"/>
              </a:rPr>
              <a:t> </a:t>
            </a:r>
            <a:r>
              <a:rPr sz="2174" b="1" spc="-26" dirty="0">
                <a:latin typeface="Times New Roman"/>
                <a:cs typeface="Times New Roman"/>
              </a:rPr>
              <a:t>v</a:t>
            </a:r>
            <a:r>
              <a:rPr sz="2174" b="1" dirty="0">
                <a:latin typeface="Times New Roman"/>
                <a:cs typeface="Times New Roman"/>
              </a:rPr>
              <a:t>a</a:t>
            </a:r>
            <a:r>
              <a:rPr sz="2174" b="1" spc="4" dirty="0">
                <a:latin typeface="Times New Roman"/>
                <a:cs typeface="Times New Roman"/>
              </a:rPr>
              <a:t>r</a:t>
            </a:r>
            <a:r>
              <a:rPr sz="2174" b="1" dirty="0">
                <a:latin typeface="Times New Roman"/>
                <a:cs typeface="Times New Roman"/>
              </a:rPr>
              <a:t>iable</a:t>
            </a:r>
          </a:p>
          <a:p>
            <a:pPr marL="299391" marR="33344" indent="-258890">
              <a:lnSpc>
                <a:spcPct val="95825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z="2174" dirty="0" err="1">
                <a:latin typeface="Times New Roman"/>
                <a:cs typeface="Times New Roman"/>
              </a:rPr>
              <a:t>My</a:t>
            </a:r>
            <a:r>
              <a:rPr sz="2174" spc="-94" dirty="0" err="1">
                <a:latin typeface="Times New Roman"/>
                <a:cs typeface="Times New Roman"/>
              </a:rPr>
              <a:t>V</a:t>
            </a:r>
            <a:r>
              <a:rPr sz="2174" dirty="0" err="1">
                <a:latin typeface="Times New Roman"/>
                <a:cs typeface="Times New Roman"/>
              </a:rPr>
              <a:t>aria</a:t>
            </a:r>
            <a:r>
              <a:rPr sz="2174" spc="-8" dirty="0" err="1">
                <a:latin typeface="Times New Roman"/>
                <a:cs typeface="Times New Roman"/>
              </a:rPr>
              <a:t>b</a:t>
            </a:r>
            <a:r>
              <a:rPr sz="2174" dirty="0" err="1">
                <a:latin typeface="Times New Roman"/>
                <a:cs typeface="Times New Roman"/>
              </a:rPr>
              <a:t>le</a:t>
            </a:r>
            <a:endParaRPr lang="en-US" sz="2174" dirty="0">
              <a:latin typeface="Times New Roman"/>
              <a:cs typeface="Times New Roman"/>
            </a:endParaRPr>
          </a:p>
          <a:p>
            <a:pPr marL="299391" marR="33344" indent="-258890">
              <a:lnSpc>
                <a:spcPct val="95825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ID" sz="2174" spc="-31" dirty="0">
                <a:latin typeface="Times New Roman"/>
                <a:cs typeface="Times New Roman"/>
              </a:rPr>
              <a:t>M</a:t>
            </a:r>
            <a:r>
              <a:rPr sz="2174" dirty="0" err="1">
                <a:latin typeface="Times New Roman"/>
                <a:cs typeface="Times New Roman"/>
              </a:rPr>
              <a:t>y</a:t>
            </a:r>
            <a:r>
              <a:rPr sz="2174" spc="-31" dirty="0" err="1">
                <a:latin typeface="Times New Roman"/>
                <a:cs typeface="Times New Roman"/>
              </a:rPr>
              <a:t>v</a:t>
            </a:r>
            <a:r>
              <a:rPr sz="2174" dirty="0" err="1">
                <a:latin typeface="Times New Roman"/>
                <a:cs typeface="Times New Roman"/>
              </a:rPr>
              <a:t>ariable</a:t>
            </a:r>
            <a:endParaRPr lang="en-US" sz="2174" dirty="0">
              <a:latin typeface="Times New Roman"/>
              <a:cs typeface="Times New Roman"/>
            </a:endParaRPr>
          </a:p>
          <a:p>
            <a:pPr marL="299391" marR="33344" indent="-258890">
              <a:lnSpc>
                <a:spcPct val="95825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z="2174" dirty="0">
                <a:latin typeface="Times New Roman"/>
                <a:cs typeface="Times New Roman"/>
              </a:rPr>
              <a:t>MY</a:t>
            </a:r>
            <a:r>
              <a:rPr sz="2174" spc="-94" dirty="0">
                <a:latin typeface="Times New Roman"/>
                <a:cs typeface="Times New Roman"/>
              </a:rPr>
              <a:t>V</a:t>
            </a:r>
            <a:r>
              <a:rPr sz="2174" spc="4" dirty="0">
                <a:latin typeface="Times New Roman"/>
                <a:cs typeface="Times New Roman"/>
              </a:rPr>
              <a:t>A</a:t>
            </a:r>
            <a:r>
              <a:rPr sz="2174" dirty="0">
                <a:latin typeface="Times New Roman"/>
                <a:cs typeface="Times New Roman"/>
              </a:rPr>
              <a:t>RI</a:t>
            </a:r>
            <a:r>
              <a:rPr sz="2174" spc="4" dirty="0">
                <a:latin typeface="Times New Roman"/>
                <a:cs typeface="Times New Roman"/>
              </a:rPr>
              <a:t>A</a:t>
            </a:r>
            <a:r>
              <a:rPr sz="2174" spc="-8" dirty="0">
                <a:latin typeface="Times New Roman"/>
                <a:cs typeface="Times New Roman"/>
              </a:rPr>
              <a:t>B</a:t>
            </a:r>
            <a:r>
              <a:rPr sz="2174" dirty="0">
                <a:latin typeface="Times New Roman"/>
                <a:cs typeface="Times New Roman"/>
              </a:rPr>
              <a:t>LE</a:t>
            </a:r>
            <a:endParaRPr lang="en-US" sz="2174" dirty="0">
              <a:latin typeface="Times New Roman"/>
              <a:cs typeface="Times New Roman"/>
            </a:endParaRPr>
          </a:p>
          <a:p>
            <a:pPr marL="299391" marR="33344" indent="-258890">
              <a:lnSpc>
                <a:spcPct val="95825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ID" sz="2174" dirty="0">
                <a:latin typeface="Times New Roman"/>
                <a:cs typeface="Times New Roman"/>
              </a:rPr>
              <a:t>X</a:t>
            </a:r>
            <a:endParaRPr lang="en-US" sz="2174" dirty="0">
              <a:latin typeface="Times New Roman"/>
              <a:cs typeface="Times New Roman"/>
            </a:endParaRPr>
          </a:p>
          <a:p>
            <a:pPr marL="299391" marR="33344" indent="-258890">
              <a:lnSpc>
                <a:spcPct val="95825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ID" sz="2174" dirty="0">
                <a:latin typeface="Times New Roman"/>
                <a:cs typeface="Times New Roman"/>
              </a:rPr>
              <a:t>I</a:t>
            </a:r>
            <a:endParaRPr lang="en-US" sz="2174" dirty="0">
              <a:latin typeface="Times New Roman"/>
              <a:cs typeface="Times New Roman"/>
            </a:endParaRPr>
          </a:p>
          <a:p>
            <a:pPr marL="299391" marR="33344" indent="-258890">
              <a:lnSpc>
                <a:spcPct val="95825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z="2174" dirty="0">
                <a:latin typeface="Times New Roman"/>
                <a:cs typeface="Times New Roman"/>
              </a:rPr>
              <a:t>_</a:t>
            </a:r>
            <a:r>
              <a:rPr sz="2174" spc="-31" dirty="0" err="1">
                <a:latin typeface="Times New Roman"/>
                <a:cs typeface="Times New Roman"/>
              </a:rPr>
              <a:t>m</a:t>
            </a:r>
            <a:r>
              <a:rPr sz="2174" dirty="0" err="1">
                <a:latin typeface="Times New Roman"/>
                <a:cs typeface="Times New Roman"/>
              </a:rPr>
              <a:t>y</a:t>
            </a:r>
            <a:r>
              <a:rPr sz="2174" spc="-31" dirty="0" err="1">
                <a:latin typeface="Times New Roman"/>
                <a:cs typeface="Times New Roman"/>
              </a:rPr>
              <a:t>v</a:t>
            </a:r>
            <a:r>
              <a:rPr sz="2174" dirty="0" err="1">
                <a:latin typeface="Times New Roman"/>
                <a:cs typeface="Times New Roman"/>
              </a:rPr>
              <a:t>ariable</a:t>
            </a:r>
            <a:endParaRPr lang="en-US" sz="2174" dirty="0">
              <a:latin typeface="Times New Roman"/>
              <a:cs typeface="Times New Roman"/>
            </a:endParaRPr>
          </a:p>
          <a:p>
            <a:pPr marL="299391" marR="33344" indent="-258890">
              <a:lnSpc>
                <a:spcPct val="95825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z="2174" dirty="0">
                <a:latin typeface="Times New Roman"/>
                <a:cs typeface="Times New Roman"/>
              </a:rPr>
              <a:t>$</a:t>
            </a:r>
            <a:r>
              <a:rPr sz="2174" spc="-31" dirty="0" err="1">
                <a:latin typeface="Times New Roman"/>
                <a:cs typeface="Times New Roman"/>
              </a:rPr>
              <a:t>m</a:t>
            </a:r>
            <a:r>
              <a:rPr sz="2174" dirty="0" err="1">
                <a:latin typeface="Times New Roman"/>
                <a:cs typeface="Times New Roman"/>
              </a:rPr>
              <a:t>y</a:t>
            </a:r>
            <a:r>
              <a:rPr sz="2174" spc="-31" dirty="0" err="1">
                <a:latin typeface="Times New Roman"/>
                <a:cs typeface="Times New Roman"/>
              </a:rPr>
              <a:t>v</a:t>
            </a:r>
            <a:r>
              <a:rPr sz="2174" dirty="0" err="1">
                <a:latin typeface="Times New Roman"/>
                <a:cs typeface="Times New Roman"/>
              </a:rPr>
              <a:t>aria</a:t>
            </a:r>
            <a:r>
              <a:rPr sz="2174" spc="-8" dirty="0" err="1">
                <a:latin typeface="Times New Roman"/>
                <a:cs typeface="Times New Roman"/>
              </a:rPr>
              <a:t>b</a:t>
            </a:r>
            <a:r>
              <a:rPr sz="2174" dirty="0" err="1">
                <a:latin typeface="Times New Roman"/>
                <a:cs typeface="Times New Roman"/>
              </a:rPr>
              <a:t>le</a:t>
            </a:r>
            <a:endParaRPr lang="en-US" sz="2174" dirty="0">
              <a:latin typeface="Times New Roman"/>
              <a:cs typeface="Times New Roman"/>
            </a:endParaRPr>
          </a:p>
          <a:p>
            <a:pPr marL="299391" marR="33344" indent="-258890">
              <a:lnSpc>
                <a:spcPct val="95825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z="2174" dirty="0">
                <a:latin typeface="Times New Roman"/>
                <a:cs typeface="Times New Roman"/>
              </a:rPr>
              <a:t>_9pins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688457" y="2669840"/>
            <a:ext cx="4204758" cy="3037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839"/>
              </a:lnSpc>
              <a:spcBef>
                <a:spcPts val="92"/>
              </a:spcBef>
            </a:pPr>
            <a:r>
              <a:rPr sz="217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sz="2174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74" b="1" spc="-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17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sz="2174" b="1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b="1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17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74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17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iable</a:t>
            </a:r>
            <a:r>
              <a:rPr sz="2174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7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74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174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74" b="1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0502" marR="33344">
              <a:lnSpc>
                <a:spcPct val="95825"/>
              </a:lnSpc>
              <a:spcBef>
                <a:spcPts val="75"/>
              </a:spcBef>
            </a:pPr>
            <a:r>
              <a:rPr sz="2174" dirty="0">
                <a:solidFill>
                  <a:srgbClr val="99CA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  </a:t>
            </a:r>
            <a:r>
              <a:rPr sz="2174" spc="108" dirty="0">
                <a:solidFill>
                  <a:srgbClr val="99CA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sz="2174" spc="-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aria</a:t>
            </a:r>
            <a:r>
              <a:rPr sz="2174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</a:p>
          <a:p>
            <a:pPr marL="40502" marR="33344">
              <a:lnSpc>
                <a:spcPct val="95825"/>
              </a:lnSpc>
              <a:spcBef>
                <a:spcPts val="313"/>
              </a:spcBef>
            </a:pPr>
            <a:r>
              <a:rPr sz="2174" dirty="0">
                <a:solidFill>
                  <a:srgbClr val="99CA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  </a:t>
            </a:r>
            <a:r>
              <a:rPr sz="2174" spc="108" dirty="0">
                <a:solidFill>
                  <a:srgbClr val="99CA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9pins</a:t>
            </a:r>
          </a:p>
          <a:p>
            <a:pPr marL="40502" marR="33344">
              <a:lnSpc>
                <a:spcPct val="95825"/>
              </a:lnSpc>
              <a:spcBef>
                <a:spcPts val="313"/>
              </a:spcBef>
            </a:pPr>
            <a:r>
              <a:rPr sz="2174" dirty="0">
                <a:solidFill>
                  <a:srgbClr val="99CA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  </a:t>
            </a:r>
            <a:r>
              <a:rPr sz="2174" spc="108" dirty="0">
                <a:solidFill>
                  <a:srgbClr val="99CA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a+c</a:t>
            </a:r>
          </a:p>
          <a:p>
            <a:pPr marL="40502" marR="33344">
              <a:lnSpc>
                <a:spcPct val="95825"/>
              </a:lnSpc>
              <a:spcBef>
                <a:spcPts val="313"/>
              </a:spcBef>
            </a:pPr>
            <a:r>
              <a:rPr sz="2174" dirty="0">
                <a:solidFill>
                  <a:srgbClr val="99CA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  </a:t>
            </a:r>
            <a:r>
              <a:rPr sz="2174" spc="108" dirty="0">
                <a:solidFill>
                  <a:srgbClr val="99CA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sz="2174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174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</a:p>
          <a:p>
            <a:pPr marL="40502" marR="33344">
              <a:lnSpc>
                <a:spcPct val="95825"/>
              </a:lnSpc>
              <a:spcBef>
                <a:spcPts val="303"/>
              </a:spcBef>
            </a:pPr>
            <a:r>
              <a:rPr sz="2174" dirty="0">
                <a:solidFill>
                  <a:srgbClr val="99CA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  </a:t>
            </a:r>
            <a:r>
              <a:rPr sz="2174" spc="108" dirty="0">
                <a:solidFill>
                  <a:srgbClr val="99CA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O'</a:t>
            </a:r>
            <a:r>
              <a:rPr sz="2174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eilly</a:t>
            </a:r>
          </a:p>
          <a:p>
            <a:pPr marL="40502" marR="33344">
              <a:lnSpc>
                <a:spcPct val="95825"/>
              </a:lnSpc>
              <a:spcBef>
                <a:spcPts val="313"/>
              </a:spcBef>
            </a:pPr>
            <a:r>
              <a:rPr sz="2174" dirty="0">
                <a:solidFill>
                  <a:srgbClr val="99CA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  </a:t>
            </a:r>
            <a:r>
              <a:rPr sz="2174" spc="108" dirty="0">
                <a:solidFill>
                  <a:srgbClr val="99CA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174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eill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_&amp;_</a:t>
            </a:r>
            <a:r>
              <a:rPr sz="2174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ssoci</a:t>
            </a:r>
            <a:r>
              <a:rPr sz="2174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74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99CA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126547" y="1480079"/>
            <a:ext cx="2657687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K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Y</a:t>
            </a:r>
            <a:r>
              <a:rPr sz="3941" spc="-23" dirty="0">
                <a:solidFill>
                  <a:srgbClr val="0C0C0C"/>
                </a:solidFill>
                <a:latin typeface="Times New Roman"/>
                <a:cs typeface="Times New Roman"/>
              </a:rPr>
              <a:t>W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OR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D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63403" y="2548750"/>
            <a:ext cx="7632064" cy="9647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spcBef>
                <a:spcPts val="92"/>
              </a:spcBef>
            </a:pPr>
            <a:r>
              <a:rPr sz="1721" spc="-17" dirty="0">
                <a:latin typeface="Times New Roman"/>
                <a:cs typeface="Times New Roman"/>
              </a:rPr>
              <a:t>K</a:t>
            </a:r>
            <a:r>
              <a:rPr sz="1721" spc="-68" dirty="0">
                <a:latin typeface="Times New Roman"/>
                <a:cs typeface="Times New Roman"/>
              </a:rPr>
              <a:t>e</a:t>
            </a:r>
            <a:r>
              <a:rPr sz="1721" spc="4" dirty="0">
                <a:latin typeface="Times New Roman"/>
                <a:cs typeface="Times New Roman"/>
              </a:rPr>
              <a:t>y</a:t>
            </a:r>
            <a:r>
              <a:rPr sz="1721" spc="-45" dirty="0">
                <a:latin typeface="Times New Roman"/>
                <a:cs typeface="Times New Roman"/>
              </a:rPr>
              <a:t>w</a:t>
            </a:r>
            <a:r>
              <a:rPr sz="1721" spc="4" dirty="0">
                <a:latin typeface="Times New Roman"/>
                <a:cs typeface="Times New Roman"/>
              </a:rPr>
              <a:t>or</a:t>
            </a:r>
            <a:r>
              <a:rPr sz="1721" dirty="0">
                <a:latin typeface="Times New Roman"/>
                <a:cs typeface="Times New Roman"/>
              </a:rPr>
              <a:t>d</a:t>
            </a:r>
            <a:r>
              <a:rPr sz="1721" spc="140" dirty="0">
                <a:latin typeface="Times New Roman"/>
                <a:cs typeface="Times New Roman"/>
              </a:rPr>
              <a:t> </a:t>
            </a:r>
            <a:r>
              <a:rPr sz="1721" spc="-8" dirty="0">
                <a:latin typeface="Times New Roman"/>
                <a:cs typeface="Times New Roman"/>
              </a:rPr>
              <a:t>a</a:t>
            </a:r>
            <a:r>
              <a:rPr sz="1721" dirty="0">
                <a:latin typeface="Times New Roman"/>
                <a:cs typeface="Times New Roman"/>
              </a:rPr>
              <a:t>dal</a:t>
            </a:r>
            <a:r>
              <a:rPr sz="1721" spc="-8" dirty="0">
                <a:latin typeface="Times New Roman"/>
                <a:cs typeface="Times New Roman"/>
              </a:rPr>
              <a:t>a</a:t>
            </a:r>
            <a:r>
              <a:rPr sz="1721" dirty="0">
                <a:latin typeface="Times New Roman"/>
                <a:cs typeface="Times New Roman"/>
              </a:rPr>
              <a:t>h</a:t>
            </a:r>
            <a:r>
              <a:rPr sz="1721" spc="144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p</a:t>
            </a:r>
            <a:r>
              <a:rPr sz="1721" spc="-4" dirty="0">
                <a:latin typeface="Times New Roman"/>
                <a:cs typeface="Times New Roman"/>
              </a:rPr>
              <a:t>en</a:t>
            </a:r>
            <a:r>
              <a:rPr sz="1721" dirty="0">
                <a:latin typeface="Times New Roman"/>
                <a:cs typeface="Times New Roman"/>
              </a:rPr>
              <a:t>gid</a:t>
            </a:r>
            <a:r>
              <a:rPr sz="1721" spc="-4" dirty="0">
                <a:latin typeface="Times New Roman"/>
                <a:cs typeface="Times New Roman"/>
              </a:rPr>
              <a:t>e</a:t>
            </a:r>
            <a:r>
              <a:rPr sz="1721" spc="4" dirty="0">
                <a:latin typeface="Times New Roman"/>
                <a:cs typeface="Times New Roman"/>
              </a:rPr>
              <a:t>nt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f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k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144" dirty="0">
                <a:latin typeface="Times New Roman"/>
                <a:cs typeface="Times New Roman"/>
              </a:rPr>
              <a:t> </a:t>
            </a:r>
            <a:r>
              <a:rPr sz="1721" spc="-58" dirty="0">
                <a:latin typeface="Times New Roman"/>
                <a:cs typeface="Times New Roman"/>
              </a:rPr>
              <a:t>y</a:t>
            </a:r>
            <a:r>
              <a:rPr sz="1721" spc="-8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140" dirty="0">
                <a:latin typeface="Times New Roman"/>
                <a:cs typeface="Times New Roman"/>
              </a:rPr>
              <a:t> </a:t>
            </a:r>
            <a:r>
              <a:rPr sz="1721" spc="-4" dirty="0">
                <a:latin typeface="Times New Roman"/>
                <a:cs typeface="Times New Roman"/>
              </a:rPr>
              <a:t>t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lah</a:t>
            </a:r>
            <a:r>
              <a:rPr sz="1721" spc="130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dip</a:t>
            </a:r>
            <a:r>
              <a:rPr sz="1721" spc="4" dirty="0">
                <a:latin typeface="Times New Roman"/>
                <a:cs typeface="Times New Roman"/>
              </a:rPr>
              <a:t>es</a:t>
            </a:r>
            <a:r>
              <a:rPr sz="1721" spc="-8" dirty="0">
                <a:latin typeface="Times New Roman"/>
                <a:cs typeface="Times New Roman"/>
              </a:rPr>
              <a:t>a</a:t>
            </a:r>
            <a:r>
              <a:rPr sz="1721" dirty="0">
                <a:latin typeface="Times New Roman"/>
                <a:cs typeface="Times New Roman"/>
              </a:rPr>
              <a:t>n</a:t>
            </a:r>
            <a:r>
              <a:rPr sz="1721" spc="144" dirty="0">
                <a:latin typeface="Times New Roman"/>
                <a:cs typeface="Times New Roman"/>
              </a:rPr>
              <a:t> </a:t>
            </a:r>
            <a:r>
              <a:rPr sz="1721" spc="-4" dirty="0">
                <a:latin typeface="Times New Roman"/>
                <a:cs typeface="Times New Roman"/>
              </a:rPr>
              <a:t>u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spc="-4" dirty="0">
                <a:latin typeface="Times New Roman"/>
                <a:cs typeface="Times New Roman"/>
              </a:rPr>
              <a:t>tu</a:t>
            </a:r>
            <a:r>
              <a:rPr sz="1721" dirty="0">
                <a:latin typeface="Times New Roman"/>
                <a:cs typeface="Times New Roman"/>
              </a:rPr>
              <a:t>k</a:t>
            </a:r>
            <a:r>
              <a:rPr sz="1721" spc="204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did</a:t>
            </a:r>
            <a:r>
              <a:rPr sz="1721" spc="4" dirty="0">
                <a:latin typeface="Times New Roman"/>
                <a:cs typeface="Times New Roman"/>
              </a:rPr>
              <a:t>ef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k</a:t>
            </a:r>
            <a:r>
              <a:rPr sz="1721" spc="-8" dirty="0">
                <a:latin typeface="Times New Roman"/>
                <a:cs typeface="Times New Roman"/>
              </a:rPr>
              <a:t>a</a:t>
            </a:r>
            <a:r>
              <a:rPr sz="1721" dirty="0">
                <a:latin typeface="Times New Roman"/>
                <a:cs typeface="Times New Roman"/>
              </a:rPr>
              <a:t>n</a:t>
            </a:r>
            <a:r>
              <a:rPr sz="1721" spc="144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spc="-35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b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l</a:t>
            </a:r>
            <a:r>
              <a:rPr sz="1721" spc="4" dirty="0">
                <a:latin typeface="Times New Roman"/>
                <a:cs typeface="Times New Roman"/>
              </a:rPr>
              <a:t>u</a:t>
            </a:r>
            <a:r>
              <a:rPr sz="1721" spc="-13" dirty="0">
                <a:latin typeface="Times New Roman"/>
                <a:cs typeface="Times New Roman"/>
              </a:rPr>
              <a:t>m</a:t>
            </a:r>
            <a:r>
              <a:rPr sz="1721" spc="-58" dirty="0">
                <a:latin typeface="Times New Roman"/>
                <a:cs typeface="Times New Roman"/>
              </a:rPr>
              <a:t>n</a:t>
            </a:r>
            <a:r>
              <a:rPr sz="1721" spc="-68" dirty="0">
                <a:latin typeface="Times New Roman"/>
                <a:cs typeface="Times New Roman"/>
              </a:rPr>
              <a:t>y</a:t>
            </a:r>
            <a:r>
              <a:rPr sz="1721" dirty="0">
                <a:latin typeface="Times New Roman"/>
                <a:cs typeface="Times New Roman"/>
              </a:rPr>
              <a:t>a</a:t>
            </a:r>
          </a:p>
          <a:p>
            <a:pPr marL="11506" marR="7835">
              <a:spcBef>
                <a:spcPts val="11"/>
              </a:spcBef>
            </a:pPr>
            <a:r>
              <a:rPr sz="1721" spc="4" dirty="0">
                <a:latin typeface="Times New Roman"/>
                <a:cs typeface="Times New Roman"/>
              </a:rPr>
              <a:t>o</a:t>
            </a:r>
            <a:r>
              <a:rPr sz="1721" dirty="0">
                <a:latin typeface="Times New Roman"/>
                <a:cs typeface="Times New Roman"/>
              </a:rPr>
              <a:t>l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h </a:t>
            </a:r>
            <a:r>
              <a:rPr sz="1721" spc="-126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ja</a:t>
            </a:r>
            <a:r>
              <a:rPr sz="1721" spc="-26" dirty="0">
                <a:latin typeface="Times New Roman"/>
                <a:cs typeface="Times New Roman"/>
              </a:rPr>
              <a:t>v</a:t>
            </a:r>
            <a:r>
              <a:rPr sz="1721" dirty="0">
                <a:latin typeface="Times New Roman"/>
                <a:cs typeface="Times New Roman"/>
              </a:rPr>
              <a:t>a </a:t>
            </a:r>
            <a:r>
              <a:rPr sz="1721" spc="-126" dirty="0">
                <a:latin typeface="Times New Roman"/>
                <a:cs typeface="Times New Roman"/>
              </a:rPr>
              <a:t> </a:t>
            </a:r>
            <a:r>
              <a:rPr sz="1721" spc="-4" dirty="0">
                <a:latin typeface="Times New Roman"/>
                <a:cs typeface="Times New Roman"/>
              </a:rPr>
              <a:t>u</a:t>
            </a:r>
            <a:r>
              <a:rPr sz="1721" spc="4" dirty="0">
                <a:latin typeface="Times New Roman"/>
                <a:cs typeface="Times New Roman"/>
              </a:rPr>
              <a:t>nt</a:t>
            </a:r>
            <a:r>
              <a:rPr sz="1721" spc="-4" dirty="0">
                <a:latin typeface="Times New Roman"/>
                <a:cs typeface="Times New Roman"/>
              </a:rPr>
              <a:t>u</a:t>
            </a:r>
            <a:r>
              <a:rPr sz="1721" dirty="0">
                <a:latin typeface="Times New Roman"/>
                <a:cs typeface="Times New Roman"/>
              </a:rPr>
              <a:t>k</a:t>
            </a:r>
            <a:r>
              <a:rPr sz="1721" spc="-119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tu</a:t>
            </a:r>
            <a:r>
              <a:rPr sz="1721" dirty="0">
                <a:latin typeface="Times New Roman"/>
                <a:cs typeface="Times New Roman"/>
              </a:rPr>
              <a:t>j</a:t>
            </a:r>
            <a:r>
              <a:rPr sz="1721" spc="4" dirty="0">
                <a:latin typeface="Times New Roman"/>
                <a:cs typeface="Times New Roman"/>
              </a:rPr>
              <a:t>u</a:t>
            </a:r>
            <a:r>
              <a:rPr sz="1721" dirty="0">
                <a:latin typeface="Times New Roman"/>
                <a:cs typeface="Times New Roman"/>
              </a:rPr>
              <a:t>an </a:t>
            </a:r>
            <a:r>
              <a:rPr sz="1721" spc="-117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te</a:t>
            </a:r>
            <a:r>
              <a:rPr sz="1721" spc="35" dirty="0">
                <a:latin typeface="Times New Roman"/>
                <a:cs typeface="Times New Roman"/>
              </a:rPr>
              <a:t>r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spc="-4" dirty="0">
                <a:latin typeface="Times New Roman"/>
                <a:cs typeface="Times New Roman"/>
              </a:rPr>
              <a:t>e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spc="-4" dirty="0">
                <a:latin typeface="Times New Roman"/>
                <a:cs typeface="Times New Roman"/>
              </a:rPr>
              <a:t>t</a:t>
            </a:r>
            <a:r>
              <a:rPr sz="1721" spc="4" dirty="0">
                <a:latin typeface="Times New Roman"/>
                <a:cs typeface="Times New Roman"/>
              </a:rPr>
              <a:t>u</a:t>
            </a:r>
            <a:r>
              <a:rPr sz="1721" dirty="0">
                <a:latin typeface="Times New Roman"/>
                <a:cs typeface="Times New Roman"/>
              </a:rPr>
              <a:t>.</a:t>
            </a:r>
            <a:r>
              <a:rPr sz="1721" spc="258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da </a:t>
            </a:r>
            <a:r>
              <a:rPr sz="1721" spc="-126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idak </a:t>
            </a:r>
            <a:r>
              <a:rPr sz="1721" spc="-121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dapat</a:t>
            </a:r>
            <a:r>
              <a:rPr sz="1721" spc="241" dirty="0">
                <a:latin typeface="Times New Roman"/>
                <a:cs typeface="Times New Roman"/>
              </a:rPr>
              <a:t> </a:t>
            </a:r>
            <a:r>
              <a:rPr sz="1721" spc="-4" dirty="0">
                <a:latin typeface="Times New Roman"/>
                <a:cs typeface="Times New Roman"/>
              </a:rPr>
              <a:t>me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spc="-8" dirty="0">
                <a:latin typeface="Times New Roman"/>
                <a:cs typeface="Times New Roman"/>
              </a:rPr>
              <a:t>g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-4" dirty="0">
                <a:latin typeface="Times New Roman"/>
                <a:cs typeface="Times New Roman"/>
              </a:rPr>
              <a:t>un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4" dirty="0">
                <a:latin typeface="Times New Roman"/>
                <a:cs typeface="Times New Roman"/>
              </a:rPr>
              <a:t>k</a:t>
            </a:r>
            <a:r>
              <a:rPr sz="1721" dirty="0">
                <a:latin typeface="Times New Roman"/>
                <a:cs typeface="Times New Roman"/>
              </a:rPr>
              <a:t>an </a:t>
            </a:r>
            <a:r>
              <a:rPr sz="1721" spc="-113" dirty="0">
                <a:latin typeface="Times New Roman"/>
                <a:cs typeface="Times New Roman"/>
              </a:rPr>
              <a:t> </a:t>
            </a:r>
            <a:r>
              <a:rPr sz="1721" spc="-35" dirty="0">
                <a:latin typeface="Times New Roman"/>
                <a:cs typeface="Times New Roman"/>
              </a:rPr>
              <a:t>k</a:t>
            </a:r>
            <a:r>
              <a:rPr sz="1721" spc="-68" dirty="0">
                <a:latin typeface="Times New Roman"/>
                <a:cs typeface="Times New Roman"/>
              </a:rPr>
              <a:t>e</a:t>
            </a:r>
            <a:r>
              <a:rPr sz="1721" spc="4" dirty="0">
                <a:latin typeface="Times New Roman"/>
                <a:cs typeface="Times New Roman"/>
              </a:rPr>
              <a:t>y</a:t>
            </a:r>
            <a:r>
              <a:rPr sz="1721" spc="-45" dirty="0">
                <a:latin typeface="Times New Roman"/>
                <a:cs typeface="Times New Roman"/>
              </a:rPr>
              <a:t>w</a:t>
            </a:r>
            <a:r>
              <a:rPr sz="1721" spc="4" dirty="0">
                <a:latin typeface="Times New Roman"/>
                <a:cs typeface="Times New Roman"/>
              </a:rPr>
              <a:t>or</a:t>
            </a:r>
            <a:r>
              <a:rPr sz="1721" dirty="0">
                <a:latin typeface="Times New Roman"/>
                <a:cs typeface="Times New Roman"/>
              </a:rPr>
              <a:t>d</a:t>
            </a:r>
            <a:r>
              <a:rPr sz="1721" spc="346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spc="-26" dirty="0">
                <a:latin typeface="Times New Roman"/>
                <a:cs typeface="Times New Roman"/>
              </a:rPr>
              <a:t>e</a:t>
            </a:r>
            <a:r>
              <a:rPr sz="1721" spc="-8" dirty="0">
                <a:latin typeface="Times New Roman"/>
                <a:cs typeface="Times New Roman"/>
              </a:rPr>
              <a:t>b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40" dirty="0">
                <a:latin typeface="Times New Roman"/>
                <a:cs typeface="Times New Roman"/>
              </a:rPr>
              <a:t>g</a:t>
            </a:r>
            <a:r>
              <a:rPr sz="1721" dirty="0">
                <a:latin typeface="Times New Roman"/>
                <a:cs typeface="Times New Roman"/>
              </a:rPr>
              <a:t>ai </a:t>
            </a:r>
            <a:r>
              <a:rPr sz="1721" spc="5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14" dirty="0">
                <a:latin typeface="Times New Roman"/>
                <a:cs typeface="Times New Roman"/>
              </a:rPr>
              <a:t>m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375" dirty="0">
                <a:latin typeface="Times New Roman"/>
                <a:cs typeface="Times New Roman"/>
              </a:rPr>
              <a:t> </a:t>
            </a:r>
            <a:r>
              <a:rPr sz="1721" spc="-26" dirty="0">
                <a:latin typeface="Times New Roman"/>
                <a:cs typeface="Times New Roman"/>
              </a:rPr>
              <a:t>v</a:t>
            </a:r>
            <a:r>
              <a:rPr sz="1721" spc="-8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iab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l </a:t>
            </a:r>
            <a:r>
              <a:rPr sz="1721" spc="-63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da, </a:t>
            </a:r>
            <a:r>
              <a:rPr sz="1721" spc="-53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cla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spc="-26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, </a:t>
            </a:r>
            <a:r>
              <a:rPr sz="1721" spc="-45" dirty="0">
                <a:latin typeface="Times New Roman"/>
                <a:cs typeface="Times New Roman"/>
              </a:rPr>
              <a:t> </a:t>
            </a:r>
            <a:r>
              <a:rPr sz="1721" spc="-4" dirty="0">
                <a:latin typeface="Times New Roman"/>
                <a:cs typeface="Times New Roman"/>
              </a:rPr>
              <a:t>m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spc="-4" dirty="0">
                <a:latin typeface="Times New Roman"/>
                <a:cs typeface="Times New Roman"/>
              </a:rPr>
              <a:t>t</a:t>
            </a:r>
            <a:r>
              <a:rPr sz="1721" spc="4" dirty="0">
                <a:latin typeface="Times New Roman"/>
                <a:cs typeface="Times New Roman"/>
              </a:rPr>
              <a:t>h</a:t>
            </a:r>
            <a:r>
              <a:rPr sz="1721" spc="-4" dirty="0">
                <a:latin typeface="Times New Roman"/>
                <a:cs typeface="Times New Roman"/>
              </a:rPr>
              <a:t>o</a:t>
            </a:r>
            <a:r>
              <a:rPr sz="1721" dirty="0">
                <a:latin typeface="Times New Roman"/>
                <a:cs typeface="Times New Roman"/>
              </a:rPr>
              <a:t>d</a:t>
            </a:r>
            <a:r>
              <a:rPr sz="1721" spc="317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spc="-26" dirty="0">
                <a:latin typeface="Times New Roman"/>
                <a:cs typeface="Times New Roman"/>
              </a:rPr>
              <a:t>b</a:t>
            </a:r>
            <a:r>
              <a:rPr sz="1721" dirty="0">
                <a:latin typeface="Times New Roman"/>
                <a:cs typeface="Times New Roman"/>
              </a:rPr>
              <a:t>. </a:t>
            </a:r>
            <a:r>
              <a:rPr sz="1721" spc="13" dirty="0">
                <a:latin typeface="Times New Roman"/>
                <a:cs typeface="Times New Roman"/>
              </a:rPr>
              <a:t> </a:t>
            </a:r>
            <a:r>
              <a:rPr sz="1721" spc="-4" dirty="0">
                <a:latin typeface="Times New Roman"/>
                <a:cs typeface="Times New Roman"/>
              </a:rPr>
              <a:t>B</a:t>
            </a:r>
            <a:r>
              <a:rPr sz="1721" spc="4" dirty="0">
                <a:latin typeface="Times New Roman"/>
                <a:cs typeface="Times New Roman"/>
              </a:rPr>
              <a:t>er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-4" dirty="0">
                <a:latin typeface="Times New Roman"/>
                <a:cs typeface="Times New Roman"/>
              </a:rPr>
              <a:t>k</a:t>
            </a:r>
            <a:r>
              <a:rPr sz="1721" spc="4" dirty="0">
                <a:latin typeface="Times New Roman"/>
                <a:cs typeface="Times New Roman"/>
              </a:rPr>
              <a:t>u</a:t>
            </a:r>
            <a:r>
              <a:rPr sz="1721" dirty="0">
                <a:latin typeface="Times New Roman"/>
                <a:cs typeface="Times New Roman"/>
              </a:rPr>
              <a:t>t </a:t>
            </a:r>
            <a:r>
              <a:rPr sz="1721" spc="-49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i </a:t>
            </a:r>
            <a:r>
              <a:rPr sz="1721" spc="102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adalah </a:t>
            </a:r>
            <a:r>
              <a:rPr sz="1721" spc="-45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da</a:t>
            </a:r>
            <a:r>
              <a:rPr sz="1721" spc="-5" dirty="0">
                <a:latin typeface="Times New Roman"/>
                <a:cs typeface="Times New Roman"/>
              </a:rPr>
              <a:t>f</a:t>
            </a:r>
            <a:r>
              <a:rPr sz="1721" spc="5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ar</a:t>
            </a:r>
            <a:r>
              <a:rPr sz="1721" spc="358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dai </a:t>
            </a:r>
            <a:r>
              <a:rPr sz="1721" spc="-53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k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a </a:t>
            </a:r>
            <a:r>
              <a:rPr sz="1721" spc="-49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k</a:t>
            </a:r>
            <a:r>
              <a:rPr sz="1721" spc="-4" dirty="0">
                <a:latin typeface="Times New Roman"/>
                <a:cs typeface="Times New Roman"/>
              </a:rPr>
              <a:t>u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ci</a:t>
            </a:r>
          </a:p>
          <a:p>
            <a:pPr marL="11506" marR="33344"/>
            <a:r>
              <a:rPr sz="1721" dirty="0">
                <a:latin typeface="Times New Roman"/>
                <a:cs typeface="Times New Roman"/>
              </a:rPr>
              <a:t>dalam</a:t>
            </a:r>
            <a:r>
              <a:rPr sz="1721" spc="49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ja</a:t>
            </a:r>
            <a:r>
              <a:rPr sz="1721" spc="-26" dirty="0">
                <a:latin typeface="Times New Roman"/>
                <a:cs typeface="Times New Roman"/>
              </a:rPr>
              <a:t>v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53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(</a:t>
            </a:r>
            <a:r>
              <a:rPr sz="1721" spc="-23" dirty="0">
                <a:latin typeface="Times New Roman"/>
                <a:cs typeface="Times New Roman"/>
              </a:rPr>
              <a:t>J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26" dirty="0">
                <a:latin typeface="Times New Roman"/>
                <a:cs typeface="Times New Roman"/>
              </a:rPr>
              <a:t>v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9" dirty="0">
                <a:latin typeface="Times New Roman"/>
                <a:cs typeface="Times New Roman"/>
              </a:rPr>
              <a:t> </a:t>
            </a:r>
            <a:r>
              <a:rPr sz="1721" spc="-17" dirty="0">
                <a:latin typeface="Times New Roman"/>
                <a:cs typeface="Times New Roman"/>
              </a:rPr>
              <a:t>K</a:t>
            </a:r>
            <a:r>
              <a:rPr sz="1721" spc="-58" dirty="0">
                <a:latin typeface="Times New Roman"/>
                <a:cs typeface="Times New Roman"/>
              </a:rPr>
              <a:t>e</a:t>
            </a:r>
            <a:r>
              <a:rPr sz="1721" spc="4" dirty="0">
                <a:latin typeface="Times New Roman"/>
                <a:cs typeface="Times New Roman"/>
              </a:rPr>
              <a:t>y</a:t>
            </a:r>
            <a:r>
              <a:rPr sz="1721" spc="-35" dirty="0">
                <a:latin typeface="Times New Roman"/>
                <a:cs typeface="Times New Roman"/>
              </a:rPr>
              <a:t>w</a:t>
            </a:r>
            <a:r>
              <a:rPr sz="1721" spc="4" dirty="0">
                <a:latin typeface="Times New Roman"/>
                <a:cs typeface="Times New Roman"/>
              </a:rPr>
              <a:t>or</a:t>
            </a:r>
            <a:r>
              <a:rPr sz="1721" dirty="0">
                <a:latin typeface="Times New Roman"/>
                <a:cs typeface="Times New Roman"/>
              </a:rPr>
              <a:t>d</a:t>
            </a:r>
            <a:r>
              <a:rPr sz="1721" spc="8" dirty="0">
                <a:latin typeface="Times New Roman"/>
                <a:cs typeface="Times New Roman"/>
              </a:rPr>
              <a:t>s</a:t>
            </a:r>
            <a:r>
              <a:rPr sz="1721" spc="-4" dirty="0">
                <a:latin typeface="Times New Roman"/>
                <a:cs typeface="Times New Roman"/>
              </a:rPr>
              <a:t>)</a:t>
            </a:r>
            <a:r>
              <a:rPr sz="1721" dirty="0"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99CA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2099490" y="2357034"/>
            <a:ext cx="7689704" cy="3204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2126546" y="1480079"/>
            <a:ext cx="8208987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262" b="1" spc="41" dirty="0">
                <a:solidFill>
                  <a:srgbClr val="0C0C0C"/>
                </a:solidFill>
                <a:latin typeface="Times New Roman"/>
                <a:cs typeface="Times New Roman"/>
              </a:rPr>
              <a:t>B</a:t>
            </a:r>
            <a:r>
              <a:rPr sz="3262" b="1" spc="43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262" b="1" spc="41" dirty="0">
                <a:solidFill>
                  <a:srgbClr val="0C0C0C"/>
                </a:solidFill>
                <a:latin typeface="Times New Roman"/>
                <a:cs typeface="Times New Roman"/>
              </a:rPr>
              <a:t>B</a:t>
            </a:r>
            <a:r>
              <a:rPr sz="3262" b="1" spc="43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262" b="1" spc="41" dirty="0">
                <a:solidFill>
                  <a:srgbClr val="0C0C0C"/>
                </a:solidFill>
                <a:latin typeface="Times New Roman"/>
                <a:cs typeface="Times New Roman"/>
              </a:rPr>
              <a:t>RA</a:t>
            </a:r>
            <a:r>
              <a:rPr sz="3262" b="1" spc="-123" dirty="0">
                <a:solidFill>
                  <a:srgbClr val="0C0C0C"/>
                </a:solidFill>
                <a:latin typeface="Times New Roman"/>
                <a:cs typeface="Times New Roman"/>
              </a:rPr>
              <a:t>P</a:t>
            </a:r>
            <a:r>
              <a:rPr sz="3262" b="1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262" b="1" spc="357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262" b="1" spc="41" dirty="0">
                <a:solidFill>
                  <a:srgbClr val="0C0C0C"/>
                </a:solidFill>
                <a:latin typeface="Times New Roman"/>
                <a:cs typeface="Times New Roman"/>
              </a:rPr>
              <a:t>K</a:t>
            </a:r>
            <a:r>
              <a:rPr sz="3262" b="1" spc="43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262" b="1" spc="41" dirty="0">
                <a:solidFill>
                  <a:srgbClr val="0C0C0C"/>
                </a:solidFill>
                <a:latin typeface="Times New Roman"/>
                <a:cs typeface="Times New Roman"/>
              </a:rPr>
              <a:t>Y</a:t>
            </a:r>
            <a:r>
              <a:rPr sz="3262" b="1" spc="-13" dirty="0">
                <a:solidFill>
                  <a:srgbClr val="0C0C0C"/>
                </a:solidFill>
                <a:latin typeface="Times New Roman"/>
                <a:cs typeface="Times New Roman"/>
              </a:rPr>
              <a:t>W</a:t>
            </a:r>
            <a:r>
              <a:rPr sz="3262" b="1" spc="41" dirty="0">
                <a:solidFill>
                  <a:srgbClr val="0C0C0C"/>
                </a:solidFill>
                <a:latin typeface="Times New Roman"/>
                <a:cs typeface="Times New Roman"/>
              </a:rPr>
              <a:t>OR</a:t>
            </a:r>
            <a:r>
              <a:rPr sz="3262" b="1" dirty="0">
                <a:solidFill>
                  <a:srgbClr val="0C0C0C"/>
                </a:solidFill>
                <a:latin typeface="Times New Roman"/>
                <a:cs typeface="Times New Roman"/>
              </a:rPr>
              <a:t>D</a:t>
            </a:r>
            <a:r>
              <a:rPr sz="3262" b="1" spc="42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262" b="1" spc="-49" dirty="0">
                <a:solidFill>
                  <a:srgbClr val="0C0C0C"/>
                </a:solidFill>
                <a:latin typeface="Times New Roman"/>
                <a:cs typeface="Times New Roman"/>
              </a:rPr>
              <a:t>D</a:t>
            </a:r>
            <a:r>
              <a:rPr sz="3262" b="1" spc="41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262" b="1" spc="43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r>
              <a:rPr sz="3262" b="1" spc="41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262" b="1" dirty="0">
                <a:solidFill>
                  <a:srgbClr val="0C0C0C"/>
                </a:solidFill>
                <a:latin typeface="Times New Roman"/>
                <a:cs typeface="Times New Roman"/>
              </a:rPr>
              <a:t>M</a:t>
            </a:r>
            <a:r>
              <a:rPr sz="3262" b="1" spc="394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262" b="1" spc="8" dirty="0">
                <a:solidFill>
                  <a:srgbClr val="0C0C0C"/>
                </a:solidFill>
                <a:latin typeface="Times New Roman"/>
                <a:cs typeface="Times New Roman"/>
              </a:rPr>
              <a:t>J</a:t>
            </a:r>
            <a:r>
              <a:rPr sz="3262" b="1" spc="-16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262" b="1" spc="-117" dirty="0">
                <a:solidFill>
                  <a:srgbClr val="0C0C0C"/>
                </a:solidFill>
                <a:latin typeface="Times New Roman"/>
                <a:cs typeface="Times New Roman"/>
              </a:rPr>
              <a:t>V</a:t>
            </a:r>
            <a:r>
              <a:rPr sz="3262" b="1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endParaRPr sz="3262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99CA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126547" y="1480079"/>
            <a:ext cx="3140967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44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spc="47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P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49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-49" dirty="0">
                <a:solidFill>
                  <a:srgbClr val="0C0C0C"/>
                </a:solidFill>
                <a:latin typeface="Times New Roman"/>
                <a:cs typeface="Times New Roman"/>
              </a:rPr>
              <a:t>DA</a:t>
            </a:r>
            <a:r>
              <a:rPr sz="3941" spc="-28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92400" y="2542589"/>
            <a:ext cx="7384413" cy="2457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2174" marR="23224" indent="-310667">
              <a:spcBef>
                <a:spcPts val="119"/>
              </a:spcBef>
              <a:buFont typeface="Arial" panose="020B0604020202020204" pitchFamily="34" charset="0"/>
              <a:buChar char="•"/>
            </a:pPr>
            <a:r>
              <a:rPr sz="2220" spc="-389" dirty="0">
                <a:solidFill>
                  <a:srgbClr val="99CA38"/>
                </a:solidFill>
                <a:latin typeface="Segoe MDL2 Assets"/>
                <a:cs typeface="Segoe MDL2 Assets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Tipe</a:t>
            </a:r>
            <a:r>
              <a:rPr sz="2220" spc="45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dasar </a:t>
            </a:r>
            <a:r>
              <a:rPr sz="2220" spc="4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m</a:t>
            </a:r>
            <a:r>
              <a:rPr sz="2220" spc="4" dirty="0">
                <a:latin typeface="Times New Roman"/>
                <a:cs typeface="Times New Roman"/>
              </a:rPr>
              <a:t>e</a:t>
            </a:r>
            <a:r>
              <a:rPr sz="2220" spc="40" dirty="0">
                <a:latin typeface="Times New Roman"/>
                <a:cs typeface="Times New Roman"/>
              </a:rPr>
              <a:t>r</a:t>
            </a:r>
            <a:r>
              <a:rPr sz="2220" dirty="0">
                <a:latin typeface="Times New Roman"/>
                <a:cs typeface="Times New Roman"/>
              </a:rPr>
              <a:t>upakan</a:t>
            </a:r>
            <a:r>
              <a:rPr sz="2220" spc="102" dirty="0">
                <a:latin typeface="Times New Roman"/>
                <a:cs typeface="Times New Roman"/>
              </a:rPr>
              <a:t> </a:t>
            </a:r>
            <a:r>
              <a:rPr sz="2220" spc="4" dirty="0">
                <a:latin typeface="Times New Roman"/>
                <a:cs typeface="Times New Roman"/>
              </a:rPr>
              <a:t>t</a:t>
            </a:r>
            <a:r>
              <a:rPr sz="2220" dirty="0">
                <a:latin typeface="Times New Roman"/>
                <a:cs typeface="Times New Roman"/>
              </a:rPr>
              <a:t>ipe</a:t>
            </a:r>
            <a:r>
              <a:rPr sz="2220" spc="149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ba</a:t>
            </a:r>
            <a:r>
              <a:rPr sz="2220" spc="-81" dirty="0">
                <a:latin typeface="Times New Roman"/>
                <a:cs typeface="Times New Roman"/>
              </a:rPr>
              <a:t>w</a:t>
            </a:r>
            <a:r>
              <a:rPr sz="2220" dirty="0">
                <a:latin typeface="Times New Roman"/>
                <a:cs typeface="Times New Roman"/>
              </a:rPr>
              <a:t>aan </a:t>
            </a:r>
            <a:r>
              <a:rPr sz="2220" spc="59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bahasa </a:t>
            </a:r>
            <a:r>
              <a:rPr sz="2220" spc="79" dirty="0">
                <a:latin typeface="Times New Roman"/>
                <a:cs typeface="Times New Roman"/>
              </a:rPr>
              <a:t> </a:t>
            </a:r>
            <a:r>
              <a:rPr sz="2220" spc="-17" dirty="0">
                <a:latin typeface="Times New Roman"/>
                <a:cs typeface="Times New Roman"/>
              </a:rPr>
              <a:t>J</a:t>
            </a:r>
            <a:r>
              <a:rPr sz="2220" dirty="0">
                <a:latin typeface="Times New Roman"/>
                <a:cs typeface="Times New Roman"/>
              </a:rPr>
              <a:t>a</a:t>
            </a:r>
            <a:r>
              <a:rPr sz="2220" spc="-40" dirty="0">
                <a:latin typeface="Times New Roman"/>
                <a:cs typeface="Times New Roman"/>
              </a:rPr>
              <a:t>v</a:t>
            </a:r>
            <a:r>
              <a:rPr sz="2220" dirty="0">
                <a:latin typeface="Times New Roman"/>
                <a:cs typeface="Times New Roman"/>
              </a:rPr>
              <a:t>a</a:t>
            </a:r>
            <a:r>
              <a:rPr sz="2220" spc="431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,c</a:t>
            </a:r>
            <a:r>
              <a:rPr sz="2220" spc="4" dirty="0">
                <a:latin typeface="Times New Roman"/>
                <a:cs typeface="Times New Roman"/>
              </a:rPr>
              <a:t>o</a:t>
            </a:r>
            <a:r>
              <a:rPr sz="2220" dirty="0">
                <a:latin typeface="Times New Roman"/>
                <a:cs typeface="Times New Roman"/>
              </a:rPr>
              <a:t>n</a:t>
            </a:r>
            <a:r>
              <a:rPr sz="2220" spc="4" dirty="0">
                <a:latin typeface="Times New Roman"/>
                <a:cs typeface="Times New Roman"/>
              </a:rPr>
              <a:t>to</a:t>
            </a:r>
            <a:r>
              <a:rPr sz="2220" dirty="0">
                <a:latin typeface="Times New Roman"/>
                <a:cs typeface="Times New Roman"/>
              </a:rPr>
              <a:t>h</a:t>
            </a:r>
            <a:r>
              <a:rPr sz="2220" spc="-72" dirty="0">
                <a:latin typeface="Times New Roman"/>
                <a:cs typeface="Times New Roman"/>
              </a:rPr>
              <a:t>n</a:t>
            </a:r>
            <a:r>
              <a:rPr sz="2220" spc="-81" dirty="0">
                <a:latin typeface="Times New Roman"/>
                <a:cs typeface="Times New Roman"/>
              </a:rPr>
              <a:t>y</a:t>
            </a:r>
            <a:r>
              <a:rPr sz="2220" dirty="0">
                <a:latin typeface="Times New Roman"/>
                <a:cs typeface="Times New Roman"/>
              </a:rPr>
              <a:t>a</a:t>
            </a:r>
          </a:p>
          <a:p>
            <a:pPr marL="120584" marR="23224"/>
            <a:r>
              <a:rPr sz="2220" dirty="0">
                <a:latin typeface="Times New Roman"/>
                <a:cs typeface="Times New Roman"/>
              </a:rPr>
              <a:t>adalah </a:t>
            </a:r>
            <a:r>
              <a:rPr sz="2220" spc="95" dirty="0">
                <a:latin typeface="Times New Roman"/>
                <a:cs typeface="Times New Roman"/>
              </a:rPr>
              <a:t> </a:t>
            </a:r>
            <a:r>
              <a:rPr sz="2220" b="1" i="1" dirty="0">
                <a:latin typeface="Times New Roman"/>
                <a:cs typeface="Times New Roman"/>
              </a:rPr>
              <a:t>in</a:t>
            </a:r>
            <a:r>
              <a:rPr sz="2220" b="1" i="1" spc="4" dirty="0">
                <a:latin typeface="Times New Roman"/>
                <a:cs typeface="Times New Roman"/>
              </a:rPr>
              <a:t>t</a:t>
            </a:r>
            <a:r>
              <a:rPr sz="2220" b="1" i="1" dirty="0">
                <a:latin typeface="Times New Roman"/>
                <a:cs typeface="Times New Roman"/>
              </a:rPr>
              <a:t>,</a:t>
            </a:r>
            <a:r>
              <a:rPr sz="2220" b="1" i="1" spc="-113" dirty="0">
                <a:latin typeface="Times New Roman"/>
                <a:cs typeface="Times New Roman"/>
              </a:rPr>
              <a:t> </a:t>
            </a:r>
            <a:r>
              <a:rPr sz="2220" b="1" i="1" dirty="0">
                <a:latin typeface="Times New Roman"/>
                <a:cs typeface="Times New Roman"/>
              </a:rPr>
              <a:t>long,</a:t>
            </a:r>
            <a:r>
              <a:rPr sz="2220" b="1" i="1" spc="-28" dirty="0">
                <a:latin typeface="Times New Roman"/>
                <a:cs typeface="Times New Roman"/>
              </a:rPr>
              <a:t> </a:t>
            </a:r>
            <a:r>
              <a:rPr sz="2220" b="1" i="1" spc="-40" dirty="0">
                <a:latin typeface="Times New Roman"/>
                <a:cs typeface="Times New Roman"/>
              </a:rPr>
              <a:t>b</a:t>
            </a:r>
            <a:r>
              <a:rPr sz="2220" b="1" i="1" dirty="0">
                <a:latin typeface="Times New Roman"/>
                <a:cs typeface="Times New Roman"/>
              </a:rPr>
              <a:t>y</a:t>
            </a:r>
            <a:r>
              <a:rPr sz="2220" b="1" i="1" spc="4" dirty="0">
                <a:latin typeface="Times New Roman"/>
                <a:cs typeface="Times New Roman"/>
              </a:rPr>
              <a:t>t</a:t>
            </a:r>
            <a:r>
              <a:rPr sz="2220" b="1" i="1" spc="-40" dirty="0">
                <a:latin typeface="Times New Roman"/>
                <a:cs typeface="Times New Roman"/>
              </a:rPr>
              <a:t>e</a:t>
            </a:r>
            <a:r>
              <a:rPr sz="2220" b="1" i="1" dirty="0">
                <a:latin typeface="Times New Roman"/>
                <a:cs typeface="Times New Roman"/>
              </a:rPr>
              <a:t>, </a:t>
            </a:r>
            <a:r>
              <a:rPr sz="2220" b="1" i="1" spc="19" dirty="0">
                <a:latin typeface="Times New Roman"/>
                <a:cs typeface="Times New Roman"/>
              </a:rPr>
              <a:t> </a:t>
            </a:r>
            <a:r>
              <a:rPr sz="2220" b="1" i="1" spc="-4" dirty="0">
                <a:latin typeface="Times New Roman"/>
                <a:cs typeface="Times New Roman"/>
              </a:rPr>
              <a:t>c</a:t>
            </a:r>
            <a:r>
              <a:rPr sz="2220" b="1" i="1" dirty="0">
                <a:latin typeface="Times New Roman"/>
                <a:cs typeface="Times New Roman"/>
              </a:rPr>
              <a:t>ha</a:t>
            </a:r>
            <a:r>
              <a:rPr sz="2220" b="1" i="1" spc="-76" dirty="0">
                <a:latin typeface="Times New Roman"/>
                <a:cs typeface="Times New Roman"/>
              </a:rPr>
              <a:t>r</a:t>
            </a:r>
            <a:r>
              <a:rPr sz="2220" b="1" i="1" dirty="0">
                <a:latin typeface="Times New Roman"/>
                <a:cs typeface="Times New Roman"/>
              </a:rPr>
              <a:t>,</a:t>
            </a:r>
            <a:r>
              <a:rPr sz="2220" b="1" i="1" spc="-28" dirty="0">
                <a:latin typeface="Times New Roman"/>
                <a:cs typeface="Times New Roman"/>
              </a:rPr>
              <a:t> </a:t>
            </a:r>
            <a:r>
              <a:rPr sz="2220" b="1" i="1" spc="35" dirty="0">
                <a:latin typeface="Times New Roman"/>
                <a:cs typeface="Times New Roman"/>
              </a:rPr>
              <a:t>f</a:t>
            </a:r>
            <a:r>
              <a:rPr sz="2220" b="1" i="1" dirty="0">
                <a:latin typeface="Times New Roman"/>
                <a:cs typeface="Times New Roman"/>
              </a:rPr>
              <a:t>lo</a:t>
            </a:r>
            <a:r>
              <a:rPr sz="2220" b="1" i="1" spc="35" dirty="0">
                <a:latin typeface="Times New Roman"/>
                <a:cs typeface="Times New Roman"/>
              </a:rPr>
              <a:t>a</a:t>
            </a:r>
            <a:r>
              <a:rPr sz="2220" b="1" i="1" spc="4" dirty="0">
                <a:latin typeface="Times New Roman"/>
                <a:cs typeface="Times New Roman"/>
              </a:rPr>
              <a:t>t</a:t>
            </a:r>
            <a:r>
              <a:rPr sz="2220" b="1" i="1" dirty="0">
                <a:latin typeface="Times New Roman"/>
                <a:cs typeface="Times New Roman"/>
              </a:rPr>
              <a:t>,</a:t>
            </a:r>
            <a:r>
              <a:rPr sz="2220" b="1" i="1" spc="144" dirty="0">
                <a:latin typeface="Times New Roman"/>
                <a:cs typeface="Times New Roman"/>
              </a:rPr>
              <a:t> </a:t>
            </a:r>
            <a:r>
              <a:rPr sz="2220" b="1" i="1" dirty="0">
                <a:latin typeface="Times New Roman"/>
                <a:cs typeface="Times New Roman"/>
              </a:rPr>
              <a:t>doubl</a:t>
            </a:r>
            <a:r>
              <a:rPr sz="2220" b="1" i="1" spc="-43" dirty="0">
                <a:latin typeface="Times New Roman"/>
                <a:cs typeface="Times New Roman"/>
              </a:rPr>
              <a:t>e</a:t>
            </a:r>
            <a:r>
              <a:rPr sz="2220" b="1" i="1" dirty="0">
                <a:latin typeface="Times New Roman"/>
                <a:cs typeface="Times New Roman"/>
              </a:rPr>
              <a:t>,</a:t>
            </a:r>
            <a:r>
              <a:rPr sz="2220" b="1" i="1" spc="335" dirty="0">
                <a:latin typeface="Times New Roman"/>
                <a:cs typeface="Times New Roman"/>
              </a:rPr>
              <a:t> </a:t>
            </a:r>
            <a:r>
              <a:rPr sz="2220" b="1" i="1" dirty="0">
                <a:latin typeface="Times New Roman"/>
                <a:cs typeface="Times New Roman"/>
              </a:rPr>
              <a:t>boolean,</a:t>
            </a:r>
            <a:r>
              <a:rPr sz="2220" b="1" i="1" spc="279" dirty="0">
                <a:latin typeface="Times New Roman"/>
                <a:cs typeface="Times New Roman"/>
              </a:rPr>
              <a:t> </a:t>
            </a:r>
            <a:r>
              <a:rPr sz="2220" b="1" i="1" dirty="0">
                <a:latin typeface="Times New Roman"/>
                <a:cs typeface="Times New Roman"/>
              </a:rPr>
              <a:t>dll.</a:t>
            </a:r>
            <a:endParaRPr sz="2220" dirty="0">
              <a:latin typeface="Times New Roman"/>
              <a:cs typeface="Times New Roman"/>
            </a:endParaRPr>
          </a:p>
          <a:p>
            <a:pPr marL="322174" marR="20496" indent="-310667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sz="2220" dirty="0" err="1">
                <a:latin typeface="Times New Roman"/>
                <a:cs typeface="Times New Roman"/>
              </a:rPr>
              <a:t>Tipe</a:t>
            </a:r>
            <a:r>
              <a:rPr sz="2220" spc="53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r</a:t>
            </a:r>
            <a:r>
              <a:rPr sz="2220" spc="4" dirty="0">
                <a:latin typeface="Times New Roman"/>
                <a:cs typeface="Times New Roman"/>
              </a:rPr>
              <a:t>e</a:t>
            </a:r>
            <a:r>
              <a:rPr sz="2220" dirty="0">
                <a:latin typeface="Times New Roman"/>
                <a:cs typeface="Times New Roman"/>
              </a:rPr>
              <a:t>f</a:t>
            </a:r>
            <a:r>
              <a:rPr sz="2220" spc="4" dirty="0">
                <a:latin typeface="Times New Roman"/>
                <a:cs typeface="Times New Roman"/>
              </a:rPr>
              <a:t>e</a:t>
            </a:r>
            <a:r>
              <a:rPr sz="2220" dirty="0">
                <a:latin typeface="Times New Roman"/>
                <a:cs typeface="Times New Roman"/>
              </a:rPr>
              <a:t>r</a:t>
            </a:r>
            <a:r>
              <a:rPr sz="2220" spc="4" dirty="0">
                <a:latin typeface="Times New Roman"/>
                <a:cs typeface="Times New Roman"/>
              </a:rPr>
              <a:t>e</a:t>
            </a:r>
            <a:r>
              <a:rPr sz="2220" dirty="0">
                <a:latin typeface="Times New Roman"/>
                <a:cs typeface="Times New Roman"/>
              </a:rPr>
              <a:t>nce</a:t>
            </a:r>
            <a:r>
              <a:rPr sz="2220" spc="284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adalah </a:t>
            </a:r>
            <a:r>
              <a:rPr sz="2220" spc="77" dirty="0">
                <a:latin typeface="Times New Roman"/>
                <a:cs typeface="Times New Roman"/>
              </a:rPr>
              <a:t> </a:t>
            </a:r>
            <a:r>
              <a:rPr sz="2220" spc="4" dirty="0">
                <a:latin typeface="Times New Roman"/>
                <a:cs typeface="Times New Roman"/>
              </a:rPr>
              <a:t>t</a:t>
            </a:r>
            <a:r>
              <a:rPr sz="2220" dirty="0">
                <a:latin typeface="Times New Roman"/>
                <a:cs typeface="Times New Roman"/>
              </a:rPr>
              <a:t>ipe</a:t>
            </a:r>
            <a:r>
              <a:rPr sz="2220" spc="149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da</a:t>
            </a:r>
            <a:r>
              <a:rPr sz="2220" spc="4" dirty="0">
                <a:latin typeface="Times New Roman"/>
                <a:cs typeface="Times New Roman"/>
              </a:rPr>
              <a:t>t</a:t>
            </a:r>
            <a:r>
              <a:rPr sz="2220" dirty="0">
                <a:latin typeface="Times New Roman"/>
                <a:cs typeface="Times New Roman"/>
              </a:rPr>
              <a:t>a </a:t>
            </a:r>
            <a:r>
              <a:rPr sz="2220" spc="69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bua</a:t>
            </a:r>
            <a:r>
              <a:rPr sz="2220" spc="4" dirty="0">
                <a:latin typeface="Times New Roman"/>
                <a:cs typeface="Times New Roman"/>
              </a:rPr>
              <a:t>t</a:t>
            </a:r>
            <a:r>
              <a:rPr sz="2220" dirty="0">
                <a:latin typeface="Times New Roman"/>
                <a:cs typeface="Times New Roman"/>
              </a:rPr>
              <a:t>an</a:t>
            </a:r>
            <a:r>
              <a:rPr sz="2220" spc="360" dirty="0">
                <a:latin typeface="Times New Roman"/>
                <a:cs typeface="Times New Roman"/>
              </a:rPr>
              <a:t> </a:t>
            </a:r>
            <a:r>
              <a:rPr sz="2220" spc="-81" dirty="0">
                <a:latin typeface="Times New Roman"/>
                <a:cs typeface="Times New Roman"/>
              </a:rPr>
              <a:t>y</a:t>
            </a:r>
            <a:r>
              <a:rPr sz="2220" dirty="0">
                <a:latin typeface="Times New Roman"/>
                <a:cs typeface="Times New Roman"/>
              </a:rPr>
              <a:t>ang</a:t>
            </a:r>
            <a:r>
              <a:rPr sz="2220" spc="305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m</a:t>
            </a:r>
            <a:r>
              <a:rPr sz="2220" spc="4" dirty="0">
                <a:latin typeface="Times New Roman"/>
                <a:cs typeface="Times New Roman"/>
              </a:rPr>
              <a:t>e</a:t>
            </a:r>
            <a:r>
              <a:rPr sz="2220" dirty="0">
                <a:latin typeface="Times New Roman"/>
                <a:cs typeface="Times New Roman"/>
              </a:rPr>
              <a:t>mil</a:t>
            </a:r>
            <a:r>
              <a:rPr sz="2220" spc="-8" dirty="0">
                <a:latin typeface="Times New Roman"/>
                <a:cs typeface="Times New Roman"/>
              </a:rPr>
              <a:t>i</a:t>
            </a:r>
            <a:r>
              <a:rPr sz="2220" dirty="0">
                <a:latin typeface="Times New Roman"/>
                <a:cs typeface="Times New Roman"/>
              </a:rPr>
              <a:t>ki</a:t>
            </a:r>
            <a:r>
              <a:rPr sz="2220" spc="17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s</a:t>
            </a:r>
            <a:r>
              <a:rPr sz="2220" spc="4" dirty="0">
                <a:latin typeface="Times New Roman"/>
                <a:cs typeface="Times New Roman"/>
              </a:rPr>
              <a:t>e</a:t>
            </a:r>
            <a:r>
              <a:rPr sz="2220" dirty="0">
                <a:latin typeface="Times New Roman"/>
                <a:cs typeface="Times New Roman"/>
              </a:rPr>
              <a:t>man</a:t>
            </a:r>
            <a:r>
              <a:rPr sz="2220" spc="4" dirty="0">
                <a:latin typeface="Times New Roman"/>
                <a:cs typeface="Times New Roman"/>
              </a:rPr>
              <a:t>t</a:t>
            </a:r>
            <a:r>
              <a:rPr sz="2220" dirty="0">
                <a:latin typeface="Times New Roman"/>
                <a:cs typeface="Times New Roman"/>
              </a:rPr>
              <a:t>ik s</a:t>
            </a:r>
            <a:r>
              <a:rPr sz="2220" spc="4" dirty="0">
                <a:latin typeface="Times New Roman"/>
                <a:cs typeface="Times New Roman"/>
              </a:rPr>
              <a:t>e</a:t>
            </a:r>
            <a:r>
              <a:rPr sz="2220" spc="40" dirty="0">
                <a:latin typeface="Times New Roman"/>
                <a:cs typeface="Times New Roman"/>
              </a:rPr>
              <a:t>r</a:t>
            </a:r>
            <a:r>
              <a:rPr sz="2220" dirty="0">
                <a:latin typeface="Times New Roman"/>
                <a:cs typeface="Times New Roman"/>
              </a:rPr>
              <a:t>upa</a:t>
            </a:r>
            <a:r>
              <a:rPr sz="2220" spc="273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d</a:t>
            </a:r>
            <a:r>
              <a:rPr sz="2220" spc="4" dirty="0">
                <a:latin typeface="Times New Roman"/>
                <a:cs typeface="Times New Roman"/>
              </a:rPr>
              <a:t>e</a:t>
            </a:r>
            <a:r>
              <a:rPr sz="2220" dirty="0">
                <a:latin typeface="Times New Roman"/>
                <a:cs typeface="Times New Roman"/>
              </a:rPr>
              <a:t>n</a:t>
            </a:r>
            <a:r>
              <a:rPr sz="2220" spc="-45" dirty="0">
                <a:latin typeface="Times New Roman"/>
                <a:cs typeface="Times New Roman"/>
              </a:rPr>
              <a:t>g</a:t>
            </a:r>
            <a:r>
              <a:rPr sz="2220" dirty="0">
                <a:latin typeface="Times New Roman"/>
                <a:cs typeface="Times New Roman"/>
              </a:rPr>
              <a:t>an</a:t>
            </a:r>
            <a:r>
              <a:rPr sz="2220" spc="346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p</a:t>
            </a:r>
            <a:r>
              <a:rPr sz="2220" spc="4" dirty="0">
                <a:latin typeface="Times New Roman"/>
                <a:cs typeface="Times New Roman"/>
              </a:rPr>
              <a:t>o</a:t>
            </a:r>
            <a:r>
              <a:rPr sz="2220" dirty="0">
                <a:latin typeface="Times New Roman"/>
                <a:cs typeface="Times New Roman"/>
              </a:rPr>
              <a:t>in</a:t>
            </a:r>
            <a:r>
              <a:rPr sz="2220" spc="4" dirty="0">
                <a:latin typeface="Times New Roman"/>
                <a:cs typeface="Times New Roman"/>
              </a:rPr>
              <a:t>te</a:t>
            </a:r>
            <a:r>
              <a:rPr sz="2220" dirty="0">
                <a:latin typeface="Times New Roman"/>
                <a:cs typeface="Times New Roman"/>
              </a:rPr>
              <a:t>r</a:t>
            </a:r>
            <a:r>
              <a:rPr sz="2220" spc="-14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pada</a:t>
            </a:r>
            <a:r>
              <a:rPr sz="2220" spc="-22" dirty="0">
                <a:latin typeface="Times New Roman"/>
                <a:cs typeface="Times New Roman"/>
              </a:rPr>
              <a:t> </a:t>
            </a:r>
            <a:r>
              <a:rPr sz="2220" dirty="0" err="1">
                <a:latin typeface="Times New Roman"/>
                <a:cs typeface="Times New Roman"/>
              </a:rPr>
              <a:t>bahasa</a:t>
            </a:r>
            <a:r>
              <a:rPr sz="2220" dirty="0">
                <a:latin typeface="Times New Roman"/>
                <a:cs typeface="Times New Roman"/>
              </a:rPr>
              <a:t> </a:t>
            </a:r>
            <a:r>
              <a:rPr sz="2220" spc="79" dirty="0">
                <a:latin typeface="Times New Roman"/>
                <a:cs typeface="Times New Roman"/>
              </a:rPr>
              <a:t> </a:t>
            </a:r>
            <a:r>
              <a:rPr sz="2220" dirty="0">
                <a:latin typeface="Times New Roman"/>
                <a:cs typeface="Times New Roman"/>
              </a:rPr>
              <a:t>C</a:t>
            </a:r>
            <a:endParaRPr lang="en-US" sz="2220" dirty="0">
              <a:latin typeface="Times New Roman"/>
              <a:cs typeface="Times New Roman"/>
            </a:endParaRPr>
          </a:p>
          <a:p>
            <a:pPr marL="736397" marR="20496" lvl="1" indent="-310667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sz="1631" spc="4" dirty="0" err="1">
                <a:latin typeface="Times New Roman"/>
                <a:cs typeface="Times New Roman"/>
              </a:rPr>
              <a:t>Op</a:t>
            </a:r>
            <a:r>
              <a:rPr sz="1631" dirty="0" err="1">
                <a:latin typeface="Times New Roman"/>
                <a:cs typeface="Times New Roman"/>
              </a:rPr>
              <a:t>e</a:t>
            </a:r>
            <a:r>
              <a:rPr sz="1631" spc="-4" dirty="0" err="1">
                <a:latin typeface="Times New Roman"/>
                <a:cs typeface="Times New Roman"/>
              </a:rPr>
              <a:t>r</a:t>
            </a:r>
            <a:r>
              <a:rPr sz="1631" spc="4" dirty="0" err="1">
                <a:latin typeface="Times New Roman"/>
                <a:cs typeface="Times New Roman"/>
              </a:rPr>
              <a:t>a</a:t>
            </a:r>
            <a:r>
              <a:rPr sz="1631" spc="-4" dirty="0" err="1">
                <a:latin typeface="Times New Roman"/>
                <a:cs typeface="Times New Roman"/>
              </a:rPr>
              <a:t>s</a:t>
            </a:r>
            <a:r>
              <a:rPr sz="1631" dirty="0" err="1">
                <a:latin typeface="Times New Roman"/>
                <a:cs typeface="Times New Roman"/>
              </a:rPr>
              <a:t>i</a:t>
            </a:r>
            <a:r>
              <a:rPr sz="1631" spc="23" dirty="0">
                <a:latin typeface="Times New Roman"/>
                <a:cs typeface="Times New Roman"/>
              </a:rPr>
              <a:t> </a:t>
            </a:r>
            <a:r>
              <a:rPr sz="1631" spc="4" dirty="0">
                <a:latin typeface="Times New Roman"/>
                <a:cs typeface="Times New Roman"/>
              </a:rPr>
              <a:t>ass</a:t>
            </a:r>
            <a:r>
              <a:rPr sz="1631" dirty="0">
                <a:latin typeface="Times New Roman"/>
                <a:cs typeface="Times New Roman"/>
              </a:rPr>
              <a:t>i</a:t>
            </a:r>
            <a:r>
              <a:rPr sz="1631" spc="4" dirty="0">
                <a:latin typeface="Times New Roman"/>
                <a:cs typeface="Times New Roman"/>
              </a:rPr>
              <a:t>g</a:t>
            </a:r>
            <a:r>
              <a:rPr sz="1631" dirty="0">
                <a:latin typeface="Times New Roman"/>
                <a:cs typeface="Times New Roman"/>
              </a:rPr>
              <a:t>n</a:t>
            </a:r>
            <a:r>
              <a:rPr sz="1631" spc="-4" dirty="0">
                <a:latin typeface="Times New Roman"/>
                <a:cs typeface="Times New Roman"/>
              </a:rPr>
              <a:t>m</a:t>
            </a:r>
            <a:r>
              <a:rPr sz="1631" dirty="0">
                <a:latin typeface="Times New Roman"/>
                <a:cs typeface="Times New Roman"/>
              </a:rPr>
              <a:t>ent</a:t>
            </a:r>
            <a:r>
              <a:rPr sz="1631" spc="8" dirty="0">
                <a:latin typeface="Times New Roman"/>
                <a:cs typeface="Times New Roman"/>
              </a:rPr>
              <a:t> </a:t>
            </a:r>
            <a:r>
              <a:rPr sz="1631" spc="5" dirty="0">
                <a:latin typeface="Times New Roman"/>
                <a:cs typeface="Times New Roman"/>
              </a:rPr>
              <a:t>pad</a:t>
            </a:r>
            <a:r>
              <a:rPr sz="1631" dirty="0">
                <a:latin typeface="Times New Roman"/>
                <a:cs typeface="Times New Roman"/>
              </a:rPr>
              <a:t>a</a:t>
            </a:r>
            <a:r>
              <a:rPr sz="1631" spc="-25" dirty="0">
                <a:latin typeface="Times New Roman"/>
                <a:cs typeface="Times New Roman"/>
              </a:rPr>
              <a:t> </a:t>
            </a:r>
            <a:r>
              <a:rPr sz="1631" spc="-31" dirty="0">
                <a:latin typeface="Times New Roman"/>
                <a:cs typeface="Times New Roman"/>
              </a:rPr>
              <a:t>v</a:t>
            </a:r>
            <a:r>
              <a:rPr sz="1631" spc="4" dirty="0">
                <a:latin typeface="Times New Roman"/>
                <a:cs typeface="Times New Roman"/>
              </a:rPr>
              <a:t>ar</a:t>
            </a:r>
            <a:r>
              <a:rPr sz="1631" dirty="0">
                <a:latin typeface="Times New Roman"/>
                <a:cs typeface="Times New Roman"/>
              </a:rPr>
              <a:t>i</a:t>
            </a:r>
            <a:r>
              <a:rPr sz="1631" spc="4" dirty="0">
                <a:latin typeface="Times New Roman"/>
                <a:cs typeface="Times New Roman"/>
              </a:rPr>
              <a:t>ab</a:t>
            </a:r>
            <a:r>
              <a:rPr sz="1631" dirty="0">
                <a:latin typeface="Times New Roman"/>
                <a:cs typeface="Times New Roman"/>
              </a:rPr>
              <a:t>el</a:t>
            </a:r>
            <a:r>
              <a:rPr sz="1631" spc="217" dirty="0">
                <a:latin typeface="Times New Roman"/>
                <a:cs typeface="Times New Roman"/>
              </a:rPr>
              <a:t> </a:t>
            </a:r>
            <a:r>
              <a:rPr sz="1631" spc="4" dirty="0">
                <a:latin typeface="Times New Roman"/>
                <a:cs typeface="Times New Roman"/>
              </a:rPr>
              <a:t>r</a:t>
            </a:r>
            <a:r>
              <a:rPr sz="1631" dirty="0">
                <a:latin typeface="Times New Roman"/>
                <a:cs typeface="Times New Roman"/>
              </a:rPr>
              <a:t>e</a:t>
            </a:r>
            <a:r>
              <a:rPr sz="1631" spc="4" dirty="0">
                <a:latin typeface="Times New Roman"/>
                <a:cs typeface="Times New Roman"/>
              </a:rPr>
              <a:t>f</a:t>
            </a:r>
            <a:r>
              <a:rPr sz="1631" dirty="0">
                <a:latin typeface="Times New Roman"/>
                <a:cs typeface="Times New Roman"/>
              </a:rPr>
              <a:t>e</a:t>
            </a:r>
            <a:r>
              <a:rPr sz="1631" spc="4" dirty="0">
                <a:latin typeface="Times New Roman"/>
                <a:cs typeface="Times New Roman"/>
              </a:rPr>
              <a:t>r</a:t>
            </a:r>
            <a:r>
              <a:rPr sz="1631" dirty="0">
                <a:latin typeface="Times New Roman"/>
                <a:cs typeface="Times New Roman"/>
              </a:rPr>
              <a:t>ence</a:t>
            </a:r>
            <a:r>
              <a:rPr sz="1631" spc="187" dirty="0">
                <a:latin typeface="Times New Roman"/>
                <a:cs typeface="Times New Roman"/>
              </a:rPr>
              <a:t> </a:t>
            </a:r>
            <a:r>
              <a:rPr sz="1631" spc="4" dirty="0">
                <a:latin typeface="Times New Roman"/>
                <a:cs typeface="Times New Roman"/>
              </a:rPr>
              <a:t>a</a:t>
            </a:r>
            <a:r>
              <a:rPr sz="1631" dirty="0">
                <a:latin typeface="Times New Roman"/>
                <a:cs typeface="Times New Roman"/>
              </a:rPr>
              <a:t>k</a:t>
            </a:r>
            <a:r>
              <a:rPr sz="1631" spc="4" dirty="0">
                <a:latin typeface="Times New Roman"/>
                <a:cs typeface="Times New Roman"/>
              </a:rPr>
              <a:t>a</a:t>
            </a:r>
            <a:r>
              <a:rPr sz="1631" dirty="0">
                <a:latin typeface="Times New Roman"/>
                <a:cs typeface="Times New Roman"/>
              </a:rPr>
              <a:t>n</a:t>
            </a:r>
            <a:r>
              <a:rPr sz="1631" spc="179" dirty="0">
                <a:latin typeface="Times New Roman"/>
                <a:cs typeface="Times New Roman"/>
              </a:rPr>
              <a:t> </a:t>
            </a:r>
            <a:r>
              <a:rPr sz="1631" spc="-4" dirty="0">
                <a:latin typeface="Times New Roman"/>
                <a:cs typeface="Times New Roman"/>
              </a:rPr>
              <a:t>m</a:t>
            </a:r>
            <a:r>
              <a:rPr sz="1631" dirty="0">
                <a:latin typeface="Times New Roman"/>
                <a:cs typeface="Times New Roman"/>
              </a:rPr>
              <a:t>en</a:t>
            </a:r>
            <a:r>
              <a:rPr sz="1631" spc="4" dirty="0">
                <a:latin typeface="Times New Roman"/>
                <a:cs typeface="Times New Roman"/>
              </a:rPr>
              <a:t>g</a:t>
            </a:r>
            <a:r>
              <a:rPr sz="1631" dirty="0">
                <a:latin typeface="Times New Roman"/>
                <a:cs typeface="Times New Roman"/>
              </a:rPr>
              <a:t>h</a:t>
            </a:r>
            <a:r>
              <a:rPr sz="1631" spc="4" dirty="0">
                <a:latin typeface="Times New Roman"/>
                <a:cs typeface="Times New Roman"/>
              </a:rPr>
              <a:t>as</a:t>
            </a:r>
            <a:r>
              <a:rPr sz="1631" dirty="0">
                <a:latin typeface="Times New Roman"/>
                <a:cs typeface="Times New Roman"/>
              </a:rPr>
              <a:t>ilk</a:t>
            </a:r>
            <a:r>
              <a:rPr sz="1631" spc="4" dirty="0">
                <a:latin typeface="Times New Roman"/>
                <a:cs typeface="Times New Roman"/>
              </a:rPr>
              <a:t>a</a:t>
            </a:r>
            <a:r>
              <a:rPr sz="1631" dirty="0">
                <a:latin typeface="Times New Roman"/>
                <a:cs typeface="Times New Roman"/>
              </a:rPr>
              <a:t>n</a:t>
            </a:r>
            <a:r>
              <a:rPr sz="1631" spc="120" dirty="0">
                <a:latin typeface="Times New Roman"/>
                <a:cs typeface="Times New Roman"/>
              </a:rPr>
              <a:t> </a:t>
            </a:r>
            <a:r>
              <a:rPr sz="1631" spc="4" dirty="0">
                <a:latin typeface="Times New Roman"/>
                <a:cs typeface="Times New Roman"/>
              </a:rPr>
              <a:t>p</a:t>
            </a:r>
            <a:r>
              <a:rPr sz="1631" dirty="0">
                <a:latin typeface="Times New Roman"/>
                <a:cs typeface="Times New Roman"/>
              </a:rPr>
              <a:t>en</a:t>
            </a:r>
            <a:r>
              <a:rPr sz="1631" spc="4" dirty="0">
                <a:latin typeface="Times New Roman"/>
                <a:cs typeface="Times New Roman"/>
              </a:rPr>
              <a:t>g</a:t>
            </a:r>
            <a:r>
              <a:rPr sz="1631" spc="-8" dirty="0">
                <a:latin typeface="Times New Roman"/>
                <a:cs typeface="Times New Roman"/>
              </a:rPr>
              <a:t>k</a:t>
            </a:r>
            <a:r>
              <a:rPr sz="1631" dirty="0">
                <a:latin typeface="Times New Roman"/>
                <a:cs typeface="Times New Roman"/>
              </a:rPr>
              <a:t>o</a:t>
            </a:r>
            <a:r>
              <a:rPr sz="1631" spc="4" dirty="0">
                <a:latin typeface="Times New Roman"/>
                <a:cs typeface="Times New Roman"/>
              </a:rPr>
              <a:t>p</a:t>
            </a:r>
            <a:r>
              <a:rPr sz="1631" dirty="0">
                <a:latin typeface="Times New Roman"/>
                <a:cs typeface="Times New Roman"/>
              </a:rPr>
              <a:t>i</a:t>
            </a:r>
            <a:r>
              <a:rPr sz="1631" spc="4" dirty="0">
                <a:latin typeface="Times New Roman"/>
                <a:cs typeface="Times New Roman"/>
              </a:rPr>
              <a:t>a</a:t>
            </a:r>
            <a:r>
              <a:rPr sz="1631" dirty="0">
                <a:latin typeface="Times New Roman"/>
                <a:cs typeface="Times New Roman"/>
              </a:rPr>
              <a:t>n</a:t>
            </a:r>
            <a:r>
              <a:rPr sz="1631" spc="105" dirty="0">
                <a:latin typeface="Times New Roman"/>
                <a:cs typeface="Times New Roman"/>
              </a:rPr>
              <a:t> </a:t>
            </a:r>
            <a:r>
              <a:rPr sz="1631" spc="4" dirty="0">
                <a:latin typeface="Times New Roman"/>
                <a:cs typeface="Times New Roman"/>
              </a:rPr>
              <a:t>r</a:t>
            </a:r>
            <a:r>
              <a:rPr sz="1631" dirty="0">
                <a:latin typeface="Times New Roman"/>
                <a:cs typeface="Times New Roman"/>
              </a:rPr>
              <a:t>e</a:t>
            </a:r>
            <a:r>
              <a:rPr sz="1631" spc="4" dirty="0">
                <a:latin typeface="Times New Roman"/>
                <a:cs typeface="Times New Roman"/>
              </a:rPr>
              <a:t>f</a:t>
            </a:r>
            <a:r>
              <a:rPr sz="1631" dirty="0">
                <a:latin typeface="Times New Roman"/>
                <a:cs typeface="Times New Roman"/>
              </a:rPr>
              <a:t>e</a:t>
            </a:r>
            <a:r>
              <a:rPr sz="1631" spc="4" dirty="0">
                <a:latin typeface="Times New Roman"/>
                <a:cs typeface="Times New Roman"/>
              </a:rPr>
              <a:t>r</a:t>
            </a:r>
            <a:r>
              <a:rPr sz="1631" dirty="0">
                <a:latin typeface="Times New Roman"/>
                <a:cs typeface="Times New Roman"/>
              </a:rPr>
              <a:t>enc</a:t>
            </a:r>
            <a:r>
              <a:rPr sz="1631" spc="-63" dirty="0">
                <a:latin typeface="Times New Roman"/>
                <a:cs typeface="Times New Roman"/>
              </a:rPr>
              <a:t>e</a:t>
            </a:r>
            <a:r>
              <a:rPr sz="1631" dirty="0">
                <a:latin typeface="Times New Roman"/>
                <a:cs typeface="Times New Roman"/>
              </a:rPr>
              <a:t>, </a:t>
            </a:r>
            <a:r>
              <a:rPr sz="1631" spc="4" dirty="0">
                <a:latin typeface="Times New Roman"/>
                <a:cs typeface="Times New Roman"/>
              </a:rPr>
              <a:t>d</a:t>
            </a:r>
            <a:r>
              <a:rPr sz="1631" dirty="0">
                <a:latin typeface="Times New Roman"/>
                <a:cs typeface="Times New Roman"/>
              </a:rPr>
              <a:t>i</a:t>
            </a:r>
            <a:r>
              <a:rPr sz="1631" spc="-4" dirty="0">
                <a:latin typeface="Times New Roman"/>
                <a:cs typeface="Times New Roman"/>
              </a:rPr>
              <a:t>m</a:t>
            </a:r>
            <a:r>
              <a:rPr sz="1631" spc="4" dirty="0">
                <a:latin typeface="Times New Roman"/>
                <a:cs typeface="Times New Roman"/>
              </a:rPr>
              <a:t>a</a:t>
            </a:r>
            <a:r>
              <a:rPr sz="1631" dirty="0">
                <a:latin typeface="Times New Roman"/>
                <a:cs typeface="Times New Roman"/>
              </a:rPr>
              <a:t>na</a:t>
            </a:r>
            <a:r>
              <a:rPr sz="1631" spc="72" dirty="0">
                <a:latin typeface="Times New Roman"/>
                <a:cs typeface="Times New Roman"/>
              </a:rPr>
              <a:t> </a:t>
            </a:r>
            <a:r>
              <a:rPr sz="1631" spc="-31" dirty="0">
                <a:latin typeface="Times New Roman"/>
                <a:cs typeface="Times New Roman"/>
              </a:rPr>
              <a:t>v</a:t>
            </a:r>
            <a:r>
              <a:rPr sz="1631" spc="4" dirty="0">
                <a:latin typeface="Times New Roman"/>
                <a:cs typeface="Times New Roman"/>
              </a:rPr>
              <a:t>ar</a:t>
            </a:r>
            <a:r>
              <a:rPr sz="1631" dirty="0">
                <a:latin typeface="Times New Roman"/>
                <a:cs typeface="Times New Roman"/>
              </a:rPr>
              <a:t>i</a:t>
            </a:r>
            <a:r>
              <a:rPr sz="1631" spc="4" dirty="0">
                <a:latin typeface="Times New Roman"/>
                <a:cs typeface="Times New Roman"/>
              </a:rPr>
              <a:t>ab</a:t>
            </a:r>
            <a:r>
              <a:rPr sz="1631" dirty="0">
                <a:latin typeface="Times New Roman"/>
                <a:cs typeface="Times New Roman"/>
              </a:rPr>
              <a:t>el</a:t>
            </a:r>
            <a:r>
              <a:rPr sz="1631" spc="245" dirty="0">
                <a:latin typeface="Times New Roman"/>
                <a:cs typeface="Times New Roman"/>
              </a:rPr>
              <a:t> </a:t>
            </a:r>
            <a:r>
              <a:rPr sz="1631" spc="4" dirty="0">
                <a:latin typeface="Times New Roman"/>
                <a:cs typeface="Times New Roman"/>
              </a:rPr>
              <a:t>a</a:t>
            </a:r>
            <a:r>
              <a:rPr sz="1631" dirty="0">
                <a:latin typeface="Times New Roman"/>
                <a:cs typeface="Times New Roman"/>
              </a:rPr>
              <a:t>k</a:t>
            </a:r>
            <a:r>
              <a:rPr sz="1631" spc="4" dirty="0">
                <a:latin typeface="Times New Roman"/>
                <a:cs typeface="Times New Roman"/>
              </a:rPr>
              <a:t>a</a:t>
            </a:r>
            <a:r>
              <a:rPr sz="1631" dirty="0">
                <a:latin typeface="Times New Roman"/>
                <a:cs typeface="Times New Roman"/>
              </a:rPr>
              <a:t>n</a:t>
            </a:r>
            <a:r>
              <a:rPr sz="1631" spc="148" dirty="0">
                <a:latin typeface="Times New Roman"/>
                <a:cs typeface="Times New Roman"/>
              </a:rPr>
              <a:t> </a:t>
            </a:r>
            <a:r>
              <a:rPr sz="1631" spc="4" dirty="0">
                <a:latin typeface="Times New Roman"/>
                <a:cs typeface="Times New Roman"/>
              </a:rPr>
              <a:t>t</a:t>
            </a:r>
            <a:r>
              <a:rPr sz="1631" dirty="0">
                <a:latin typeface="Times New Roman"/>
                <a:cs typeface="Times New Roman"/>
              </a:rPr>
              <a:t>e</a:t>
            </a:r>
            <a:r>
              <a:rPr sz="1631" spc="4" dirty="0">
                <a:latin typeface="Times New Roman"/>
                <a:cs typeface="Times New Roman"/>
              </a:rPr>
              <a:t>ta</a:t>
            </a:r>
            <a:r>
              <a:rPr sz="1631" dirty="0">
                <a:latin typeface="Times New Roman"/>
                <a:cs typeface="Times New Roman"/>
              </a:rPr>
              <a:t>p</a:t>
            </a:r>
            <a:r>
              <a:rPr sz="1631" spc="337" dirty="0">
                <a:latin typeface="Times New Roman"/>
                <a:cs typeface="Times New Roman"/>
              </a:rPr>
              <a:t> </a:t>
            </a:r>
            <a:r>
              <a:rPr sz="1631" spc="-4" dirty="0">
                <a:latin typeface="Times New Roman"/>
                <a:cs typeface="Times New Roman"/>
              </a:rPr>
              <a:t>m</a:t>
            </a:r>
            <a:r>
              <a:rPr sz="1631" dirty="0">
                <a:latin typeface="Times New Roman"/>
                <a:cs typeface="Times New Roman"/>
              </a:rPr>
              <a:t>en</a:t>
            </a:r>
            <a:r>
              <a:rPr sz="1631" spc="-26" dirty="0">
                <a:latin typeface="Times New Roman"/>
                <a:cs typeface="Times New Roman"/>
              </a:rPr>
              <a:t>g</a:t>
            </a:r>
            <a:r>
              <a:rPr sz="1631" spc="4" dirty="0">
                <a:latin typeface="Times New Roman"/>
                <a:cs typeface="Times New Roman"/>
              </a:rPr>
              <a:t>a</a:t>
            </a:r>
            <a:r>
              <a:rPr sz="1631" dirty="0">
                <a:latin typeface="Times New Roman"/>
                <a:cs typeface="Times New Roman"/>
              </a:rPr>
              <a:t>cu</a:t>
            </a:r>
            <a:r>
              <a:rPr sz="1631" spc="-108" dirty="0">
                <a:latin typeface="Times New Roman"/>
                <a:cs typeface="Times New Roman"/>
              </a:rPr>
              <a:t> </a:t>
            </a:r>
            <a:r>
              <a:rPr sz="1631" spc="-31" dirty="0">
                <a:latin typeface="Times New Roman"/>
                <a:cs typeface="Times New Roman"/>
              </a:rPr>
              <a:t>k</a:t>
            </a:r>
            <a:r>
              <a:rPr sz="1631" dirty="0">
                <a:latin typeface="Times New Roman"/>
                <a:cs typeface="Times New Roman"/>
              </a:rPr>
              <a:t>e</a:t>
            </a:r>
            <a:r>
              <a:rPr sz="1631" spc="22" dirty="0">
                <a:latin typeface="Times New Roman"/>
                <a:cs typeface="Times New Roman"/>
              </a:rPr>
              <a:t> </a:t>
            </a:r>
            <a:r>
              <a:rPr sz="1631" dirty="0">
                <a:latin typeface="Times New Roman"/>
                <a:cs typeface="Times New Roman"/>
              </a:rPr>
              <a:t>o</a:t>
            </a:r>
            <a:r>
              <a:rPr sz="1631" spc="4" dirty="0">
                <a:latin typeface="Times New Roman"/>
                <a:cs typeface="Times New Roman"/>
              </a:rPr>
              <a:t>b</a:t>
            </a:r>
            <a:r>
              <a:rPr sz="1631" dirty="0">
                <a:latin typeface="Times New Roman"/>
                <a:cs typeface="Times New Roman"/>
              </a:rPr>
              <a:t>jek</a:t>
            </a:r>
            <a:r>
              <a:rPr sz="1631" spc="4" dirty="0">
                <a:latin typeface="Times New Roman"/>
                <a:cs typeface="Times New Roman"/>
              </a:rPr>
              <a:t> </a:t>
            </a:r>
            <a:r>
              <a:rPr sz="1631" spc="-63" dirty="0">
                <a:latin typeface="Times New Roman"/>
                <a:cs typeface="Times New Roman"/>
              </a:rPr>
              <a:t>y</a:t>
            </a:r>
            <a:r>
              <a:rPr sz="1631" spc="4" dirty="0">
                <a:latin typeface="Times New Roman"/>
                <a:cs typeface="Times New Roman"/>
              </a:rPr>
              <a:t>a</a:t>
            </a:r>
            <a:r>
              <a:rPr sz="1631" dirty="0">
                <a:latin typeface="Times New Roman"/>
                <a:cs typeface="Times New Roman"/>
              </a:rPr>
              <a:t>ng</a:t>
            </a:r>
            <a:r>
              <a:rPr sz="1631" spc="168" dirty="0">
                <a:latin typeface="Times New Roman"/>
                <a:cs typeface="Times New Roman"/>
              </a:rPr>
              <a:t> </a:t>
            </a:r>
            <a:r>
              <a:rPr sz="1631" spc="4" dirty="0" err="1">
                <a:latin typeface="Times New Roman"/>
                <a:cs typeface="Times New Roman"/>
              </a:rPr>
              <a:t>sa</a:t>
            </a:r>
            <a:r>
              <a:rPr sz="1631" spc="-4" dirty="0" err="1">
                <a:latin typeface="Times New Roman"/>
                <a:cs typeface="Times New Roman"/>
              </a:rPr>
              <a:t>m</a:t>
            </a:r>
            <a:r>
              <a:rPr sz="1631" dirty="0" err="1">
                <a:latin typeface="Times New Roman"/>
                <a:cs typeface="Times New Roman"/>
              </a:rPr>
              <a:t>a</a:t>
            </a:r>
            <a:endParaRPr lang="en-ID" sz="1631" dirty="0">
              <a:latin typeface="Times New Roman"/>
              <a:cs typeface="Times New Roman"/>
            </a:endParaRPr>
          </a:p>
          <a:p>
            <a:pPr marL="322174" marR="422845" indent="-310667">
              <a:spcBef>
                <a:spcPts val="491"/>
              </a:spcBef>
              <a:buFont typeface="Arial" panose="020B0604020202020204" pitchFamily="34" charset="0"/>
              <a:buChar char="•"/>
            </a:pPr>
            <a:r>
              <a:rPr lang="en-ID" sz="2220" dirty="0" err="1">
                <a:latin typeface="Times New Roman"/>
                <a:cs typeface="Times New Roman"/>
              </a:rPr>
              <a:t>Tipe</a:t>
            </a:r>
            <a:r>
              <a:rPr lang="en-ID" sz="2220" spc="53" dirty="0">
                <a:latin typeface="Times New Roman"/>
                <a:cs typeface="Times New Roman"/>
              </a:rPr>
              <a:t> </a:t>
            </a:r>
            <a:r>
              <a:rPr lang="en-ID" sz="2220" dirty="0">
                <a:latin typeface="Times New Roman"/>
                <a:cs typeface="Times New Roman"/>
              </a:rPr>
              <a:t>da</a:t>
            </a:r>
            <a:r>
              <a:rPr lang="en-ID" sz="2220" spc="4" dirty="0">
                <a:latin typeface="Times New Roman"/>
                <a:cs typeface="Times New Roman"/>
              </a:rPr>
              <a:t>t</a:t>
            </a:r>
            <a:r>
              <a:rPr lang="en-ID" sz="2220" dirty="0">
                <a:latin typeface="Times New Roman"/>
                <a:cs typeface="Times New Roman"/>
              </a:rPr>
              <a:t>a </a:t>
            </a:r>
            <a:r>
              <a:rPr lang="en-ID" sz="2220" spc="73" dirty="0">
                <a:latin typeface="Times New Roman"/>
                <a:cs typeface="Times New Roman"/>
              </a:rPr>
              <a:t> </a:t>
            </a:r>
            <a:r>
              <a:rPr lang="en-ID" sz="2220" b="1" i="1" spc="-4" dirty="0">
                <a:latin typeface="Times New Roman"/>
                <a:cs typeface="Times New Roman"/>
              </a:rPr>
              <a:t>S</a:t>
            </a:r>
            <a:r>
              <a:rPr lang="en-ID" sz="2220" b="1" i="1" spc="4" dirty="0">
                <a:latin typeface="Times New Roman"/>
                <a:cs typeface="Times New Roman"/>
              </a:rPr>
              <a:t>t</a:t>
            </a:r>
            <a:r>
              <a:rPr lang="en-ID" sz="2220" b="1" i="1" dirty="0">
                <a:latin typeface="Times New Roman"/>
                <a:cs typeface="Times New Roman"/>
              </a:rPr>
              <a:t>ring</a:t>
            </a:r>
            <a:r>
              <a:rPr lang="en-ID" sz="2220" b="1" i="1" spc="-116" dirty="0">
                <a:latin typeface="Times New Roman"/>
                <a:cs typeface="Times New Roman"/>
              </a:rPr>
              <a:t> </a:t>
            </a:r>
            <a:r>
              <a:rPr lang="en-ID" sz="2220" b="1" i="1" dirty="0" err="1">
                <a:latin typeface="Times New Roman"/>
                <a:cs typeface="Times New Roman"/>
              </a:rPr>
              <a:t>merupa</a:t>
            </a:r>
            <a:r>
              <a:rPr lang="en-ID" sz="2220" b="1" i="1" spc="-4" dirty="0" err="1">
                <a:latin typeface="Times New Roman"/>
                <a:cs typeface="Times New Roman"/>
              </a:rPr>
              <a:t>k</a:t>
            </a:r>
            <a:r>
              <a:rPr lang="en-ID" sz="2220" b="1" i="1" dirty="0" err="1">
                <a:latin typeface="Times New Roman"/>
                <a:cs typeface="Times New Roman"/>
              </a:rPr>
              <a:t>an</a:t>
            </a:r>
            <a:r>
              <a:rPr lang="en-ID" sz="2220" b="1" i="1" spc="372" dirty="0">
                <a:latin typeface="Times New Roman"/>
                <a:cs typeface="Times New Roman"/>
              </a:rPr>
              <a:t> </a:t>
            </a:r>
            <a:r>
              <a:rPr lang="en-ID" sz="2220" b="1" i="1" dirty="0" err="1">
                <a:latin typeface="Times New Roman"/>
                <a:cs typeface="Times New Roman"/>
              </a:rPr>
              <a:t>pen</a:t>
            </a:r>
            <a:r>
              <a:rPr lang="en-ID" sz="2220" b="1" i="1" spc="-19" dirty="0" err="1">
                <a:latin typeface="Times New Roman"/>
                <a:cs typeface="Times New Roman"/>
              </a:rPr>
              <a:t>g</a:t>
            </a:r>
            <a:r>
              <a:rPr lang="en-ID" sz="2220" b="1" i="1" dirty="0" err="1">
                <a:latin typeface="Times New Roman"/>
                <a:cs typeface="Times New Roman"/>
              </a:rPr>
              <a:t>e</a:t>
            </a:r>
            <a:r>
              <a:rPr lang="en-ID" sz="2220" b="1" i="1" spc="-4" dirty="0" err="1">
                <a:latin typeface="Times New Roman"/>
                <a:cs typeface="Times New Roman"/>
              </a:rPr>
              <a:t>c</a:t>
            </a:r>
            <a:r>
              <a:rPr lang="en-ID" sz="2220" b="1" i="1" dirty="0" err="1">
                <a:latin typeface="Times New Roman"/>
                <a:cs typeface="Times New Roman"/>
              </a:rPr>
              <a:t>ualian</a:t>
            </a:r>
            <a:r>
              <a:rPr lang="en-ID" sz="2220" b="1" i="1" dirty="0">
                <a:latin typeface="Times New Roman"/>
                <a:cs typeface="Times New Roman"/>
              </a:rPr>
              <a:t> </a:t>
            </a:r>
            <a:r>
              <a:rPr lang="en-ID" sz="2220" b="1" i="1" spc="49" dirty="0">
                <a:latin typeface="Times New Roman"/>
                <a:cs typeface="Times New Roman"/>
              </a:rPr>
              <a:t> </a:t>
            </a:r>
            <a:r>
              <a:rPr lang="en-ID" sz="2220" b="1" i="1" spc="-4" dirty="0" err="1">
                <a:latin typeface="Times New Roman"/>
                <a:cs typeface="Times New Roman"/>
              </a:rPr>
              <a:t>k</a:t>
            </a:r>
            <a:r>
              <a:rPr lang="en-ID" sz="2220" b="1" i="1" dirty="0" err="1">
                <a:latin typeface="Times New Roman"/>
                <a:cs typeface="Times New Roman"/>
              </a:rPr>
              <a:t>arena</a:t>
            </a:r>
            <a:r>
              <a:rPr lang="en-ID" sz="2220" b="1" i="1" spc="293" dirty="0">
                <a:latin typeface="Times New Roman"/>
                <a:cs typeface="Times New Roman"/>
              </a:rPr>
              <a:t> </a:t>
            </a:r>
            <a:r>
              <a:rPr lang="en-ID" sz="2220" dirty="0" err="1">
                <a:latin typeface="Times New Roman"/>
                <a:cs typeface="Times New Roman"/>
              </a:rPr>
              <a:t>b</a:t>
            </a:r>
            <a:r>
              <a:rPr lang="en-ID" sz="2220" spc="4" dirty="0" err="1">
                <a:latin typeface="Times New Roman"/>
                <a:cs typeface="Times New Roman"/>
              </a:rPr>
              <a:t>e</a:t>
            </a:r>
            <a:r>
              <a:rPr lang="en-ID" sz="2220" spc="40" dirty="0" err="1">
                <a:latin typeface="Times New Roman"/>
                <a:cs typeface="Times New Roman"/>
              </a:rPr>
              <a:t>r</a:t>
            </a:r>
            <a:r>
              <a:rPr lang="en-ID" sz="2220" dirty="0" err="1">
                <a:latin typeface="Times New Roman"/>
                <a:cs typeface="Times New Roman"/>
              </a:rPr>
              <a:t>upa</a:t>
            </a:r>
            <a:r>
              <a:rPr lang="en-ID" sz="2220" spc="509" dirty="0">
                <a:latin typeface="Times New Roman"/>
                <a:cs typeface="Times New Roman"/>
              </a:rPr>
              <a:t> </a:t>
            </a:r>
            <a:r>
              <a:rPr lang="en-ID" sz="2220" spc="4" dirty="0" err="1">
                <a:latin typeface="Times New Roman"/>
                <a:cs typeface="Times New Roman"/>
              </a:rPr>
              <a:t>t</a:t>
            </a:r>
            <a:r>
              <a:rPr lang="en-ID" sz="2220" dirty="0" err="1">
                <a:latin typeface="Times New Roman"/>
                <a:cs typeface="Times New Roman"/>
              </a:rPr>
              <a:t>ipe</a:t>
            </a:r>
            <a:r>
              <a:rPr lang="en-ID" sz="2220" dirty="0">
                <a:latin typeface="Times New Roman"/>
                <a:cs typeface="Times New Roman"/>
              </a:rPr>
              <a:t> r</a:t>
            </a:r>
            <a:r>
              <a:rPr lang="en-ID" sz="2220" spc="4" dirty="0">
                <a:latin typeface="Times New Roman"/>
                <a:cs typeface="Times New Roman"/>
              </a:rPr>
              <a:t>e</a:t>
            </a:r>
            <a:r>
              <a:rPr lang="en-ID" sz="2220" dirty="0">
                <a:latin typeface="Times New Roman"/>
                <a:cs typeface="Times New Roman"/>
              </a:rPr>
              <a:t>f</a:t>
            </a:r>
            <a:r>
              <a:rPr lang="en-ID" sz="2220" spc="4" dirty="0">
                <a:latin typeface="Times New Roman"/>
                <a:cs typeface="Times New Roman"/>
              </a:rPr>
              <a:t>e</a:t>
            </a:r>
            <a:r>
              <a:rPr lang="en-ID" sz="2220" dirty="0">
                <a:latin typeface="Times New Roman"/>
                <a:cs typeface="Times New Roman"/>
              </a:rPr>
              <a:t>r</a:t>
            </a:r>
            <a:r>
              <a:rPr lang="en-ID" sz="2220" spc="4" dirty="0">
                <a:latin typeface="Times New Roman"/>
                <a:cs typeface="Times New Roman"/>
              </a:rPr>
              <a:t>e</a:t>
            </a:r>
            <a:r>
              <a:rPr lang="en-ID" sz="2220" dirty="0">
                <a:latin typeface="Times New Roman"/>
                <a:cs typeface="Times New Roman"/>
              </a:rPr>
              <a:t>nce</a:t>
            </a:r>
            <a:r>
              <a:rPr lang="en-ID" sz="2220" spc="275" dirty="0">
                <a:latin typeface="Times New Roman"/>
                <a:cs typeface="Times New Roman"/>
              </a:rPr>
              <a:t> </a:t>
            </a:r>
            <a:r>
              <a:rPr lang="en-ID" sz="2220" dirty="0" err="1">
                <a:latin typeface="Times New Roman"/>
                <a:cs typeface="Times New Roman"/>
              </a:rPr>
              <a:t>na</a:t>
            </a:r>
            <a:r>
              <a:rPr lang="en-ID" sz="2220" spc="41" dirty="0" err="1">
                <a:latin typeface="Times New Roman"/>
                <a:cs typeface="Times New Roman"/>
              </a:rPr>
              <a:t>m</a:t>
            </a:r>
            <a:r>
              <a:rPr lang="en-ID" sz="2220" dirty="0" err="1">
                <a:latin typeface="Times New Roman"/>
                <a:cs typeface="Times New Roman"/>
              </a:rPr>
              <a:t>un</a:t>
            </a:r>
            <a:r>
              <a:rPr lang="en-ID" sz="2220" spc="143" dirty="0">
                <a:latin typeface="Times New Roman"/>
                <a:cs typeface="Times New Roman"/>
              </a:rPr>
              <a:t> </a:t>
            </a:r>
            <a:r>
              <a:rPr lang="en-ID" sz="2220" dirty="0" err="1">
                <a:latin typeface="Times New Roman"/>
                <a:cs typeface="Times New Roman"/>
              </a:rPr>
              <a:t>m</a:t>
            </a:r>
            <a:r>
              <a:rPr lang="en-ID" sz="2220" spc="4" dirty="0" err="1">
                <a:latin typeface="Times New Roman"/>
                <a:cs typeface="Times New Roman"/>
              </a:rPr>
              <a:t>e</a:t>
            </a:r>
            <a:r>
              <a:rPr lang="en-ID" sz="2220" dirty="0" err="1">
                <a:latin typeface="Times New Roman"/>
                <a:cs typeface="Times New Roman"/>
              </a:rPr>
              <a:t>mil</a:t>
            </a:r>
            <a:r>
              <a:rPr lang="en-ID" sz="2220" spc="-8" dirty="0" err="1">
                <a:latin typeface="Times New Roman"/>
                <a:cs typeface="Times New Roman"/>
              </a:rPr>
              <a:t>i</a:t>
            </a:r>
            <a:r>
              <a:rPr lang="en-ID" sz="2220" dirty="0" err="1">
                <a:latin typeface="Times New Roman"/>
                <a:cs typeface="Times New Roman"/>
              </a:rPr>
              <a:t>ki</a:t>
            </a:r>
            <a:r>
              <a:rPr lang="en-ID" sz="2220" spc="17" dirty="0">
                <a:latin typeface="Times New Roman"/>
                <a:cs typeface="Times New Roman"/>
              </a:rPr>
              <a:t> </a:t>
            </a:r>
            <a:r>
              <a:rPr lang="en-ID" sz="2220" dirty="0" err="1">
                <a:latin typeface="Times New Roman"/>
                <a:cs typeface="Times New Roman"/>
              </a:rPr>
              <a:t>sifat</a:t>
            </a:r>
            <a:r>
              <a:rPr lang="en-ID" sz="2220" spc="35" dirty="0">
                <a:latin typeface="Times New Roman"/>
                <a:cs typeface="Times New Roman"/>
              </a:rPr>
              <a:t> </a:t>
            </a:r>
            <a:r>
              <a:rPr lang="en-ID" sz="2220" dirty="0" err="1">
                <a:latin typeface="Times New Roman"/>
                <a:cs typeface="Times New Roman"/>
              </a:rPr>
              <a:t>s</a:t>
            </a:r>
            <a:r>
              <a:rPr lang="en-ID" sz="2220" spc="4" dirty="0" err="1">
                <a:latin typeface="Times New Roman"/>
                <a:cs typeface="Times New Roman"/>
              </a:rPr>
              <a:t>e</a:t>
            </a:r>
            <a:r>
              <a:rPr lang="en-ID" sz="2220" dirty="0" err="1">
                <a:latin typeface="Times New Roman"/>
                <a:cs typeface="Times New Roman"/>
              </a:rPr>
              <a:t>p</a:t>
            </a:r>
            <a:r>
              <a:rPr lang="en-ID" sz="2220" spc="4" dirty="0" err="1">
                <a:latin typeface="Times New Roman"/>
                <a:cs typeface="Times New Roman"/>
              </a:rPr>
              <a:t>e</a:t>
            </a:r>
            <a:r>
              <a:rPr lang="en-ID" sz="2220" spc="40" dirty="0" err="1">
                <a:latin typeface="Times New Roman"/>
                <a:cs typeface="Times New Roman"/>
              </a:rPr>
              <a:t>r</a:t>
            </a:r>
            <a:r>
              <a:rPr lang="en-ID" sz="2220" spc="4" dirty="0" err="1">
                <a:latin typeface="Times New Roman"/>
                <a:cs typeface="Times New Roman"/>
              </a:rPr>
              <a:t>t</a:t>
            </a:r>
            <a:r>
              <a:rPr lang="en-ID" sz="2220" dirty="0" err="1">
                <a:latin typeface="Times New Roman"/>
                <a:cs typeface="Times New Roman"/>
              </a:rPr>
              <a:t>i</a:t>
            </a:r>
            <a:r>
              <a:rPr lang="en-ID" sz="2220" spc="85" dirty="0">
                <a:latin typeface="Times New Roman"/>
                <a:cs typeface="Times New Roman"/>
              </a:rPr>
              <a:t> </a:t>
            </a:r>
            <a:r>
              <a:rPr lang="en-ID" sz="2220" spc="4" dirty="0" err="1">
                <a:latin typeface="Times New Roman"/>
                <a:cs typeface="Times New Roman"/>
              </a:rPr>
              <a:t>t</a:t>
            </a:r>
            <a:r>
              <a:rPr lang="en-ID" sz="2220" dirty="0" err="1">
                <a:latin typeface="Times New Roman"/>
                <a:cs typeface="Times New Roman"/>
              </a:rPr>
              <a:t>ipe</a:t>
            </a:r>
            <a:r>
              <a:rPr lang="en-ID" sz="2220" spc="153" dirty="0">
                <a:latin typeface="Times New Roman"/>
                <a:cs typeface="Times New Roman"/>
              </a:rPr>
              <a:t> </a:t>
            </a:r>
            <a:r>
              <a:rPr lang="en-ID" sz="2220" dirty="0" err="1">
                <a:latin typeface="Times New Roman"/>
                <a:cs typeface="Times New Roman"/>
              </a:rPr>
              <a:t>dasar</a:t>
            </a:r>
            <a:endParaRPr lang="en-ID" sz="222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99CA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" name="object 11"/>
          <p:cNvSpPr txBox="1"/>
          <p:nvPr/>
        </p:nvSpPr>
        <p:spPr>
          <a:xfrm>
            <a:off x="2126546" y="1480079"/>
            <a:ext cx="6316820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262" spc="72" dirty="0">
                <a:solidFill>
                  <a:srgbClr val="0C0C0C"/>
                </a:solidFill>
                <a:latin typeface="Times New Roman"/>
                <a:cs typeface="Times New Roman"/>
              </a:rPr>
              <a:t>P</a:t>
            </a:r>
            <a:r>
              <a:rPr sz="3262" spc="76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262" spc="72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3262" spc="81" dirty="0">
                <a:solidFill>
                  <a:srgbClr val="0C0C0C"/>
                </a:solidFill>
                <a:latin typeface="Times New Roman"/>
                <a:cs typeface="Times New Roman"/>
              </a:rPr>
              <a:t>G</a:t>
            </a:r>
            <a:r>
              <a:rPr sz="3262" spc="76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262" spc="-81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r>
              <a:rPr sz="3262" spc="72" dirty="0">
                <a:solidFill>
                  <a:srgbClr val="0C0C0C"/>
                </a:solidFill>
                <a:latin typeface="Times New Roman"/>
                <a:cs typeface="Times New Roman"/>
              </a:rPr>
              <a:t>O</a:t>
            </a:r>
            <a:r>
              <a:rPr sz="3262" spc="76" dirty="0">
                <a:solidFill>
                  <a:srgbClr val="0C0C0C"/>
                </a:solidFill>
                <a:latin typeface="Times New Roman"/>
                <a:cs typeface="Times New Roman"/>
              </a:rPr>
              <a:t>M</a:t>
            </a:r>
            <a:r>
              <a:rPr sz="3262" spc="72" dirty="0">
                <a:solidFill>
                  <a:srgbClr val="0C0C0C"/>
                </a:solidFill>
                <a:latin typeface="Times New Roman"/>
                <a:cs typeface="Times New Roman"/>
              </a:rPr>
              <a:t>POK</a:t>
            </a:r>
            <a:r>
              <a:rPr sz="3262" spc="81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262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lang="en-US" sz="3262" dirty="0">
                <a:solidFill>
                  <a:srgbClr val="0C0C0C"/>
                </a:solidFill>
                <a:latin typeface="Times New Roman"/>
                <a:cs typeface="Times New Roman"/>
              </a:rPr>
              <a:t> TIPE DATA</a:t>
            </a:r>
            <a:endParaRPr sz="3262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0221" y="2521273"/>
            <a:ext cx="134167" cy="2453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875"/>
              </a:lnSpc>
              <a:spcBef>
                <a:spcPts val="93"/>
              </a:spcBef>
            </a:pPr>
            <a:r>
              <a:rPr sz="1721" dirty="0">
                <a:latin typeface="Arial"/>
                <a:cs typeface="Arial"/>
              </a:rPr>
              <a:t>•</a:t>
            </a:r>
            <a:endParaRPr sz="172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2239" y="2534682"/>
            <a:ext cx="702391" cy="2453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866"/>
              </a:lnSpc>
              <a:spcBef>
                <a:spcPts val="93"/>
              </a:spcBef>
            </a:pPr>
            <a:r>
              <a:rPr sz="2582" spc="4" baseline="2874" dirty="0">
                <a:latin typeface="Calibri"/>
                <a:cs typeface="Calibri"/>
              </a:rPr>
              <a:t>I</a:t>
            </a:r>
            <a:r>
              <a:rPr sz="2582" spc="-4" baseline="2874" dirty="0">
                <a:latin typeface="Calibri"/>
                <a:cs typeface="Calibri"/>
              </a:rPr>
              <a:t>n</a:t>
            </a:r>
            <a:r>
              <a:rPr sz="2582" spc="-18" baseline="2874" dirty="0">
                <a:latin typeface="Calibri"/>
                <a:cs typeface="Calibri"/>
              </a:rPr>
              <a:t>t</a:t>
            </a:r>
            <a:r>
              <a:rPr sz="2582" baseline="2874" dirty="0">
                <a:latin typeface="Calibri"/>
                <a:cs typeface="Calibri"/>
              </a:rPr>
              <a:t>e</a:t>
            </a:r>
            <a:r>
              <a:rPr sz="2582" spc="-9" baseline="2874" dirty="0">
                <a:latin typeface="Calibri"/>
                <a:cs typeface="Calibri"/>
              </a:rPr>
              <a:t>g</a:t>
            </a:r>
            <a:r>
              <a:rPr sz="2582" baseline="2874" dirty="0">
                <a:latin typeface="Calibri"/>
                <a:cs typeface="Calibri"/>
              </a:rPr>
              <a:t>er</a:t>
            </a:r>
            <a:endParaRPr sz="1721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3372" y="2783388"/>
            <a:ext cx="158517" cy="903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631"/>
              </a:lnSpc>
              <a:spcBef>
                <a:spcPts val="82"/>
              </a:spcBef>
            </a:pPr>
            <a:r>
              <a:rPr sz="1495" dirty="0">
                <a:latin typeface="Arial"/>
                <a:cs typeface="Arial"/>
              </a:rPr>
              <a:t>–</a:t>
            </a:r>
            <a:endParaRPr sz="1495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5"/>
              </a:spcBef>
            </a:pPr>
            <a:r>
              <a:rPr sz="1495" dirty="0">
                <a:latin typeface="Arial"/>
                <a:cs typeface="Arial"/>
              </a:rPr>
              <a:t>–</a:t>
            </a:r>
            <a:endParaRPr sz="1495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95"/>
              </a:spcBef>
            </a:pPr>
            <a:r>
              <a:rPr sz="1495" dirty="0">
                <a:latin typeface="Arial"/>
                <a:cs typeface="Arial"/>
              </a:rPr>
              <a:t>–</a:t>
            </a:r>
            <a:endParaRPr sz="1495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86"/>
              </a:spcBef>
            </a:pPr>
            <a:r>
              <a:rPr sz="1495" dirty="0">
                <a:latin typeface="Arial"/>
                <a:cs typeface="Arial"/>
              </a:rPr>
              <a:t>–</a:t>
            </a:r>
            <a:endParaRPr sz="149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9824" y="2794964"/>
            <a:ext cx="2171972" cy="903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0341">
              <a:lnSpc>
                <a:spcPts val="1626"/>
              </a:lnSpc>
              <a:spcBef>
                <a:spcPts val="81"/>
              </a:spcBef>
            </a:pPr>
            <a:r>
              <a:rPr sz="2242" spc="-4" baseline="3309" dirty="0">
                <a:latin typeface="Calibri"/>
                <a:cs typeface="Calibri"/>
              </a:rPr>
              <a:t>B</a:t>
            </a:r>
            <a:r>
              <a:rPr sz="2242" spc="8" baseline="3309" dirty="0">
                <a:latin typeface="Calibri"/>
                <a:cs typeface="Calibri"/>
              </a:rPr>
              <a:t>y</a:t>
            </a:r>
            <a:r>
              <a:rPr sz="2242" spc="-4" baseline="3309" dirty="0">
                <a:latin typeface="Calibri"/>
                <a:cs typeface="Calibri"/>
              </a:rPr>
              <a:t>t</a:t>
            </a:r>
            <a:r>
              <a:rPr sz="2242" baseline="3309" dirty="0">
                <a:latin typeface="Calibri"/>
                <a:cs typeface="Calibri"/>
              </a:rPr>
              <a:t>e</a:t>
            </a:r>
            <a:r>
              <a:rPr sz="2242" spc="14" baseline="3309" dirty="0">
                <a:latin typeface="Calibri"/>
                <a:cs typeface="Calibri"/>
              </a:rPr>
              <a:t> </a:t>
            </a:r>
            <a:r>
              <a:rPr sz="2242" baseline="3309" dirty="0">
                <a:latin typeface="Calibri"/>
                <a:cs typeface="Calibri"/>
              </a:rPr>
              <a:t>:</a:t>
            </a:r>
            <a:r>
              <a:rPr sz="2242" spc="4" baseline="3309" dirty="0">
                <a:latin typeface="Calibri"/>
                <a:cs typeface="Calibri"/>
              </a:rPr>
              <a:t> </a:t>
            </a:r>
            <a:r>
              <a:rPr sz="2242" baseline="3309" dirty="0">
                <a:latin typeface="Calibri"/>
                <a:cs typeface="Calibri"/>
              </a:rPr>
              <a:t>8</a:t>
            </a:r>
            <a:r>
              <a:rPr sz="2242" spc="12" baseline="3309" dirty="0">
                <a:latin typeface="Calibri"/>
                <a:cs typeface="Calibri"/>
              </a:rPr>
              <a:t> </a:t>
            </a:r>
            <a:r>
              <a:rPr sz="2242" baseline="3309" dirty="0">
                <a:latin typeface="Calibri"/>
                <a:cs typeface="Calibri"/>
              </a:rPr>
              <a:t>bit</a:t>
            </a:r>
            <a:r>
              <a:rPr sz="2242" spc="6" baseline="3309" dirty="0">
                <a:latin typeface="Calibri"/>
                <a:cs typeface="Calibri"/>
              </a:rPr>
              <a:t> </a:t>
            </a:r>
            <a:r>
              <a:rPr sz="2242" baseline="3309" dirty="0">
                <a:latin typeface="Calibri"/>
                <a:cs typeface="Calibri"/>
              </a:rPr>
              <a:t>:</a:t>
            </a:r>
            <a:r>
              <a:rPr sz="2242" spc="22" baseline="3309" dirty="0">
                <a:latin typeface="Calibri"/>
                <a:cs typeface="Calibri"/>
              </a:rPr>
              <a:t> </a:t>
            </a:r>
            <a:r>
              <a:rPr sz="2242" spc="4" baseline="3309" dirty="0">
                <a:latin typeface="Calibri"/>
                <a:cs typeface="Calibri"/>
              </a:rPr>
              <a:t>-</a:t>
            </a:r>
            <a:r>
              <a:rPr sz="2242" spc="-4" baseline="3309" dirty="0">
                <a:latin typeface="Calibri"/>
                <a:cs typeface="Calibri"/>
              </a:rPr>
              <a:t>12</a:t>
            </a:r>
            <a:r>
              <a:rPr sz="2242" baseline="3309" dirty="0">
                <a:latin typeface="Calibri"/>
                <a:cs typeface="Calibri"/>
              </a:rPr>
              <a:t>8</a:t>
            </a:r>
            <a:r>
              <a:rPr sz="2242" spc="36" baseline="3309" dirty="0">
                <a:latin typeface="Calibri"/>
                <a:cs typeface="Calibri"/>
              </a:rPr>
              <a:t> </a:t>
            </a:r>
            <a:r>
              <a:rPr sz="2242" spc="-4" baseline="3309" dirty="0">
                <a:latin typeface="Calibri"/>
                <a:cs typeface="Calibri"/>
              </a:rPr>
              <a:t>s</a:t>
            </a:r>
            <a:r>
              <a:rPr sz="2242" baseline="3309" dirty="0">
                <a:latin typeface="Calibri"/>
                <a:cs typeface="Calibri"/>
              </a:rPr>
              <a:t>.d</a:t>
            </a:r>
            <a:r>
              <a:rPr sz="2242" spc="4" baseline="3309" dirty="0">
                <a:latin typeface="Calibri"/>
                <a:cs typeface="Calibri"/>
              </a:rPr>
              <a:t> </a:t>
            </a:r>
            <a:r>
              <a:rPr sz="2242" spc="-4" baseline="3309" dirty="0">
                <a:latin typeface="Calibri"/>
                <a:cs typeface="Calibri"/>
              </a:rPr>
              <a:t>12</a:t>
            </a:r>
            <a:r>
              <a:rPr sz="2242" baseline="3309" dirty="0">
                <a:latin typeface="Calibri"/>
                <a:cs typeface="Calibri"/>
              </a:rPr>
              <a:t>7</a:t>
            </a:r>
            <a:endParaRPr sz="1495">
              <a:latin typeface="Calibri"/>
              <a:cs typeface="Calibri"/>
            </a:endParaRPr>
          </a:p>
          <a:p>
            <a:pPr marL="11506">
              <a:lnSpc>
                <a:spcPts val="1802"/>
              </a:lnSpc>
              <a:spcBef>
                <a:spcPts val="8"/>
              </a:spcBef>
            </a:pPr>
            <a:r>
              <a:rPr sz="2242" baseline="1654" dirty="0">
                <a:latin typeface="Calibri"/>
                <a:cs typeface="Calibri"/>
              </a:rPr>
              <a:t>Sh</a:t>
            </a:r>
            <a:r>
              <a:rPr sz="2242" spc="-4" baseline="1654" dirty="0">
                <a:latin typeface="Calibri"/>
                <a:cs typeface="Calibri"/>
              </a:rPr>
              <a:t>or</a:t>
            </a:r>
            <a:r>
              <a:rPr sz="2242" baseline="1654" dirty="0">
                <a:latin typeface="Calibri"/>
                <a:cs typeface="Calibri"/>
              </a:rPr>
              <a:t>t</a:t>
            </a:r>
            <a:r>
              <a:rPr sz="2242" spc="37" baseline="1654" dirty="0">
                <a:latin typeface="Calibri"/>
                <a:cs typeface="Calibri"/>
              </a:rPr>
              <a:t> </a:t>
            </a:r>
            <a:r>
              <a:rPr sz="2242" baseline="1654" dirty="0">
                <a:latin typeface="Calibri"/>
                <a:cs typeface="Calibri"/>
              </a:rPr>
              <a:t>:</a:t>
            </a:r>
            <a:r>
              <a:rPr sz="2242" spc="13" baseline="1654" dirty="0">
                <a:latin typeface="Calibri"/>
                <a:cs typeface="Calibri"/>
              </a:rPr>
              <a:t> </a:t>
            </a:r>
            <a:r>
              <a:rPr sz="2242" spc="-4" baseline="1654" dirty="0">
                <a:latin typeface="Calibri"/>
                <a:cs typeface="Calibri"/>
              </a:rPr>
              <a:t>1</a:t>
            </a:r>
            <a:r>
              <a:rPr sz="2242" baseline="1654" dirty="0">
                <a:latin typeface="Calibri"/>
                <a:cs typeface="Calibri"/>
              </a:rPr>
              <a:t>6</a:t>
            </a:r>
            <a:r>
              <a:rPr sz="2242" spc="10" baseline="1654" dirty="0">
                <a:latin typeface="Calibri"/>
                <a:cs typeface="Calibri"/>
              </a:rPr>
              <a:t> </a:t>
            </a:r>
            <a:r>
              <a:rPr sz="2242" baseline="1654" dirty="0">
                <a:latin typeface="Calibri"/>
                <a:cs typeface="Calibri"/>
              </a:rPr>
              <a:t>bit</a:t>
            </a:r>
            <a:r>
              <a:rPr sz="2242" spc="20" baseline="1654" dirty="0">
                <a:latin typeface="Calibri"/>
                <a:cs typeface="Calibri"/>
              </a:rPr>
              <a:t> </a:t>
            </a:r>
            <a:r>
              <a:rPr sz="2242" baseline="1654" dirty="0">
                <a:latin typeface="Calibri"/>
                <a:cs typeface="Calibri"/>
              </a:rPr>
              <a:t>:</a:t>
            </a:r>
            <a:r>
              <a:rPr sz="2242" spc="13" baseline="1654" dirty="0">
                <a:latin typeface="Calibri"/>
                <a:cs typeface="Calibri"/>
              </a:rPr>
              <a:t> </a:t>
            </a:r>
            <a:r>
              <a:rPr sz="2242" spc="4" baseline="1654" dirty="0">
                <a:latin typeface="Calibri"/>
                <a:cs typeface="Calibri"/>
              </a:rPr>
              <a:t>-</a:t>
            </a:r>
            <a:r>
              <a:rPr sz="2242" spc="-4" baseline="1654" dirty="0">
                <a:latin typeface="Calibri"/>
                <a:cs typeface="Calibri"/>
              </a:rPr>
              <a:t>2</a:t>
            </a:r>
            <a:r>
              <a:rPr sz="1495" baseline="27306" dirty="0">
                <a:latin typeface="Calibri"/>
                <a:cs typeface="Calibri"/>
              </a:rPr>
              <a:t>15</a:t>
            </a:r>
            <a:r>
              <a:rPr sz="1495" spc="135" baseline="27306" dirty="0">
                <a:latin typeface="Calibri"/>
                <a:cs typeface="Calibri"/>
              </a:rPr>
              <a:t> </a:t>
            </a:r>
            <a:r>
              <a:rPr sz="2242" spc="-4" baseline="1654" dirty="0">
                <a:latin typeface="Calibri"/>
                <a:cs typeface="Calibri"/>
              </a:rPr>
              <a:t>s</a:t>
            </a:r>
            <a:r>
              <a:rPr sz="2242" baseline="1654" dirty="0">
                <a:latin typeface="Calibri"/>
                <a:cs typeface="Calibri"/>
              </a:rPr>
              <a:t>.d</a:t>
            </a:r>
            <a:r>
              <a:rPr sz="2242" spc="4" baseline="1654" dirty="0">
                <a:latin typeface="Calibri"/>
                <a:cs typeface="Calibri"/>
              </a:rPr>
              <a:t> </a:t>
            </a:r>
            <a:r>
              <a:rPr sz="2242" spc="-4" baseline="1654" dirty="0">
                <a:latin typeface="Calibri"/>
                <a:cs typeface="Calibri"/>
              </a:rPr>
              <a:t>2</a:t>
            </a:r>
            <a:r>
              <a:rPr sz="1495" baseline="27306" dirty="0">
                <a:latin typeface="Calibri"/>
                <a:cs typeface="Calibri"/>
              </a:rPr>
              <a:t>15</a:t>
            </a:r>
            <a:r>
              <a:rPr sz="2242" spc="4" baseline="1654" dirty="0">
                <a:latin typeface="Calibri"/>
                <a:cs typeface="Calibri"/>
              </a:rPr>
              <a:t>-</a:t>
            </a:r>
            <a:r>
              <a:rPr sz="2242" baseline="1654" dirty="0">
                <a:latin typeface="Calibri"/>
                <a:cs typeface="Calibri"/>
              </a:rPr>
              <a:t>1</a:t>
            </a:r>
            <a:endParaRPr sz="1495">
              <a:latin typeface="Calibri"/>
              <a:cs typeface="Calibri"/>
            </a:endParaRPr>
          </a:p>
          <a:p>
            <a:pPr marL="11506" marR="30341">
              <a:lnSpc>
                <a:spcPts val="1817"/>
              </a:lnSpc>
            </a:pPr>
            <a:r>
              <a:rPr sz="2242" baseline="1654" dirty="0">
                <a:latin typeface="Calibri"/>
                <a:cs typeface="Calibri"/>
              </a:rPr>
              <a:t>I</a:t>
            </a:r>
            <a:r>
              <a:rPr sz="2242" spc="-8" baseline="1654" dirty="0">
                <a:latin typeface="Calibri"/>
                <a:cs typeface="Calibri"/>
              </a:rPr>
              <a:t>n</a:t>
            </a:r>
            <a:r>
              <a:rPr sz="2242" baseline="1654" dirty="0">
                <a:latin typeface="Calibri"/>
                <a:cs typeface="Calibri"/>
              </a:rPr>
              <a:t>t</a:t>
            </a:r>
            <a:r>
              <a:rPr sz="2242" spc="12" baseline="1654" dirty="0">
                <a:latin typeface="Calibri"/>
                <a:cs typeface="Calibri"/>
              </a:rPr>
              <a:t> </a:t>
            </a:r>
            <a:r>
              <a:rPr sz="2242" baseline="1654" dirty="0">
                <a:latin typeface="Calibri"/>
                <a:cs typeface="Calibri"/>
              </a:rPr>
              <a:t>:</a:t>
            </a:r>
            <a:r>
              <a:rPr sz="2242" spc="13" baseline="1654" dirty="0">
                <a:latin typeface="Calibri"/>
                <a:cs typeface="Calibri"/>
              </a:rPr>
              <a:t> </a:t>
            </a:r>
            <a:r>
              <a:rPr sz="2242" spc="-4" baseline="1654" dirty="0">
                <a:latin typeface="Calibri"/>
                <a:cs typeface="Calibri"/>
              </a:rPr>
              <a:t>3</a:t>
            </a:r>
            <a:r>
              <a:rPr sz="2242" baseline="1654" dirty="0">
                <a:latin typeface="Calibri"/>
                <a:cs typeface="Calibri"/>
              </a:rPr>
              <a:t>2</a:t>
            </a:r>
            <a:r>
              <a:rPr sz="2242" spc="10" baseline="1654" dirty="0">
                <a:latin typeface="Calibri"/>
                <a:cs typeface="Calibri"/>
              </a:rPr>
              <a:t> </a:t>
            </a:r>
            <a:r>
              <a:rPr sz="2242" baseline="1654" dirty="0">
                <a:latin typeface="Calibri"/>
                <a:cs typeface="Calibri"/>
              </a:rPr>
              <a:t>bit</a:t>
            </a:r>
            <a:r>
              <a:rPr sz="2242" spc="20" baseline="1654" dirty="0">
                <a:latin typeface="Calibri"/>
                <a:cs typeface="Calibri"/>
              </a:rPr>
              <a:t> </a:t>
            </a:r>
            <a:r>
              <a:rPr sz="2242" baseline="1654" dirty="0">
                <a:latin typeface="Calibri"/>
                <a:cs typeface="Calibri"/>
              </a:rPr>
              <a:t>: </a:t>
            </a:r>
            <a:r>
              <a:rPr sz="2242" spc="8" baseline="1654" dirty="0">
                <a:latin typeface="Calibri"/>
                <a:cs typeface="Calibri"/>
              </a:rPr>
              <a:t> </a:t>
            </a:r>
            <a:r>
              <a:rPr sz="2242" spc="4" baseline="1654" dirty="0">
                <a:latin typeface="Calibri"/>
                <a:cs typeface="Calibri"/>
              </a:rPr>
              <a:t>-</a:t>
            </a:r>
            <a:r>
              <a:rPr sz="2242" spc="-4" baseline="1654" dirty="0">
                <a:latin typeface="Calibri"/>
                <a:cs typeface="Calibri"/>
              </a:rPr>
              <a:t>2</a:t>
            </a:r>
            <a:r>
              <a:rPr sz="1495" baseline="27306" dirty="0">
                <a:latin typeface="Calibri"/>
                <a:cs typeface="Calibri"/>
              </a:rPr>
              <a:t>31</a:t>
            </a:r>
            <a:r>
              <a:rPr sz="1495" spc="135" baseline="27306" dirty="0">
                <a:latin typeface="Calibri"/>
                <a:cs typeface="Calibri"/>
              </a:rPr>
              <a:t> </a:t>
            </a:r>
            <a:r>
              <a:rPr sz="2242" spc="-4" baseline="1654" dirty="0">
                <a:latin typeface="Calibri"/>
                <a:cs typeface="Calibri"/>
              </a:rPr>
              <a:t>s</a:t>
            </a:r>
            <a:r>
              <a:rPr sz="2242" baseline="1654" dirty="0">
                <a:latin typeface="Calibri"/>
                <a:cs typeface="Calibri"/>
              </a:rPr>
              <a:t>.d</a:t>
            </a:r>
            <a:r>
              <a:rPr sz="2242" spc="17" baseline="1654" dirty="0">
                <a:latin typeface="Calibri"/>
                <a:cs typeface="Calibri"/>
              </a:rPr>
              <a:t> </a:t>
            </a:r>
            <a:r>
              <a:rPr sz="2242" spc="-4" baseline="1654" dirty="0">
                <a:latin typeface="Calibri"/>
                <a:cs typeface="Calibri"/>
              </a:rPr>
              <a:t>2</a:t>
            </a:r>
            <a:r>
              <a:rPr sz="1495" baseline="27306" dirty="0">
                <a:latin typeface="Calibri"/>
                <a:cs typeface="Calibri"/>
              </a:rPr>
              <a:t>31</a:t>
            </a:r>
            <a:r>
              <a:rPr sz="2242" spc="4" baseline="1654" dirty="0">
                <a:latin typeface="Calibri"/>
                <a:cs typeface="Calibri"/>
              </a:rPr>
              <a:t>-</a:t>
            </a:r>
            <a:r>
              <a:rPr sz="2242" baseline="1654" dirty="0">
                <a:latin typeface="Calibri"/>
                <a:cs typeface="Calibri"/>
              </a:rPr>
              <a:t>1</a:t>
            </a:r>
            <a:endParaRPr sz="1495">
              <a:latin typeface="Calibri"/>
              <a:cs typeface="Calibri"/>
            </a:endParaRPr>
          </a:p>
          <a:p>
            <a:pPr marL="11506" marR="4142">
              <a:lnSpc>
                <a:spcPts val="1802"/>
              </a:lnSpc>
            </a:pPr>
            <a:r>
              <a:rPr sz="2242" spc="-4" baseline="1654" dirty="0">
                <a:latin typeface="Calibri"/>
                <a:cs typeface="Calibri"/>
              </a:rPr>
              <a:t>Lo</a:t>
            </a:r>
            <a:r>
              <a:rPr sz="2242" baseline="1654" dirty="0">
                <a:latin typeface="Calibri"/>
                <a:cs typeface="Calibri"/>
              </a:rPr>
              <a:t>ng</a:t>
            </a:r>
            <a:r>
              <a:rPr sz="2242" spc="34" baseline="1654" dirty="0">
                <a:latin typeface="Calibri"/>
                <a:cs typeface="Calibri"/>
              </a:rPr>
              <a:t> </a:t>
            </a:r>
            <a:r>
              <a:rPr sz="2242" baseline="1654" dirty="0">
                <a:latin typeface="Calibri"/>
                <a:cs typeface="Calibri"/>
              </a:rPr>
              <a:t>:</a:t>
            </a:r>
            <a:r>
              <a:rPr sz="2242" spc="13" baseline="1654" dirty="0">
                <a:latin typeface="Calibri"/>
                <a:cs typeface="Calibri"/>
              </a:rPr>
              <a:t> </a:t>
            </a:r>
            <a:r>
              <a:rPr sz="2242" spc="-4" baseline="1654" dirty="0">
                <a:latin typeface="Calibri"/>
                <a:cs typeface="Calibri"/>
              </a:rPr>
              <a:t>6</a:t>
            </a:r>
            <a:r>
              <a:rPr sz="2242" baseline="1654" dirty="0">
                <a:latin typeface="Calibri"/>
                <a:cs typeface="Calibri"/>
              </a:rPr>
              <a:t>4</a:t>
            </a:r>
            <a:r>
              <a:rPr sz="2242" spc="19" baseline="1654" dirty="0">
                <a:latin typeface="Calibri"/>
                <a:cs typeface="Calibri"/>
              </a:rPr>
              <a:t> </a:t>
            </a:r>
            <a:r>
              <a:rPr sz="2242" baseline="1654" dirty="0">
                <a:latin typeface="Calibri"/>
                <a:cs typeface="Calibri"/>
              </a:rPr>
              <a:t>bit</a:t>
            </a:r>
            <a:r>
              <a:rPr sz="2242" spc="6" baseline="1654" dirty="0">
                <a:latin typeface="Calibri"/>
                <a:cs typeface="Calibri"/>
              </a:rPr>
              <a:t> </a:t>
            </a:r>
            <a:r>
              <a:rPr sz="2242" baseline="1654" dirty="0">
                <a:latin typeface="Calibri"/>
                <a:cs typeface="Calibri"/>
              </a:rPr>
              <a:t>: </a:t>
            </a:r>
            <a:r>
              <a:rPr sz="2242" spc="22" baseline="1654" dirty="0">
                <a:latin typeface="Calibri"/>
                <a:cs typeface="Calibri"/>
              </a:rPr>
              <a:t> </a:t>
            </a:r>
            <a:r>
              <a:rPr sz="2242" spc="4" baseline="1654" dirty="0">
                <a:latin typeface="Calibri"/>
                <a:cs typeface="Calibri"/>
              </a:rPr>
              <a:t>-</a:t>
            </a:r>
            <a:r>
              <a:rPr sz="2242" spc="-4" baseline="1654" dirty="0">
                <a:latin typeface="Calibri"/>
                <a:cs typeface="Calibri"/>
              </a:rPr>
              <a:t>2</a:t>
            </a:r>
            <a:r>
              <a:rPr sz="1495" baseline="27306" dirty="0">
                <a:latin typeface="Calibri"/>
                <a:cs typeface="Calibri"/>
              </a:rPr>
              <a:t>64</a:t>
            </a:r>
            <a:r>
              <a:rPr sz="1495" spc="121" baseline="27306" dirty="0">
                <a:latin typeface="Calibri"/>
                <a:cs typeface="Calibri"/>
              </a:rPr>
              <a:t> </a:t>
            </a:r>
            <a:r>
              <a:rPr sz="2242" spc="-4" baseline="1654" dirty="0">
                <a:latin typeface="Calibri"/>
                <a:cs typeface="Calibri"/>
              </a:rPr>
              <a:t>s</a:t>
            </a:r>
            <a:r>
              <a:rPr sz="2242" baseline="1654" dirty="0">
                <a:latin typeface="Calibri"/>
                <a:cs typeface="Calibri"/>
              </a:rPr>
              <a:t>.d</a:t>
            </a:r>
            <a:r>
              <a:rPr sz="2242" spc="17" baseline="1654" dirty="0">
                <a:latin typeface="Calibri"/>
                <a:cs typeface="Calibri"/>
              </a:rPr>
              <a:t> </a:t>
            </a:r>
            <a:r>
              <a:rPr sz="2242" spc="-4" baseline="1654" dirty="0">
                <a:latin typeface="Calibri"/>
                <a:cs typeface="Calibri"/>
              </a:rPr>
              <a:t>2</a:t>
            </a:r>
            <a:r>
              <a:rPr sz="1495" baseline="27306" dirty="0">
                <a:latin typeface="Calibri"/>
                <a:cs typeface="Calibri"/>
              </a:rPr>
              <a:t>64</a:t>
            </a:r>
            <a:r>
              <a:rPr sz="2242" spc="4" baseline="1654" dirty="0">
                <a:latin typeface="Calibri"/>
                <a:cs typeface="Calibri"/>
              </a:rPr>
              <a:t>-</a:t>
            </a:r>
            <a:r>
              <a:rPr sz="2242" baseline="1654" dirty="0">
                <a:latin typeface="Calibri"/>
                <a:cs typeface="Calibri"/>
              </a:rPr>
              <a:t>1</a:t>
            </a:r>
            <a:endParaRPr sz="1495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0221" y="3936600"/>
            <a:ext cx="134167" cy="2453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875"/>
              </a:lnSpc>
              <a:spcBef>
                <a:spcPts val="93"/>
              </a:spcBef>
            </a:pPr>
            <a:r>
              <a:rPr sz="1721" dirty="0">
                <a:latin typeface="Arial"/>
                <a:cs typeface="Arial"/>
              </a:rPr>
              <a:t>•</a:t>
            </a:r>
            <a:endParaRPr sz="1721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2239" y="3950008"/>
            <a:ext cx="3373074" cy="7058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0524">
              <a:lnSpc>
                <a:spcPts val="1866"/>
              </a:lnSpc>
              <a:spcBef>
                <a:spcPts val="93"/>
              </a:spcBef>
            </a:pPr>
            <a:r>
              <a:rPr sz="2582" baseline="2874" dirty="0">
                <a:latin typeface="Calibri"/>
                <a:cs typeface="Calibri"/>
              </a:rPr>
              <a:t>Flo</a:t>
            </a:r>
            <a:r>
              <a:rPr sz="2582" spc="-8" baseline="2874" dirty="0">
                <a:latin typeface="Calibri"/>
                <a:cs typeface="Calibri"/>
              </a:rPr>
              <a:t>a</a:t>
            </a:r>
            <a:r>
              <a:rPr sz="2582" baseline="2874" dirty="0">
                <a:latin typeface="Calibri"/>
                <a:cs typeface="Calibri"/>
              </a:rPr>
              <a:t>ti</a:t>
            </a:r>
            <a:r>
              <a:rPr sz="2582" spc="4" baseline="2874" dirty="0">
                <a:latin typeface="Calibri"/>
                <a:cs typeface="Calibri"/>
              </a:rPr>
              <a:t>n</a:t>
            </a:r>
            <a:r>
              <a:rPr sz="2582" baseline="2874" dirty="0">
                <a:latin typeface="Calibri"/>
                <a:cs typeface="Calibri"/>
              </a:rPr>
              <a:t>g</a:t>
            </a:r>
            <a:r>
              <a:rPr sz="2582" spc="28" baseline="2874" dirty="0">
                <a:latin typeface="Calibri"/>
                <a:cs typeface="Calibri"/>
              </a:rPr>
              <a:t> </a:t>
            </a:r>
            <a:r>
              <a:rPr sz="2582" spc="4" baseline="2874" dirty="0">
                <a:latin typeface="Calibri"/>
                <a:cs typeface="Calibri"/>
              </a:rPr>
              <a:t>p</a:t>
            </a:r>
            <a:r>
              <a:rPr sz="2582" baseline="2874" dirty="0">
                <a:latin typeface="Calibri"/>
                <a:cs typeface="Calibri"/>
              </a:rPr>
              <a:t>oi</a:t>
            </a:r>
            <a:r>
              <a:rPr sz="2582" spc="-4" baseline="2874" dirty="0">
                <a:latin typeface="Calibri"/>
                <a:cs typeface="Calibri"/>
              </a:rPr>
              <a:t>n</a:t>
            </a:r>
            <a:r>
              <a:rPr sz="2582" baseline="2874" dirty="0">
                <a:latin typeface="Calibri"/>
                <a:cs typeface="Calibri"/>
              </a:rPr>
              <a:t>t</a:t>
            </a:r>
            <a:endParaRPr sz="1721">
              <a:latin typeface="Calibri"/>
              <a:cs typeface="Calibri"/>
            </a:endParaRPr>
          </a:p>
          <a:p>
            <a:pPr marL="102635" marR="30524">
              <a:lnSpc>
                <a:spcPts val="1807"/>
              </a:lnSpc>
            </a:pPr>
            <a:r>
              <a:rPr sz="2242" baseline="1756" dirty="0">
                <a:latin typeface="Arial"/>
                <a:cs typeface="Arial"/>
              </a:rPr>
              <a:t>– </a:t>
            </a:r>
            <a:r>
              <a:rPr sz="2242" spc="121" baseline="1756" dirty="0">
                <a:latin typeface="Arial"/>
                <a:cs typeface="Arial"/>
              </a:rPr>
              <a:t> </a:t>
            </a:r>
            <a:r>
              <a:rPr sz="2242" baseline="1654" dirty="0">
                <a:latin typeface="Calibri"/>
                <a:cs typeface="Calibri"/>
              </a:rPr>
              <a:t>Fl</a:t>
            </a:r>
            <a:r>
              <a:rPr sz="2242" spc="-4" baseline="1654" dirty="0">
                <a:latin typeface="Calibri"/>
                <a:cs typeface="Calibri"/>
              </a:rPr>
              <a:t>oa</a:t>
            </a:r>
            <a:r>
              <a:rPr sz="2242" baseline="1654" dirty="0">
                <a:latin typeface="Calibri"/>
                <a:cs typeface="Calibri"/>
              </a:rPr>
              <a:t>t</a:t>
            </a:r>
            <a:r>
              <a:rPr sz="2242" spc="21" baseline="1654" dirty="0">
                <a:latin typeface="Calibri"/>
                <a:cs typeface="Calibri"/>
              </a:rPr>
              <a:t> </a:t>
            </a:r>
            <a:r>
              <a:rPr sz="2242" baseline="1654" dirty="0">
                <a:latin typeface="Calibri"/>
                <a:cs typeface="Calibri"/>
              </a:rPr>
              <a:t>:</a:t>
            </a:r>
            <a:r>
              <a:rPr sz="2242" spc="4" baseline="1654" dirty="0">
                <a:latin typeface="Calibri"/>
                <a:cs typeface="Calibri"/>
              </a:rPr>
              <a:t> </a:t>
            </a:r>
            <a:r>
              <a:rPr sz="2242" spc="-4" baseline="1654" dirty="0">
                <a:latin typeface="Calibri"/>
                <a:cs typeface="Calibri"/>
              </a:rPr>
              <a:t>3</a:t>
            </a:r>
            <a:r>
              <a:rPr sz="2242" baseline="1654" dirty="0">
                <a:latin typeface="Calibri"/>
                <a:cs typeface="Calibri"/>
              </a:rPr>
              <a:t>2</a:t>
            </a:r>
            <a:r>
              <a:rPr sz="2242" spc="19" baseline="1654" dirty="0">
                <a:latin typeface="Calibri"/>
                <a:cs typeface="Calibri"/>
              </a:rPr>
              <a:t> </a:t>
            </a:r>
            <a:r>
              <a:rPr sz="2242" baseline="1654" dirty="0">
                <a:latin typeface="Calibri"/>
                <a:cs typeface="Calibri"/>
              </a:rPr>
              <a:t>bit</a:t>
            </a:r>
            <a:r>
              <a:rPr sz="2242" spc="20" baseline="1654" dirty="0">
                <a:latin typeface="Calibri"/>
                <a:cs typeface="Calibri"/>
              </a:rPr>
              <a:t> </a:t>
            </a:r>
            <a:r>
              <a:rPr sz="2242" baseline="1654" dirty="0">
                <a:latin typeface="Calibri"/>
                <a:cs typeface="Calibri"/>
              </a:rPr>
              <a:t>:</a:t>
            </a:r>
            <a:r>
              <a:rPr sz="2242" spc="4" baseline="1654" dirty="0">
                <a:latin typeface="Calibri"/>
                <a:cs typeface="Calibri"/>
              </a:rPr>
              <a:t> </a:t>
            </a:r>
            <a:r>
              <a:rPr sz="2242" spc="-4" baseline="1654" dirty="0">
                <a:latin typeface="Calibri"/>
                <a:cs typeface="Calibri"/>
              </a:rPr>
              <a:t>3</a:t>
            </a:r>
            <a:r>
              <a:rPr sz="2242" baseline="1654" dirty="0">
                <a:latin typeface="Calibri"/>
                <a:cs typeface="Calibri"/>
              </a:rPr>
              <a:t>.</a:t>
            </a:r>
            <a:r>
              <a:rPr sz="2242" spc="-4" baseline="1654" dirty="0">
                <a:latin typeface="Calibri"/>
                <a:cs typeface="Calibri"/>
              </a:rPr>
              <a:t>4</a:t>
            </a:r>
            <a:r>
              <a:rPr sz="2242" spc="13" baseline="1654" dirty="0">
                <a:latin typeface="Calibri"/>
                <a:cs typeface="Calibri"/>
              </a:rPr>
              <a:t>e</a:t>
            </a:r>
            <a:r>
              <a:rPr sz="2242" spc="4" baseline="1654" dirty="0">
                <a:latin typeface="Calibri"/>
                <a:cs typeface="Calibri"/>
              </a:rPr>
              <a:t>-</a:t>
            </a:r>
            <a:r>
              <a:rPr sz="2242" spc="-4" baseline="1654" dirty="0">
                <a:latin typeface="Calibri"/>
                <a:cs typeface="Calibri"/>
              </a:rPr>
              <a:t>3</a:t>
            </a:r>
            <a:r>
              <a:rPr sz="2242" baseline="1654" dirty="0">
                <a:latin typeface="Calibri"/>
                <a:cs typeface="Calibri"/>
              </a:rPr>
              <a:t>8</a:t>
            </a:r>
            <a:r>
              <a:rPr sz="2242" spc="63" baseline="1654" dirty="0">
                <a:latin typeface="Calibri"/>
                <a:cs typeface="Calibri"/>
              </a:rPr>
              <a:t> </a:t>
            </a:r>
            <a:r>
              <a:rPr sz="2242" spc="-4" baseline="1654" dirty="0">
                <a:latin typeface="Calibri"/>
                <a:cs typeface="Calibri"/>
              </a:rPr>
              <a:t>s</a:t>
            </a:r>
            <a:r>
              <a:rPr sz="2242" baseline="1654" dirty="0">
                <a:latin typeface="Calibri"/>
                <a:cs typeface="Calibri"/>
              </a:rPr>
              <a:t>.d</a:t>
            </a:r>
            <a:r>
              <a:rPr sz="2242" spc="4" baseline="1654" dirty="0">
                <a:latin typeface="Calibri"/>
                <a:cs typeface="Calibri"/>
              </a:rPr>
              <a:t> </a:t>
            </a:r>
            <a:r>
              <a:rPr sz="2242" spc="-4" baseline="1654" dirty="0">
                <a:latin typeface="Calibri"/>
                <a:cs typeface="Calibri"/>
              </a:rPr>
              <a:t>3</a:t>
            </a:r>
            <a:r>
              <a:rPr sz="2242" baseline="1654" dirty="0">
                <a:latin typeface="Calibri"/>
                <a:cs typeface="Calibri"/>
              </a:rPr>
              <a:t>.</a:t>
            </a:r>
            <a:r>
              <a:rPr sz="2242" spc="-4" baseline="1654" dirty="0">
                <a:latin typeface="Calibri"/>
                <a:cs typeface="Calibri"/>
              </a:rPr>
              <a:t>4</a:t>
            </a:r>
            <a:r>
              <a:rPr sz="2242" baseline="1654" dirty="0">
                <a:latin typeface="Calibri"/>
                <a:cs typeface="Calibri"/>
              </a:rPr>
              <a:t>e+</a:t>
            </a:r>
            <a:r>
              <a:rPr sz="2242" spc="-4" baseline="1654" dirty="0">
                <a:latin typeface="Calibri"/>
                <a:cs typeface="Calibri"/>
              </a:rPr>
              <a:t>3</a:t>
            </a:r>
            <a:r>
              <a:rPr sz="2242" baseline="1654" dirty="0">
                <a:latin typeface="Calibri"/>
                <a:cs typeface="Calibri"/>
              </a:rPr>
              <a:t>8</a:t>
            </a:r>
            <a:endParaRPr sz="1495">
              <a:latin typeface="Calibri"/>
              <a:cs typeface="Calibri"/>
            </a:endParaRPr>
          </a:p>
          <a:p>
            <a:pPr marL="102635">
              <a:lnSpc>
                <a:spcPts val="1817"/>
              </a:lnSpc>
            </a:pPr>
            <a:r>
              <a:rPr sz="2242" baseline="1756" dirty="0">
                <a:latin typeface="Arial"/>
                <a:cs typeface="Arial"/>
              </a:rPr>
              <a:t>– </a:t>
            </a:r>
            <a:r>
              <a:rPr sz="2242" spc="121" baseline="1756" dirty="0">
                <a:latin typeface="Arial"/>
                <a:cs typeface="Arial"/>
              </a:rPr>
              <a:t> </a:t>
            </a:r>
            <a:r>
              <a:rPr sz="2242" spc="4" baseline="1654" dirty="0">
                <a:latin typeface="Calibri"/>
                <a:cs typeface="Calibri"/>
              </a:rPr>
              <a:t>D</a:t>
            </a:r>
            <a:r>
              <a:rPr sz="2242" spc="-4" baseline="1654" dirty="0">
                <a:latin typeface="Calibri"/>
                <a:cs typeface="Calibri"/>
              </a:rPr>
              <a:t>o</a:t>
            </a:r>
            <a:r>
              <a:rPr sz="2242" baseline="1654" dirty="0">
                <a:latin typeface="Calibri"/>
                <a:cs typeface="Calibri"/>
              </a:rPr>
              <a:t>uble</a:t>
            </a:r>
            <a:r>
              <a:rPr sz="2242" spc="43" baseline="1654" dirty="0">
                <a:latin typeface="Calibri"/>
                <a:cs typeface="Calibri"/>
              </a:rPr>
              <a:t> </a:t>
            </a:r>
            <a:r>
              <a:rPr sz="2242" baseline="1654" dirty="0">
                <a:latin typeface="Calibri"/>
                <a:cs typeface="Calibri"/>
              </a:rPr>
              <a:t>:</a:t>
            </a:r>
            <a:r>
              <a:rPr sz="2242" spc="13" baseline="1654" dirty="0">
                <a:latin typeface="Calibri"/>
                <a:cs typeface="Calibri"/>
              </a:rPr>
              <a:t> </a:t>
            </a:r>
            <a:r>
              <a:rPr sz="2242" spc="-4" baseline="1654" dirty="0">
                <a:latin typeface="Calibri"/>
                <a:cs typeface="Calibri"/>
              </a:rPr>
              <a:t>6</a:t>
            </a:r>
            <a:r>
              <a:rPr sz="2242" baseline="1654" dirty="0">
                <a:latin typeface="Calibri"/>
                <a:cs typeface="Calibri"/>
              </a:rPr>
              <a:t>4</a:t>
            </a:r>
            <a:r>
              <a:rPr sz="2242" spc="19" baseline="1654" dirty="0">
                <a:latin typeface="Calibri"/>
                <a:cs typeface="Calibri"/>
              </a:rPr>
              <a:t> </a:t>
            </a:r>
            <a:r>
              <a:rPr sz="2242" baseline="1654" dirty="0">
                <a:latin typeface="Calibri"/>
                <a:cs typeface="Calibri"/>
              </a:rPr>
              <a:t>bit</a:t>
            </a:r>
            <a:r>
              <a:rPr sz="2242" spc="6" baseline="1654" dirty="0">
                <a:latin typeface="Calibri"/>
                <a:cs typeface="Calibri"/>
              </a:rPr>
              <a:t> </a:t>
            </a:r>
            <a:r>
              <a:rPr sz="2242" baseline="1654" dirty="0">
                <a:latin typeface="Calibri"/>
                <a:cs typeface="Calibri"/>
              </a:rPr>
              <a:t>:</a:t>
            </a:r>
            <a:r>
              <a:rPr sz="2242" spc="13" baseline="1654" dirty="0">
                <a:latin typeface="Calibri"/>
                <a:cs typeface="Calibri"/>
              </a:rPr>
              <a:t> </a:t>
            </a:r>
            <a:r>
              <a:rPr sz="2242" spc="-4" baseline="1654" dirty="0">
                <a:latin typeface="Calibri"/>
                <a:cs typeface="Calibri"/>
              </a:rPr>
              <a:t>1</a:t>
            </a:r>
            <a:r>
              <a:rPr sz="2242" baseline="1654" dirty="0">
                <a:latin typeface="Calibri"/>
                <a:cs typeface="Calibri"/>
              </a:rPr>
              <a:t>.</a:t>
            </a:r>
            <a:r>
              <a:rPr sz="2242" spc="-4" baseline="1654" dirty="0">
                <a:latin typeface="Calibri"/>
                <a:cs typeface="Calibri"/>
              </a:rPr>
              <a:t>7</a:t>
            </a:r>
            <a:r>
              <a:rPr sz="2242" spc="13" baseline="1654" dirty="0">
                <a:latin typeface="Calibri"/>
                <a:cs typeface="Calibri"/>
              </a:rPr>
              <a:t>e</a:t>
            </a:r>
            <a:r>
              <a:rPr sz="2242" spc="4" baseline="1654" dirty="0">
                <a:latin typeface="Calibri"/>
                <a:cs typeface="Calibri"/>
              </a:rPr>
              <a:t>-</a:t>
            </a:r>
            <a:r>
              <a:rPr sz="2242" spc="-4" baseline="1654" dirty="0">
                <a:latin typeface="Calibri"/>
                <a:cs typeface="Calibri"/>
              </a:rPr>
              <a:t>30</a:t>
            </a:r>
            <a:r>
              <a:rPr sz="2242" baseline="1654" dirty="0">
                <a:latin typeface="Calibri"/>
                <a:cs typeface="Calibri"/>
              </a:rPr>
              <a:t>8</a:t>
            </a:r>
            <a:r>
              <a:rPr sz="2242" spc="63" baseline="1654" dirty="0">
                <a:latin typeface="Calibri"/>
                <a:cs typeface="Calibri"/>
              </a:rPr>
              <a:t> </a:t>
            </a:r>
            <a:r>
              <a:rPr sz="2242" spc="-4" baseline="1654" dirty="0">
                <a:latin typeface="Calibri"/>
                <a:cs typeface="Calibri"/>
              </a:rPr>
              <a:t>s</a:t>
            </a:r>
            <a:r>
              <a:rPr sz="2242" baseline="1654" dirty="0">
                <a:latin typeface="Calibri"/>
                <a:cs typeface="Calibri"/>
              </a:rPr>
              <a:t>.d</a:t>
            </a:r>
            <a:r>
              <a:rPr sz="2242" spc="17" baseline="1654" dirty="0">
                <a:latin typeface="Calibri"/>
                <a:cs typeface="Calibri"/>
              </a:rPr>
              <a:t> </a:t>
            </a:r>
            <a:r>
              <a:rPr sz="2242" spc="-4" baseline="1654" dirty="0">
                <a:latin typeface="Calibri"/>
                <a:cs typeface="Calibri"/>
              </a:rPr>
              <a:t>1</a:t>
            </a:r>
            <a:r>
              <a:rPr sz="2242" baseline="1654" dirty="0">
                <a:latin typeface="Calibri"/>
                <a:cs typeface="Calibri"/>
              </a:rPr>
              <a:t>.</a:t>
            </a:r>
            <a:r>
              <a:rPr sz="2242" spc="-4" baseline="1654" dirty="0">
                <a:latin typeface="Calibri"/>
                <a:cs typeface="Calibri"/>
              </a:rPr>
              <a:t>7</a:t>
            </a:r>
            <a:r>
              <a:rPr sz="2242" baseline="1654" dirty="0">
                <a:latin typeface="Calibri"/>
                <a:cs typeface="Calibri"/>
              </a:rPr>
              <a:t>e+</a:t>
            </a:r>
            <a:r>
              <a:rPr sz="2242" spc="-4" baseline="1654" dirty="0">
                <a:latin typeface="Calibri"/>
                <a:cs typeface="Calibri"/>
              </a:rPr>
              <a:t>30</a:t>
            </a:r>
            <a:r>
              <a:rPr sz="2242" baseline="1654" dirty="0">
                <a:latin typeface="Calibri"/>
                <a:cs typeface="Calibri"/>
              </a:rPr>
              <a:t>8</a:t>
            </a:r>
            <a:endParaRPr sz="1495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63403" y="4721162"/>
            <a:ext cx="724908" cy="8719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604"/>
              </a:lnSpc>
              <a:spcBef>
                <a:spcPts val="80"/>
              </a:spcBef>
            </a:pPr>
            <a:r>
              <a:rPr sz="1495" spc="-26" dirty="0">
                <a:latin typeface="Times New Roman"/>
                <a:cs typeface="Times New Roman"/>
              </a:rPr>
              <a:t>K</a:t>
            </a:r>
            <a:r>
              <a:rPr sz="1495" spc="4" dirty="0">
                <a:latin typeface="Times New Roman"/>
                <a:cs typeface="Times New Roman"/>
              </a:rPr>
              <a:t>a</a:t>
            </a:r>
            <a:r>
              <a:rPr sz="1495" spc="-13" dirty="0">
                <a:latin typeface="Times New Roman"/>
                <a:cs typeface="Times New Roman"/>
              </a:rPr>
              <a:t>r</a:t>
            </a:r>
            <a:r>
              <a:rPr sz="1495" spc="4" dirty="0">
                <a:latin typeface="Times New Roman"/>
                <a:cs typeface="Times New Roman"/>
              </a:rPr>
              <a:t>a</a:t>
            </a:r>
            <a:r>
              <a:rPr sz="1495" dirty="0">
                <a:latin typeface="Times New Roman"/>
                <a:cs typeface="Times New Roman"/>
              </a:rPr>
              <a:t>k</a:t>
            </a:r>
            <a:r>
              <a:rPr sz="1495" spc="4" dirty="0">
                <a:latin typeface="Times New Roman"/>
                <a:cs typeface="Times New Roman"/>
              </a:rPr>
              <a:t>te</a:t>
            </a:r>
            <a:r>
              <a:rPr sz="1495" dirty="0">
                <a:latin typeface="Times New Roman"/>
                <a:cs typeface="Times New Roman"/>
              </a:rPr>
              <a:t>r</a:t>
            </a:r>
            <a:endParaRPr sz="1495">
              <a:latin typeface="Times New Roman"/>
              <a:cs typeface="Times New Roman"/>
            </a:endParaRPr>
          </a:p>
          <a:p>
            <a:pPr marL="40502" marR="28788">
              <a:lnSpc>
                <a:spcPts val="1323"/>
              </a:lnSpc>
            </a:pPr>
            <a:r>
              <a:rPr sz="1178" dirty="0">
                <a:solidFill>
                  <a:srgbClr val="99CA38"/>
                </a:solidFill>
                <a:latin typeface="Segoe MDL2 Assets"/>
                <a:cs typeface="Segoe MDL2 Assets"/>
              </a:rPr>
              <a:t>    </a:t>
            </a:r>
            <a:r>
              <a:rPr sz="1178" spc="45" dirty="0">
                <a:solidFill>
                  <a:srgbClr val="99CA38"/>
                </a:solidFill>
                <a:latin typeface="Segoe MDL2 Assets"/>
                <a:cs typeface="Segoe MDL2 Assets"/>
              </a:rPr>
              <a:t> </a:t>
            </a:r>
            <a:r>
              <a:rPr sz="1178" spc="-4" dirty="0">
                <a:latin typeface="Times New Roman"/>
                <a:cs typeface="Times New Roman"/>
              </a:rPr>
              <a:t>C</a:t>
            </a:r>
            <a:r>
              <a:rPr sz="1178" dirty="0">
                <a:latin typeface="Times New Roman"/>
                <a:cs typeface="Times New Roman"/>
              </a:rPr>
              <a:t>h</a:t>
            </a:r>
            <a:r>
              <a:rPr sz="1178" spc="4" dirty="0">
                <a:latin typeface="Times New Roman"/>
                <a:cs typeface="Times New Roman"/>
              </a:rPr>
              <a:t>a</a:t>
            </a:r>
            <a:r>
              <a:rPr sz="1178" dirty="0">
                <a:latin typeface="Times New Roman"/>
                <a:cs typeface="Times New Roman"/>
              </a:rPr>
              <a:t>r</a:t>
            </a:r>
            <a:endParaRPr sz="1178">
              <a:latin typeface="Times New Roman"/>
              <a:cs typeface="Times New Roman"/>
            </a:endParaRPr>
          </a:p>
          <a:p>
            <a:pPr marL="11506" marR="28788">
              <a:lnSpc>
                <a:spcPct val="95825"/>
              </a:lnSpc>
              <a:spcBef>
                <a:spcPts val="751"/>
              </a:spcBef>
            </a:pPr>
            <a:r>
              <a:rPr sz="1495" spc="4" dirty="0">
                <a:latin typeface="Times New Roman"/>
                <a:cs typeface="Times New Roman"/>
              </a:rPr>
              <a:t>Boo</a:t>
            </a:r>
            <a:r>
              <a:rPr sz="1495" spc="-4" dirty="0">
                <a:latin typeface="Times New Roman"/>
                <a:cs typeface="Times New Roman"/>
              </a:rPr>
              <a:t>l</a:t>
            </a:r>
            <a:r>
              <a:rPr sz="1495" spc="4" dirty="0">
                <a:latin typeface="Times New Roman"/>
                <a:cs typeface="Times New Roman"/>
              </a:rPr>
              <a:t>ea</a:t>
            </a:r>
            <a:r>
              <a:rPr sz="1495" dirty="0">
                <a:latin typeface="Times New Roman"/>
                <a:cs typeface="Times New Roman"/>
              </a:rPr>
              <a:t>n</a:t>
            </a:r>
            <a:endParaRPr sz="1495">
              <a:latin typeface="Times New Roman"/>
              <a:cs typeface="Times New Roman"/>
            </a:endParaRPr>
          </a:p>
          <a:p>
            <a:pPr marL="40502" marR="28788">
              <a:lnSpc>
                <a:spcPts val="1314"/>
              </a:lnSpc>
              <a:spcBef>
                <a:spcPts val="65"/>
              </a:spcBef>
            </a:pPr>
            <a:r>
              <a:rPr sz="1178" dirty="0">
                <a:solidFill>
                  <a:srgbClr val="99CA38"/>
                </a:solidFill>
                <a:latin typeface="Segoe MDL2 Assets"/>
                <a:cs typeface="Segoe MDL2 Assets"/>
              </a:rPr>
              <a:t>    </a:t>
            </a:r>
            <a:r>
              <a:rPr sz="1178" spc="45" dirty="0">
                <a:solidFill>
                  <a:srgbClr val="99CA38"/>
                </a:solidFill>
                <a:latin typeface="Segoe MDL2 Assets"/>
                <a:cs typeface="Segoe MDL2 Assets"/>
              </a:rPr>
              <a:t> </a:t>
            </a:r>
            <a:r>
              <a:rPr sz="1178" spc="4" dirty="0">
                <a:latin typeface="Times New Roman"/>
                <a:cs typeface="Times New Roman"/>
              </a:rPr>
              <a:t>b</a:t>
            </a:r>
            <a:r>
              <a:rPr sz="1178" dirty="0">
                <a:latin typeface="Times New Roman"/>
                <a:cs typeface="Times New Roman"/>
              </a:rPr>
              <a:t>oole</a:t>
            </a:r>
            <a:r>
              <a:rPr sz="1178" spc="4" dirty="0">
                <a:latin typeface="Times New Roman"/>
                <a:cs typeface="Times New Roman"/>
              </a:rPr>
              <a:t>a</a:t>
            </a:r>
            <a:r>
              <a:rPr sz="1178" dirty="0">
                <a:latin typeface="Times New Roman"/>
                <a:cs typeface="Times New Roman"/>
              </a:rPr>
              <a:t>n</a:t>
            </a:r>
            <a:endParaRPr sz="1178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99CA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" name="object 15"/>
          <p:cNvSpPr/>
          <p:nvPr/>
        </p:nvSpPr>
        <p:spPr>
          <a:xfrm>
            <a:off x="1830231" y="2196861"/>
            <a:ext cx="853337" cy="508135"/>
          </a:xfrm>
          <a:custGeom>
            <a:avLst/>
            <a:gdLst/>
            <a:ahLst/>
            <a:cxnLst/>
            <a:rect l="l" t="t" r="r" b="b"/>
            <a:pathLst>
              <a:path w="941831" h="560831">
                <a:moveTo>
                  <a:pt x="0" y="560831"/>
                </a:moveTo>
                <a:lnTo>
                  <a:pt x="941831" y="560831"/>
                </a:lnTo>
                <a:lnTo>
                  <a:pt x="941831" y="0"/>
                </a:lnTo>
                <a:lnTo>
                  <a:pt x="0" y="0"/>
                </a:lnTo>
                <a:lnTo>
                  <a:pt x="0" y="560831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" name="object 16"/>
          <p:cNvSpPr/>
          <p:nvPr/>
        </p:nvSpPr>
        <p:spPr>
          <a:xfrm>
            <a:off x="2684950" y="2196861"/>
            <a:ext cx="2352891" cy="508135"/>
          </a:xfrm>
          <a:custGeom>
            <a:avLst/>
            <a:gdLst/>
            <a:ahLst/>
            <a:cxnLst/>
            <a:rect l="l" t="t" r="r" b="b"/>
            <a:pathLst>
              <a:path w="2596895" h="560831">
                <a:moveTo>
                  <a:pt x="0" y="560831"/>
                </a:moveTo>
                <a:lnTo>
                  <a:pt x="2596895" y="560831"/>
                </a:lnTo>
                <a:lnTo>
                  <a:pt x="2596895" y="0"/>
                </a:lnTo>
                <a:lnTo>
                  <a:pt x="0" y="0"/>
                </a:lnTo>
                <a:lnTo>
                  <a:pt x="0" y="560831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7" name="object 17"/>
          <p:cNvSpPr/>
          <p:nvPr/>
        </p:nvSpPr>
        <p:spPr>
          <a:xfrm>
            <a:off x="1830231" y="2706378"/>
            <a:ext cx="853337" cy="292730"/>
          </a:xfrm>
          <a:custGeom>
            <a:avLst/>
            <a:gdLst/>
            <a:ahLst/>
            <a:cxnLst/>
            <a:rect l="l" t="t" r="r" b="b"/>
            <a:pathLst>
              <a:path w="941831" h="323087">
                <a:moveTo>
                  <a:pt x="0" y="323087"/>
                </a:moveTo>
                <a:lnTo>
                  <a:pt x="941831" y="323087"/>
                </a:lnTo>
                <a:lnTo>
                  <a:pt x="941831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" name="object 18"/>
          <p:cNvSpPr/>
          <p:nvPr/>
        </p:nvSpPr>
        <p:spPr>
          <a:xfrm>
            <a:off x="2684950" y="2706378"/>
            <a:ext cx="2352891" cy="292730"/>
          </a:xfrm>
          <a:custGeom>
            <a:avLst/>
            <a:gdLst/>
            <a:ahLst/>
            <a:cxnLst/>
            <a:rect l="l" t="t" r="r" b="b"/>
            <a:pathLst>
              <a:path w="2596895" h="323087">
                <a:moveTo>
                  <a:pt x="0" y="323087"/>
                </a:moveTo>
                <a:lnTo>
                  <a:pt x="2596895" y="323087"/>
                </a:lnTo>
                <a:lnTo>
                  <a:pt x="2596895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" name="object 19"/>
          <p:cNvSpPr/>
          <p:nvPr/>
        </p:nvSpPr>
        <p:spPr>
          <a:xfrm>
            <a:off x="1830231" y="3000489"/>
            <a:ext cx="853337" cy="506755"/>
          </a:xfrm>
          <a:custGeom>
            <a:avLst/>
            <a:gdLst/>
            <a:ahLst/>
            <a:cxnLst/>
            <a:rect l="l" t="t" r="r" b="b"/>
            <a:pathLst>
              <a:path w="941831" h="559307">
                <a:moveTo>
                  <a:pt x="0" y="559307"/>
                </a:moveTo>
                <a:lnTo>
                  <a:pt x="941831" y="559307"/>
                </a:lnTo>
                <a:lnTo>
                  <a:pt x="941831" y="0"/>
                </a:lnTo>
                <a:lnTo>
                  <a:pt x="0" y="0"/>
                </a:lnTo>
                <a:lnTo>
                  <a:pt x="0" y="55930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" name="object 20"/>
          <p:cNvSpPr/>
          <p:nvPr/>
        </p:nvSpPr>
        <p:spPr>
          <a:xfrm>
            <a:off x="2684950" y="3000489"/>
            <a:ext cx="2352891" cy="506755"/>
          </a:xfrm>
          <a:custGeom>
            <a:avLst/>
            <a:gdLst/>
            <a:ahLst/>
            <a:cxnLst/>
            <a:rect l="l" t="t" r="r" b="b"/>
            <a:pathLst>
              <a:path w="2596895" h="559307">
                <a:moveTo>
                  <a:pt x="0" y="559307"/>
                </a:moveTo>
                <a:lnTo>
                  <a:pt x="2596895" y="559307"/>
                </a:lnTo>
                <a:lnTo>
                  <a:pt x="2596895" y="0"/>
                </a:lnTo>
                <a:lnTo>
                  <a:pt x="0" y="0"/>
                </a:lnTo>
                <a:lnTo>
                  <a:pt x="0" y="55930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" name="object 21"/>
          <p:cNvSpPr/>
          <p:nvPr/>
        </p:nvSpPr>
        <p:spPr>
          <a:xfrm>
            <a:off x="1830231" y="3508626"/>
            <a:ext cx="853337" cy="294111"/>
          </a:xfrm>
          <a:custGeom>
            <a:avLst/>
            <a:gdLst/>
            <a:ahLst/>
            <a:cxnLst/>
            <a:rect l="l" t="t" r="r" b="b"/>
            <a:pathLst>
              <a:path w="941831" h="324611">
                <a:moveTo>
                  <a:pt x="0" y="324611"/>
                </a:moveTo>
                <a:lnTo>
                  <a:pt x="941831" y="324611"/>
                </a:lnTo>
                <a:lnTo>
                  <a:pt x="941831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" name="object 22"/>
          <p:cNvSpPr/>
          <p:nvPr/>
        </p:nvSpPr>
        <p:spPr>
          <a:xfrm>
            <a:off x="2684950" y="3508626"/>
            <a:ext cx="2352891" cy="294111"/>
          </a:xfrm>
          <a:custGeom>
            <a:avLst/>
            <a:gdLst/>
            <a:ahLst/>
            <a:cxnLst/>
            <a:rect l="l" t="t" r="r" b="b"/>
            <a:pathLst>
              <a:path w="2596895" h="324611">
                <a:moveTo>
                  <a:pt x="0" y="324611"/>
                </a:moveTo>
                <a:lnTo>
                  <a:pt x="2596895" y="324611"/>
                </a:lnTo>
                <a:lnTo>
                  <a:pt x="2596895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3" name="object 23"/>
          <p:cNvSpPr/>
          <p:nvPr/>
        </p:nvSpPr>
        <p:spPr>
          <a:xfrm>
            <a:off x="1830231" y="3804118"/>
            <a:ext cx="853337" cy="292730"/>
          </a:xfrm>
          <a:custGeom>
            <a:avLst/>
            <a:gdLst/>
            <a:ahLst/>
            <a:cxnLst/>
            <a:rect l="l" t="t" r="r" b="b"/>
            <a:pathLst>
              <a:path w="941831" h="323087">
                <a:moveTo>
                  <a:pt x="0" y="323087"/>
                </a:moveTo>
                <a:lnTo>
                  <a:pt x="941831" y="323087"/>
                </a:lnTo>
                <a:lnTo>
                  <a:pt x="941831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4" name="object 24"/>
          <p:cNvSpPr/>
          <p:nvPr/>
        </p:nvSpPr>
        <p:spPr>
          <a:xfrm>
            <a:off x="2684950" y="3804118"/>
            <a:ext cx="2352891" cy="292730"/>
          </a:xfrm>
          <a:custGeom>
            <a:avLst/>
            <a:gdLst/>
            <a:ahLst/>
            <a:cxnLst/>
            <a:rect l="l" t="t" r="r" b="b"/>
            <a:pathLst>
              <a:path w="2596895" h="323087">
                <a:moveTo>
                  <a:pt x="0" y="323087"/>
                </a:moveTo>
                <a:lnTo>
                  <a:pt x="2596895" y="323087"/>
                </a:lnTo>
                <a:lnTo>
                  <a:pt x="2596895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5" name="object 25"/>
          <p:cNvSpPr/>
          <p:nvPr/>
        </p:nvSpPr>
        <p:spPr>
          <a:xfrm>
            <a:off x="1830231" y="4098230"/>
            <a:ext cx="853337" cy="294111"/>
          </a:xfrm>
          <a:custGeom>
            <a:avLst/>
            <a:gdLst/>
            <a:ahLst/>
            <a:cxnLst/>
            <a:rect l="l" t="t" r="r" b="b"/>
            <a:pathLst>
              <a:path w="941831" h="324611">
                <a:moveTo>
                  <a:pt x="0" y="324611"/>
                </a:moveTo>
                <a:lnTo>
                  <a:pt x="941831" y="324611"/>
                </a:lnTo>
                <a:lnTo>
                  <a:pt x="941831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6" name="object 26"/>
          <p:cNvSpPr/>
          <p:nvPr/>
        </p:nvSpPr>
        <p:spPr>
          <a:xfrm>
            <a:off x="2684950" y="4098230"/>
            <a:ext cx="2352891" cy="294111"/>
          </a:xfrm>
          <a:custGeom>
            <a:avLst/>
            <a:gdLst/>
            <a:ahLst/>
            <a:cxnLst/>
            <a:rect l="l" t="t" r="r" b="b"/>
            <a:pathLst>
              <a:path w="2596895" h="324611">
                <a:moveTo>
                  <a:pt x="0" y="324611"/>
                </a:moveTo>
                <a:lnTo>
                  <a:pt x="2596895" y="324611"/>
                </a:lnTo>
                <a:lnTo>
                  <a:pt x="2596895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7" name="object 27"/>
          <p:cNvSpPr/>
          <p:nvPr/>
        </p:nvSpPr>
        <p:spPr>
          <a:xfrm>
            <a:off x="1830231" y="4393722"/>
            <a:ext cx="853337" cy="292730"/>
          </a:xfrm>
          <a:custGeom>
            <a:avLst/>
            <a:gdLst/>
            <a:ahLst/>
            <a:cxnLst/>
            <a:rect l="l" t="t" r="r" b="b"/>
            <a:pathLst>
              <a:path w="941831" h="323087">
                <a:moveTo>
                  <a:pt x="0" y="323087"/>
                </a:moveTo>
                <a:lnTo>
                  <a:pt x="941831" y="323087"/>
                </a:lnTo>
                <a:lnTo>
                  <a:pt x="941831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8" name="object 28"/>
          <p:cNvSpPr/>
          <p:nvPr/>
        </p:nvSpPr>
        <p:spPr>
          <a:xfrm>
            <a:off x="2684950" y="4393722"/>
            <a:ext cx="2352891" cy="292730"/>
          </a:xfrm>
          <a:custGeom>
            <a:avLst/>
            <a:gdLst/>
            <a:ahLst/>
            <a:cxnLst/>
            <a:rect l="l" t="t" r="r" b="b"/>
            <a:pathLst>
              <a:path w="2596895" h="323087">
                <a:moveTo>
                  <a:pt x="0" y="323087"/>
                </a:moveTo>
                <a:lnTo>
                  <a:pt x="2596895" y="323087"/>
                </a:lnTo>
                <a:lnTo>
                  <a:pt x="2596895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9" name="object 29"/>
          <p:cNvSpPr/>
          <p:nvPr/>
        </p:nvSpPr>
        <p:spPr>
          <a:xfrm>
            <a:off x="1830231" y="4687834"/>
            <a:ext cx="853337" cy="292730"/>
          </a:xfrm>
          <a:custGeom>
            <a:avLst/>
            <a:gdLst/>
            <a:ahLst/>
            <a:cxnLst/>
            <a:rect l="l" t="t" r="r" b="b"/>
            <a:pathLst>
              <a:path w="941831" h="323087">
                <a:moveTo>
                  <a:pt x="0" y="323087"/>
                </a:moveTo>
                <a:lnTo>
                  <a:pt x="941831" y="323087"/>
                </a:lnTo>
                <a:lnTo>
                  <a:pt x="941831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0" name="object 30"/>
          <p:cNvSpPr/>
          <p:nvPr/>
        </p:nvSpPr>
        <p:spPr>
          <a:xfrm>
            <a:off x="2684950" y="4687834"/>
            <a:ext cx="2352891" cy="292730"/>
          </a:xfrm>
          <a:custGeom>
            <a:avLst/>
            <a:gdLst/>
            <a:ahLst/>
            <a:cxnLst/>
            <a:rect l="l" t="t" r="r" b="b"/>
            <a:pathLst>
              <a:path w="2596895" h="323087">
                <a:moveTo>
                  <a:pt x="0" y="323087"/>
                </a:moveTo>
                <a:lnTo>
                  <a:pt x="2596895" y="323087"/>
                </a:lnTo>
                <a:lnTo>
                  <a:pt x="2596895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1" name="object 31"/>
          <p:cNvSpPr/>
          <p:nvPr/>
        </p:nvSpPr>
        <p:spPr>
          <a:xfrm>
            <a:off x="1830231" y="4981945"/>
            <a:ext cx="853337" cy="294111"/>
          </a:xfrm>
          <a:custGeom>
            <a:avLst/>
            <a:gdLst/>
            <a:ahLst/>
            <a:cxnLst/>
            <a:rect l="l" t="t" r="r" b="b"/>
            <a:pathLst>
              <a:path w="941831" h="324611">
                <a:moveTo>
                  <a:pt x="0" y="324611"/>
                </a:moveTo>
                <a:lnTo>
                  <a:pt x="941831" y="324611"/>
                </a:lnTo>
                <a:lnTo>
                  <a:pt x="941831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2" name="object 32"/>
          <p:cNvSpPr/>
          <p:nvPr/>
        </p:nvSpPr>
        <p:spPr>
          <a:xfrm>
            <a:off x="2684950" y="4981945"/>
            <a:ext cx="2352891" cy="294111"/>
          </a:xfrm>
          <a:custGeom>
            <a:avLst/>
            <a:gdLst/>
            <a:ahLst/>
            <a:cxnLst/>
            <a:rect l="l" t="t" r="r" b="b"/>
            <a:pathLst>
              <a:path w="2596895" h="324611">
                <a:moveTo>
                  <a:pt x="0" y="324611"/>
                </a:moveTo>
                <a:lnTo>
                  <a:pt x="2596895" y="324611"/>
                </a:lnTo>
                <a:lnTo>
                  <a:pt x="2596895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3" name="object 33"/>
          <p:cNvSpPr/>
          <p:nvPr/>
        </p:nvSpPr>
        <p:spPr>
          <a:xfrm>
            <a:off x="1830231" y="5277438"/>
            <a:ext cx="853337" cy="292730"/>
          </a:xfrm>
          <a:custGeom>
            <a:avLst/>
            <a:gdLst/>
            <a:ahLst/>
            <a:cxnLst/>
            <a:rect l="l" t="t" r="r" b="b"/>
            <a:pathLst>
              <a:path w="941831" h="323087">
                <a:moveTo>
                  <a:pt x="0" y="323087"/>
                </a:moveTo>
                <a:lnTo>
                  <a:pt x="941831" y="323087"/>
                </a:lnTo>
                <a:lnTo>
                  <a:pt x="941831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4" name="object 34"/>
          <p:cNvSpPr/>
          <p:nvPr/>
        </p:nvSpPr>
        <p:spPr>
          <a:xfrm>
            <a:off x="2684950" y="5277438"/>
            <a:ext cx="2352891" cy="292730"/>
          </a:xfrm>
          <a:custGeom>
            <a:avLst/>
            <a:gdLst/>
            <a:ahLst/>
            <a:cxnLst/>
            <a:rect l="l" t="t" r="r" b="b"/>
            <a:pathLst>
              <a:path w="2596895" h="323087">
                <a:moveTo>
                  <a:pt x="0" y="323087"/>
                </a:moveTo>
                <a:lnTo>
                  <a:pt x="2596895" y="323087"/>
                </a:lnTo>
                <a:lnTo>
                  <a:pt x="2596895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5" name="object 35"/>
          <p:cNvSpPr/>
          <p:nvPr/>
        </p:nvSpPr>
        <p:spPr>
          <a:xfrm>
            <a:off x="1830231" y="5571549"/>
            <a:ext cx="853337" cy="292730"/>
          </a:xfrm>
          <a:custGeom>
            <a:avLst/>
            <a:gdLst/>
            <a:ahLst/>
            <a:cxnLst/>
            <a:rect l="l" t="t" r="r" b="b"/>
            <a:pathLst>
              <a:path w="941831" h="323087">
                <a:moveTo>
                  <a:pt x="0" y="323087"/>
                </a:moveTo>
                <a:lnTo>
                  <a:pt x="941831" y="323087"/>
                </a:lnTo>
                <a:lnTo>
                  <a:pt x="941831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6" name="object 36"/>
          <p:cNvSpPr/>
          <p:nvPr/>
        </p:nvSpPr>
        <p:spPr>
          <a:xfrm>
            <a:off x="2684950" y="5571549"/>
            <a:ext cx="2352891" cy="292730"/>
          </a:xfrm>
          <a:custGeom>
            <a:avLst/>
            <a:gdLst/>
            <a:ahLst/>
            <a:cxnLst/>
            <a:rect l="l" t="t" r="r" b="b"/>
            <a:pathLst>
              <a:path w="2596895" h="323087">
                <a:moveTo>
                  <a:pt x="0" y="323087"/>
                </a:moveTo>
                <a:lnTo>
                  <a:pt x="2596895" y="323087"/>
                </a:lnTo>
                <a:lnTo>
                  <a:pt x="2596895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7" name="object 37"/>
          <p:cNvSpPr/>
          <p:nvPr/>
        </p:nvSpPr>
        <p:spPr>
          <a:xfrm>
            <a:off x="1826089" y="2706378"/>
            <a:ext cx="3218656" cy="0"/>
          </a:xfrm>
          <a:custGeom>
            <a:avLst/>
            <a:gdLst/>
            <a:ahLst/>
            <a:cxnLst/>
            <a:rect l="l" t="t" r="r" b="b"/>
            <a:pathLst>
              <a:path w="3552443">
                <a:moveTo>
                  <a:pt x="0" y="0"/>
                </a:moveTo>
                <a:lnTo>
                  <a:pt x="3552443" y="0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" name="object 14"/>
          <p:cNvSpPr txBox="1"/>
          <p:nvPr/>
        </p:nvSpPr>
        <p:spPr>
          <a:xfrm>
            <a:off x="2126547" y="1480079"/>
            <a:ext cx="4936016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44" dirty="0">
                <a:solidFill>
                  <a:srgbClr val="0C0C0C"/>
                </a:solidFill>
                <a:latin typeface="Times New Roman"/>
                <a:cs typeface="Times New Roman"/>
              </a:rPr>
              <a:t>ES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CAP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34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SE</a:t>
            </a:r>
            <a:r>
              <a:rPr sz="3941" spc="8" dirty="0">
                <a:solidFill>
                  <a:srgbClr val="0C0C0C"/>
                </a:solidFill>
                <a:latin typeface="Times New Roman"/>
                <a:cs typeface="Times New Roman"/>
              </a:rPr>
              <a:t>Q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U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NC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16188" y="2216179"/>
            <a:ext cx="3833327" cy="1247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6202">
              <a:lnSpc>
                <a:spcPts val="1839"/>
              </a:lnSpc>
              <a:spcBef>
                <a:spcPts val="92"/>
              </a:spcBef>
            </a:pPr>
            <a:r>
              <a:rPr sz="1721" dirty="0">
                <a:latin typeface="Times New Roman"/>
                <a:cs typeface="Times New Roman"/>
              </a:rPr>
              <a:t>C</a:t>
            </a:r>
            <a:r>
              <a:rPr sz="1721" spc="4" dirty="0">
                <a:latin typeface="Times New Roman"/>
                <a:cs typeface="Times New Roman"/>
              </a:rPr>
              <a:t>onto</a:t>
            </a:r>
            <a:r>
              <a:rPr sz="1721" dirty="0">
                <a:latin typeface="Times New Roman"/>
                <a:cs typeface="Times New Roman"/>
              </a:rPr>
              <a:t>h </a:t>
            </a:r>
            <a:r>
              <a:rPr sz="1721" spc="92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:</a:t>
            </a:r>
            <a:endParaRPr sz="1721">
              <a:latin typeface="Times New Roman"/>
              <a:cs typeface="Times New Roman"/>
            </a:endParaRPr>
          </a:p>
          <a:p>
            <a:pPr marL="84686">
              <a:lnSpc>
                <a:spcPct val="144736"/>
              </a:lnSpc>
              <a:spcBef>
                <a:spcPts val="367"/>
              </a:spcBef>
            </a:pPr>
            <a:r>
              <a:rPr sz="1721" spc="4" dirty="0">
                <a:latin typeface="Times New Roman"/>
                <a:cs typeface="Times New Roman"/>
              </a:rPr>
              <a:t>Syste</a:t>
            </a:r>
            <a:r>
              <a:rPr sz="1721" spc="-4" dirty="0">
                <a:latin typeface="Times New Roman"/>
                <a:cs typeface="Times New Roman"/>
              </a:rPr>
              <a:t>m</a:t>
            </a:r>
            <a:r>
              <a:rPr sz="1721" dirty="0">
                <a:latin typeface="Times New Roman"/>
                <a:cs typeface="Times New Roman"/>
              </a:rPr>
              <a:t>.</a:t>
            </a:r>
            <a:r>
              <a:rPr sz="1721" spc="4" dirty="0">
                <a:latin typeface="Times New Roman"/>
                <a:cs typeface="Times New Roman"/>
              </a:rPr>
              <a:t>out</a:t>
            </a:r>
            <a:r>
              <a:rPr sz="1721" dirty="0">
                <a:latin typeface="Times New Roman"/>
                <a:cs typeface="Times New Roman"/>
              </a:rPr>
              <a:t>.p</a:t>
            </a:r>
            <a:r>
              <a:rPr sz="1721" spc="4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spc="13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(</a:t>
            </a:r>
            <a:r>
              <a:rPr sz="1721" spc="-4" dirty="0">
                <a:latin typeface="Times New Roman"/>
                <a:cs typeface="Times New Roman"/>
              </a:rPr>
              <a:t>“</a:t>
            </a:r>
            <a:r>
              <a:rPr sz="1721" dirty="0">
                <a:latin typeface="Times New Roman"/>
                <a:cs typeface="Times New Roman"/>
              </a:rPr>
              <a:t>Ha</a:t>
            </a:r>
            <a:r>
              <a:rPr sz="1721" spc="4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23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\t\t</a:t>
            </a:r>
            <a:r>
              <a:rPr sz="1721" dirty="0">
                <a:latin typeface="Times New Roman"/>
                <a:cs typeface="Times New Roman"/>
              </a:rPr>
              <a:t>:</a:t>
            </a:r>
            <a:r>
              <a:rPr sz="1721" spc="45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J</a:t>
            </a:r>
            <a:r>
              <a:rPr sz="1721" spc="4" dirty="0">
                <a:latin typeface="Times New Roman"/>
                <a:cs typeface="Times New Roman"/>
              </a:rPr>
              <a:t>u</a:t>
            </a:r>
            <a:r>
              <a:rPr sz="1721" dirty="0">
                <a:latin typeface="Times New Roman"/>
                <a:cs typeface="Times New Roman"/>
              </a:rPr>
              <a:t>m</a:t>
            </a:r>
            <a:r>
              <a:rPr sz="1721" spc="4" dirty="0">
                <a:latin typeface="Times New Roman"/>
                <a:cs typeface="Times New Roman"/>
              </a:rPr>
              <a:t>\</a:t>
            </a:r>
            <a:r>
              <a:rPr sz="1721" dirty="0">
                <a:latin typeface="Times New Roman"/>
                <a:cs typeface="Times New Roman"/>
              </a:rPr>
              <a:t>’a</a:t>
            </a:r>
            <a:r>
              <a:rPr sz="1721" spc="4" dirty="0">
                <a:latin typeface="Times New Roman"/>
                <a:cs typeface="Times New Roman"/>
              </a:rPr>
              <a:t>t\n</a:t>
            </a:r>
            <a:r>
              <a:rPr sz="1721" dirty="0">
                <a:latin typeface="Times New Roman"/>
                <a:cs typeface="Times New Roman"/>
              </a:rPr>
              <a:t>”); </a:t>
            </a:r>
            <a:r>
              <a:rPr sz="1721" spc="4" dirty="0">
                <a:latin typeface="Times New Roman"/>
                <a:cs typeface="Times New Roman"/>
              </a:rPr>
              <a:t>Syste</a:t>
            </a:r>
            <a:r>
              <a:rPr sz="1721" spc="-4" dirty="0">
                <a:latin typeface="Times New Roman"/>
                <a:cs typeface="Times New Roman"/>
              </a:rPr>
              <a:t>m</a:t>
            </a:r>
            <a:r>
              <a:rPr sz="1721" dirty="0">
                <a:latin typeface="Times New Roman"/>
                <a:cs typeface="Times New Roman"/>
              </a:rPr>
              <a:t>.</a:t>
            </a:r>
            <a:r>
              <a:rPr sz="1721" spc="4" dirty="0">
                <a:latin typeface="Times New Roman"/>
                <a:cs typeface="Times New Roman"/>
              </a:rPr>
              <a:t>out</a:t>
            </a:r>
            <a:r>
              <a:rPr sz="1721" dirty="0">
                <a:latin typeface="Times New Roman"/>
                <a:cs typeface="Times New Roman"/>
              </a:rPr>
              <a:t>.p</a:t>
            </a:r>
            <a:r>
              <a:rPr sz="1721" spc="4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spc="13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(</a:t>
            </a:r>
            <a:r>
              <a:rPr sz="1721" spc="-4" dirty="0">
                <a:latin typeface="Times New Roman"/>
                <a:cs typeface="Times New Roman"/>
              </a:rPr>
              <a:t>“</a:t>
            </a:r>
            <a:r>
              <a:rPr sz="1721" spc="-136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4" dirty="0">
                <a:latin typeface="Times New Roman"/>
                <a:cs typeface="Times New Roman"/>
              </a:rPr>
              <a:t>n</a:t>
            </a:r>
            <a:r>
              <a:rPr sz="1721" spc="-8" dirty="0">
                <a:latin typeface="Times New Roman"/>
                <a:cs typeface="Times New Roman"/>
              </a:rPr>
              <a:t>g</a:t>
            </a:r>
            <a:r>
              <a:rPr sz="1721" spc="-31" dirty="0">
                <a:latin typeface="Times New Roman"/>
                <a:cs typeface="Times New Roman"/>
              </a:rPr>
              <a:t>g</a:t>
            </a:r>
            <a:r>
              <a:rPr sz="1721" spc="-8" dirty="0">
                <a:latin typeface="Times New Roman"/>
                <a:cs typeface="Times New Roman"/>
              </a:rPr>
              <a:t>a</a:t>
            </a:r>
            <a:r>
              <a:rPr sz="1721" dirty="0">
                <a:latin typeface="Times New Roman"/>
                <a:cs typeface="Times New Roman"/>
              </a:rPr>
              <a:t>l</a:t>
            </a:r>
            <a:r>
              <a:rPr sz="1721" spc="40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\t\t</a:t>
            </a:r>
            <a:r>
              <a:rPr sz="1721" dirty="0">
                <a:latin typeface="Times New Roman"/>
                <a:cs typeface="Times New Roman"/>
              </a:rPr>
              <a:t>:</a:t>
            </a:r>
            <a:r>
              <a:rPr sz="1721" spc="45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12</a:t>
            </a:r>
            <a:r>
              <a:rPr sz="1721" spc="251" dirty="0">
                <a:latin typeface="Times New Roman"/>
                <a:cs typeface="Times New Roman"/>
              </a:rPr>
              <a:t> </a:t>
            </a:r>
            <a:r>
              <a:rPr sz="1721" spc="-23" dirty="0">
                <a:latin typeface="Times New Roman"/>
                <a:cs typeface="Times New Roman"/>
              </a:rPr>
              <a:t>J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nu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i</a:t>
            </a:r>
            <a:endParaRPr sz="1721">
              <a:latin typeface="Times New Roman"/>
              <a:cs typeface="Times New Roman"/>
            </a:endParaRPr>
          </a:p>
          <a:p>
            <a:pPr marL="84686" marR="26202">
              <a:lnSpc>
                <a:spcPts val="1894"/>
              </a:lnSpc>
            </a:pPr>
            <a:r>
              <a:rPr sz="1721" dirty="0">
                <a:latin typeface="Times New Roman"/>
                <a:cs typeface="Times New Roman"/>
              </a:rPr>
              <a:t>201</a:t>
            </a:r>
            <a:r>
              <a:rPr sz="1721" spc="8" dirty="0">
                <a:latin typeface="Times New Roman"/>
                <a:cs typeface="Times New Roman"/>
              </a:rPr>
              <a:t>2</a:t>
            </a:r>
            <a:r>
              <a:rPr sz="1721" spc="4" dirty="0">
                <a:latin typeface="Times New Roman"/>
                <a:cs typeface="Times New Roman"/>
              </a:rPr>
              <a:t>\n</a:t>
            </a:r>
            <a:r>
              <a:rPr sz="1721" dirty="0">
                <a:latin typeface="Times New Roman"/>
                <a:cs typeface="Times New Roman"/>
              </a:rPr>
              <a:t>”);</a:t>
            </a:r>
            <a:endParaRPr sz="172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30231" y="2196861"/>
            <a:ext cx="3207610" cy="5095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2256">
              <a:lnSpc>
                <a:spcPct val="95825"/>
              </a:lnSpc>
              <a:spcBef>
                <a:spcPts val="322"/>
              </a:spcBef>
            </a:pP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4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sc</a:t>
            </a:r>
            <a:r>
              <a:rPr sz="1404" b="1" spc="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pe       </a:t>
            </a:r>
            <a:r>
              <a:rPr sz="1404" b="1" spc="-1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4" b="1" spc="-31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4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4" b="1" spc="8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4" b="1" spc="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r>
              <a:rPr sz="1404" b="1" spc="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404">
              <a:latin typeface="Times New Roman"/>
              <a:cs typeface="Times New Roman"/>
            </a:endParaRPr>
          </a:p>
          <a:p>
            <a:pPr marL="72256">
              <a:lnSpc>
                <a:spcPct val="95825"/>
              </a:lnSpc>
              <a:spcBef>
                <a:spcPts val="100"/>
              </a:spcBef>
            </a:pP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Se</a:t>
            </a:r>
            <a:r>
              <a:rPr sz="1404" b="1" spc="4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uen</a:t>
            </a:r>
            <a:r>
              <a:rPr sz="1404" b="1" spc="-13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30231" y="2706378"/>
            <a:ext cx="3207610" cy="293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2256">
              <a:lnSpc>
                <a:spcPct val="95825"/>
              </a:lnSpc>
              <a:spcBef>
                <a:spcPts val="313"/>
              </a:spcBef>
            </a:pPr>
            <a:r>
              <a:rPr sz="1404" dirty="0">
                <a:latin typeface="Times New Roman"/>
                <a:cs typeface="Times New Roman"/>
              </a:rPr>
              <a:t>\ddd         </a:t>
            </a:r>
            <a:r>
              <a:rPr sz="1404" spc="121" dirty="0">
                <a:latin typeface="Times New Roman"/>
                <a:cs typeface="Times New Roman"/>
              </a:rPr>
              <a:t> </a:t>
            </a:r>
            <a:r>
              <a:rPr sz="1404" spc="-31" dirty="0">
                <a:latin typeface="Times New Roman"/>
                <a:cs typeface="Times New Roman"/>
              </a:rPr>
              <a:t>K</a:t>
            </a:r>
            <a:r>
              <a:rPr sz="1404" dirty="0">
                <a:latin typeface="Times New Roman"/>
                <a:cs typeface="Times New Roman"/>
              </a:rPr>
              <a:t>a</a:t>
            </a:r>
            <a:r>
              <a:rPr sz="1404" spc="-8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ak</a:t>
            </a:r>
            <a:r>
              <a:rPr sz="1404" spc="-8" dirty="0">
                <a:latin typeface="Times New Roman"/>
                <a:cs typeface="Times New Roman"/>
              </a:rPr>
              <a:t>t</a:t>
            </a:r>
            <a:r>
              <a:rPr sz="1404" dirty="0">
                <a:latin typeface="Times New Roman"/>
                <a:cs typeface="Times New Roman"/>
              </a:rPr>
              <a:t>er</a:t>
            </a:r>
            <a:r>
              <a:rPr sz="1404" spc="23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oktal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0231" y="2999799"/>
            <a:ext cx="3207610" cy="5081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6671" marR="981958" indent="-854415">
              <a:lnSpc>
                <a:spcPts val="1614"/>
              </a:lnSpc>
              <a:spcBef>
                <a:spcPts val="322"/>
              </a:spcBef>
            </a:pPr>
            <a:r>
              <a:rPr sz="1404" dirty="0">
                <a:latin typeface="Times New Roman"/>
                <a:cs typeface="Times New Roman"/>
              </a:rPr>
              <a:t>\uxxxx      </a:t>
            </a:r>
            <a:r>
              <a:rPr sz="1404" spc="53" dirty="0">
                <a:latin typeface="Times New Roman"/>
                <a:cs typeface="Times New Roman"/>
              </a:rPr>
              <a:t> </a:t>
            </a:r>
            <a:r>
              <a:rPr sz="1404" spc="-31" dirty="0">
                <a:latin typeface="Times New Roman"/>
                <a:cs typeface="Times New Roman"/>
              </a:rPr>
              <a:t>K</a:t>
            </a:r>
            <a:r>
              <a:rPr sz="1404" dirty="0">
                <a:latin typeface="Times New Roman"/>
                <a:cs typeface="Times New Roman"/>
              </a:rPr>
              <a:t>a</a:t>
            </a:r>
            <a:r>
              <a:rPr sz="1404" spc="-8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ak</a:t>
            </a:r>
            <a:r>
              <a:rPr sz="1404" spc="-8" dirty="0">
                <a:latin typeface="Times New Roman"/>
                <a:cs typeface="Times New Roman"/>
              </a:rPr>
              <a:t>t</a:t>
            </a:r>
            <a:r>
              <a:rPr sz="1404" dirty="0">
                <a:latin typeface="Times New Roman"/>
                <a:cs typeface="Times New Roman"/>
              </a:rPr>
              <a:t>er</a:t>
            </a:r>
            <a:r>
              <a:rPr sz="1404" spc="23" dirty="0">
                <a:latin typeface="Times New Roman"/>
                <a:cs typeface="Times New Roman"/>
              </a:rPr>
              <a:t> </a:t>
            </a:r>
            <a:r>
              <a:rPr sz="1404" spc="4" dirty="0">
                <a:latin typeface="Times New Roman"/>
                <a:cs typeface="Times New Roman"/>
              </a:rPr>
              <a:t>U</a:t>
            </a:r>
            <a:r>
              <a:rPr sz="1404" dirty="0">
                <a:latin typeface="Times New Roman"/>
                <a:cs typeface="Times New Roman"/>
              </a:rPr>
              <a:t>nicode </a:t>
            </a:r>
            <a:endParaRPr sz="1404">
              <a:latin typeface="Times New Roman"/>
              <a:cs typeface="Times New Roman"/>
            </a:endParaRPr>
          </a:p>
          <a:p>
            <a:pPr marL="926671" marR="981958">
              <a:lnSpc>
                <a:spcPts val="1614"/>
              </a:lnSpc>
              <a:spcBef>
                <a:spcPts val="103"/>
              </a:spcBef>
            </a:pPr>
            <a:r>
              <a:rPr sz="1404" dirty="0">
                <a:latin typeface="Times New Roman"/>
                <a:cs typeface="Times New Roman"/>
              </a:rPr>
              <a:t>h</a:t>
            </a:r>
            <a:r>
              <a:rPr sz="1404" spc="-45" dirty="0">
                <a:latin typeface="Times New Roman"/>
                <a:cs typeface="Times New Roman"/>
              </a:rPr>
              <a:t>e</a:t>
            </a:r>
            <a:r>
              <a:rPr sz="1404" dirty="0">
                <a:latin typeface="Times New Roman"/>
                <a:cs typeface="Times New Roman"/>
              </a:rPr>
              <a:t>xadesim</a:t>
            </a:r>
            <a:r>
              <a:rPr sz="1404" spc="-8" dirty="0">
                <a:latin typeface="Times New Roman"/>
                <a:cs typeface="Times New Roman"/>
              </a:rPr>
              <a:t>a</a:t>
            </a:r>
            <a:r>
              <a:rPr sz="1404" dirty="0">
                <a:latin typeface="Times New Roman"/>
                <a:cs typeface="Times New Roman"/>
              </a:rPr>
              <a:t>l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0231" y="3507936"/>
            <a:ext cx="3207610" cy="295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2256">
              <a:lnSpc>
                <a:spcPct val="95825"/>
              </a:lnSpc>
              <a:spcBef>
                <a:spcPts val="326"/>
              </a:spcBef>
            </a:pPr>
            <a:r>
              <a:rPr sz="1404" dirty="0">
                <a:latin typeface="Times New Roman"/>
                <a:cs typeface="Times New Roman"/>
              </a:rPr>
              <a:t>\’               </a:t>
            </a:r>
            <a:r>
              <a:rPr sz="1404" spc="76" dirty="0">
                <a:latin typeface="Times New Roman"/>
                <a:cs typeface="Times New Roman"/>
              </a:rPr>
              <a:t> </a:t>
            </a:r>
            <a:r>
              <a:rPr sz="1404" spc="-85" dirty="0">
                <a:latin typeface="Times New Roman"/>
                <a:cs typeface="Times New Roman"/>
              </a:rPr>
              <a:t>P</a:t>
            </a:r>
            <a:r>
              <a:rPr sz="1404" dirty="0">
                <a:latin typeface="Times New Roman"/>
                <a:cs typeface="Times New Roman"/>
              </a:rPr>
              <a:t>etik</a:t>
            </a:r>
            <a:r>
              <a:rPr sz="1404" spc="-86" dirty="0">
                <a:latin typeface="Times New Roman"/>
                <a:cs typeface="Times New Roman"/>
              </a:rPr>
              <a:t> </a:t>
            </a:r>
            <a:r>
              <a:rPr sz="1404" spc="-49" dirty="0">
                <a:latin typeface="Times New Roman"/>
                <a:cs typeface="Times New Roman"/>
              </a:rPr>
              <a:t>T</a:t>
            </a:r>
            <a:r>
              <a:rPr sz="1404" dirty="0">
                <a:latin typeface="Times New Roman"/>
                <a:cs typeface="Times New Roman"/>
              </a:rPr>
              <a:t>ung</a:t>
            </a:r>
            <a:r>
              <a:rPr sz="1404" spc="-40" dirty="0">
                <a:latin typeface="Times New Roman"/>
                <a:cs typeface="Times New Roman"/>
              </a:rPr>
              <a:t>g</a:t>
            </a:r>
            <a:r>
              <a:rPr sz="1404" dirty="0">
                <a:latin typeface="Times New Roman"/>
                <a:cs typeface="Times New Roman"/>
              </a:rPr>
              <a:t>al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0231" y="3803428"/>
            <a:ext cx="3207610" cy="294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2256">
              <a:lnSpc>
                <a:spcPct val="95825"/>
              </a:lnSpc>
              <a:spcBef>
                <a:spcPts val="317"/>
              </a:spcBef>
            </a:pPr>
            <a:r>
              <a:rPr sz="1404" dirty="0">
                <a:latin typeface="Times New Roman"/>
                <a:cs typeface="Times New Roman"/>
              </a:rPr>
              <a:t>\”               </a:t>
            </a:r>
            <a:r>
              <a:rPr sz="1404" spc="-159" dirty="0">
                <a:latin typeface="Times New Roman"/>
                <a:cs typeface="Times New Roman"/>
              </a:rPr>
              <a:t> </a:t>
            </a:r>
            <a:r>
              <a:rPr sz="1404" spc="-85" dirty="0">
                <a:latin typeface="Times New Roman"/>
                <a:cs typeface="Times New Roman"/>
              </a:rPr>
              <a:t>P</a:t>
            </a:r>
            <a:r>
              <a:rPr sz="1404" dirty="0">
                <a:latin typeface="Times New Roman"/>
                <a:cs typeface="Times New Roman"/>
              </a:rPr>
              <a:t>etik</a:t>
            </a:r>
            <a:r>
              <a:rPr sz="1404" spc="-86" dirty="0">
                <a:latin typeface="Times New Roman"/>
                <a:cs typeface="Times New Roman"/>
              </a:rPr>
              <a:t> </a:t>
            </a:r>
            <a:r>
              <a:rPr sz="1404" spc="-31" dirty="0">
                <a:latin typeface="Times New Roman"/>
                <a:cs typeface="Times New Roman"/>
              </a:rPr>
              <a:t>g</a:t>
            </a:r>
            <a:r>
              <a:rPr sz="1404" dirty="0">
                <a:latin typeface="Times New Roman"/>
                <a:cs typeface="Times New Roman"/>
              </a:rPr>
              <a:t>anda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0231" y="4097540"/>
            <a:ext cx="3207610" cy="295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2256">
              <a:lnSpc>
                <a:spcPct val="95825"/>
              </a:lnSpc>
              <a:spcBef>
                <a:spcPts val="322"/>
              </a:spcBef>
            </a:pPr>
            <a:r>
              <a:rPr sz="1404" dirty="0">
                <a:latin typeface="Times New Roman"/>
                <a:cs typeface="Times New Roman"/>
              </a:rPr>
              <a:t>\\       </a:t>
            </a:r>
            <a:r>
              <a:rPr sz="1404" spc="125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Ba</a:t>
            </a:r>
            <a:r>
              <a:rPr sz="1404" spc="35" dirty="0">
                <a:latin typeface="Times New Roman"/>
                <a:cs typeface="Times New Roman"/>
              </a:rPr>
              <a:t>c</a:t>
            </a:r>
            <a:r>
              <a:rPr sz="1404" dirty="0">
                <a:latin typeface="Times New Roman"/>
                <a:cs typeface="Times New Roman"/>
              </a:rPr>
              <a:t>ksl</a:t>
            </a:r>
            <a:r>
              <a:rPr sz="1404" spc="-8" dirty="0">
                <a:latin typeface="Times New Roman"/>
                <a:cs typeface="Times New Roman"/>
              </a:rPr>
              <a:t>a</a:t>
            </a:r>
            <a:r>
              <a:rPr sz="1404" dirty="0">
                <a:latin typeface="Times New Roman"/>
                <a:cs typeface="Times New Roman"/>
              </a:rPr>
              <a:t>sh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0231" y="4393032"/>
            <a:ext cx="3207610" cy="294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2256">
              <a:lnSpc>
                <a:spcPct val="95825"/>
              </a:lnSpc>
              <a:spcBef>
                <a:spcPts val="317"/>
              </a:spcBef>
            </a:pPr>
            <a:r>
              <a:rPr sz="1404" dirty="0">
                <a:latin typeface="Times New Roman"/>
                <a:cs typeface="Times New Roman"/>
              </a:rPr>
              <a:t>\r               </a:t>
            </a:r>
            <a:r>
              <a:rPr sz="1404" spc="-85" dirty="0">
                <a:latin typeface="Times New Roman"/>
                <a:cs typeface="Times New Roman"/>
              </a:rPr>
              <a:t> </a:t>
            </a:r>
            <a:r>
              <a:rPr sz="1404" spc="5" dirty="0">
                <a:latin typeface="Times New Roman"/>
                <a:cs typeface="Times New Roman"/>
              </a:rPr>
              <a:t>C</a:t>
            </a:r>
            <a:r>
              <a:rPr sz="1404" dirty="0">
                <a:latin typeface="Times New Roman"/>
                <a:cs typeface="Times New Roman"/>
              </a:rPr>
              <a:t>arria</a:t>
            </a:r>
            <a:r>
              <a:rPr sz="1404" spc="-34" dirty="0">
                <a:latin typeface="Times New Roman"/>
                <a:cs typeface="Times New Roman"/>
              </a:rPr>
              <a:t>g</a:t>
            </a:r>
            <a:r>
              <a:rPr sz="1404" dirty="0">
                <a:latin typeface="Times New Roman"/>
                <a:cs typeface="Times New Roman"/>
              </a:rPr>
              <a:t>e</a:t>
            </a:r>
            <a:r>
              <a:rPr sz="1404" spc="16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retu</a:t>
            </a:r>
            <a:r>
              <a:rPr sz="1404" spc="31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n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0231" y="4687143"/>
            <a:ext cx="3207610" cy="294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2256">
              <a:lnSpc>
                <a:spcPct val="95825"/>
              </a:lnSpc>
              <a:spcBef>
                <a:spcPts val="322"/>
              </a:spcBef>
            </a:pPr>
            <a:r>
              <a:rPr sz="1404" dirty="0">
                <a:latin typeface="Times New Roman"/>
                <a:cs typeface="Times New Roman"/>
              </a:rPr>
              <a:t>\</a:t>
            </a:r>
            <a:r>
              <a:rPr sz="1404" spc="-254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n            </a:t>
            </a:r>
            <a:r>
              <a:rPr sz="1404" spc="351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Baris</a:t>
            </a:r>
            <a:r>
              <a:rPr sz="1404" spc="61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ba</a:t>
            </a:r>
            <a:r>
              <a:rPr sz="1404" spc="31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u</a:t>
            </a:r>
            <a:r>
              <a:rPr sz="1404" spc="26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(line</a:t>
            </a:r>
            <a:r>
              <a:rPr sz="1404" spc="40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feed)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0231" y="4981255"/>
            <a:ext cx="3207610" cy="295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2256">
              <a:lnSpc>
                <a:spcPct val="95825"/>
              </a:lnSpc>
              <a:spcBef>
                <a:spcPts val="326"/>
              </a:spcBef>
            </a:pPr>
            <a:r>
              <a:rPr sz="1404" dirty="0">
                <a:latin typeface="Times New Roman"/>
                <a:cs typeface="Times New Roman"/>
              </a:rPr>
              <a:t>\f               </a:t>
            </a:r>
            <a:r>
              <a:rPr sz="1404" spc="-85" dirty="0">
                <a:latin typeface="Times New Roman"/>
                <a:cs typeface="Times New Roman"/>
              </a:rPr>
              <a:t> </a:t>
            </a:r>
            <a:r>
              <a:rPr sz="1404" spc="-7" dirty="0">
                <a:latin typeface="Times New Roman"/>
                <a:cs typeface="Times New Roman"/>
              </a:rPr>
              <a:t>F</a:t>
            </a:r>
            <a:r>
              <a:rPr sz="1404" dirty="0">
                <a:latin typeface="Times New Roman"/>
                <a:cs typeface="Times New Roman"/>
              </a:rPr>
              <a:t>o</a:t>
            </a:r>
            <a:r>
              <a:rPr sz="1404" spc="28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m</a:t>
            </a:r>
            <a:r>
              <a:rPr sz="1404" spc="60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feed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0231" y="5276747"/>
            <a:ext cx="3207610" cy="294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2256">
              <a:lnSpc>
                <a:spcPct val="95825"/>
              </a:lnSpc>
              <a:spcBef>
                <a:spcPts val="317"/>
              </a:spcBef>
            </a:pPr>
            <a:r>
              <a:rPr sz="1404" dirty="0">
                <a:latin typeface="Times New Roman"/>
                <a:cs typeface="Times New Roman"/>
              </a:rPr>
              <a:t>\t               </a:t>
            </a:r>
            <a:r>
              <a:rPr sz="1404" spc="4" dirty="0">
                <a:latin typeface="Times New Roman"/>
                <a:cs typeface="Times New Roman"/>
              </a:rPr>
              <a:t> </a:t>
            </a:r>
            <a:r>
              <a:rPr sz="1404" spc="-117" dirty="0">
                <a:latin typeface="Times New Roman"/>
                <a:cs typeface="Times New Roman"/>
              </a:rPr>
              <a:t>T</a:t>
            </a:r>
            <a:r>
              <a:rPr sz="1404" dirty="0">
                <a:latin typeface="Times New Roman"/>
                <a:cs typeface="Times New Roman"/>
              </a:rPr>
              <a:t>ab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30231" y="5570859"/>
            <a:ext cx="3207610" cy="293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2256">
              <a:lnSpc>
                <a:spcPct val="95825"/>
              </a:lnSpc>
              <a:spcBef>
                <a:spcPts val="322"/>
              </a:spcBef>
            </a:pPr>
            <a:r>
              <a:rPr sz="1404" dirty="0">
                <a:latin typeface="Times New Roman"/>
                <a:cs typeface="Times New Roman"/>
              </a:rPr>
              <a:t>\b              </a:t>
            </a:r>
            <a:r>
              <a:rPr sz="1404" spc="-45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Ba</a:t>
            </a:r>
            <a:r>
              <a:rPr sz="1404" spc="35" dirty="0">
                <a:latin typeface="Times New Roman"/>
                <a:cs typeface="Times New Roman"/>
              </a:rPr>
              <a:t>c</a:t>
            </a:r>
            <a:r>
              <a:rPr sz="1404" dirty="0">
                <a:latin typeface="Times New Roman"/>
                <a:cs typeface="Times New Roman"/>
              </a:rPr>
              <a:t>ks</a:t>
            </a:r>
            <a:r>
              <a:rPr sz="1404" spc="-8" dirty="0">
                <a:latin typeface="Times New Roman"/>
                <a:cs typeface="Times New Roman"/>
              </a:rPr>
              <a:t>pa</a:t>
            </a:r>
            <a:r>
              <a:rPr sz="1404" dirty="0">
                <a:latin typeface="Times New Roman"/>
                <a:cs typeface="Times New Roman"/>
              </a:rPr>
              <a:t>ce</a:t>
            </a:r>
            <a:endParaRPr sz="140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1F3F816DE4E44B75B5828EA9B961F" ma:contentTypeVersion="4" ma:contentTypeDescription="Create a new document." ma:contentTypeScope="" ma:versionID="fa50a535c9b774fd5226a655327f76a3">
  <xsd:schema xmlns:xsd="http://www.w3.org/2001/XMLSchema" xmlns:xs="http://www.w3.org/2001/XMLSchema" xmlns:p="http://schemas.microsoft.com/office/2006/metadata/properties" xmlns:ns2="4d01be04-e7c3-46a9-9a4b-67cfed977d13" targetNamespace="http://schemas.microsoft.com/office/2006/metadata/properties" ma:root="true" ma:fieldsID="c633262fd2676615b0b3e9fb47d6b457" ns2:_="">
    <xsd:import namespace="4d01be04-e7c3-46a9-9a4b-67cfed977d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01be04-e7c3-46a9-9a4b-67cfed977d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94B43E-CA56-4EE2-A754-E30B953388D4}"/>
</file>

<file path=customXml/itemProps2.xml><?xml version="1.0" encoding="utf-8"?>
<ds:datastoreItem xmlns:ds="http://schemas.openxmlformats.org/officeDocument/2006/customXml" ds:itemID="{73587ADB-FB90-4001-A942-C8E10CFDCB24}"/>
</file>

<file path=customXml/itemProps3.xml><?xml version="1.0" encoding="utf-8"?>
<ds:datastoreItem xmlns:ds="http://schemas.openxmlformats.org/officeDocument/2006/customXml" ds:itemID="{CE1A20CD-F650-4A43-AE17-BEC53A8C7C7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MDL2 Assets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Irawan</dc:creator>
  <cp:lastModifiedBy>Arif Irawan</cp:lastModifiedBy>
  <cp:revision>1</cp:revision>
  <dcterms:created xsi:type="dcterms:W3CDTF">2019-01-03T05:58:53Z</dcterms:created>
  <dcterms:modified xsi:type="dcterms:W3CDTF">2019-01-03T05:59:32Z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0x0101005791F3F816DE4E44B75B5828EA9B961F</vt:lpwstr>
  </property>
</Properties>
</file>