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0656-BD27-4E8A-B00D-54BB20D37A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FA2A-CD7C-42CC-9A75-59894D00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b="1" dirty="0"/>
              <a:t>Persamaan Diferensial Linear Ordo Satu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dirty="0" smtClean="0"/>
                  <a:t>Bentuk umum persamaan diferensial linear ordo satu adalah</a:t>
                </a: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			    (1)	</a:t>
                </a:r>
              </a:p>
              <a:p>
                <a:pPr marL="0" indent="358775">
                  <a:buNone/>
                </a:pPr>
                <a:r>
                  <a:rPr lang="en-US" dirty="0"/>
                  <a:t>(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beserta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turunannya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perpangkat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satu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          (2)</a:t>
                </a:r>
              </a:p>
              <a:p>
                <a:pPr marL="358775" indent="0">
                  <a:buNone/>
                </a:pPr>
                <a:r>
                  <a:rPr lang="en-US" dirty="0" err="1" smtClean="0"/>
                  <a:t>Pers</a:t>
                </a:r>
                <a:r>
                  <a:rPr lang="en-US" dirty="0" smtClean="0"/>
                  <a:t> (2) </a:t>
                </a:r>
                <a:r>
                  <a:rPr lang="en-US" dirty="0" err="1" smtClean="0"/>
                  <a:t>dipandang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=1⇒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solusi</a:t>
            </a:r>
            <a:r>
              <a:rPr lang="en-US" b="1" dirty="0" smtClean="0"/>
              <a:t> </a:t>
            </a:r>
            <a:r>
              <a:rPr lang="id-ID" b="1" dirty="0" smtClean="0"/>
              <a:t>Persamaan Diferensial Linear Ordo Satu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ea typeface="Cambria Math"/>
                  </a:rPr>
                  <a:t>Misal </a:t>
                </a:r>
                <a:r>
                  <a:rPr lang="en-US" dirty="0" err="1" smtClean="0">
                    <a:ea typeface="Cambria Math"/>
                  </a:rPr>
                  <a:t>faktor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 err="1" smtClean="0">
                    <a:ea typeface="Cambria Math"/>
                  </a:rPr>
                  <a:t>integrasi</a:t>
                </a:r>
                <a:r>
                  <a:rPr lang="en-US" dirty="0" smtClean="0">
                    <a:ea typeface="Cambria Math"/>
                  </a:rPr>
                  <a:t> pers.(2) </a:t>
                </a:r>
                <a:r>
                  <a:rPr lang="en-US" dirty="0" err="1" smtClean="0">
                    <a:ea typeface="Cambria Math"/>
                  </a:rPr>
                  <a:t>adalah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/>
                  <a:ea typeface="Cambria Math"/>
                </a:endParaRPr>
              </a:p>
              <a:p>
                <a:pPr marL="358775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/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358775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			(3)</a:t>
                </a:r>
              </a:p>
              <a:p>
                <a:r>
                  <a:rPr lang="en-US" dirty="0" err="1" smtClean="0"/>
                  <a:t>Kalikan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pers.(1)</a:t>
                </a:r>
              </a:p>
              <a:p>
                <a:pPr marL="441325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			(4)</a:t>
                </a:r>
              </a:p>
              <a:p>
                <a:pPr marL="441325" indent="0">
                  <a:buNone/>
                </a:pPr>
                <a:r>
                  <a:rPr lang="en-US" dirty="0" err="1" smtClean="0"/>
                  <a:t>substitusikan</a:t>
                </a:r>
                <a:r>
                  <a:rPr lang="en-US" dirty="0" smtClean="0"/>
                  <a:t> pers.(3)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pers.(4) </a:t>
                </a:r>
                <a:r>
                  <a:rPr lang="en-US" dirty="0" err="1" smtClean="0"/>
                  <a:t>diperoleh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5877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95" b="-1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/>
              <a:t>Mencari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</a:t>
            </a:r>
            <a:r>
              <a:rPr lang="id-ID" b="1" dirty="0"/>
              <a:t>Persamaan Diferensial Linear Ordo Satu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integralkan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diperoleh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358775" indent="-3587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358775" indent="-358775">
                  <a:buNone/>
                </a:pPr>
                <a:r>
                  <a:rPr lang="en-US" dirty="0" err="1" smtClean="0"/>
                  <a:t>Jadi</a:t>
                </a:r>
                <a:r>
                  <a:rPr lang="en-US" dirty="0" smtClean="0"/>
                  <a:t>, SU: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1: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698625" indent="-1698625">
                  <a:buNone/>
                </a:pPr>
                <a:r>
                  <a:rPr lang="en-US" dirty="0" smtClean="0"/>
                  <a:t>Contoh 1: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SU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diferensial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−3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=5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1698625" indent="-1698625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Perhatikan pers.(1)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=−3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𝑥𝑑𝑥</m:t>
                            </m:r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r>
                  <a:rPr lang="en-US" i="1" dirty="0" smtClean="0">
                    <a:latin typeface="Cambria Math"/>
                    <a:ea typeface="Cambria Math"/>
                  </a:rPr>
                  <a:t>SU: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698625" indent="-1698625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𝑑𝑢</m:t>
                            </m:r>
                          </m:e>
                        </m:nary>
                      </m:e>
                    </m:nary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Misal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=−3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3657600" lvl="8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𝑑𝑢</m:t>
                    </m:r>
                    <m:r>
                      <a:rPr lang="en-US" sz="3200" b="0" i="1" smtClean="0">
                        <a:latin typeface="Cambria Math"/>
                      </a:rPr>
                      <m:t>=5</m:t>
                    </m:r>
                    <m:r>
                      <a:rPr lang="en-US" sz="3200" b="0" i="1" smtClean="0"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r>
                      <a:rPr lang="en-US" sz="3200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 smtClean="0"/>
              <a:t>Lanjutan</a:t>
            </a:r>
            <a:r>
              <a:rPr lang="en-US" sz="3600" dirty="0" smtClean="0"/>
              <a:t> </a:t>
            </a:r>
            <a:r>
              <a:rPr lang="en-US" sz="3600" dirty="0" err="1" smtClean="0"/>
              <a:t>contoh</a:t>
            </a:r>
            <a:r>
              <a:rPr lang="en-US" sz="3600" dirty="0" smtClean="0"/>
              <a:t> 1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err="1" smtClean="0">
                    <a:ea typeface="Cambria Math"/>
                  </a:rPr>
                  <a:t>Jadi</a:t>
                </a:r>
                <a:r>
                  <a:rPr lang="en-US" b="0" dirty="0" smtClean="0">
                    <a:ea typeface="Cambria Math"/>
                  </a:rPr>
                  <a:t>, SU: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Contoh</a:t>
            </a:r>
            <a:r>
              <a:rPr lang="en-US" b="1" dirty="0" smtClean="0"/>
              <a:t> 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Tentukan SK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diferensial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 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err="1" smtClean="0"/>
                  <a:t>Jawab</a:t>
                </a:r>
                <a:r>
                  <a:rPr lang="en-US" b="1" dirty="0" smtClean="0"/>
                  <a:t>:</a:t>
                </a:r>
              </a:p>
              <a:p>
                <a:pPr marL="1158875" indent="0">
                  <a:buNone/>
                </a:pPr>
                <a:r>
                  <a:rPr lang="en-US" dirty="0" err="1" smtClean="0"/>
                  <a:t>Perhatikan</a:t>
                </a:r>
                <a:r>
                  <a:rPr lang="en-US" dirty="0" smtClean="0"/>
                  <a:t> pers.(1)</a:t>
                </a:r>
              </a:p>
              <a:p>
                <a:pPr marL="115887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115887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40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 smtClean="0"/>
              <a:t>Lanjutan</a:t>
            </a:r>
            <a:r>
              <a:rPr lang="en-US" sz="3600" dirty="0" smtClean="0"/>
              <a:t> </a:t>
            </a:r>
            <a:r>
              <a:rPr lang="en-US" sz="3600" dirty="0" err="1" smtClean="0"/>
              <a:t>contoh</a:t>
            </a:r>
            <a:r>
              <a:rPr lang="en-US" sz="3600" dirty="0" smtClean="0"/>
              <a:t> 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SU: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box>
                      </m:num>
                      <m:den>
                        <m:box>
                          <m:box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⇒0=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Jadi</a:t>
                </a:r>
                <a:r>
                  <a:rPr lang="en-US" dirty="0" smtClean="0"/>
                  <a:t>, SK: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404" b="-1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5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79388" indent="0">
                  <a:buNone/>
                </a:pPr>
                <a:r>
                  <a:rPr lang="en-US" dirty="0" smtClean="0"/>
                  <a:t>S</a:t>
                </a:r>
                <a:r>
                  <a:rPr lang="id-ID" dirty="0" smtClean="0"/>
                  <a:t>elesai</a:t>
                </a:r>
                <a:r>
                  <a:rPr lang="en-US" dirty="0" smtClean="0"/>
                  <a:t>k</a:t>
                </a:r>
                <a:r>
                  <a:rPr lang="id-ID" dirty="0" smtClean="0"/>
                  <a:t>an  setiap persamaan diferensial linear yang diberikan.</a:t>
                </a:r>
                <a:endParaRPr lang="en-US" dirty="0"/>
              </a:p>
              <a:p>
                <a:pPr marL="595313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    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=−2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−3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,   y(-1)=16 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    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50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553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Persamaan Diferensial Linear Ordo Satu</vt:lpstr>
      <vt:lpstr>Mencari solusi Persamaan Diferensial Linear Ordo Satu</vt:lpstr>
      <vt:lpstr>Mencari solusi Persamaan Diferensial Linear Ordo Satu</vt:lpstr>
      <vt:lpstr>Contoh 1:</vt:lpstr>
      <vt:lpstr>Lanjutan contoh 1</vt:lpstr>
      <vt:lpstr>Lanjutan contoh 1</vt:lpstr>
      <vt:lpstr>Contoh 2:</vt:lpstr>
      <vt:lpstr>Lanjutan contoh 2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Diferensial Linear Ordo Satu</dc:title>
  <dc:creator>HP</dc:creator>
  <cp:lastModifiedBy>HP</cp:lastModifiedBy>
  <cp:revision>23</cp:revision>
  <dcterms:created xsi:type="dcterms:W3CDTF">2020-09-28T23:03:40Z</dcterms:created>
  <dcterms:modified xsi:type="dcterms:W3CDTF">2020-10-01T03:44:52Z</dcterms:modified>
</cp:coreProperties>
</file>