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1479" r:id="rId2"/>
    <p:sldId id="1481" r:id="rId3"/>
    <p:sldId id="1482" r:id="rId4"/>
    <p:sldId id="1483" r:id="rId5"/>
    <p:sldId id="1484" r:id="rId6"/>
    <p:sldId id="1485" r:id="rId7"/>
    <p:sldId id="1486" r:id="rId8"/>
    <p:sldId id="1487" r:id="rId9"/>
    <p:sldId id="1488" r:id="rId10"/>
    <p:sldId id="1489" r:id="rId11"/>
    <p:sldId id="1490" r:id="rId12"/>
    <p:sldId id="1491" r:id="rId13"/>
    <p:sldId id="1492" r:id="rId14"/>
    <p:sldId id="1493" r:id="rId15"/>
    <p:sldId id="1494" r:id="rId16"/>
    <p:sldId id="1495" r:id="rId17"/>
    <p:sldId id="1497" r:id="rId18"/>
    <p:sldId id="1498" r:id="rId19"/>
    <p:sldId id="1499" r:id="rId20"/>
    <p:sldId id="1500" r:id="rId21"/>
  </p:sldIdLst>
  <p:sldSz cx="24377650" cy="13716000"/>
  <p:notesSz cx="6858000" cy="9144000"/>
  <p:defaultTextStyle>
    <a:defPPr>
      <a:defRPr lang="en-US"/>
    </a:defPPr>
    <a:lvl1pPr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/>
        <a:ea typeface="+mn-ea"/>
        <a:cs typeface="+mn-cs"/>
      </a:defRPr>
    </a:lvl1pPr>
    <a:lvl2pPr marL="912813" indent="-4556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/>
        <a:ea typeface="+mn-ea"/>
        <a:cs typeface="+mn-cs"/>
      </a:defRPr>
    </a:lvl2pPr>
    <a:lvl3pPr marL="1827213" indent="-9128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/>
        <a:ea typeface="+mn-ea"/>
        <a:cs typeface="+mn-cs"/>
      </a:defRPr>
    </a:lvl3pPr>
    <a:lvl4pPr marL="2741613" indent="-13700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/>
        <a:ea typeface="+mn-ea"/>
        <a:cs typeface="+mn-cs"/>
      </a:defRPr>
    </a:lvl4pPr>
    <a:lvl5pPr marL="3656013" indent="-18272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Lato Light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Lato Light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Lato Light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Lato Ligh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469"/>
    <a:srgbClr val="FBB62B"/>
    <a:srgbClr val="364D65"/>
    <a:srgbClr val="19232E"/>
    <a:srgbClr val="2F2F2F"/>
    <a:srgbClr val="FBC81F"/>
    <a:srgbClr val="2C4054"/>
    <a:srgbClr val="FADF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7" autoAdjust="0"/>
    <p:restoredTop sz="99409" autoAdjust="0"/>
  </p:normalViewPr>
  <p:slideViewPr>
    <p:cSldViewPr snapToGrid="0" snapToObjects="1">
      <p:cViewPr>
        <p:scale>
          <a:sx n="38" d="100"/>
          <a:sy n="38" d="100"/>
        </p:scale>
        <p:origin x="126" y="-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5" d="100"/>
        <a:sy n="65" d="100"/>
      </p:scale>
      <p:origin x="0" y="28992"/>
    </p:cViewPr>
  </p:sorterViewPr>
  <p:notesViewPr>
    <p:cSldViewPr snapToGrid="0" snapToObjects="1">
      <p:cViewPr varScale="1">
        <p:scale>
          <a:sx n="55" d="100"/>
          <a:sy n="55" d="100"/>
        </p:scale>
        <p:origin x="288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/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" name="Date Placeholder 2">
            <a:extLst/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AEF395E-F0BF-48C1-9F88-8405AF4AB0B1}" type="datetimeFigureOut">
              <a:rPr lang="id-ID"/>
              <a:pPr>
                <a:defRPr/>
              </a:pPr>
              <a:t>12/05/2020</a:t>
            </a:fld>
            <a:endParaRPr lang="id-ID"/>
          </a:p>
        </p:txBody>
      </p:sp>
      <p:sp>
        <p:nvSpPr>
          <p:cNvPr id="4" name="Footer Placeholder 3">
            <a:extLst/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Slide Number Placeholder 4">
            <a:extLst/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483A3F6-AD84-4121-BFDE-EAAE56838408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/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Lato Ligh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/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82843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Lato Light"/>
              </a:defRPr>
            </a:lvl1pPr>
          </a:lstStyle>
          <a:p>
            <a:pPr>
              <a:defRPr/>
            </a:pPr>
            <a:fld id="{F99B700D-61E1-4A54-900D-05A1F9B8A684}" type="datetimeFigureOut">
              <a:rPr lang="en-US"/>
              <a:pPr>
                <a:defRPr/>
              </a:pPr>
              <a:t>5/12/2020</a:t>
            </a:fld>
            <a:endParaRPr lang="en-US" dirty="0"/>
          </a:p>
        </p:txBody>
      </p:sp>
      <p:sp>
        <p:nvSpPr>
          <p:cNvPr id="4" name="Slide Image Placeholder 3">
            <a:extLst/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/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>
            <a:extLst/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Lato Ligh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/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82843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Lato Light"/>
              </a:defRPr>
            </a:lvl1pPr>
          </a:lstStyle>
          <a:p>
            <a:pPr>
              <a:defRPr/>
            </a:pPr>
            <a:fld id="{B8233B76-7250-4A8E-B58C-16CDFD8C8E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128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Lato Light"/>
        <a:ea typeface="+mn-ea"/>
        <a:cs typeface="+mn-cs"/>
      </a:defRPr>
    </a:lvl1pPr>
    <a:lvl2pPr marL="912813" algn="l" defTabSz="9128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Lato Light"/>
        <a:ea typeface="+mn-ea"/>
        <a:cs typeface="+mn-cs"/>
      </a:defRPr>
    </a:lvl2pPr>
    <a:lvl3pPr marL="1827213" algn="l" defTabSz="9128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Lato Light"/>
        <a:ea typeface="+mn-ea"/>
        <a:cs typeface="+mn-cs"/>
      </a:defRPr>
    </a:lvl3pPr>
    <a:lvl4pPr marL="2741613" algn="l" defTabSz="9128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Lato Light"/>
        <a:ea typeface="+mn-ea"/>
        <a:cs typeface="+mn-cs"/>
      </a:defRPr>
    </a:lvl4pPr>
    <a:lvl5pPr marL="3656013" algn="l" defTabSz="9128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Lato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aman Depa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/>
          </p:cNvPr>
          <p:cNvSpPr>
            <a:spLocks noGrp="1"/>
          </p:cNvSpPr>
          <p:nvPr>
            <p:ph type="title"/>
          </p:nvPr>
        </p:nvSpPr>
        <p:spPr bwMode="auto">
          <a:xfrm>
            <a:off x="736401" y="2246811"/>
            <a:ext cx="13057979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43" tIns="91422" rIns="182843" bIns="91422" numCol="1" anchor="ctr" anchorCtr="0" compatLnSpc="1">
            <a:prstTxWarp prst="textNoShape">
              <a:avLst/>
            </a:prstTxWarp>
          </a:bodyPr>
          <a:lstStyle>
            <a:lvl1pPr algn="r">
              <a:defRPr sz="3600"/>
            </a:lvl1pPr>
          </a:lstStyle>
          <a:p>
            <a:pPr lvl="0"/>
            <a:r>
              <a:rPr lang="id-ID" altLang="id-ID" dirty="0"/>
              <a:t>Kode Mata Kuliah – Nama Mata Kuliah</a:t>
            </a:r>
            <a:endParaRPr lang="en-US" altLang="id-ID" dirty="0"/>
          </a:p>
        </p:txBody>
      </p:sp>
      <p:sp>
        <p:nvSpPr>
          <p:cNvPr id="3" name="Text Placeholder 2">
            <a:extLst/>
          </p:cNvPr>
          <p:cNvSpPr>
            <a:spLocks noGrp="1"/>
          </p:cNvSpPr>
          <p:nvPr>
            <p:ph idx="1"/>
          </p:nvPr>
        </p:nvSpPr>
        <p:spPr bwMode="auto">
          <a:xfrm>
            <a:off x="736401" y="3651254"/>
            <a:ext cx="13057979" cy="458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43" tIns="91422" rIns="182843" bIns="91422" numCol="1" anchor="t" anchorCtr="0" compatLnSpc="1">
            <a:prstTxWarp prst="textNoShape">
              <a:avLst/>
            </a:prstTxWarp>
          </a:bodyPr>
          <a:lstStyle>
            <a:lvl1pPr algn="r">
              <a:defRPr sz="8000"/>
            </a:lvl1pPr>
          </a:lstStyle>
          <a:p>
            <a:pPr lvl="0"/>
            <a:endParaRPr lang="en-US" altLang="id-ID" noProof="0" dirty="0"/>
          </a:p>
        </p:txBody>
      </p:sp>
      <p:sp>
        <p:nvSpPr>
          <p:cNvPr id="7" name="Text Placeholder 6">
            <a:extLst/>
          </p:cNvPr>
          <p:cNvSpPr>
            <a:spLocks noGrp="1"/>
          </p:cNvSpPr>
          <p:nvPr>
            <p:ph type="body" sz="quarter" idx="10"/>
          </p:nvPr>
        </p:nvSpPr>
        <p:spPr>
          <a:xfrm>
            <a:off x="736401" y="8543108"/>
            <a:ext cx="13057979" cy="1045029"/>
          </a:xfrm>
          <a:prstGeom prst="rect">
            <a:avLst/>
          </a:prstGeom>
        </p:spPr>
        <p:txBody>
          <a:bodyPr/>
          <a:lstStyle>
            <a:lvl1pPr algn="r">
              <a:defRPr sz="44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6">
            <a:extLst/>
          </p:cNvPr>
          <p:cNvSpPr>
            <a:spLocks noGrp="1"/>
          </p:cNvSpPr>
          <p:nvPr>
            <p:ph type="body" sz="quarter" idx="11"/>
          </p:nvPr>
        </p:nvSpPr>
        <p:spPr>
          <a:xfrm>
            <a:off x="736399" y="9898177"/>
            <a:ext cx="13057979" cy="1045029"/>
          </a:xfrm>
          <a:prstGeom prst="rect">
            <a:avLst/>
          </a:prstGeom>
        </p:spPr>
        <p:txBody>
          <a:bodyPr/>
          <a:lstStyle>
            <a:lvl1pPr algn="r">
              <a:defRPr sz="44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9">
            <a:extLst/>
          </p:cNvPr>
          <p:cNvSpPr>
            <a:spLocks noGrp="1"/>
          </p:cNvSpPr>
          <p:nvPr>
            <p:ph type="pic" sz="quarter" idx="12"/>
          </p:nvPr>
        </p:nvSpPr>
        <p:spPr>
          <a:xfrm>
            <a:off x="14760575" y="2246313"/>
            <a:ext cx="8880475" cy="8696325"/>
          </a:xfrm>
          <a:prstGeom prst="rect">
            <a:avLst/>
          </a:prstGeom>
        </p:spPr>
        <p:txBody>
          <a:bodyPr/>
          <a:lstStyle/>
          <a:p>
            <a:pPr lvl="0"/>
            <a:endParaRPr lang="id-ID" noProof="0" dirty="0"/>
          </a:p>
        </p:txBody>
      </p:sp>
      <p:sp>
        <p:nvSpPr>
          <p:cNvPr id="9" name="Footer Placeholder 4">
            <a:extLst/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>
            <a:extLst/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6997E384-C34D-40E1-8F53-362E940A2F4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994795"/>
      </p:ext>
    </p:extLst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/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5">
            <a:extLst/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F64F3C20-D42A-46D3-95FC-0EA2D40694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240585"/>
      </p:ext>
    </p:extLst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vis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675648" cy="137160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3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CA87FDD7-5C7D-4361-AABF-D0C87A87FE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268211"/>
      </p:ext>
    </p:extLst>
  </p:cSld>
  <p:clrMapOvr>
    <a:masterClrMapping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ership sk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682364" y="3945706"/>
            <a:ext cx="2935224" cy="2935154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230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" name="Footer Placeholder 4">
            <a:extLst/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/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3A13556F-62A9-4A86-A6BF-3B9592F669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396277"/>
      </p:ext>
    </p:extLst>
  </p:cSld>
  <p:clrMapOvr>
    <a:masterClrMapping/>
  </p:clrMapOvr>
  <p:transition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ster-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4"/>
            <a:ext cx="10613571" cy="13715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400"/>
            </a:lvl1pPr>
          </a:lstStyle>
          <a:p>
            <a:pPr lvl="0"/>
            <a:endParaRPr lang="en-US" noProof="0"/>
          </a:p>
        </p:txBody>
      </p:sp>
      <p:sp>
        <p:nvSpPr>
          <p:cNvPr id="3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C43E9433-C8B0-481E-88D4-FF4545683F6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74914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phone_devices of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2284648" y="2124292"/>
            <a:ext cx="7241628" cy="12875172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" name="Footer Placeholder 4">
            <a:extLst/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/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C38B0A74-0C51-4FB0-9666-ECF02308F01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73890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phone_devices of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9253207" y="6230198"/>
            <a:ext cx="5756336" cy="10206700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" name="Footer Placeholder 4">
            <a:extLst/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/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ADF8EBD3-F9A7-4EA9-BE04-9C4362FAB2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693594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8730084" y="4665515"/>
            <a:ext cx="2935224" cy="2935154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230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3403702" y="4665515"/>
            <a:ext cx="2935224" cy="2935154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230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008744" y="4665515"/>
            <a:ext cx="2935224" cy="2935154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230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682364" y="4665515"/>
            <a:ext cx="2935224" cy="2935154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230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6" name="Footer Placeholder 4">
            <a:extLst/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/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F79F2077-CC4A-41AC-B8FB-961142F666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832287"/>
      </p:ext>
    </p:extLst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24850" cy="2651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Footer Placeholder 4">
            <a:extLst/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4" name="Slide Number Placeholder 5">
            <a:extLst/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381B7D-8A43-4622-9FC7-6C1F9B4C0D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994061"/>
      </p:ext>
    </p:extLst>
  </p:cSld>
  <p:clrMapOvr>
    <a:masterClrMapping/>
  </p:clrMapOvr>
  <p:transition advClick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1CF1B-5217-4AE2-9D24-83D89F2AE73B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CCC5B-FFC2-4E2E-8BD0-EB860F430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673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1301080" y="2743200"/>
            <a:ext cx="21775490" cy="196373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6" name="Text Placeholder 5">
            <a:extLst/>
          </p:cNvPr>
          <p:cNvSpPr>
            <a:spLocks noGrp="1"/>
          </p:cNvSpPr>
          <p:nvPr>
            <p:ph type="body" sz="quarter" idx="12"/>
          </p:nvPr>
        </p:nvSpPr>
        <p:spPr>
          <a:xfrm>
            <a:off x="1300410" y="5094288"/>
            <a:ext cx="21775490" cy="6792912"/>
          </a:xfrm>
          <a:prstGeom prst="rect">
            <a:avLst/>
          </a:prstGeom>
        </p:spPr>
        <p:txBody>
          <a:bodyPr/>
          <a:lstStyle>
            <a:lvl1pPr marL="857250" indent="-857250">
              <a:buFont typeface="Arial" panose="020B0604020202020204" pitchFamily="34" charset="0"/>
              <a:buChar char="•"/>
              <a:defRPr/>
            </a:lvl1pPr>
            <a:lvl2pPr marL="1485900" indent="-571500">
              <a:buFont typeface="Arial" panose="020B0604020202020204" pitchFamily="34" charset="0"/>
              <a:buChar char="•"/>
              <a:defRPr/>
            </a:lvl2pPr>
            <a:lvl3pPr marL="2400300" indent="-571500">
              <a:buFont typeface="Arial" panose="020B0604020202020204" pitchFamily="34" charset="0"/>
              <a:buChar char="•"/>
              <a:defRPr/>
            </a:lvl3pPr>
            <a:lvl4pPr marL="3200400" indent="-457200">
              <a:buFont typeface="Arial" panose="020B0604020202020204" pitchFamily="34" charset="0"/>
              <a:buChar char="•"/>
              <a:defRPr/>
            </a:lvl4pPr>
            <a:lvl5pPr marL="4114800" indent="-4572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Footer Placeholder 2">
            <a:extLst/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>
            <a:extLst/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BC10C-AB29-4C27-96BA-DDF67D26592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340236"/>
      </p:ext>
    </p:extLst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6148104" y="3612998"/>
            <a:ext cx="5819852" cy="2795183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2409748" y="3612998"/>
            <a:ext cx="5819852" cy="2795183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9278926" y="3612998"/>
            <a:ext cx="5819852" cy="2795183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" name="Text Placeholder 3">
            <a:extLst/>
          </p:cNvPr>
          <p:cNvSpPr>
            <a:spLocks noGrp="1"/>
          </p:cNvSpPr>
          <p:nvPr>
            <p:ph type="body" sz="quarter" idx="16"/>
          </p:nvPr>
        </p:nvSpPr>
        <p:spPr>
          <a:xfrm>
            <a:off x="2409748" y="7068973"/>
            <a:ext cx="19558208" cy="254529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 lvl="0"/>
            <a:endParaRPr lang="id-ID" dirty="0"/>
          </a:p>
        </p:txBody>
      </p:sp>
      <p:sp>
        <p:nvSpPr>
          <p:cNvPr id="8" name="Footer Placeholder 4">
            <a:extLst/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/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44CF9F5A-CED9-479D-B3D1-369EEAF9D3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191126"/>
      </p:ext>
    </p:extLst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et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132235" y="2653564"/>
            <a:ext cx="7434751" cy="8016884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" name="Text Placeholder 4">
            <a:extLst/>
          </p:cNvPr>
          <p:cNvSpPr>
            <a:spLocks noGrp="1"/>
          </p:cNvSpPr>
          <p:nvPr>
            <p:ph type="body" sz="quarter" idx="15"/>
          </p:nvPr>
        </p:nvSpPr>
        <p:spPr>
          <a:xfrm>
            <a:off x="10607675" y="5121275"/>
            <a:ext cx="12638088" cy="2873375"/>
          </a:xfrm>
          <a:prstGeom prst="rect">
            <a:avLst/>
          </a:prstGeom>
        </p:spPr>
        <p:txBody>
          <a:bodyPr/>
          <a:lstStyle/>
          <a:p>
            <a:pPr lvl="0"/>
            <a:endParaRPr lang="id-ID" dirty="0"/>
          </a:p>
        </p:txBody>
      </p:sp>
      <p:sp>
        <p:nvSpPr>
          <p:cNvPr id="4" name="Footer Placeholder 4">
            <a:extLst/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/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7295D487-D7DB-4BC7-ABAD-41ABD7F668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653456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/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5">
            <a:extLst/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CCE7CB69-AA51-48D8-A85B-610D4B214B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430337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Miss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2245840" y="3125033"/>
            <a:ext cx="12105684" cy="6769604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6" name="Text Placeholder 5">
            <a:extLst/>
          </p:cNvPr>
          <p:cNvSpPr>
            <a:spLocks noGrp="1"/>
          </p:cNvSpPr>
          <p:nvPr>
            <p:ph type="body" sz="quarter" idx="14"/>
          </p:nvPr>
        </p:nvSpPr>
        <p:spPr>
          <a:xfrm>
            <a:off x="3579813" y="6008688"/>
            <a:ext cx="7758112" cy="3886200"/>
          </a:xfrm>
          <a:prstGeom prst="rect">
            <a:avLst/>
          </a:prstGeom>
        </p:spPr>
        <p:txBody>
          <a:bodyPr/>
          <a:lstStyle>
            <a:lvl1pPr algn="r">
              <a:defRPr sz="4000"/>
            </a:lvl1pPr>
          </a:lstStyle>
          <a:p>
            <a:pPr lvl="0"/>
            <a:endParaRPr lang="id-ID" dirty="0"/>
          </a:p>
        </p:txBody>
      </p:sp>
      <p:sp>
        <p:nvSpPr>
          <p:cNvPr id="5" name="Footer Placeholder 4">
            <a:extLst/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/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175BA06F-023F-4A3A-B367-04AB4B5E97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057425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3" y="4"/>
            <a:ext cx="24377648" cy="13715999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" name="Footer Placeholder 4">
            <a:extLst/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/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4E995CB3-8C85-4364-B880-59AAED8E08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18976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68235" cy="13716000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" name="Footer Placeholder 4">
            <a:extLst/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/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45C019C6-81C8-4EE5-B978-FC3F0802F7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66057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" y="0"/>
            <a:ext cx="12168235" cy="13716000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" name="Footer Placeholder 4">
            <a:extLst/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/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61C05DE0-70A0-4F07-8904-B3B1FECFC7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450151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TextBox 8">
            <a:extLst/>
          </p:cNvPr>
          <p:cNvSpPr txBox="1">
            <a:spLocks noChangeArrowheads="1"/>
          </p:cNvSpPr>
          <p:nvPr userDrawn="1"/>
        </p:nvSpPr>
        <p:spPr bwMode="auto">
          <a:xfrm>
            <a:off x="23098125" y="606425"/>
            <a:ext cx="830263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2807" tIns="91404" rIns="182807" bIns="91404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>
              <a:defRPr/>
            </a:pPr>
            <a:fld id="{7ADBD2E4-06A5-4589-8408-26FFA52C6D02}" type="slidenum">
              <a:rPr lang="id-ID" altLang="id-ID" sz="2800" b="1" smtClean="0">
                <a:solidFill>
                  <a:schemeClr val="bg1"/>
                </a:solidFill>
                <a:latin typeface="Lato Bold"/>
                <a:ea typeface="Lato Bold"/>
                <a:cs typeface="Lato Bold"/>
              </a:rPr>
              <a:pPr algn="ctr" eaLnBrk="1" hangingPunct="1">
                <a:defRPr/>
              </a:pPr>
              <a:t>‹#›</a:t>
            </a:fld>
            <a:endParaRPr lang="id-ID" altLang="id-ID" sz="2800" b="1">
              <a:solidFill>
                <a:schemeClr val="bg1"/>
              </a:solidFill>
              <a:latin typeface="Lato Bold"/>
              <a:ea typeface="Lato Bold"/>
              <a:cs typeface="Lato Bold"/>
            </a:endParaRPr>
          </a:p>
        </p:txBody>
      </p:sp>
      <p:pic>
        <p:nvPicPr>
          <p:cNvPr id="1027" name="Picture 6"/>
          <p:cNvPicPr>
            <a:picLocks noChangeAspect="1" noChangeArrowheads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4313" y="606425"/>
            <a:ext cx="3109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11"/>
          <p:cNvPicPr>
            <a:picLocks noChangeAspect="1" noChangeArrowheads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26988"/>
            <a:ext cx="4703763" cy="449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18"/>
          <p:cNvPicPr>
            <a:picLocks noChangeAspect="1" noChangeArrowheads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800" y="9644063"/>
            <a:ext cx="4260850" cy="407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>
            <a:extLst/>
          </p:cNvPr>
          <p:cNvSpPr>
            <a:spLocks noGrp="1"/>
          </p:cNvSpPr>
          <p:nvPr>
            <p:ph type="ftr" sz="quarter" idx="3"/>
          </p:nvPr>
        </p:nvSpPr>
        <p:spPr>
          <a:xfrm>
            <a:off x="7265988" y="12607925"/>
            <a:ext cx="8226425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8" name="Slide Number Placeholder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736600" y="12607925"/>
            <a:ext cx="1379538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fld id="{50FC2153-20B0-46A4-86F3-22A320AD5F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46" r:id="rId1"/>
    <p:sldLayoutId id="2147484747" r:id="rId2"/>
    <p:sldLayoutId id="2147484748" r:id="rId3"/>
    <p:sldLayoutId id="2147484749" r:id="rId4"/>
    <p:sldLayoutId id="2147484750" r:id="rId5"/>
    <p:sldLayoutId id="2147484751" r:id="rId6"/>
    <p:sldLayoutId id="2147484752" r:id="rId7"/>
    <p:sldLayoutId id="2147484753" r:id="rId8"/>
    <p:sldLayoutId id="2147484754" r:id="rId9"/>
    <p:sldLayoutId id="2147484755" r:id="rId10"/>
    <p:sldLayoutId id="2147484756" r:id="rId11"/>
    <p:sldLayoutId id="2147484757" r:id="rId12"/>
    <p:sldLayoutId id="2147484758" r:id="rId13"/>
    <p:sldLayoutId id="2147484759" r:id="rId14"/>
    <p:sldLayoutId id="2147484760" r:id="rId15"/>
    <p:sldLayoutId id="2147484761" r:id="rId16"/>
    <p:sldLayoutId id="2147484745" r:id="rId17"/>
    <p:sldLayoutId id="2147484762" r:id="rId18"/>
  </p:sldLayoutIdLst>
  <p:transition advClick="0"/>
  <p:timing>
    <p:tnLst>
      <p:par>
        <p:cTn id="1" dur="indefinite" restart="never" nodeType="tmRoot"/>
      </p:par>
    </p:tnLst>
  </p:timing>
  <p:hf hdr="0" ftr="0" dt="0"/>
  <p:txStyles>
    <p:titleStyle>
      <a:lvl1pPr algn="l" defTabSz="1827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44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  <a:lvl2pPr algn="l" defTabSz="1827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/>
        </a:defRPr>
      </a:lvl2pPr>
      <a:lvl3pPr algn="l" defTabSz="1827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/>
        </a:defRPr>
      </a:lvl3pPr>
      <a:lvl4pPr algn="l" defTabSz="1827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/>
        </a:defRPr>
      </a:lvl4pPr>
      <a:lvl5pPr algn="l" defTabSz="1827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/>
        </a:defRPr>
      </a:lvl5pPr>
      <a:lvl6pPr marL="457200"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"/>
        </a:defRPr>
      </a:lvl6pPr>
      <a:lvl7pPr marL="914400"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"/>
        </a:defRPr>
      </a:lvl7pPr>
      <a:lvl8pPr marL="1371600"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"/>
        </a:defRPr>
      </a:lvl8pPr>
      <a:lvl9pPr marL="1828800"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"/>
        </a:defRPr>
      </a:lvl9pPr>
    </p:titleStyle>
    <p:bodyStyle>
      <a:lvl1pPr algn="l" defTabSz="1827213" rtl="0" eaLnBrk="0" fontAlgn="base" hangingPunct="0">
        <a:lnSpc>
          <a:spcPct val="90000"/>
        </a:lnSpc>
        <a:spcBef>
          <a:spcPts val="2000"/>
        </a:spcBef>
        <a:spcAft>
          <a:spcPct val="0"/>
        </a:spcAft>
        <a:buFont typeface="Arial" panose="020B0604020202020204" pitchFamily="34" charset="0"/>
        <a:defRPr lang="en-US" sz="6000" kern="1200" dirty="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1pPr>
      <a:lvl2pPr marL="914400" algn="l" defTabSz="1827213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4000" kern="1200" dirty="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2pPr>
      <a:lvl3pPr marL="1828800" algn="l" defTabSz="1827213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3600" kern="1200" dirty="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3pPr>
      <a:lvl4pPr marL="2743200" algn="l" defTabSz="1827213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3200" kern="1200" dirty="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4pPr>
      <a:lvl5pPr marL="3657600" algn="l" defTabSz="1827213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3200" kern="1200" dirty="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94225" y="4470400"/>
            <a:ext cx="13057188" cy="914400"/>
          </a:xfrm>
          <a:noFill/>
        </p:spPr>
        <p:txBody>
          <a:bodyPr/>
          <a:lstStyle/>
          <a:p>
            <a:r>
              <a:rPr altLang="en-US" b="1" dirty="0" smtClean="0">
                <a:latin typeface="Lato"/>
              </a:rPr>
              <a:t>FEH3A3</a:t>
            </a:r>
            <a:r>
              <a:rPr lang="id-ID" altLang="en-US" b="1" dirty="0" smtClean="0">
                <a:latin typeface="Lato"/>
              </a:rPr>
              <a:t>– </a:t>
            </a:r>
            <a:r>
              <a:rPr altLang="en-US" b="1" dirty="0" smtClean="0">
                <a:latin typeface="Lato"/>
              </a:rPr>
              <a:t>PENGOLAHAN SINYAL WAKTU DISKRIT</a:t>
            </a:r>
            <a:endParaRPr lang="id-ID" altLang="en-US" b="1" dirty="0" smtClean="0">
              <a:latin typeface="Lato"/>
            </a:endParaRP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051300" y="4589462"/>
            <a:ext cx="17037050" cy="4581525"/>
          </a:xfrm>
          <a:noFill/>
        </p:spPr>
        <p:txBody>
          <a:bodyPr/>
          <a:lstStyle/>
          <a:p>
            <a:endParaRPr lang="id-ID" altLang="en-US" b="1" dirty="0" smtClean="0">
              <a:latin typeface="Lato"/>
            </a:endParaRPr>
          </a:p>
          <a:p>
            <a:pPr algn="ctr"/>
            <a:r>
              <a:rPr lang="en-US" altLang="en-US" b="1" dirty="0" smtClean="0">
                <a:latin typeface="Lato"/>
              </a:rPr>
              <a:t>SISTEM WAKTU DISKRIT [2/2]</a:t>
            </a:r>
            <a:endParaRPr lang="id-ID" altLang="en-US" b="1" dirty="0" smtClean="0">
              <a:latin typeface="Lato"/>
            </a:endParaRPr>
          </a:p>
        </p:txBody>
      </p:sp>
      <p:sp>
        <p:nvSpPr>
          <p:cNvPr id="24580" name="Text Placeholder 4"/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2765425" y="8767761"/>
            <a:ext cx="13057188" cy="10445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altLang="en-US" dirty="0" smtClean="0">
                <a:latin typeface="Lato"/>
              </a:rPr>
              <a:t>FAKULTAS TEKNIK ELEKTRO</a:t>
            </a:r>
            <a:endParaRPr lang="id-ID" altLang="en-US" dirty="0" smtClean="0">
              <a:latin typeface="Lato"/>
            </a:endParaRPr>
          </a:p>
        </p:txBody>
      </p:sp>
      <p:pic>
        <p:nvPicPr>
          <p:cNvPr id="2458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9613" y="622300"/>
            <a:ext cx="517525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25" y="1524000"/>
            <a:ext cx="15395904" cy="1036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95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225" y="1371601"/>
            <a:ext cx="16566332" cy="1044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2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625" y="1219199"/>
            <a:ext cx="16306800" cy="1140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27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4425" y="1066800"/>
            <a:ext cx="16942004" cy="1112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80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626" y="609600"/>
            <a:ext cx="17872558" cy="1169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6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25" y="1066800"/>
            <a:ext cx="16154400" cy="1097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16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226" y="1524000"/>
            <a:ext cx="14878050" cy="957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64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626" y="1066801"/>
            <a:ext cx="19036822" cy="1228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69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425" y="1066800"/>
            <a:ext cx="18059400" cy="79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39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233" y="304800"/>
            <a:ext cx="18124524" cy="1188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62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6425" y="609601"/>
            <a:ext cx="14935200" cy="1118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7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754" y="762000"/>
            <a:ext cx="18036674" cy="1113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56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6426" y="1219200"/>
            <a:ext cx="16355962" cy="1051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03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2026" y="609600"/>
            <a:ext cx="17029270" cy="1116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01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825" y="1371601"/>
            <a:ext cx="16040100" cy="974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07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6826" y="1219201"/>
            <a:ext cx="16072482" cy="681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20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225" y="1219201"/>
            <a:ext cx="16795316" cy="787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59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719" y="762000"/>
            <a:ext cx="17921892" cy="1127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34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825" y="762000"/>
            <a:ext cx="17625252" cy="114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58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alaman Depan Slide">
  <a:themeElements>
    <a:clrScheme name="motagua light prueba">
      <a:dk1>
        <a:srgbClr val="445469"/>
      </a:dk1>
      <a:lt1>
        <a:sysClr val="window" lastClr="FFFFFF"/>
      </a:lt1>
      <a:dk2>
        <a:srgbClr val="445469"/>
      </a:dk2>
      <a:lt2>
        <a:srgbClr val="FFFFFF"/>
      </a:lt2>
      <a:accent1>
        <a:srgbClr val="1EA185"/>
      </a:accent1>
      <a:accent2>
        <a:srgbClr val="9BBB5C"/>
      </a:accent2>
      <a:accent3>
        <a:srgbClr val="F29B26"/>
      </a:accent3>
      <a:accent4>
        <a:srgbClr val="BD392F"/>
      </a:accent4>
      <a:accent5>
        <a:srgbClr val="445469"/>
      </a:accent5>
      <a:accent6>
        <a:srgbClr val="445469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21919</TotalTime>
  <Words>15</Words>
  <Application>Microsoft Office PowerPoint</Application>
  <PresentationFormat>Custom</PresentationFormat>
  <Paragraphs>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Lato</vt:lpstr>
      <vt:lpstr>Lato Bold</vt:lpstr>
      <vt:lpstr>Lato Light</vt:lpstr>
      <vt:lpstr>Halaman Depan Slide</vt:lpstr>
      <vt:lpstr>FEH3A3– PENGOLAHAN SINYAL WAKTU DISKRIT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Jetfabrik</dc:creator>
  <cp:keywords/>
  <dc:description/>
  <cp:lastModifiedBy>HP</cp:lastModifiedBy>
  <cp:revision>3128</cp:revision>
  <dcterms:created xsi:type="dcterms:W3CDTF">2014-11-12T21:47:38Z</dcterms:created>
  <dcterms:modified xsi:type="dcterms:W3CDTF">2020-05-12T04:49:12Z</dcterms:modified>
  <cp:category/>
</cp:coreProperties>
</file>