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479" r:id="rId2"/>
    <p:sldId id="1480" r:id="rId3"/>
    <p:sldId id="1481" r:id="rId4"/>
    <p:sldId id="1482" r:id="rId5"/>
    <p:sldId id="1483" r:id="rId6"/>
    <p:sldId id="1484" r:id="rId7"/>
    <p:sldId id="1485" r:id="rId8"/>
    <p:sldId id="1486" r:id="rId9"/>
    <p:sldId id="1487" r:id="rId10"/>
    <p:sldId id="1488" r:id="rId11"/>
    <p:sldId id="1489" r:id="rId12"/>
    <p:sldId id="1490" r:id="rId13"/>
    <p:sldId id="1491" r:id="rId14"/>
    <p:sldId id="1492" r:id="rId15"/>
    <p:sldId id="1493" r:id="rId16"/>
    <p:sldId id="1494" r:id="rId17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1" autoAdjust="0"/>
    <p:restoredTop sz="99409" autoAdjust="0"/>
  </p:normalViewPr>
  <p:slideViewPr>
    <p:cSldViewPr snapToGrid="0" snapToObjects="1">
      <p:cViewPr varScale="1">
        <p:scale>
          <a:sx n="34" d="100"/>
          <a:sy n="34" d="100"/>
        </p:scale>
        <p:origin x="8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F806A19-FC6E-4322-ACB8-0AC8D01D041B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F4FD413-2723-45E7-8918-5BC542184B6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78B5EF99-E3B3-4B30-A81C-A3B87A2428A8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66B3B70A-25C9-486E-BD76-3EFAE844C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D0A5455A-4957-4518-9E51-245EA9C17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01214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46E27E0-CDA7-4D98-AC87-5BF87E4DB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8078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D2F61D0-E938-4634-AC59-A6B5EC738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12278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6261C15-F3D1-4931-9F15-7C3EF9EBC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345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F35BACA-6C71-4583-A227-8E7CC1D9C0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3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29B17A-DDD9-465F-B64D-C8D4708BA5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4421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1C50BB-55DB-4D88-9D42-26CDC3790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835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26A5F544-6AA8-4F46-89F5-876E4FE28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2079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8C05E-42AB-43D7-AE09-A10A57985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2832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B27E1-B283-4EB9-B9DE-48A936BDE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822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67E7A89-9052-430B-956F-B784BC6C2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09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7FE24FF-66B0-4293-8B3B-CF9577D3CA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1229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AE77255-5A09-43A2-A970-AF6A8D82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2570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23E77894-F327-4D63-A2C9-6F5A4BF2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6540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556B57-C1CE-4C32-AADE-082B06581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9958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8CB3651-017D-4885-9E05-907E895D81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0017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7C8B1D2-92F6-4CA3-AE6A-5C78E84961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753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C7A26490-BB63-41A7-B6EB-CBF992CDABD8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928E8D82-E7BF-4179-A34D-BFBC7AF674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765675" y="4470400"/>
            <a:ext cx="13057188" cy="914400"/>
          </a:xfrm>
          <a:noFill/>
        </p:spPr>
        <p:txBody>
          <a:bodyPr/>
          <a:lstStyle/>
          <a:p>
            <a:r>
              <a:rPr altLang="en-US" b="1" smtClean="0">
                <a:latin typeface="Lato"/>
              </a:rPr>
              <a:t>FEH3A3</a:t>
            </a:r>
            <a:r>
              <a:rPr lang="id-ID" altLang="en-US" b="1" smtClean="0">
                <a:latin typeface="Lato"/>
              </a:rPr>
              <a:t>– </a:t>
            </a:r>
            <a:r>
              <a:rPr altLang="en-US" b="1" smtClean="0">
                <a:latin typeface="Lato"/>
              </a:rPr>
              <a:t>PENGOLAHAN SINYAL WAKTU DISKRIT</a:t>
            </a:r>
            <a:endParaRPr lang="id-ID" altLang="en-US" b="1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-2600324" y="4622800"/>
            <a:ext cx="25746074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r>
              <a:rPr altLang="en-US" b="1" dirty="0" smtClean="0">
                <a:latin typeface="Lato"/>
              </a:rPr>
              <a:t>TRANSFORMASI FOURIER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486944" y="7480301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38" y="2057400"/>
            <a:ext cx="21775490" cy="1963737"/>
          </a:xfrm>
        </p:spPr>
        <p:txBody>
          <a:bodyPr/>
          <a:lstStyle/>
          <a:p>
            <a:r>
              <a:rPr lang="en-US" dirty="0" smtClean="0"/>
              <a:t>CONTOH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7" y="2795587"/>
            <a:ext cx="21172487" cy="104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1885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18" y="2102626"/>
            <a:ext cx="21119307" cy="112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15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24" y="2324099"/>
            <a:ext cx="16614776" cy="7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429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2" y="1981199"/>
            <a:ext cx="20286663" cy="10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7733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8" y="2128837"/>
            <a:ext cx="20565948" cy="99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127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9" y="2043112"/>
            <a:ext cx="18899003" cy="10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1759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69" y="2371724"/>
            <a:ext cx="22243075" cy="98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0197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113585"/>
            <a:ext cx="18985242" cy="80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100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1" y="2099153"/>
            <a:ext cx="20134263" cy="105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660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9" y="2052636"/>
            <a:ext cx="18091151" cy="98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020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19" y="1927606"/>
            <a:ext cx="22486937" cy="114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76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800224"/>
            <a:ext cx="22180550" cy="108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663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4" y="1838501"/>
            <a:ext cx="20843875" cy="111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98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1728787"/>
            <a:ext cx="20781963" cy="115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141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1741660"/>
            <a:ext cx="23088600" cy="11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265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20860</TotalTime>
  <Words>30</Words>
  <Application>Microsoft Office PowerPoint</Application>
  <PresentationFormat>Custom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Lato Light</vt:lpstr>
      <vt:lpstr>Arial</vt:lpstr>
      <vt:lpstr>Lato</vt:lpstr>
      <vt:lpstr>Lato Bold</vt:lpstr>
      <vt:lpstr>Wingdings</vt:lpstr>
      <vt:lpstr>Symbol</vt:lpstr>
      <vt:lpstr>Times New Roman</vt:lpstr>
      <vt:lpstr>Halaman Depan Slide</vt:lpstr>
      <vt:lpstr>FEH3A3– PENGOLAHAN SINYAL WAKTU DISKRIT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3113</cp:revision>
  <dcterms:created xsi:type="dcterms:W3CDTF">2014-11-12T21:47:38Z</dcterms:created>
  <dcterms:modified xsi:type="dcterms:W3CDTF">2020-05-10T18:59:15Z</dcterms:modified>
  <cp:category/>
</cp:coreProperties>
</file>