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479" r:id="rId2"/>
    <p:sldId id="1481" r:id="rId3"/>
    <p:sldId id="1482" r:id="rId4"/>
    <p:sldId id="1483" r:id="rId5"/>
    <p:sldId id="1484" r:id="rId6"/>
    <p:sldId id="1486" r:id="rId7"/>
    <p:sldId id="1487" r:id="rId8"/>
    <p:sldId id="1488" r:id="rId9"/>
    <p:sldId id="1489" r:id="rId10"/>
    <p:sldId id="1490" r:id="rId11"/>
    <p:sldId id="1491" r:id="rId12"/>
    <p:sldId id="1492" r:id="rId13"/>
    <p:sldId id="1493" r:id="rId14"/>
    <p:sldId id="1494" r:id="rId15"/>
    <p:sldId id="1495" r:id="rId16"/>
    <p:sldId id="1496" r:id="rId17"/>
    <p:sldId id="1497" r:id="rId18"/>
    <p:sldId id="1498" r:id="rId19"/>
    <p:sldId id="1499" r:id="rId20"/>
    <p:sldId id="1500" r:id="rId21"/>
    <p:sldId id="1501" r:id="rId22"/>
    <p:sldId id="1503" r:id="rId23"/>
    <p:sldId id="1504" r:id="rId24"/>
    <p:sldId id="1505" r:id="rId25"/>
    <p:sldId id="1506" r:id="rId26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9409" autoAdjust="0"/>
  </p:normalViewPr>
  <p:slideViewPr>
    <p:cSldViewPr snapToGrid="0" snapToObjects="1">
      <p:cViewPr varScale="1">
        <p:scale>
          <a:sx n="32" d="100"/>
          <a:sy n="32" d="100"/>
        </p:scale>
        <p:origin x="14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F415DC-773F-4EA3-A76C-33EFDAA9825F}" type="datetimeFigureOut">
              <a:rPr lang="id-ID"/>
              <a:pPr>
                <a:defRPr/>
              </a:pPr>
              <a:t>11/05/2020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C0A8EE-1DB0-464F-8D0B-DE5E0E12E52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5114D675-173B-44C8-84C0-7A7D3F7B2D42}" type="datetimeFigureOut">
              <a:rPr lang="en-US"/>
              <a:pPr>
                <a:defRPr/>
              </a:pPr>
              <a:t>5/11/2020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69759C1-F762-4AC7-84C6-94C4835A4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8241779-94CA-4E3C-8344-8E6FD65EB7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934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C4AEE1B-633B-45C8-AF3B-B187805D2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899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B69E639B-6EC6-45A0-A7C7-EF72E6895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4021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E88C2BDF-8E00-4182-A5C6-10F4412FB7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0522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D3173C44-04F4-4693-BB58-FE556781E8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782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DFD5811-D468-4495-B8C6-B831D07B9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851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FF46A2D-6193-4FFC-B63D-71493FCDE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78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77D34A2-074F-42ED-B70E-275BA72E7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002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17609-E062-4964-BBE2-11AC3941A2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43439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3310"/>
              </a:lnSpc>
            </a:pPr>
            <a:r>
              <a:rPr lang="nb-NO" smtClean="0"/>
              <a:t>Edisi Semester 1 17/18</a:t>
            </a:r>
            <a:r>
              <a:rPr lang="nb-NO" spc="470" smtClean="0"/>
              <a:t> </a:t>
            </a:r>
            <a:r>
              <a:rPr lang="nb-NO" spc="-10" smtClean="0"/>
              <a:t>EYH</a:t>
            </a:r>
            <a:endParaRPr lang="nb-NO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6200">
              <a:lnSpc>
                <a:spcPts val="3310"/>
              </a:lnSpc>
            </a:pPr>
            <a:fld id="{81D60167-4931-47E6-BA6A-407CBD079E47}" type="slidenum">
              <a:rPr lang="en-US" smtClean="0"/>
              <a:pPr marL="76200">
                <a:lnSpc>
                  <a:spcPts val="331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1DD3-141A-47B1-9B57-7B515B63E1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6151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59B157-D988-41C0-8FD4-CCD0562F1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67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663ED00-F17A-4230-8754-03CE66CDC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4760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BC7E0ABA-6933-4E6D-A664-A95CA5A09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801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B77A4AF-0EBB-4BAC-B1B4-53A42E62C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617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82D4D317-BB6E-46C4-9F18-218C89FCC4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3479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2CB48F1-BB84-4B1A-915B-BC665A92B6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234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C8B5B0C-BA29-4341-BE1C-AAC6AC092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710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F4C037DB-A5E6-4259-80A2-DA090691DB3C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DF54BC7D-1412-4915-AA4D-7EDD70317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080000" y="3609975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-3276601" y="4584700"/>
            <a:ext cx="26768426" cy="5246687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r>
              <a:rPr altLang="en-US" sz="7200" b="1" dirty="0" smtClean="0">
                <a:latin typeface="Lato"/>
              </a:rPr>
              <a:t>ANALISA SISTEM LTI DALAM DOMAIN FREKUENSI</a:t>
            </a:r>
            <a:endParaRPr lang="id-ID" altLang="en-US" sz="7200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895600" y="7448550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266" y="6542807"/>
            <a:ext cx="306070" cy="4565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800" dirty="0"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1195" y="5727672"/>
            <a:ext cx="5062220" cy="2895662"/>
          </a:xfrm>
          <a:prstGeom prst="rect">
            <a:avLst/>
          </a:prstGeom>
        </p:spPr>
        <p:txBody>
          <a:bodyPr vert="horz" wrap="square" lIns="0" tIns="116838" rIns="0" bIns="0" rtlCol="0">
            <a:spAutoFit/>
          </a:bodyPr>
          <a:lstStyle/>
          <a:p>
            <a:pPr marL="76200">
              <a:spcBef>
                <a:spcPts val="918"/>
              </a:spcBef>
            </a:pP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i="1" spc="-420" dirty="0">
                <a:latin typeface="Times New Roman"/>
                <a:cs typeface="Times New Roman"/>
              </a:rPr>
              <a:t> </a:t>
            </a:r>
            <a:r>
              <a:rPr sz="5700" spc="-150" baseline="-2923" dirty="0">
                <a:latin typeface="Symbol"/>
                <a:cs typeface="Symbol"/>
              </a:rPr>
              <a:t></a:t>
            </a:r>
            <a:r>
              <a:rPr sz="2800" i="1" spc="-100" dirty="0">
                <a:latin typeface="Times New Roman"/>
                <a:cs typeface="Times New Roman"/>
              </a:rPr>
              <a:t>n</a:t>
            </a:r>
            <a:r>
              <a:rPr sz="5700" spc="-150" baseline="-2923" dirty="0">
                <a:latin typeface="Symbol"/>
                <a:cs typeface="Symbol"/>
              </a:rPr>
              <a:t></a:t>
            </a:r>
            <a:r>
              <a:rPr sz="5700" spc="-464" baseline="-292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Symbol"/>
                <a:cs typeface="Symbol"/>
              </a:rPr>
              <a:t></a:t>
            </a:r>
            <a:r>
              <a:rPr sz="2900" i="1" spc="-40" dirty="0">
                <a:latin typeface="Times New Roman"/>
                <a:cs typeface="Times New Roman"/>
              </a:rPr>
              <a:t> </a:t>
            </a:r>
            <a:r>
              <a:rPr sz="5850" spc="-120" baseline="-2849" dirty="0">
                <a:latin typeface="Symbol"/>
                <a:cs typeface="Symbol"/>
              </a:rPr>
              <a:t></a:t>
            </a:r>
            <a:r>
              <a:rPr sz="2800" i="1" spc="-80" dirty="0">
                <a:latin typeface="Times New Roman"/>
                <a:cs typeface="Times New Roman"/>
              </a:rPr>
              <a:t>n</a:t>
            </a:r>
            <a:r>
              <a:rPr sz="2800" i="1" spc="-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n</a:t>
            </a:r>
            <a:r>
              <a:rPr sz="4200" i="1" spc="-60" baseline="-13888" dirty="0">
                <a:latin typeface="Times New Roman"/>
                <a:cs typeface="Times New Roman"/>
              </a:rPr>
              <a:t>d</a:t>
            </a:r>
            <a:r>
              <a:rPr sz="4200" i="1" spc="60" baseline="-13888" dirty="0">
                <a:latin typeface="Times New Roman"/>
                <a:cs typeface="Times New Roman"/>
              </a:rPr>
              <a:t> </a:t>
            </a:r>
            <a:r>
              <a:rPr sz="5850" spc="-568" baseline="-2849" dirty="0">
                <a:latin typeface="Symbol"/>
                <a:cs typeface="Symbol"/>
              </a:rPr>
              <a:t></a:t>
            </a:r>
            <a:endParaRPr sz="5850" baseline="-2849">
              <a:latin typeface="Symbol"/>
              <a:cs typeface="Symbol"/>
            </a:endParaRPr>
          </a:p>
          <a:p>
            <a:pPr marL="86360">
              <a:spcBef>
                <a:spcPts val="1290"/>
              </a:spcBef>
            </a:pPr>
            <a:r>
              <a:rPr sz="2800" i="1" dirty="0">
                <a:latin typeface="Times New Roman"/>
                <a:cs typeface="Times New Roman"/>
              </a:rPr>
              <a:t>H </a:t>
            </a:r>
            <a:r>
              <a:rPr sz="2800" spc="10" dirty="0">
                <a:latin typeface="Times New Roman"/>
                <a:cs typeface="Times New Roman"/>
              </a:rPr>
              <a:t>(</a:t>
            </a:r>
            <a:r>
              <a:rPr sz="2800" i="1" spc="10" dirty="0">
                <a:latin typeface="Times New Roman"/>
                <a:cs typeface="Times New Roman"/>
              </a:rPr>
              <a:t>e </a:t>
            </a:r>
            <a:r>
              <a:rPr sz="4200" i="1" spc="-88" baseline="25793" dirty="0">
                <a:latin typeface="Times New Roman"/>
                <a:cs typeface="Times New Roman"/>
              </a:rPr>
              <a:t>j</a:t>
            </a:r>
            <a:r>
              <a:rPr sz="4350" i="1" spc="-88" baseline="24904" dirty="0">
                <a:latin typeface="Symbol"/>
                <a:cs typeface="Symbol"/>
              </a:rPr>
              <a:t></a:t>
            </a:r>
            <a:r>
              <a:rPr sz="4350" i="1" spc="-88" baseline="249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10050" spc="44" baseline="-11608" dirty="0">
                <a:latin typeface="Symbol"/>
                <a:cs typeface="Symbol"/>
              </a:rPr>
              <a:t></a:t>
            </a:r>
            <a:r>
              <a:rPr sz="10050" spc="-1694" baseline="-11608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Symbol"/>
                <a:cs typeface="Symbol"/>
              </a:rPr>
              <a:t></a:t>
            </a:r>
            <a:r>
              <a:rPr sz="2900" i="1" spc="-50" dirty="0">
                <a:latin typeface="Times New Roman"/>
                <a:cs typeface="Times New Roman"/>
              </a:rPr>
              <a:t> </a:t>
            </a:r>
            <a:r>
              <a:rPr sz="5850" spc="-120" baseline="-2849" dirty="0">
                <a:latin typeface="Symbol"/>
                <a:cs typeface="Symbol"/>
              </a:rPr>
              <a:t></a:t>
            </a:r>
            <a:r>
              <a:rPr sz="2800" i="1" spc="-80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n</a:t>
            </a:r>
            <a:r>
              <a:rPr sz="4200" i="1" spc="-60" baseline="-13888" dirty="0">
                <a:latin typeface="Times New Roman"/>
                <a:cs typeface="Times New Roman"/>
              </a:rPr>
              <a:t>d </a:t>
            </a:r>
            <a:r>
              <a:rPr sz="5850" spc="-14" baseline="-2849" dirty="0">
                <a:latin typeface="Symbol"/>
                <a:cs typeface="Symbol"/>
              </a:rPr>
              <a:t></a:t>
            </a:r>
            <a:r>
              <a:rPr sz="2800" i="1" spc="-10" dirty="0">
                <a:latin typeface="Times New Roman"/>
                <a:cs typeface="Times New Roman"/>
              </a:rPr>
              <a:t>e</a:t>
            </a:r>
            <a:r>
              <a:rPr sz="4200" spc="-14" baseline="25793" dirty="0">
                <a:latin typeface="Symbol"/>
                <a:cs typeface="Symbol"/>
              </a:rPr>
              <a:t></a:t>
            </a:r>
            <a:r>
              <a:rPr sz="4200" spc="-14" baseline="25793" dirty="0">
                <a:latin typeface="Times New Roman"/>
                <a:cs typeface="Times New Roman"/>
              </a:rPr>
              <a:t> </a:t>
            </a:r>
            <a:r>
              <a:rPr sz="4200" i="1" baseline="25793" dirty="0">
                <a:latin typeface="Times New Roman"/>
                <a:cs typeface="Times New Roman"/>
              </a:rPr>
              <a:t>j</a:t>
            </a:r>
            <a:r>
              <a:rPr sz="4350" i="1" baseline="24904" dirty="0">
                <a:latin typeface="Symbol"/>
                <a:cs typeface="Symbol"/>
              </a:rPr>
              <a:t></a:t>
            </a:r>
            <a:r>
              <a:rPr sz="4200" i="1" baseline="25793" dirty="0">
                <a:latin typeface="Times New Roman"/>
                <a:cs typeface="Times New Roman"/>
              </a:rPr>
              <a:t>k</a:t>
            </a:r>
            <a:endParaRPr sz="4200" baseline="25793">
              <a:latin typeface="Times New Roman"/>
              <a:cs typeface="Times New Roman"/>
            </a:endParaRPr>
          </a:p>
          <a:p>
            <a:pPr marR="916940" algn="ctr">
              <a:spcBef>
                <a:spcPts val="720"/>
              </a:spcBef>
            </a:pP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34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</a:t>
            </a:r>
            <a:endParaRPr sz="2800">
              <a:latin typeface="Symbol"/>
              <a:cs typeface="Symbol"/>
            </a:endParaRPr>
          </a:p>
          <a:p>
            <a:pPr marR="913130" algn="ctr">
              <a:spcBef>
                <a:spcPts val="110"/>
              </a:spcBef>
            </a:pPr>
            <a:r>
              <a:rPr sz="4200" baseline="-25793" dirty="0">
                <a:latin typeface="Symbol"/>
                <a:cs typeface="Symbol"/>
              </a:rPr>
              <a:t></a:t>
            </a:r>
            <a:r>
              <a:rPr sz="4200" baseline="-25793" dirty="0">
                <a:latin typeface="Times New Roman"/>
                <a:cs typeface="Times New Roman"/>
              </a:rPr>
              <a:t> </a:t>
            </a:r>
            <a:r>
              <a:rPr sz="4200" i="1" spc="44" baseline="-25793" dirty="0">
                <a:latin typeface="Times New Roman"/>
                <a:cs typeface="Times New Roman"/>
              </a:rPr>
              <a:t>e</a:t>
            </a:r>
            <a:r>
              <a:rPr sz="2800" spc="30" dirty="0">
                <a:latin typeface="Symbol"/>
                <a:cs typeface="Symbol"/>
              </a:rPr>
              <a:t>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j</a:t>
            </a:r>
            <a:r>
              <a:rPr sz="2900" i="1" spc="-10" dirty="0">
                <a:latin typeface="Symbol"/>
                <a:cs typeface="Symbol"/>
              </a:rPr>
              <a:t>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3300" i="1" spc="-14" baseline="-17676" dirty="0">
                <a:latin typeface="Times New Roman"/>
                <a:cs typeface="Times New Roman"/>
              </a:rPr>
              <a:t>d</a:t>
            </a:r>
            <a:endParaRPr sz="3300" baseline="-1767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1225" y="3505200"/>
            <a:ext cx="3505200" cy="174406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38480" marR="520700" indent="137160" algn="just">
              <a:lnSpc>
                <a:spcPct val="99700"/>
              </a:lnSpc>
              <a:spcBef>
                <a:spcPts val="640"/>
              </a:spcBef>
            </a:pPr>
            <a:r>
              <a:rPr spc="-10" dirty="0">
                <a:latin typeface="Arial"/>
                <a:cs typeface="Arial"/>
              </a:rPr>
              <a:t>Sistem </a:t>
            </a:r>
            <a:r>
              <a:rPr spc="-90" dirty="0">
                <a:latin typeface="Arial"/>
                <a:cs typeface="Arial"/>
              </a:rPr>
              <a:t>LTI  </a:t>
            </a:r>
            <a:r>
              <a:rPr spc="-10" dirty="0">
                <a:latin typeface="Arial"/>
                <a:cs typeface="Arial"/>
              </a:rPr>
              <a:t>Delay Ideal  </a:t>
            </a:r>
            <a:r>
              <a:rPr spc="10" dirty="0">
                <a:latin typeface="Times New Roman"/>
                <a:cs typeface="Times New Roman"/>
              </a:rPr>
              <a:t>y(n)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=x(n-n</a:t>
            </a:r>
            <a:r>
              <a:rPr baseline="-20833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2025" y="46482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2036425" y="43434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4828513" y="4166868"/>
            <a:ext cx="224282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dirty="0">
                <a:latin typeface="Times New Roman"/>
                <a:cs typeface="Times New Roman"/>
              </a:rPr>
              <a:t>x(n)] =e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jωn</a:t>
            </a:r>
            <a:endParaRPr baseline="25462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10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6706" y="659791"/>
            <a:ext cx="444373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Contoh 1. Delay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Ideal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0401" y="659790"/>
            <a:ext cx="337312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  <a:tabLst>
                <a:tab pos="840740" algn="l"/>
              </a:tabLst>
            </a:pPr>
            <a:r>
              <a:rPr dirty="0">
                <a:latin typeface="Arial"/>
                <a:cs typeface="Arial"/>
              </a:rPr>
              <a:t>:	</a:t>
            </a:r>
            <a:r>
              <a:rPr spc="10" dirty="0">
                <a:latin typeface="Times New Roman"/>
                <a:cs typeface="Times New Roman"/>
              </a:rPr>
              <a:t>y(n)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=x(n-n</a:t>
            </a:r>
            <a:r>
              <a:rPr spc="-14" baseline="-20833" dirty="0">
                <a:latin typeface="Times New Roman"/>
                <a:cs typeface="Times New Roman"/>
              </a:rPr>
              <a:t>d</a:t>
            </a:r>
            <a:r>
              <a:rPr spc="-1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8482" y="3265514"/>
            <a:ext cx="3458210" cy="3073918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76200">
              <a:spcBef>
                <a:spcPts val="1290"/>
              </a:spcBef>
            </a:pPr>
            <a:r>
              <a:rPr dirty="0">
                <a:latin typeface="Times New Roman"/>
                <a:cs typeface="Times New Roman"/>
              </a:rPr>
              <a:t>y(n)]= 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4" baseline="25462" dirty="0">
                <a:latin typeface="Times New Roman"/>
                <a:cs typeface="Times New Roman"/>
              </a:rPr>
              <a:t>n-nd</a:t>
            </a:r>
            <a:endParaRPr baseline="25462">
              <a:latin typeface="Times New Roman"/>
              <a:cs typeface="Times New Roman"/>
            </a:endParaRPr>
          </a:p>
          <a:p>
            <a:pPr marL="847090">
              <a:spcBef>
                <a:spcPts val="1080"/>
              </a:spcBef>
            </a:pPr>
            <a:r>
              <a:rPr sz="5400" baseline="-16975" dirty="0">
                <a:latin typeface="Arial"/>
                <a:cs typeface="Arial"/>
              </a:rPr>
              <a:t>= </a:t>
            </a:r>
            <a:r>
              <a:rPr sz="5400" baseline="-16975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Arial"/>
                <a:cs typeface="Arial"/>
              </a:rPr>
              <a:t>jωn </a:t>
            </a:r>
            <a:r>
              <a:rPr sz="5400" baseline="-16975" dirty="0">
                <a:latin typeface="Arial"/>
                <a:cs typeface="Arial"/>
              </a:rPr>
              <a:t>.</a:t>
            </a:r>
            <a:r>
              <a:rPr sz="5400" spc="-164" baseline="-16975" dirty="0">
                <a:latin typeface="Arial"/>
                <a:cs typeface="Arial"/>
              </a:rPr>
              <a:t> </a:t>
            </a:r>
            <a:r>
              <a:rPr sz="5400" spc="-14" baseline="-1697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-j</a:t>
            </a:r>
            <a:r>
              <a:rPr sz="2400" spc="-10" dirty="0">
                <a:latin typeface="Arial"/>
                <a:cs typeface="Arial"/>
              </a:rPr>
              <a:t>ω</a:t>
            </a:r>
            <a:r>
              <a:rPr sz="2400" spc="-10" dirty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  <a:p>
            <a:pPr marL="76200">
              <a:spcBef>
                <a:spcPts val="3240"/>
              </a:spcBef>
            </a:pPr>
            <a:r>
              <a:rPr dirty="0">
                <a:latin typeface="Times New Roman"/>
                <a:cs typeface="Times New Roman"/>
              </a:rPr>
              <a:t>y(n)= e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4" baseline="25462" dirty="0">
                <a:latin typeface="Times New Roman"/>
                <a:cs typeface="Times New Roman"/>
              </a:rPr>
              <a:t>n </a:t>
            </a:r>
            <a:r>
              <a:rPr spc="-10" dirty="0">
                <a:latin typeface="Times New Roman"/>
                <a:cs typeface="Times New Roman"/>
              </a:rPr>
              <a:t>H(e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76200">
              <a:spcBef>
                <a:spcPts val="1080"/>
              </a:spcBef>
            </a:pPr>
            <a:r>
              <a:rPr sz="5400" spc="-14" baseline="-16975" dirty="0">
                <a:latin typeface="Times New Roman"/>
                <a:cs typeface="Times New Roman"/>
              </a:rPr>
              <a:t>H(e </a:t>
            </a:r>
            <a:r>
              <a:rPr sz="2400" spc="-10" dirty="0">
                <a:latin typeface="Arial"/>
                <a:cs typeface="Arial"/>
              </a:rPr>
              <a:t>jω</a:t>
            </a:r>
            <a:r>
              <a:rPr sz="5400" spc="-14" baseline="-16975" dirty="0">
                <a:latin typeface="Arial"/>
                <a:cs typeface="Arial"/>
              </a:rPr>
              <a:t>)=</a:t>
            </a:r>
            <a:r>
              <a:rPr sz="5400" spc="-14" baseline="-16975" dirty="0">
                <a:latin typeface="Times New Roman"/>
                <a:cs typeface="Times New Roman"/>
              </a:rPr>
              <a:t>e</a:t>
            </a:r>
            <a:r>
              <a:rPr sz="5400" spc="-60" baseline="-169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-j</a:t>
            </a:r>
            <a:r>
              <a:rPr sz="2400" spc="-10" dirty="0">
                <a:latin typeface="Arial"/>
                <a:cs typeface="Arial"/>
              </a:rPr>
              <a:t>ω</a:t>
            </a:r>
            <a:r>
              <a:rPr sz="2400" spc="-10" dirty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0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771" y="12546381"/>
            <a:ext cx="464566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dirty="0">
                <a:latin typeface="Arial"/>
                <a:cs typeface="Arial"/>
              </a:rPr>
              <a:t>Edisi Semester 1 17/18</a:t>
            </a:r>
            <a:r>
              <a:rPr sz="2800" spc="4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EYH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1001" y="10387403"/>
            <a:ext cx="0" cy="544830"/>
          </a:xfrm>
          <a:custGeom>
            <a:avLst/>
            <a:gdLst/>
            <a:ahLst/>
            <a:cxnLst/>
            <a:rect l="l" t="t" r="r" b="b"/>
            <a:pathLst>
              <a:path h="272414">
                <a:moveTo>
                  <a:pt x="0" y="0"/>
                </a:moveTo>
                <a:lnTo>
                  <a:pt x="0" y="272201"/>
                </a:lnTo>
              </a:path>
            </a:pathLst>
          </a:custGeom>
          <a:ln w="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7560395" y="10387403"/>
            <a:ext cx="0" cy="544830"/>
          </a:xfrm>
          <a:custGeom>
            <a:avLst/>
            <a:gdLst/>
            <a:ahLst/>
            <a:cxnLst/>
            <a:rect l="l" t="t" r="r" b="b"/>
            <a:pathLst>
              <a:path h="272414">
                <a:moveTo>
                  <a:pt x="0" y="0"/>
                </a:moveTo>
                <a:lnTo>
                  <a:pt x="0" y="272201"/>
                </a:lnTo>
              </a:path>
            </a:pathLst>
          </a:custGeom>
          <a:ln w="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6513201" y="10347193"/>
            <a:ext cx="1038860" cy="48731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408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r>
              <a:rPr sz="3000" i="1" spc="-400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endParaRPr sz="2700" baseline="40123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0238" y="10229597"/>
            <a:ext cx="5617210" cy="629658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408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1</a:t>
            </a:r>
            <a:r>
              <a:rPr sz="3000" spc="110" dirty="0">
                <a:latin typeface="Symbol"/>
                <a:cs typeface="Symbol"/>
              </a:rPr>
              <a:t>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Times New Roman"/>
                <a:cs typeface="Times New Roman"/>
              </a:rPr>
              <a:t>cos</a:t>
            </a:r>
            <a:r>
              <a:rPr sz="3100" i="1" spc="30" dirty="0">
                <a:latin typeface="Symbol"/>
                <a:cs typeface="Symbol"/>
              </a:rPr>
              <a:t></a:t>
            </a:r>
            <a:r>
              <a:rPr sz="3100" i="1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1</a:t>
            </a:r>
            <a:r>
              <a:rPr sz="3000" spc="110" dirty="0">
                <a:latin typeface="Symbol"/>
                <a:cs typeface="Symbol"/>
              </a:rPr>
              <a:t></a:t>
            </a:r>
            <a:r>
              <a:rPr sz="3000" spc="-2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cos</a:t>
            </a:r>
            <a:r>
              <a:rPr sz="5850" spc="-14" baseline="-2849" dirty="0">
                <a:latin typeface="Symbol"/>
                <a:cs typeface="Symbol"/>
              </a:rPr>
              <a:t></a:t>
            </a:r>
            <a:r>
              <a:rPr sz="3000" spc="-10" dirty="0">
                <a:latin typeface="Times New Roman"/>
                <a:cs typeface="Times New Roman"/>
              </a:rPr>
              <a:t>0.75</a:t>
            </a:r>
            <a:r>
              <a:rPr sz="3100" i="1" spc="-10" dirty="0">
                <a:latin typeface="Symbol"/>
                <a:cs typeface="Symbol"/>
              </a:rPr>
              <a:t>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5850" spc="-480" baseline="-2849" dirty="0">
                <a:latin typeface="Symbol"/>
                <a:cs typeface="Symbol"/>
              </a:rPr>
              <a:t></a:t>
            </a:r>
            <a:r>
              <a:rPr sz="5850" spc="-508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0.2929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3775" y="10658804"/>
            <a:ext cx="5052060" cy="1577353"/>
          </a:xfrm>
          <a:prstGeom prst="rect">
            <a:avLst/>
          </a:prstGeom>
        </p:spPr>
        <p:txBody>
          <a:bodyPr vert="horz" wrap="square" lIns="0" tIns="233678" rIns="0" bIns="0" rtlCol="0">
            <a:spAutoFit/>
          </a:bodyPr>
          <a:lstStyle/>
          <a:p>
            <a:pPr marL="76200">
              <a:spcBef>
                <a:spcPts val="1838"/>
              </a:spcBef>
            </a:pPr>
            <a:r>
              <a:rPr sz="3000" spc="-20" dirty="0">
                <a:latin typeface="Times New Roman"/>
                <a:cs typeface="Times New Roman"/>
              </a:rPr>
              <a:t>arg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90" dirty="0">
                <a:latin typeface="Times New Roman"/>
                <a:cs typeface="Times New Roman"/>
              </a:rPr>
              <a:t> </a:t>
            </a:r>
            <a:r>
              <a:rPr sz="7050" spc="-300" baseline="-4728" dirty="0">
                <a:latin typeface="Symbol"/>
                <a:cs typeface="Symbol"/>
              </a:rPr>
              <a:t></a:t>
            </a:r>
            <a:r>
              <a:rPr sz="3000" i="1" spc="-200" dirty="0">
                <a:latin typeface="Times New Roman"/>
                <a:cs typeface="Times New Roman"/>
              </a:rPr>
              <a:t>e</a:t>
            </a:r>
            <a:r>
              <a:rPr sz="3000" i="1" spc="-350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60" baseline="40123" dirty="0">
                <a:latin typeface="Symbol"/>
                <a:cs typeface="Symbol"/>
              </a:rPr>
              <a:t></a:t>
            </a:r>
            <a:r>
              <a:rPr sz="2700" i="1" spc="208" baseline="40123" dirty="0">
                <a:latin typeface="Times New Roman"/>
                <a:cs typeface="Times New Roman"/>
              </a:rPr>
              <a:t> </a:t>
            </a:r>
            <a:r>
              <a:rPr sz="7050" spc="-884" baseline="-4728" dirty="0">
                <a:latin typeface="Symbol"/>
                <a:cs typeface="Symbol"/>
              </a:rPr>
              <a:t></a:t>
            </a:r>
            <a:r>
              <a:rPr sz="7050" spc="-810" baseline="-472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Symbol"/>
                <a:cs typeface="Symbol"/>
              </a:rPr>
              <a:t></a:t>
            </a:r>
            <a:r>
              <a:rPr sz="3100" i="1" spc="-90" dirty="0">
                <a:latin typeface="Symbol"/>
                <a:cs typeface="Symbol"/>
              </a:rPr>
              <a:t></a:t>
            </a:r>
            <a:r>
              <a:rPr sz="3100" i="1" spc="-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arg(1</a:t>
            </a:r>
            <a:r>
              <a:rPr sz="3000" spc="-2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cos</a:t>
            </a:r>
            <a:r>
              <a:rPr sz="3100" i="1" spc="60" dirty="0">
                <a:latin typeface="Symbol"/>
                <a:cs typeface="Symbol"/>
              </a:rPr>
              <a:t></a:t>
            </a:r>
            <a:r>
              <a:rPr sz="3000" spc="6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R="675640" algn="ctr">
              <a:spcBef>
                <a:spcPts val="114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Symbol"/>
                <a:cs typeface="Symbol"/>
              </a:rPr>
              <a:t></a:t>
            </a:r>
            <a:r>
              <a:rPr sz="3100" i="1" spc="-90" dirty="0">
                <a:latin typeface="Symbol"/>
                <a:cs typeface="Symbol"/>
              </a:rPr>
              <a:t>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6254" y="6250007"/>
            <a:ext cx="208278" cy="291103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1700" spc="20" dirty="0">
                <a:latin typeface="Symbol"/>
                <a:cs typeface="Symbol"/>
              </a:rPr>
              <a:t>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4114" y="7355235"/>
            <a:ext cx="208278" cy="291103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1700" spc="20" dirty="0">
                <a:latin typeface="Symbol"/>
                <a:cs typeface="Symbol"/>
              </a:rPr>
              <a:t>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1686" y="5364919"/>
            <a:ext cx="8227058" cy="483914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195070">
              <a:spcBef>
                <a:spcPts val="1600"/>
              </a:spcBef>
            </a:pPr>
            <a:r>
              <a:rPr sz="3200" spc="-10" dirty="0">
                <a:latin typeface="Arial"/>
                <a:cs typeface="Arial"/>
              </a:rPr>
              <a:t>h(n) </a:t>
            </a:r>
            <a:r>
              <a:rPr sz="3200" spc="-20" dirty="0">
                <a:latin typeface="Arial"/>
                <a:cs typeface="Arial"/>
              </a:rPr>
              <a:t>=0.5</a:t>
            </a:r>
            <a:r>
              <a:rPr sz="3200" spc="-20" dirty="0">
                <a:latin typeface="Symbol"/>
                <a:cs typeface="Symbol"/>
              </a:rPr>
              <a:t></a:t>
            </a:r>
            <a:r>
              <a:rPr sz="3200" spc="-20" dirty="0">
                <a:latin typeface="Arial"/>
                <a:cs typeface="Arial"/>
              </a:rPr>
              <a:t>(n)+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spc="-10" dirty="0">
                <a:latin typeface="Symbol"/>
                <a:cs typeface="Symbol"/>
              </a:rPr>
              <a:t></a:t>
            </a:r>
            <a:r>
              <a:rPr sz="3200" spc="-10" dirty="0">
                <a:latin typeface="Arial"/>
                <a:cs typeface="Arial"/>
              </a:rPr>
              <a:t>(n-1)+0.5</a:t>
            </a:r>
            <a:r>
              <a:rPr sz="3200" spc="-10" dirty="0">
                <a:latin typeface="Symbol"/>
                <a:cs typeface="Symbol"/>
              </a:rPr>
              <a:t></a:t>
            </a:r>
            <a:r>
              <a:rPr sz="3200" spc="-10" dirty="0">
                <a:latin typeface="Arial"/>
                <a:cs typeface="Arial"/>
              </a:rPr>
              <a:t>(n-2)</a:t>
            </a:r>
            <a:endParaRPr sz="3200">
              <a:latin typeface="Arial"/>
              <a:cs typeface="Arial"/>
            </a:endParaRPr>
          </a:p>
          <a:p>
            <a:pPr marL="1530350" marR="4627880" indent="-1455420">
              <a:lnSpc>
                <a:spcPct val="104299"/>
              </a:lnSpc>
              <a:spcBef>
                <a:spcPts val="1770"/>
              </a:spcBef>
            </a:pP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36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spc="-30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6750" spc="-14" baseline="-8641" dirty="0">
                <a:latin typeface="Symbol"/>
                <a:cs typeface="Symbol"/>
              </a:rPr>
              <a:t></a:t>
            </a:r>
            <a:r>
              <a:rPr sz="6750" spc="-270" baseline="-8641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430" dirty="0">
                <a:latin typeface="Times New Roman"/>
                <a:cs typeface="Times New Roman"/>
              </a:rPr>
              <a:t> </a:t>
            </a:r>
            <a:r>
              <a:rPr sz="5850" spc="-120" baseline="-2849" dirty="0">
                <a:latin typeface="Symbol"/>
                <a:cs typeface="Symbol"/>
              </a:rPr>
              <a:t></a:t>
            </a:r>
            <a:r>
              <a:rPr sz="3000" i="1" dirty="0">
                <a:latin typeface="Times New Roman"/>
                <a:cs typeface="Times New Roman"/>
              </a:rPr>
              <a:t>k</a:t>
            </a:r>
            <a:r>
              <a:rPr sz="3000" i="1" spc="-330" dirty="0">
                <a:latin typeface="Times New Roman"/>
                <a:cs typeface="Times New Roman"/>
              </a:rPr>
              <a:t> </a:t>
            </a:r>
            <a:r>
              <a:rPr sz="5850" spc="-14" baseline="-2849" dirty="0">
                <a:latin typeface="Symbol"/>
                <a:cs typeface="Symbol"/>
              </a:rPr>
              <a:t></a:t>
            </a:r>
            <a:r>
              <a:rPr sz="3000" i="1" spc="100" dirty="0">
                <a:latin typeface="Times New Roman"/>
                <a:cs typeface="Times New Roman"/>
              </a:rPr>
              <a:t>e</a:t>
            </a:r>
            <a:r>
              <a:rPr sz="2550" spc="14" baseline="42483" dirty="0">
                <a:latin typeface="Symbol"/>
                <a:cs typeface="Symbol"/>
              </a:rPr>
              <a:t></a:t>
            </a:r>
            <a:r>
              <a:rPr sz="2550" spc="44" baseline="42483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44" baseline="40123" dirty="0">
                <a:latin typeface="Symbol"/>
                <a:cs typeface="Symbol"/>
              </a:rPr>
              <a:t></a:t>
            </a:r>
            <a:r>
              <a:rPr sz="2550" i="1" spc="14" baseline="42483" dirty="0">
                <a:latin typeface="Times New Roman"/>
                <a:cs typeface="Times New Roman"/>
              </a:rPr>
              <a:t>k </a:t>
            </a:r>
            <a:r>
              <a:rPr sz="2550" i="1" baseline="42483" dirty="0">
                <a:latin typeface="Times New Roman"/>
                <a:cs typeface="Times New Roman"/>
              </a:rPr>
              <a:t> </a:t>
            </a:r>
            <a:r>
              <a:rPr sz="1700" i="1" spc="10" dirty="0">
                <a:latin typeface="Times New Roman"/>
                <a:cs typeface="Times New Roman"/>
              </a:rPr>
              <a:t>k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Symbol"/>
                <a:cs typeface="Symbol"/>
              </a:rPr>
              <a:t></a:t>
            </a:r>
            <a:endParaRPr sz="1700">
              <a:latin typeface="Symbol"/>
              <a:cs typeface="Symbol"/>
            </a:endParaRPr>
          </a:p>
          <a:p>
            <a:pPr marL="1609090" marR="60960" indent="-300990">
              <a:lnSpc>
                <a:spcPct val="104200"/>
              </a:lnSpc>
              <a:spcBef>
                <a:spcPts val="81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470" dirty="0">
                <a:latin typeface="Times New Roman"/>
                <a:cs typeface="Times New Roman"/>
              </a:rPr>
              <a:t> </a:t>
            </a:r>
            <a:r>
              <a:rPr sz="6750" spc="-14" baseline="-8641" dirty="0">
                <a:latin typeface="Symbol"/>
                <a:cs typeface="Symbol"/>
              </a:rPr>
              <a:t></a:t>
            </a:r>
            <a:r>
              <a:rPr sz="6750" spc="-194" baseline="-8641" dirty="0">
                <a:latin typeface="Times New Roman"/>
                <a:cs typeface="Times New Roman"/>
              </a:rPr>
              <a:t> </a:t>
            </a:r>
            <a:r>
              <a:rPr sz="3000" spc="-228" dirty="0">
                <a:latin typeface="Symbol"/>
                <a:cs typeface="Symbol"/>
              </a:rPr>
              <a:t></a:t>
            </a:r>
            <a:r>
              <a:rPr sz="4500" spc="-344" baseline="-18518" dirty="0">
                <a:latin typeface="Symbol"/>
                <a:cs typeface="Symbol"/>
              </a:rPr>
              <a:t></a:t>
            </a:r>
            <a:r>
              <a:rPr sz="3000" spc="-228" dirty="0">
                <a:latin typeface="Times New Roman"/>
                <a:cs typeface="Times New Roman"/>
              </a:rPr>
              <a:t>0.5</a:t>
            </a:r>
            <a:r>
              <a:rPr sz="3100" i="1" spc="-228" dirty="0">
                <a:latin typeface="Symbol"/>
                <a:cs typeface="Symbol"/>
              </a:rPr>
              <a:t></a:t>
            </a:r>
            <a:r>
              <a:rPr sz="3100" i="1" spc="-20" dirty="0">
                <a:latin typeface="Times New Roman"/>
                <a:cs typeface="Times New Roman"/>
              </a:rPr>
              <a:t> </a:t>
            </a:r>
            <a:r>
              <a:rPr sz="5850" spc="-60" baseline="-2849" dirty="0">
                <a:latin typeface="Symbol"/>
                <a:cs typeface="Symbol"/>
              </a:rPr>
              <a:t></a:t>
            </a:r>
            <a:r>
              <a:rPr sz="3000" i="1" spc="-40" dirty="0">
                <a:latin typeface="Times New Roman"/>
                <a:cs typeface="Times New Roman"/>
              </a:rPr>
              <a:t>k</a:t>
            </a:r>
            <a:r>
              <a:rPr sz="3000" i="1" spc="-350" dirty="0">
                <a:latin typeface="Times New Roman"/>
                <a:cs typeface="Times New Roman"/>
              </a:rPr>
              <a:t> </a:t>
            </a:r>
            <a:r>
              <a:rPr sz="5850" spc="-480" baseline="-2849" dirty="0">
                <a:latin typeface="Symbol"/>
                <a:cs typeface="Symbol"/>
              </a:rPr>
              <a:t></a:t>
            </a:r>
            <a:r>
              <a:rPr sz="5850" spc="-764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100" i="1" spc="-50" dirty="0">
                <a:latin typeface="Symbol"/>
                <a:cs typeface="Symbol"/>
              </a:rPr>
              <a:t></a:t>
            </a:r>
            <a:r>
              <a:rPr sz="3100" i="1" spc="-20" dirty="0">
                <a:latin typeface="Times New Roman"/>
                <a:cs typeface="Times New Roman"/>
              </a:rPr>
              <a:t> </a:t>
            </a:r>
            <a:r>
              <a:rPr sz="5850" spc="-60" baseline="-2849" dirty="0">
                <a:latin typeface="Symbol"/>
                <a:cs typeface="Symbol"/>
              </a:rPr>
              <a:t></a:t>
            </a:r>
            <a:r>
              <a:rPr sz="3000" i="1" spc="-40" dirty="0">
                <a:latin typeface="Times New Roman"/>
                <a:cs typeface="Times New Roman"/>
              </a:rPr>
              <a:t>k</a:t>
            </a:r>
            <a:r>
              <a:rPr sz="3000" i="1" spc="-30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Symbol"/>
                <a:cs typeface="Symbol"/>
              </a:rPr>
              <a:t></a:t>
            </a:r>
            <a:r>
              <a:rPr sz="3000" spc="-80" dirty="0">
                <a:latin typeface="Times New Roman"/>
                <a:cs typeface="Times New Roman"/>
              </a:rPr>
              <a:t>1</a:t>
            </a:r>
            <a:r>
              <a:rPr sz="5850" spc="-120" baseline="-2849" dirty="0">
                <a:latin typeface="Symbol"/>
                <a:cs typeface="Symbol"/>
              </a:rPr>
              <a:t></a:t>
            </a:r>
            <a:r>
              <a:rPr sz="5850" spc="-764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Times New Roman"/>
                <a:cs typeface="Times New Roman"/>
              </a:rPr>
              <a:t>0.5</a:t>
            </a:r>
            <a:r>
              <a:rPr sz="3100" i="1" spc="-70" dirty="0">
                <a:latin typeface="Symbol"/>
                <a:cs typeface="Symbol"/>
              </a:rPr>
              <a:t></a:t>
            </a:r>
            <a:r>
              <a:rPr sz="3100" i="1" spc="-10" dirty="0">
                <a:latin typeface="Times New Roman"/>
                <a:cs typeface="Times New Roman"/>
              </a:rPr>
              <a:t> </a:t>
            </a:r>
            <a:r>
              <a:rPr sz="5850" spc="-60" baseline="-2849" dirty="0">
                <a:latin typeface="Symbol"/>
                <a:cs typeface="Symbol"/>
              </a:rPr>
              <a:t></a:t>
            </a:r>
            <a:r>
              <a:rPr sz="3000" i="1" spc="-40" dirty="0">
                <a:latin typeface="Times New Roman"/>
                <a:cs typeface="Times New Roman"/>
              </a:rPr>
              <a:t>k</a:t>
            </a:r>
            <a:r>
              <a:rPr sz="3000" i="1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-310" dirty="0">
                <a:latin typeface="Times New Roman"/>
                <a:cs typeface="Times New Roman"/>
              </a:rPr>
              <a:t>2</a:t>
            </a:r>
            <a:r>
              <a:rPr sz="5850" spc="-464" baseline="-2849" dirty="0">
                <a:latin typeface="Symbol"/>
                <a:cs typeface="Symbol"/>
              </a:rPr>
              <a:t></a:t>
            </a:r>
            <a:r>
              <a:rPr sz="3000" spc="-310" dirty="0">
                <a:latin typeface="Symbol"/>
                <a:cs typeface="Symbol"/>
              </a:rPr>
              <a:t></a:t>
            </a:r>
            <a:r>
              <a:rPr sz="4500" spc="-464" baseline="-18518" dirty="0">
                <a:latin typeface="Symbol"/>
                <a:cs typeface="Symbol"/>
              </a:rPr>
              <a:t></a:t>
            </a:r>
            <a:r>
              <a:rPr sz="4500" spc="-494" baseline="-18518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5751" dirty="0">
                <a:latin typeface="Symbol"/>
                <a:cs typeface="Symbol"/>
              </a:rPr>
              <a:t></a:t>
            </a:r>
            <a:r>
              <a:rPr sz="2550" spc="44" baseline="45751" dirty="0">
                <a:latin typeface="Times New Roman"/>
                <a:cs typeface="Times New Roman"/>
              </a:rPr>
              <a:t> </a:t>
            </a:r>
            <a:r>
              <a:rPr sz="2550" i="1" spc="14" baseline="45751" dirty="0">
                <a:latin typeface="Times New Roman"/>
                <a:cs typeface="Times New Roman"/>
              </a:rPr>
              <a:t>j</a:t>
            </a:r>
            <a:r>
              <a:rPr sz="2700" i="1" spc="14" baseline="43209" dirty="0">
                <a:latin typeface="Symbol"/>
                <a:cs typeface="Symbol"/>
              </a:rPr>
              <a:t></a:t>
            </a:r>
            <a:r>
              <a:rPr sz="2550" i="1" spc="14" baseline="45751" dirty="0">
                <a:latin typeface="Times New Roman"/>
                <a:cs typeface="Times New Roman"/>
              </a:rPr>
              <a:t>k  </a:t>
            </a:r>
            <a:r>
              <a:rPr sz="1700" i="1" spc="10" dirty="0">
                <a:latin typeface="Times New Roman"/>
                <a:cs typeface="Times New Roman"/>
              </a:rPr>
              <a:t>k</a:t>
            </a:r>
            <a:r>
              <a:rPr sz="1700" i="1" spc="-22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Symbol"/>
                <a:cs typeface="Symbol"/>
              </a:rPr>
              <a:t></a:t>
            </a:r>
            <a:endParaRPr sz="1700">
              <a:latin typeface="Symbol"/>
              <a:cs typeface="Symbol"/>
            </a:endParaRPr>
          </a:p>
          <a:p>
            <a:pPr marL="1309370">
              <a:spcBef>
                <a:spcPts val="83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0.5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2483" dirty="0">
                <a:latin typeface="Symbol"/>
                <a:cs typeface="Symbol"/>
              </a:rPr>
              <a:t></a:t>
            </a:r>
            <a:r>
              <a:rPr sz="2550" spc="4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74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0.5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2550" baseline="42483" dirty="0">
                <a:latin typeface="Symbol"/>
                <a:cs typeface="Symbol"/>
              </a:rPr>
              <a:t></a:t>
            </a:r>
            <a:r>
              <a:rPr sz="2550" baseline="42483" dirty="0">
                <a:latin typeface="Times New Roman"/>
                <a:cs typeface="Times New Roman"/>
              </a:rPr>
              <a:t>2</a:t>
            </a:r>
            <a:r>
              <a:rPr sz="2550" spc="1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endParaRPr sz="2700" baseline="40123">
              <a:latin typeface="Symbol"/>
              <a:cs typeface="Symbol"/>
            </a:endParaRPr>
          </a:p>
          <a:p>
            <a:pPr marL="1309370">
              <a:spcBef>
                <a:spcPts val="125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2483" dirty="0">
                <a:latin typeface="Symbol"/>
                <a:cs typeface="Symbol"/>
              </a:rPr>
              <a:t></a:t>
            </a:r>
            <a:r>
              <a:rPr sz="2550" spc="7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(0.5</a:t>
            </a:r>
            <a:r>
              <a:rPr sz="3000" i="1" spc="-20" dirty="0">
                <a:latin typeface="Times New Roman"/>
                <a:cs typeface="Times New Roman"/>
              </a:rPr>
              <a:t>e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spc="140" dirty="0">
                <a:latin typeface="Symbol"/>
                <a:cs typeface="Symbol"/>
              </a:rPr>
              <a:t></a:t>
            </a:r>
            <a:r>
              <a:rPr sz="3000" spc="140" dirty="0">
                <a:latin typeface="Times New Roman"/>
                <a:cs typeface="Times New Roman"/>
              </a:rPr>
              <a:t>1</a:t>
            </a:r>
            <a:r>
              <a:rPr sz="3000" spc="140" dirty="0">
                <a:latin typeface="Symbol"/>
                <a:cs typeface="Symbol"/>
              </a:rPr>
              <a:t></a:t>
            </a:r>
            <a:r>
              <a:rPr sz="3000" spc="-50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0.5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2550" baseline="42483" dirty="0">
                <a:latin typeface="Symbol"/>
                <a:cs typeface="Symbol"/>
              </a:rPr>
              <a:t></a:t>
            </a:r>
            <a:r>
              <a:rPr sz="2550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1309370">
              <a:spcBef>
                <a:spcPts val="115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2483" dirty="0">
                <a:latin typeface="Symbol"/>
                <a:cs typeface="Symbol"/>
              </a:rPr>
              <a:t></a:t>
            </a:r>
            <a:r>
              <a:rPr sz="2550" spc="7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(1</a:t>
            </a:r>
            <a:r>
              <a:rPr sz="3000" spc="-20" dirty="0">
                <a:latin typeface="Symbol"/>
                <a:cs typeface="Symbol"/>
              </a:rPr>
              <a:t>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cos</a:t>
            </a:r>
            <a:r>
              <a:rPr sz="3100" i="1" spc="60" dirty="0">
                <a:latin typeface="Symbol"/>
                <a:cs typeface="Symbol"/>
              </a:rPr>
              <a:t></a:t>
            </a:r>
            <a:r>
              <a:rPr sz="3000" spc="6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1674" y="12289417"/>
            <a:ext cx="1405890" cy="51039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Symbol"/>
                <a:cs typeface="Symbol"/>
              </a:rPr>
              <a:t></a:t>
            </a:r>
            <a:r>
              <a:rPr sz="3000" spc="-60" dirty="0">
                <a:latin typeface="Times New Roman"/>
                <a:cs typeface="Times New Roman"/>
              </a:rPr>
              <a:t>0.75</a:t>
            </a:r>
            <a:r>
              <a:rPr sz="3100" i="1" spc="-60" dirty="0">
                <a:latin typeface="Symbol"/>
                <a:cs typeface="Symbol"/>
              </a:rPr>
              <a:t>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70038" y="3006339"/>
            <a:ext cx="562610" cy="6463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4000" spc="-320" dirty="0">
                <a:latin typeface="Symbol"/>
                <a:cs typeface="Symbol"/>
              </a:rPr>
              <a:t>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320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20301" y="3134027"/>
            <a:ext cx="1280160" cy="570230"/>
          </a:xfrm>
          <a:custGeom>
            <a:avLst/>
            <a:gdLst/>
            <a:ahLst/>
            <a:cxnLst/>
            <a:rect l="l" t="t" r="r" b="b"/>
            <a:pathLst>
              <a:path w="640079" h="285114">
                <a:moveTo>
                  <a:pt x="0" y="0"/>
                </a:moveTo>
                <a:lnTo>
                  <a:pt x="0" y="284736"/>
                </a:lnTo>
              </a:path>
              <a:path w="640079" h="285114">
                <a:moveTo>
                  <a:pt x="639941" y="0"/>
                </a:moveTo>
                <a:lnTo>
                  <a:pt x="639941" y="284736"/>
                </a:lnTo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" name="object 14"/>
          <p:cNvSpPr/>
          <p:nvPr/>
        </p:nvSpPr>
        <p:spPr>
          <a:xfrm>
            <a:off x="15162561" y="4580576"/>
            <a:ext cx="0" cy="56896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330"/>
                </a:lnTo>
              </a:path>
            </a:pathLst>
          </a:custGeom>
          <a:ln w="9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" name="object 15"/>
          <p:cNvSpPr/>
          <p:nvPr/>
        </p:nvSpPr>
        <p:spPr>
          <a:xfrm>
            <a:off x="16443253" y="4580576"/>
            <a:ext cx="0" cy="56896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330"/>
                </a:lnTo>
              </a:path>
            </a:pathLst>
          </a:custGeom>
          <a:ln w="9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" name="object 16"/>
          <p:cNvSpPr txBox="1"/>
          <p:nvPr/>
        </p:nvSpPr>
        <p:spPr>
          <a:xfrm>
            <a:off x="13594359" y="4423668"/>
            <a:ext cx="7124700" cy="6463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3100" i="1" dirty="0">
                <a:latin typeface="Times New Roman"/>
                <a:cs typeface="Times New Roman"/>
              </a:rPr>
              <a:t>y</a:t>
            </a:r>
            <a:r>
              <a:rPr sz="3100" i="1" spc="-400" dirty="0">
                <a:latin typeface="Times New Roman"/>
                <a:cs typeface="Times New Roman"/>
              </a:rPr>
              <a:t> </a:t>
            </a:r>
            <a:r>
              <a:rPr sz="6000" spc="-104" baseline="-2777" dirty="0">
                <a:latin typeface="Symbol"/>
                <a:cs typeface="Symbol"/>
              </a:rPr>
              <a:t></a:t>
            </a:r>
            <a:r>
              <a:rPr sz="3100" i="1" spc="-70" dirty="0">
                <a:latin typeface="Times New Roman"/>
                <a:cs typeface="Times New Roman"/>
              </a:rPr>
              <a:t>n</a:t>
            </a:r>
            <a:r>
              <a:rPr sz="6000" spc="-104" baseline="-2777" dirty="0">
                <a:latin typeface="Symbol"/>
                <a:cs typeface="Symbol"/>
              </a:rPr>
              <a:t></a:t>
            </a:r>
            <a:r>
              <a:rPr sz="6000" spc="-508" baseline="-2777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5</a:t>
            </a:r>
            <a:r>
              <a:rPr sz="3100" spc="35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3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e</a:t>
            </a:r>
            <a:r>
              <a:rPr sz="3100" i="1" spc="-360" dirty="0">
                <a:latin typeface="Times New Roman"/>
                <a:cs typeface="Times New Roman"/>
              </a:rPr>
              <a:t> </a:t>
            </a:r>
            <a:r>
              <a:rPr sz="2700" i="1" spc="-88" baseline="43209" dirty="0">
                <a:latin typeface="Times New Roman"/>
                <a:cs typeface="Times New Roman"/>
              </a:rPr>
              <a:t>j</a:t>
            </a:r>
            <a:r>
              <a:rPr sz="2850" i="1" spc="-88" baseline="40935" dirty="0">
                <a:latin typeface="Symbol"/>
                <a:cs typeface="Symbol"/>
              </a:rPr>
              <a:t></a:t>
            </a:r>
            <a:r>
              <a:rPr sz="1950" spc="-88" baseline="42735" dirty="0">
                <a:latin typeface="Times New Roman"/>
                <a:cs typeface="Times New Roman"/>
              </a:rPr>
              <a:t>0  </a:t>
            </a:r>
            <a:r>
              <a:rPr sz="3100" dirty="0">
                <a:latin typeface="Times New Roman"/>
                <a:cs typeface="Times New Roman"/>
              </a:rPr>
              <a:t>)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Times New Roman"/>
                <a:cs typeface="Times New Roman"/>
              </a:rPr>
              <a:t>cos</a:t>
            </a:r>
            <a:r>
              <a:rPr sz="3100" spc="-300" dirty="0">
                <a:latin typeface="Times New Roman"/>
                <a:cs typeface="Times New Roman"/>
              </a:rPr>
              <a:t> </a:t>
            </a:r>
            <a:r>
              <a:rPr sz="4650" spc="-314" baseline="3584" dirty="0">
                <a:latin typeface="Symbol"/>
                <a:cs typeface="Symbol"/>
              </a:rPr>
              <a:t></a:t>
            </a:r>
            <a:r>
              <a:rPr sz="4650" spc="-314" baseline="-21505" dirty="0">
                <a:latin typeface="Symbol"/>
                <a:cs typeface="Symbol"/>
              </a:rPr>
              <a:t></a:t>
            </a:r>
            <a:r>
              <a:rPr sz="3100" spc="-210" dirty="0">
                <a:latin typeface="Times New Roman"/>
                <a:cs typeface="Times New Roman"/>
              </a:rPr>
              <a:t>0.05</a:t>
            </a:r>
            <a:r>
              <a:rPr sz="3200" i="1" spc="-210" dirty="0">
                <a:latin typeface="Symbol"/>
                <a:cs typeface="Symbol"/>
              </a:rPr>
              <a:t></a:t>
            </a:r>
            <a:r>
              <a:rPr sz="3200" i="1" spc="-4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spc="-30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Times New Roman"/>
                <a:cs typeface="Times New Roman"/>
              </a:rPr>
              <a:t>arg</a:t>
            </a:r>
            <a:r>
              <a:rPr sz="3100" spc="-21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408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(</a:t>
            </a:r>
            <a:r>
              <a:rPr sz="3100" i="1" spc="10" dirty="0">
                <a:latin typeface="Times New Roman"/>
                <a:cs typeface="Times New Roman"/>
              </a:rPr>
              <a:t>e</a:t>
            </a:r>
            <a:r>
              <a:rPr sz="3100" i="1" spc="-350" dirty="0">
                <a:latin typeface="Times New Roman"/>
                <a:cs typeface="Times New Roman"/>
              </a:rPr>
              <a:t> </a:t>
            </a:r>
            <a:r>
              <a:rPr sz="2700" i="1" spc="-88" baseline="43209" dirty="0">
                <a:latin typeface="Times New Roman"/>
                <a:cs typeface="Times New Roman"/>
              </a:rPr>
              <a:t>j</a:t>
            </a:r>
            <a:r>
              <a:rPr sz="2850" i="1" spc="-88" baseline="40935" dirty="0">
                <a:latin typeface="Symbol"/>
                <a:cs typeface="Symbol"/>
              </a:rPr>
              <a:t></a:t>
            </a:r>
            <a:r>
              <a:rPr sz="1950" spc="-88" baseline="42735" dirty="0">
                <a:latin typeface="Times New Roman"/>
                <a:cs typeface="Times New Roman"/>
              </a:rPr>
              <a:t>0</a:t>
            </a:r>
            <a:r>
              <a:rPr sz="1950" spc="254" baseline="42735" dirty="0">
                <a:latin typeface="Times New Roman"/>
                <a:cs typeface="Times New Roman"/>
              </a:rPr>
              <a:t> </a:t>
            </a:r>
            <a:r>
              <a:rPr sz="3100" spc="-350" dirty="0">
                <a:latin typeface="Times New Roman"/>
                <a:cs typeface="Times New Roman"/>
              </a:rPr>
              <a:t>)</a:t>
            </a:r>
            <a:r>
              <a:rPr sz="4650" spc="-524" baseline="3584" dirty="0">
                <a:latin typeface="Symbol"/>
                <a:cs typeface="Symbol"/>
              </a:rPr>
              <a:t></a:t>
            </a:r>
            <a:r>
              <a:rPr sz="4650" spc="-524" baseline="-21505" dirty="0">
                <a:latin typeface="Symbol"/>
                <a:cs typeface="Symbol"/>
              </a:rPr>
              <a:t></a:t>
            </a:r>
            <a:endParaRPr sz="4650" baseline="-2150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59786" y="3206544"/>
            <a:ext cx="133350" cy="2244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300" spc="-1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33004" y="3206544"/>
            <a:ext cx="133350" cy="2244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300" spc="-1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63477" y="3753655"/>
            <a:ext cx="800100" cy="5334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 marR="10160" indent="48260">
              <a:lnSpc>
                <a:spcPts val="1780"/>
              </a:lnSpc>
              <a:spcBef>
                <a:spcPts val="560"/>
              </a:spcBef>
            </a:pPr>
            <a:r>
              <a:rPr sz="1800" i="1" spc="-20" dirty="0">
                <a:latin typeface="Times New Roman"/>
                <a:cs typeface="Times New Roman"/>
              </a:rPr>
              <a:t>fasa  </a:t>
            </a:r>
            <a:r>
              <a:rPr sz="1800" i="1" spc="-30" dirty="0">
                <a:latin typeface="Times New Roman"/>
                <a:cs typeface="Times New Roman"/>
              </a:rPr>
              <a:t>b</a:t>
            </a:r>
            <a:r>
              <a:rPr sz="1800" i="1" spc="-40" dirty="0">
                <a:latin typeface="Times New Roman"/>
                <a:cs typeface="Times New Roman"/>
              </a:rPr>
              <a:t>e</a:t>
            </a:r>
            <a:r>
              <a:rPr sz="1800" i="1" spc="-30" dirty="0">
                <a:latin typeface="Times New Roman"/>
                <a:cs typeface="Times New Roman"/>
              </a:rPr>
              <a:t>ruba</a:t>
            </a:r>
            <a:r>
              <a:rPr sz="1800" i="1" spc="-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05247" y="3854627"/>
            <a:ext cx="1008380" cy="5334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 marR="10160" indent="6350">
              <a:lnSpc>
                <a:spcPts val="1780"/>
              </a:lnSpc>
              <a:spcBef>
                <a:spcPts val="560"/>
              </a:spcBef>
            </a:pPr>
            <a:r>
              <a:rPr sz="1800" i="1" spc="-40" dirty="0">
                <a:latin typeface="Times New Roman"/>
                <a:cs typeface="Times New Roman"/>
              </a:rPr>
              <a:t>m</a:t>
            </a:r>
            <a:r>
              <a:rPr sz="1800" i="1" spc="-30" dirty="0">
                <a:latin typeface="Times New Roman"/>
                <a:cs typeface="Times New Roman"/>
              </a:rPr>
              <a:t>agn</a:t>
            </a:r>
            <a:r>
              <a:rPr sz="1800" i="1" spc="-10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t</a:t>
            </a:r>
            <a:r>
              <a:rPr sz="1800" i="1" spc="-30" dirty="0">
                <a:latin typeface="Times New Roman"/>
                <a:cs typeface="Times New Roman"/>
              </a:rPr>
              <a:t>ud</a:t>
            </a:r>
            <a:r>
              <a:rPr sz="1800" i="1" spc="-10" dirty="0">
                <a:latin typeface="Times New Roman"/>
                <a:cs typeface="Times New Roman"/>
              </a:rPr>
              <a:t>e  </a:t>
            </a:r>
            <a:r>
              <a:rPr sz="1800" i="1" spc="-30" dirty="0">
                <a:latin typeface="Times New Roman"/>
                <a:cs typeface="Times New Roman"/>
              </a:rPr>
              <a:t>berubah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49257" y="3072402"/>
            <a:ext cx="266700" cy="31547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1800" i="1" spc="-60" dirty="0">
                <a:latin typeface="Times New Roman"/>
                <a:cs typeface="Times New Roman"/>
              </a:rPr>
              <a:t>j</a:t>
            </a:r>
            <a:r>
              <a:rPr sz="1900" i="1" spc="-8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22419" y="3072402"/>
            <a:ext cx="266700" cy="31547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8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28775" y="2465769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28775" y="2839627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45160" y="3077634"/>
            <a:ext cx="6821170" cy="52450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2590800" algn="l"/>
                <a:tab pos="6662420" algn="l"/>
              </a:tabLst>
            </a:pPr>
            <a:r>
              <a:rPr sz="3100" i="1" dirty="0">
                <a:latin typeface="Times New Roman"/>
                <a:cs typeface="Times New Roman"/>
              </a:rPr>
              <a:t>y 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n </a:t>
            </a:r>
            <a:r>
              <a:rPr sz="3100" i="1" spc="3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A</a:t>
            </a:r>
            <a:r>
              <a:rPr sz="3100" i="1" spc="11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e	</a:t>
            </a:r>
            <a:r>
              <a:rPr sz="3100" dirty="0">
                <a:latin typeface="Times New Roman"/>
                <a:cs typeface="Times New Roman"/>
              </a:rPr>
              <a:t>)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c</a:t>
            </a:r>
            <a:r>
              <a:rPr sz="3100" spc="-30" dirty="0">
                <a:latin typeface="Times New Roman"/>
                <a:cs typeface="Times New Roman"/>
              </a:rPr>
              <a:t>o</a:t>
            </a:r>
            <a:r>
              <a:rPr sz="3100" dirty="0">
                <a:latin typeface="Times New Roman"/>
                <a:cs typeface="Times New Roman"/>
              </a:rPr>
              <a:t>s 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200" i="1" spc="-70" dirty="0">
                <a:latin typeface="Symbol"/>
                <a:cs typeface="Symbol"/>
              </a:rPr>
              <a:t>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spc="-470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Symbol"/>
                <a:cs typeface="Symbol"/>
              </a:rPr>
              <a:t>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spc="-28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a</a:t>
            </a:r>
            <a:r>
              <a:rPr sz="3100" spc="-40" dirty="0">
                <a:latin typeface="Times New Roman"/>
                <a:cs typeface="Times New Roman"/>
              </a:rPr>
              <a:t>r</a:t>
            </a:r>
            <a:r>
              <a:rPr sz="3100" dirty="0">
                <a:latin typeface="Times New Roman"/>
                <a:cs typeface="Times New Roman"/>
              </a:rPr>
              <a:t>g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3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e	</a:t>
            </a:r>
            <a:r>
              <a:rPr sz="310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28775" y="3213484"/>
            <a:ext cx="57404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433070" algn="l"/>
              </a:tabLst>
            </a:pPr>
            <a:r>
              <a:rPr sz="3100" dirty="0">
                <a:latin typeface="Symbol"/>
                <a:cs typeface="Symbol"/>
              </a:rPr>
              <a:t>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2700" spc="-14" baseline="3086" dirty="0">
                <a:latin typeface="Times New Roman"/>
                <a:cs typeface="Times New Roman"/>
              </a:rPr>
              <a:t>0</a:t>
            </a:r>
            <a:endParaRPr sz="2700" baseline="308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33901" y="2465768"/>
            <a:ext cx="203200" cy="12413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ts val="3328"/>
              </a:lnSpc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</a:t>
            </a:r>
            <a:endParaRPr sz="3100">
              <a:latin typeface="Symbol"/>
              <a:cs typeface="Symbol"/>
            </a:endParaRPr>
          </a:p>
          <a:p>
            <a:pPr marL="25400">
              <a:lnSpc>
                <a:spcPts val="2940"/>
              </a:lnSpc>
            </a:pPr>
            <a:r>
              <a:rPr sz="310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L="25400">
              <a:lnSpc>
                <a:spcPts val="3328"/>
              </a:lnSpc>
            </a:pPr>
            <a:r>
              <a:rPr sz="310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28775" y="3588113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33901" y="3588113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28776" y="3866521"/>
            <a:ext cx="360807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3430270" algn="l"/>
              </a:tabLst>
            </a:pPr>
            <a:r>
              <a:rPr sz="3100" dirty="0">
                <a:latin typeface="Symbol"/>
                <a:cs typeface="Symbol"/>
              </a:rPr>
              <a:t>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dirty="0">
                <a:latin typeface="Symbol"/>
                <a:cs typeface="Symbol"/>
              </a:rPr>
              <a:t>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700631" y="3406944"/>
            <a:ext cx="2007304" cy="39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2" name="object 32"/>
          <p:cNvSpPr/>
          <p:nvPr/>
        </p:nvSpPr>
        <p:spPr>
          <a:xfrm>
            <a:off x="14801324" y="3508686"/>
            <a:ext cx="2403786" cy="39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3" name="object 33"/>
          <p:cNvSpPr txBox="1"/>
          <p:nvPr/>
        </p:nvSpPr>
        <p:spPr>
          <a:xfrm>
            <a:off x="8074025" y="2743200"/>
            <a:ext cx="3505200" cy="230704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pc="-10" dirty="0">
                <a:latin typeface="Arial"/>
                <a:cs typeface="Arial"/>
              </a:rPr>
              <a:t>Sistem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h(n)</a:t>
            </a:r>
            <a:endParaRPr>
              <a:latin typeface="Arial"/>
              <a:cs typeface="Arial"/>
            </a:endParaRPr>
          </a:p>
          <a:p>
            <a:pPr marL="1270"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54825" y="38862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5" name="object 35"/>
          <p:cNvSpPr/>
          <p:nvPr/>
        </p:nvSpPr>
        <p:spPr>
          <a:xfrm>
            <a:off x="11579225" y="35814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6" name="object 36"/>
          <p:cNvSpPr txBox="1"/>
          <p:nvPr/>
        </p:nvSpPr>
        <p:spPr>
          <a:xfrm>
            <a:off x="3659505" y="3005024"/>
            <a:ext cx="3415028" cy="1518364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25400">
              <a:spcBef>
                <a:spcPts val="2160"/>
              </a:spcBef>
            </a:pPr>
            <a:r>
              <a:rPr sz="3200" spc="-10" dirty="0">
                <a:latin typeface="Times New Roman"/>
                <a:cs typeface="Times New Roman"/>
              </a:rPr>
              <a:t>x(n) = 5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cos(0.75</a:t>
            </a:r>
            <a:r>
              <a:rPr sz="3200" spc="-10" dirty="0">
                <a:latin typeface="Symbol"/>
                <a:cs typeface="Symbol"/>
              </a:rPr>
              <a:t></a:t>
            </a:r>
            <a:r>
              <a:rPr sz="3200" spc="-10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25400">
              <a:spcBef>
                <a:spcPts val="1950"/>
              </a:spcBef>
            </a:pPr>
            <a:r>
              <a:rPr sz="3200" spc="-10" dirty="0">
                <a:latin typeface="Arial"/>
                <a:cs typeface="Arial"/>
              </a:rPr>
              <a:t>ω =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0.75</a:t>
            </a:r>
            <a:r>
              <a:rPr sz="3200" spc="-10" dirty="0">
                <a:latin typeface="Symbol"/>
                <a:cs typeface="Symbol"/>
              </a:rPr>
              <a:t>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59367" y="12125983"/>
            <a:ext cx="1445260" cy="55156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79400" marR="10160" indent="-255270">
              <a:lnSpc>
                <a:spcPct val="82200"/>
              </a:lnSpc>
              <a:spcBef>
                <a:spcPts val="660"/>
              </a:spcBef>
            </a:pPr>
            <a:r>
              <a:rPr sz="2400" i="1" spc="-14" baseline="3472" dirty="0">
                <a:latin typeface="Times New Roman"/>
                <a:cs typeface="Times New Roman"/>
              </a:rPr>
              <a:t>magnitude </a:t>
            </a:r>
            <a:r>
              <a:rPr sz="2400" i="1" spc="-30" baseline="3472" dirty="0">
                <a:latin typeface="Times New Roman"/>
                <a:cs typeface="Times New Roman"/>
              </a:rPr>
              <a:t>x</a:t>
            </a:r>
            <a:r>
              <a:rPr sz="2100" spc="-20" dirty="0">
                <a:latin typeface="Symbol"/>
                <a:cs typeface="Symbol"/>
              </a:rPr>
              <a:t></a:t>
            </a:r>
            <a:r>
              <a:rPr sz="2400" i="1" spc="-30" baseline="3472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Symbol"/>
                <a:cs typeface="Symbol"/>
              </a:rPr>
              <a:t>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berubah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95777" y="12363015"/>
            <a:ext cx="121666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6200">
              <a:spcBef>
                <a:spcPts val="210"/>
              </a:spcBef>
            </a:pPr>
            <a:r>
              <a:rPr sz="1600" i="1" spc="-50" dirty="0">
                <a:latin typeface="Times New Roman"/>
                <a:cs typeface="Times New Roman"/>
              </a:rPr>
              <a:t>bergeser</a:t>
            </a:r>
            <a:r>
              <a:rPr sz="4200" spc="-74" baseline="-27777" dirty="0">
                <a:latin typeface="Arial"/>
                <a:cs typeface="Arial"/>
              </a:rPr>
              <a:t>15</a:t>
            </a:r>
            <a:endParaRPr sz="4200" baseline="-2777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023219" y="9997290"/>
            <a:ext cx="4942840" cy="1456807"/>
          </a:xfrm>
          <a:prstGeom prst="rect">
            <a:avLst/>
          </a:prstGeom>
        </p:spPr>
        <p:txBody>
          <a:bodyPr vert="horz" wrap="square" lIns="0" tIns="259078" rIns="0" bIns="0" rtlCol="0">
            <a:spAutoFit/>
          </a:bodyPr>
          <a:lstStyle/>
          <a:p>
            <a:pPr marL="25400">
              <a:spcBef>
                <a:spcPts val="2038"/>
              </a:spcBef>
            </a:pP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5400" spc="-88" baseline="-3086" dirty="0">
                <a:latin typeface="Symbol"/>
                <a:cs typeface="Symbol"/>
              </a:rPr>
              <a:t></a:t>
            </a:r>
            <a:r>
              <a:rPr sz="2800" i="1" spc="-60" dirty="0">
                <a:latin typeface="Times New Roman"/>
                <a:cs typeface="Times New Roman"/>
              </a:rPr>
              <a:t>n</a:t>
            </a:r>
            <a:r>
              <a:rPr sz="5400" spc="-88" baseline="-3086" dirty="0">
                <a:latin typeface="Symbol"/>
                <a:cs typeface="Symbol"/>
              </a:rPr>
              <a:t></a:t>
            </a:r>
            <a:r>
              <a:rPr sz="5400" spc="-480" baseline="-3086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1.4645cos</a:t>
            </a:r>
            <a:r>
              <a:rPr sz="5700" spc="-30" baseline="-2923" dirty="0">
                <a:latin typeface="Symbol"/>
                <a:cs typeface="Symbol"/>
              </a:rPr>
              <a:t></a:t>
            </a:r>
            <a:r>
              <a:rPr sz="2800" spc="-20" dirty="0">
                <a:latin typeface="Times New Roman"/>
                <a:cs typeface="Times New Roman"/>
              </a:rPr>
              <a:t>0.75</a:t>
            </a:r>
            <a:r>
              <a:rPr sz="2900" i="1" spc="-20" dirty="0">
                <a:latin typeface="Symbol"/>
                <a:cs typeface="Symbol"/>
              </a:rPr>
              <a:t></a:t>
            </a:r>
            <a:r>
              <a:rPr sz="2900" i="1" spc="-380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n</a:t>
            </a:r>
            <a:r>
              <a:rPr sz="2800" i="1" spc="-2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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0.75</a:t>
            </a:r>
            <a:r>
              <a:rPr sz="2900" i="1" spc="-60" dirty="0">
                <a:latin typeface="Symbol"/>
                <a:cs typeface="Symbol"/>
              </a:rPr>
              <a:t></a:t>
            </a:r>
            <a:r>
              <a:rPr sz="2900" i="1" spc="-280" dirty="0">
                <a:latin typeface="Times New Roman"/>
                <a:cs typeface="Times New Roman"/>
              </a:rPr>
              <a:t> </a:t>
            </a:r>
            <a:r>
              <a:rPr sz="5700" spc="-524" baseline="-2923" dirty="0">
                <a:latin typeface="Symbol"/>
                <a:cs typeface="Symbol"/>
              </a:rPr>
              <a:t></a:t>
            </a:r>
            <a:endParaRPr sz="5700" baseline="-2923">
              <a:latin typeface="Symbol"/>
              <a:cs typeface="Symbol"/>
            </a:endParaRPr>
          </a:p>
          <a:p>
            <a:pPr marL="1437640" algn="ctr">
              <a:spcBef>
                <a:spcPts val="1370"/>
              </a:spcBef>
            </a:pPr>
            <a:r>
              <a:rPr sz="2800" dirty="0">
                <a:latin typeface="Symbol"/>
                <a:cs typeface="Symbol"/>
              </a:rPr>
              <a:t>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169178" y="10984380"/>
            <a:ext cx="189230" cy="45525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800" dirty="0">
                <a:latin typeface="Symbol"/>
                <a:cs typeface="Symbol"/>
              </a:rPr>
              <a:t>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119592" y="11323108"/>
            <a:ext cx="2239010" cy="45525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  <a:tabLst>
                <a:tab pos="2073910" algn="l"/>
              </a:tabLst>
            </a:pPr>
            <a:r>
              <a:rPr sz="2800" dirty="0">
                <a:latin typeface="Symbol"/>
                <a:cs typeface="Symbol"/>
              </a:rPr>
              <a:t>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881464" y="11527752"/>
            <a:ext cx="447675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  <a:tabLst>
                <a:tab pos="501650" algn="l"/>
                <a:tab pos="1741170" algn="l"/>
              </a:tabLst>
            </a:pPr>
            <a:r>
              <a:rPr sz="2800" spc="10" dirty="0">
                <a:latin typeface="Symbol"/>
                <a:cs typeface="Symbol"/>
              </a:rPr>
              <a:t></a:t>
            </a:r>
            <a:r>
              <a:rPr sz="2800" spc="1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1.4645	cos </a:t>
            </a:r>
            <a:r>
              <a:rPr sz="4200" spc="-60" baseline="-3968" dirty="0">
                <a:latin typeface="Symbol"/>
                <a:cs typeface="Symbol"/>
              </a:rPr>
              <a:t></a:t>
            </a:r>
            <a:r>
              <a:rPr sz="2800" spc="-40" dirty="0">
                <a:latin typeface="Times New Roman"/>
                <a:cs typeface="Times New Roman"/>
              </a:rPr>
              <a:t>0.75</a:t>
            </a:r>
            <a:r>
              <a:rPr sz="2900" i="1" spc="-40" dirty="0">
                <a:latin typeface="Symbol"/>
                <a:cs typeface="Symbol"/>
              </a:rPr>
              <a:t></a:t>
            </a:r>
            <a:r>
              <a:rPr sz="2900" i="1" spc="-40" dirty="0">
                <a:latin typeface="Times New Roman"/>
                <a:cs typeface="Times New Roman"/>
              </a:rPr>
              <a:t> </a:t>
            </a:r>
            <a:r>
              <a:rPr sz="5400" spc="-44" baseline="-3086" dirty="0">
                <a:latin typeface="Symbol"/>
                <a:cs typeface="Symbol"/>
              </a:rPr>
              <a:t></a:t>
            </a:r>
            <a:r>
              <a:rPr sz="2800" i="1" spc="-30" dirty="0">
                <a:latin typeface="Times New Roman"/>
                <a:cs typeface="Times New Roman"/>
              </a:rPr>
              <a:t>n </a:t>
            </a:r>
            <a:r>
              <a:rPr sz="2800" spc="-80" dirty="0">
                <a:latin typeface="Symbol"/>
                <a:cs typeface="Symbol"/>
              </a:rPr>
              <a:t></a:t>
            </a:r>
            <a:r>
              <a:rPr sz="2800" spc="-80" dirty="0">
                <a:latin typeface="Times New Roman"/>
                <a:cs typeface="Times New Roman"/>
              </a:rPr>
              <a:t>1</a:t>
            </a:r>
            <a:r>
              <a:rPr sz="5400" spc="-120" baseline="-3086" dirty="0">
                <a:latin typeface="Symbol"/>
                <a:cs typeface="Symbol"/>
              </a:rPr>
              <a:t></a:t>
            </a:r>
            <a:r>
              <a:rPr sz="5400" spc="-554" baseline="-3086" dirty="0">
                <a:latin typeface="Times New Roman"/>
                <a:cs typeface="Times New Roman"/>
              </a:rPr>
              <a:t> </a:t>
            </a:r>
            <a:r>
              <a:rPr sz="4200" baseline="-3968" dirty="0">
                <a:latin typeface="Symbol"/>
                <a:cs typeface="Symbol"/>
              </a:rPr>
              <a:t></a:t>
            </a:r>
            <a:endParaRPr sz="4200" baseline="-3968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169178" y="12000562"/>
            <a:ext cx="189230" cy="45525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068792" y="12000563"/>
            <a:ext cx="290830" cy="79380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lnSpc>
                <a:spcPts val="3010"/>
              </a:lnSpc>
              <a:spcBef>
                <a:spcPts val="190"/>
              </a:spcBef>
            </a:pPr>
            <a:r>
              <a:rPr sz="2800" dirty="0">
                <a:latin typeface="Symbol"/>
                <a:cs typeface="Symbol"/>
              </a:rPr>
              <a:t></a:t>
            </a:r>
            <a:endParaRPr sz="2800">
              <a:latin typeface="Symbol"/>
              <a:cs typeface="Symbol"/>
            </a:endParaRPr>
          </a:p>
          <a:p>
            <a:pPr marL="76200">
              <a:lnSpc>
                <a:spcPts val="3010"/>
              </a:lnSpc>
            </a:pPr>
            <a:r>
              <a:rPr sz="2800" spc="-540" dirty="0">
                <a:latin typeface="Symbol"/>
                <a:cs typeface="Symbol"/>
              </a:rPr>
              <a:t></a:t>
            </a:r>
            <a:r>
              <a:rPr sz="4200" spc="-810" baseline="-11904" dirty="0">
                <a:latin typeface="Symbol"/>
                <a:cs typeface="Symbol"/>
              </a:rPr>
              <a:t></a:t>
            </a:r>
            <a:endParaRPr sz="4200" baseline="-11904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095777" y="12154198"/>
            <a:ext cx="1313180" cy="45525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2400" i="1" baseline="3472" dirty="0">
                <a:latin typeface="Times New Roman"/>
                <a:cs typeface="Times New Roman"/>
              </a:rPr>
              <a:t>input</a:t>
            </a:r>
            <a:r>
              <a:rPr sz="2400" i="1" spc="208" baseline="3472" dirty="0">
                <a:latin typeface="Times New Roman"/>
                <a:cs typeface="Times New Roman"/>
              </a:rPr>
              <a:t> </a:t>
            </a:r>
            <a:r>
              <a:rPr sz="2400" spc="-208" baseline="3472" dirty="0">
                <a:latin typeface="Times New Roman"/>
                <a:cs typeface="Times New Roman"/>
              </a:rPr>
              <a:t>x</a:t>
            </a:r>
            <a:r>
              <a:rPr sz="2100" spc="-140" dirty="0">
                <a:latin typeface="Symbol"/>
                <a:cs typeface="Symbol"/>
              </a:rPr>
              <a:t></a:t>
            </a:r>
            <a:r>
              <a:rPr sz="2400" spc="-208" baseline="3472" dirty="0">
                <a:latin typeface="Times New Roman"/>
                <a:cs typeface="Times New Roman"/>
              </a:rPr>
              <a:t>n</a:t>
            </a:r>
            <a:r>
              <a:rPr sz="2100" spc="-140" dirty="0">
                <a:latin typeface="Symbol"/>
                <a:cs typeface="Symbol"/>
              </a:rPr>
              <a:t></a:t>
            </a:r>
            <a:r>
              <a:rPr sz="2400" spc="-208" baseline="3472" dirty="0">
                <a:latin typeface="Times New Roman"/>
                <a:cs typeface="Times New Roman"/>
              </a:rPr>
              <a:t>]</a:t>
            </a:r>
            <a:r>
              <a:rPr sz="4200" spc="-208" baseline="-29761" dirty="0">
                <a:latin typeface="Symbol"/>
                <a:cs typeface="Symbol"/>
              </a:rPr>
              <a:t></a:t>
            </a:r>
            <a:r>
              <a:rPr sz="4200" spc="-208" baseline="-39682" dirty="0">
                <a:latin typeface="Symbol"/>
                <a:cs typeface="Symbol"/>
              </a:rPr>
              <a:t></a:t>
            </a:r>
            <a:endParaRPr sz="4200" baseline="-39682">
              <a:latin typeface="Symbol"/>
              <a:cs typeface="Symbo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425728" y="11847361"/>
            <a:ext cx="1672110" cy="359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7" name="object 47"/>
          <p:cNvSpPr/>
          <p:nvPr/>
        </p:nvSpPr>
        <p:spPr>
          <a:xfrm>
            <a:off x="19249444" y="11962413"/>
            <a:ext cx="1150518" cy="359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8" name="object 48"/>
          <p:cNvSpPr txBox="1"/>
          <p:nvPr/>
        </p:nvSpPr>
        <p:spPr>
          <a:xfrm>
            <a:off x="3811906" y="813306"/>
            <a:ext cx="431419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Contoh 2. Sistem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51774" y="813307"/>
            <a:ext cx="677037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787400" algn="l"/>
              </a:tabLst>
            </a:pPr>
            <a:r>
              <a:rPr dirty="0">
                <a:latin typeface="Arial"/>
                <a:cs typeface="Arial"/>
              </a:rPr>
              <a:t>:	</a:t>
            </a:r>
            <a:r>
              <a:rPr spc="10" dirty="0">
                <a:latin typeface="Times New Roman"/>
                <a:cs typeface="Times New Roman"/>
              </a:rPr>
              <a:t>y(n) </a:t>
            </a:r>
            <a:r>
              <a:rPr dirty="0">
                <a:latin typeface="Times New Roman"/>
                <a:cs typeface="Times New Roman"/>
              </a:rPr>
              <a:t>=0.5x(n)+</a:t>
            </a:r>
            <a:r>
              <a:rPr spc="-2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x(n-1)+0.5x(n-2)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51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1001" y="10235003"/>
            <a:ext cx="0" cy="544830"/>
          </a:xfrm>
          <a:custGeom>
            <a:avLst/>
            <a:gdLst/>
            <a:ahLst/>
            <a:cxnLst/>
            <a:rect l="l" t="t" r="r" b="b"/>
            <a:pathLst>
              <a:path h="272414">
                <a:moveTo>
                  <a:pt x="0" y="0"/>
                </a:moveTo>
                <a:lnTo>
                  <a:pt x="0" y="272201"/>
                </a:lnTo>
              </a:path>
            </a:pathLst>
          </a:custGeom>
          <a:ln w="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7560395" y="10235003"/>
            <a:ext cx="0" cy="544830"/>
          </a:xfrm>
          <a:custGeom>
            <a:avLst/>
            <a:gdLst/>
            <a:ahLst/>
            <a:cxnLst/>
            <a:rect l="l" t="t" r="r" b="b"/>
            <a:pathLst>
              <a:path h="272414">
                <a:moveTo>
                  <a:pt x="0" y="0"/>
                </a:moveTo>
                <a:lnTo>
                  <a:pt x="0" y="272201"/>
                </a:lnTo>
              </a:path>
            </a:pathLst>
          </a:custGeom>
          <a:ln w="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513201" y="10194793"/>
            <a:ext cx="1038860" cy="48731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408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r>
              <a:rPr sz="3000" i="1" spc="-400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endParaRPr sz="2700" baseline="4012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0238" y="10077197"/>
            <a:ext cx="5391150" cy="629658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408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1</a:t>
            </a:r>
            <a:r>
              <a:rPr sz="3000" spc="110" dirty="0">
                <a:latin typeface="Symbol"/>
                <a:cs typeface="Symbol"/>
              </a:rPr>
              <a:t>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Times New Roman"/>
                <a:cs typeface="Times New Roman"/>
              </a:rPr>
              <a:t>cos</a:t>
            </a:r>
            <a:r>
              <a:rPr sz="3100" i="1" spc="30" dirty="0">
                <a:latin typeface="Symbol"/>
                <a:cs typeface="Symbol"/>
              </a:rPr>
              <a:t></a:t>
            </a:r>
            <a:r>
              <a:rPr sz="3100" i="1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408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1</a:t>
            </a:r>
            <a:r>
              <a:rPr sz="3000" spc="110" dirty="0">
                <a:latin typeface="Symbol"/>
                <a:cs typeface="Symbol"/>
              </a:rPr>
              <a:t></a:t>
            </a:r>
            <a:r>
              <a:rPr sz="3000" spc="-2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cos</a:t>
            </a:r>
            <a:r>
              <a:rPr sz="5850" spc="-14" baseline="-2849" dirty="0">
                <a:latin typeface="Symbol"/>
                <a:cs typeface="Symbol"/>
              </a:rPr>
              <a:t></a:t>
            </a:r>
            <a:r>
              <a:rPr sz="3000" spc="-10" dirty="0">
                <a:latin typeface="Times New Roman"/>
                <a:cs typeface="Times New Roman"/>
              </a:rPr>
              <a:t>0.25</a:t>
            </a:r>
            <a:r>
              <a:rPr sz="3100" i="1" spc="-10" dirty="0">
                <a:latin typeface="Symbol"/>
                <a:cs typeface="Symbol"/>
              </a:rPr>
              <a:t>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5850" spc="-480" baseline="-2849" dirty="0">
                <a:latin typeface="Symbol"/>
                <a:cs typeface="Symbol"/>
              </a:rPr>
              <a:t></a:t>
            </a:r>
            <a:r>
              <a:rPr sz="5850" spc="-508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4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1.707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3775" y="10506405"/>
            <a:ext cx="5052060" cy="2156999"/>
          </a:xfrm>
          <a:prstGeom prst="rect">
            <a:avLst/>
          </a:prstGeom>
        </p:spPr>
        <p:txBody>
          <a:bodyPr vert="horz" wrap="square" lIns="0" tIns="233678" rIns="0" bIns="0" rtlCol="0">
            <a:spAutoFit/>
          </a:bodyPr>
          <a:lstStyle/>
          <a:p>
            <a:pPr marL="76200">
              <a:spcBef>
                <a:spcPts val="1838"/>
              </a:spcBef>
            </a:pPr>
            <a:r>
              <a:rPr sz="3000" spc="-20" dirty="0">
                <a:latin typeface="Times New Roman"/>
                <a:cs typeface="Times New Roman"/>
              </a:rPr>
              <a:t>arg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7050" spc="-300" baseline="-4728" dirty="0">
                <a:latin typeface="Symbol"/>
                <a:cs typeface="Symbol"/>
              </a:rPr>
              <a:t></a:t>
            </a:r>
            <a:r>
              <a:rPr sz="3000" i="1" spc="-200" dirty="0">
                <a:latin typeface="Times New Roman"/>
                <a:cs typeface="Times New Roman"/>
              </a:rPr>
              <a:t>e</a:t>
            </a:r>
            <a:r>
              <a:rPr sz="3000" i="1" spc="-360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60" baseline="40123" dirty="0">
                <a:latin typeface="Symbol"/>
                <a:cs typeface="Symbol"/>
              </a:rPr>
              <a:t></a:t>
            </a:r>
            <a:r>
              <a:rPr sz="2700" i="1" spc="208" baseline="40123" dirty="0">
                <a:latin typeface="Times New Roman"/>
                <a:cs typeface="Times New Roman"/>
              </a:rPr>
              <a:t> </a:t>
            </a:r>
            <a:r>
              <a:rPr sz="7050" spc="-884" baseline="-4728" dirty="0">
                <a:latin typeface="Symbol"/>
                <a:cs typeface="Symbol"/>
              </a:rPr>
              <a:t></a:t>
            </a:r>
            <a:r>
              <a:rPr sz="7050" spc="-810" baseline="-472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Symbol"/>
                <a:cs typeface="Symbol"/>
              </a:rPr>
              <a:t></a:t>
            </a:r>
            <a:r>
              <a:rPr sz="3100" i="1" spc="-90" dirty="0">
                <a:latin typeface="Symbol"/>
                <a:cs typeface="Symbol"/>
              </a:rPr>
              <a:t></a:t>
            </a:r>
            <a:r>
              <a:rPr sz="3100" i="1" spc="-1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arg(1</a:t>
            </a:r>
            <a:r>
              <a:rPr sz="3000" spc="-20" dirty="0">
                <a:latin typeface="Symbol"/>
                <a:cs typeface="Symbol"/>
              </a:rPr>
              <a:t>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cos</a:t>
            </a:r>
            <a:r>
              <a:rPr sz="3100" i="1" spc="60" dirty="0">
                <a:latin typeface="Symbol"/>
                <a:cs typeface="Symbol"/>
              </a:rPr>
              <a:t></a:t>
            </a:r>
            <a:r>
              <a:rPr sz="3000" spc="6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1802130">
              <a:spcBef>
                <a:spcPts val="114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Symbol"/>
                <a:cs typeface="Symbol"/>
              </a:rPr>
              <a:t></a:t>
            </a:r>
            <a:r>
              <a:rPr sz="3100" i="1" spc="-90" dirty="0">
                <a:latin typeface="Symbol"/>
                <a:cs typeface="Symbol"/>
              </a:rPr>
              <a:t></a:t>
            </a:r>
            <a:endParaRPr sz="3100">
              <a:latin typeface="Symbol"/>
              <a:cs typeface="Symbol"/>
            </a:endParaRPr>
          </a:p>
          <a:p>
            <a:pPr marL="1802130">
              <a:spcBef>
                <a:spcPts val="76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Symbol"/>
                <a:cs typeface="Symbol"/>
              </a:rPr>
              <a:t></a:t>
            </a:r>
            <a:r>
              <a:rPr sz="3000" spc="-60" dirty="0">
                <a:latin typeface="Times New Roman"/>
                <a:cs typeface="Times New Roman"/>
              </a:rPr>
              <a:t>0.25</a:t>
            </a:r>
            <a:r>
              <a:rPr sz="3100" i="1" spc="-60" dirty="0">
                <a:latin typeface="Symbol"/>
                <a:cs typeface="Symbol"/>
              </a:rPr>
              <a:t>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6254" y="6097607"/>
            <a:ext cx="208278" cy="291103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1700" spc="20" dirty="0">
                <a:latin typeface="Symbol"/>
                <a:cs typeface="Symbol"/>
              </a:rPr>
              <a:t>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4114" y="7202835"/>
            <a:ext cx="208278" cy="291103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1700" spc="20" dirty="0">
                <a:latin typeface="Symbol"/>
                <a:cs typeface="Symbol"/>
              </a:rPr>
              <a:t>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1686" y="6067227"/>
            <a:ext cx="8227058" cy="397224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530350" marR="4627880" indent="-1455420">
              <a:lnSpc>
                <a:spcPct val="104299"/>
              </a:lnSpc>
              <a:spcBef>
                <a:spcPts val="480"/>
              </a:spcBef>
            </a:pP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36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spc="-30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6750" spc="-14" baseline="-8641" dirty="0">
                <a:latin typeface="Symbol"/>
                <a:cs typeface="Symbol"/>
              </a:rPr>
              <a:t></a:t>
            </a:r>
            <a:r>
              <a:rPr sz="6750" spc="-270" baseline="-8641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h</a:t>
            </a:r>
            <a:r>
              <a:rPr sz="3000" i="1" spc="-430" dirty="0">
                <a:latin typeface="Times New Roman"/>
                <a:cs typeface="Times New Roman"/>
              </a:rPr>
              <a:t> </a:t>
            </a:r>
            <a:r>
              <a:rPr sz="5850" spc="-120" baseline="-2849" dirty="0">
                <a:latin typeface="Symbol"/>
                <a:cs typeface="Symbol"/>
              </a:rPr>
              <a:t></a:t>
            </a:r>
            <a:r>
              <a:rPr sz="3000" i="1" dirty="0">
                <a:latin typeface="Times New Roman"/>
                <a:cs typeface="Times New Roman"/>
              </a:rPr>
              <a:t>k</a:t>
            </a:r>
            <a:r>
              <a:rPr sz="3000" i="1" spc="-330" dirty="0">
                <a:latin typeface="Times New Roman"/>
                <a:cs typeface="Times New Roman"/>
              </a:rPr>
              <a:t> </a:t>
            </a:r>
            <a:r>
              <a:rPr sz="5850" spc="-14" baseline="-2849" dirty="0">
                <a:latin typeface="Symbol"/>
                <a:cs typeface="Symbol"/>
              </a:rPr>
              <a:t></a:t>
            </a:r>
            <a:r>
              <a:rPr sz="3000" i="1" spc="100" dirty="0">
                <a:latin typeface="Times New Roman"/>
                <a:cs typeface="Times New Roman"/>
              </a:rPr>
              <a:t>e</a:t>
            </a:r>
            <a:r>
              <a:rPr sz="2550" spc="14" baseline="42483" dirty="0">
                <a:latin typeface="Symbol"/>
                <a:cs typeface="Symbol"/>
              </a:rPr>
              <a:t></a:t>
            </a:r>
            <a:r>
              <a:rPr sz="2550" spc="44" baseline="42483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44" baseline="40123" dirty="0">
                <a:latin typeface="Symbol"/>
                <a:cs typeface="Symbol"/>
              </a:rPr>
              <a:t></a:t>
            </a:r>
            <a:r>
              <a:rPr sz="2550" i="1" spc="14" baseline="42483" dirty="0">
                <a:latin typeface="Times New Roman"/>
                <a:cs typeface="Times New Roman"/>
              </a:rPr>
              <a:t>k </a:t>
            </a:r>
            <a:r>
              <a:rPr sz="2550" i="1" baseline="42483" dirty="0">
                <a:latin typeface="Times New Roman"/>
                <a:cs typeface="Times New Roman"/>
              </a:rPr>
              <a:t> </a:t>
            </a:r>
            <a:r>
              <a:rPr sz="1700" i="1" spc="10" dirty="0">
                <a:latin typeface="Times New Roman"/>
                <a:cs typeface="Times New Roman"/>
              </a:rPr>
              <a:t>k</a:t>
            </a:r>
            <a:r>
              <a:rPr sz="1700" i="1" spc="-21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Symbol"/>
                <a:cs typeface="Symbol"/>
              </a:rPr>
              <a:t></a:t>
            </a:r>
            <a:endParaRPr sz="1700">
              <a:latin typeface="Symbol"/>
              <a:cs typeface="Symbol"/>
            </a:endParaRPr>
          </a:p>
          <a:p>
            <a:pPr marL="1609090" marR="60960" indent="-300990">
              <a:lnSpc>
                <a:spcPct val="104200"/>
              </a:lnSpc>
              <a:spcBef>
                <a:spcPts val="81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470" dirty="0">
                <a:latin typeface="Times New Roman"/>
                <a:cs typeface="Times New Roman"/>
              </a:rPr>
              <a:t> </a:t>
            </a:r>
            <a:r>
              <a:rPr sz="6750" spc="-14" baseline="-8641" dirty="0">
                <a:latin typeface="Symbol"/>
                <a:cs typeface="Symbol"/>
              </a:rPr>
              <a:t></a:t>
            </a:r>
            <a:r>
              <a:rPr sz="6750" spc="-194" baseline="-8641" dirty="0">
                <a:latin typeface="Times New Roman"/>
                <a:cs typeface="Times New Roman"/>
              </a:rPr>
              <a:t> </a:t>
            </a:r>
            <a:r>
              <a:rPr sz="3000" spc="-228" dirty="0">
                <a:latin typeface="Symbol"/>
                <a:cs typeface="Symbol"/>
              </a:rPr>
              <a:t></a:t>
            </a:r>
            <a:r>
              <a:rPr sz="4500" spc="-344" baseline="-18518" dirty="0">
                <a:latin typeface="Symbol"/>
                <a:cs typeface="Symbol"/>
              </a:rPr>
              <a:t></a:t>
            </a:r>
            <a:r>
              <a:rPr sz="3000" spc="-228" dirty="0">
                <a:latin typeface="Times New Roman"/>
                <a:cs typeface="Times New Roman"/>
              </a:rPr>
              <a:t>0.5</a:t>
            </a:r>
            <a:r>
              <a:rPr sz="3100" i="1" spc="-228" dirty="0">
                <a:latin typeface="Symbol"/>
                <a:cs typeface="Symbol"/>
              </a:rPr>
              <a:t></a:t>
            </a:r>
            <a:r>
              <a:rPr sz="3100" i="1" spc="-20" dirty="0">
                <a:latin typeface="Times New Roman"/>
                <a:cs typeface="Times New Roman"/>
              </a:rPr>
              <a:t> </a:t>
            </a:r>
            <a:r>
              <a:rPr sz="5850" spc="-60" baseline="-2849" dirty="0">
                <a:latin typeface="Symbol"/>
                <a:cs typeface="Symbol"/>
              </a:rPr>
              <a:t></a:t>
            </a:r>
            <a:r>
              <a:rPr sz="3000" i="1" spc="-40" dirty="0">
                <a:latin typeface="Times New Roman"/>
                <a:cs typeface="Times New Roman"/>
              </a:rPr>
              <a:t>k</a:t>
            </a:r>
            <a:r>
              <a:rPr sz="3000" i="1" spc="-350" dirty="0">
                <a:latin typeface="Times New Roman"/>
                <a:cs typeface="Times New Roman"/>
              </a:rPr>
              <a:t> </a:t>
            </a:r>
            <a:r>
              <a:rPr sz="5850" spc="-480" baseline="-2849" dirty="0">
                <a:latin typeface="Symbol"/>
                <a:cs typeface="Symbol"/>
              </a:rPr>
              <a:t></a:t>
            </a:r>
            <a:r>
              <a:rPr sz="5850" spc="-764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100" i="1" spc="-50" dirty="0">
                <a:latin typeface="Symbol"/>
                <a:cs typeface="Symbol"/>
              </a:rPr>
              <a:t></a:t>
            </a:r>
            <a:r>
              <a:rPr sz="3100" i="1" spc="-20" dirty="0">
                <a:latin typeface="Times New Roman"/>
                <a:cs typeface="Times New Roman"/>
              </a:rPr>
              <a:t> </a:t>
            </a:r>
            <a:r>
              <a:rPr sz="5850" spc="-60" baseline="-2849" dirty="0">
                <a:latin typeface="Symbol"/>
                <a:cs typeface="Symbol"/>
              </a:rPr>
              <a:t></a:t>
            </a:r>
            <a:r>
              <a:rPr sz="3000" i="1" spc="-40" dirty="0">
                <a:latin typeface="Times New Roman"/>
                <a:cs typeface="Times New Roman"/>
              </a:rPr>
              <a:t>k</a:t>
            </a:r>
            <a:r>
              <a:rPr sz="3000" i="1" spc="-30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Symbol"/>
                <a:cs typeface="Symbol"/>
              </a:rPr>
              <a:t></a:t>
            </a:r>
            <a:r>
              <a:rPr sz="3000" spc="-80" dirty="0">
                <a:latin typeface="Times New Roman"/>
                <a:cs typeface="Times New Roman"/>
              </a:rPr>
              <a:t>1</a:t>
            </a:r>
            <a:r>
              <a:rPr sz="5850" spc="-120" baseline="-2849" dirty="0">
                <a:latin typeface="Symbol"/>
                <a:cs typeface="Symbol"/>
              </a:rPr>
              <a:t></a:t>
            </a:r>
            <a:r>
              <a:rPr sz="5850" spc="-764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Times New Roman"/>
                <a:cs typeface="Times New Roman"/>
              </a:rPr>
              <a:t>0.5</a:t>
            </a:r>
            <a:r>
              <a:rPr sz="3100" i="1" spc="-70" dirty="0">
                <a:latin typeface="Symbol"/>
                <a:cs typeface="Symbol"/>
              </a:rPr>
              <a:t></a:t>
            </a:r>
            <a:r>
              <a:rPr sz="3100" i="1" spc="-10" dirty="0">
                <a:latin typeface="Times New Roman"/>
                <a:cs typeface="Times New Roman"/>
              </a:rPr>
              <a:t> </a:t>
            </a:r>
            <a:r>
              <a:rPr sz="5850" spc="-60" baseline="-2849" dirty="0">
                <a:latin typeface="Symbol"/>
                <a:cs typeface="Symbol"/>
              </a:rPr>
              <a:t></a:t>
            </a:r>
            <a:r>
              <a:rPr sz="3000" i="1" spc="-40" dirty="0">
                <a:latin typeface="Times New Roman"/>
                <a:cs typeface="Times New Roman"/>
              </a:rPr>
              <a:t>k</a:t>
            </a:r>
            <a:r>
              <a:rPr sz="3000" i="1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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-310" dirty="0">
                <a:latin typeface="Times New Roman"/>
                <a:cs typeface="Times New Roman"/>
              </a:rPr>
              <a:t>2</a:t>
            </a:r>
            <a:r>
              <a:rPr sz="5850" spc="-464" baseline="-2849" dirty="0">
                <a:latin typeface="Symbol"/>
                <a:cs typeface="Symbol"/>
              </a:rPr>
              <a:t></a:t>
            </a:r>
            <a:r>
              <a:rPr sz="3000" spc="-310" dirty="0">
                <a:latin typeface="Symbol"/>
                <a:cs typeface="Symbol"/>
              </a:rPr>
              <a:t></a:t>
            </a:r>
            <a:r>
              <a:rPr sz="4500" spc="-464" baseline="-18518" dirty="0">
                <a:latin typeface="Symbol"/>
                <a:cs typeface="Symbol"/>
              </a:rPr>
              <a:t></a:t>
            </a:r>
            <a:r>
              <a:rPr sz="4500" spc="-494" baseline="-18518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5751" dirty="0">
                <a:latin typeface="Symbol"/>
                <a:cs typeface="Symbol"/>
              </a:rPr>
              <a:t></a:t>
            </a:r>
            <a:r>
              <a:rPr sz="2550" spc="44" baseline="45751" dirty="0">
                <a:latin typeface="Times New Roman"/>
                <a:cs typeface="Times New Roman"/>
              </a:rPr>
              <a:t> </a:t>
            </a:r>
            <a:r>
              <a:rPr sz="2550" i="1" spc="14" baseline="45751" dirty="0">
                <a:latin typeface="Times New Roman"/>
                <a:cs typeface="Times New Roman"/>
              </a:rPr>
              <a:t>j</a:t>
            </a:r>
            <a:r>
              <a:rPr sz="2700" i="1" spc="14" baseline="43209" dirty="0">
                <a:latin typeface="Symbol"/>
                <a:cs typeface="Symbol"/>
              </a:rPr>
              <a:t></a:t>
            </a:r>
            <a:r>
              <a:rPr sz="2550" i="1" spc="14" baseline="45751" dirty="0">
                <a:latin typeface="Times New Roman"/>
                <a:cs typeface="Times New Roman"/>
              </a:rPr>
              <a:t>k  </a:t>
            </a:r>
            <a:r>
              <a:rPr sz="1700" i="1" spc="10" dirty="0">
                <a:latin typeface="Times New Roman"/>
                <a:cs typeface="Times New Roman"/>
              </a:rPr>
              <a:t>k</a:t>
            </a:r>
            <a:r>
              <a:rPr sz="1700" i="1" spc="-22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Symbol"/>
                <a:cs typeface="Symbol"/>
              </a:rPr>
              <a:t></a:t>
            </a:r>
            <a:endParaRPr sz="1700">
              <a:latin typeface="Symbol"/>
              <a:cs typeface="Symbol"/>
            </a:endParaRPr>
          </a:p>
          <a:p>
            <a:pPr marL="1309370">
              <a:spcBef>
                <a:spcPts val="83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0.5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2483" dirty="0">
                <a:latin typeface="Symbol"/>
                <a:cs typeface="Symbol"/>
              </a:rPr>
              <a:t></a:t>
            </a:r>
            <a:r>
              <a:rPr sz="2550" spc="4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74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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0.5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2550" baseline="42483" dirty="0">
                <a:latin typeface="Symbol"/>
                <a:cs typeface="Symbol"/>
              </a:rPr>
              <a:t></a:t>
            </a:r>
            <a:r>
              <a:rPr sz="2550" baseline="42483" dirty="0">
                <a:latin typeface="Times New Roman"/>
                <a:cs typeface="Times New Roman"/>
              </a:rPr>
              <a:t>2</a:t>
            </a:r>
            <a:r>
              <a:rPr sz="2550" spc="1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endParaRPr sz="2700" baseline="40123">
              <a:latin typeface="Symbol"/>
              <a:cs typeface="Symbol"/>
            </a:endParaRPr>
          </a:p>
          <a:p>
            <a:pPr marL="1309370">
              <a:spcBef>
                <a:spcPts val="125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2483" dirty="0">
                <a:latin typeface="Symbol"/>
                <a:cs typeface="Symbol"/>
              </a:rPr>
              <a:t></a:t>
            </a:r>
            <a:r>
              <a:rPr sz="2550" spc="7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(0.5</a:t>
            </a:r>
            <a:r>
              <a:rPr sz="3000" i="1" spc="-20" dirty="0">
                <a:latin typeface="Times New Roman"/>
                <a:cs typeface="Times New Roman"/>
              </a:rPr>
              <a:t>e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spc="140" dirty="0">
                <a:latin typeface="Symbol"/>
                <a:cs typeface="Symbol"/>
              </a:rPr>
              <a:t></a:t>
            </a:r>
            <a:r>
              <a:rPr sz="3000" spc="140" dirty="0">
                <a:latin typeface="Times New Roman"/>
                <a:cs typeface="Times New Roman"/>
              </a:rPr>
              <a:t>1</a:t>
            </a:r>
            <a:r>
              <a:rPr sz="3000" spc="140" dirty="0">
                <a:latin typeface="Symbol"/>
                <a:cs typeface="Symbol"/>
              </a:rPr>
              <a:t></a:t>
            </a:r>
            <a:r>
              <a:rPr sz="3000" spc="-50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0.5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2550" baseline="42483" dirty="0">
                <a:latin typeface="Symbol"/>
                <a:cs typeface="Symbol"/>
              </a:rPr>
              <a:t></a:t>
            </a:r>
            <a:r>
              <a:rPr sz="2550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1309370">
              <a:spcBef>
                <a:spcPts val="115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2483" dirty="0">
                <a:latin typeface="Symbol"/>
                <a:cs typeface="Symbol"/>
              </a:rPr>
              <a:t></a:t>
            </a:r>
            <a:r>
              <a:rPr sz="2550" spc="74" baseline="42483" dirty="0">
                <a:latin typeface="Times New Roman"/>
                <a:cs typeface="Times New Roman"/>
              </a:rPr>
              <a:t> </a:t>
            </a:r>
            <a:r>
              <a:rPr sz="2550" i="1" spc="-74" baseline="42483" dirty="0">
                <a:latin typeface="Times New Roman"/>
                <a:cs typeface="Times New Roman"/>
              </a:rPr>
              <a:t>j</a:t>
            </a:r>
            <a:r>
              <a:rPr sz="2700" i="1" spc="-74" baseline="40123" dirty="0">
                <a:latin typeface="Symbol"/>
                <a:cs typeface="Symbol"/>
              </a:rPr>
              <a:t></a:t>
            </a:r>
            <a:r>
              <a:rPr sz="2700" i="1" spc="-74" baseline="40123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(1</a:t>
            </a:r>
            <a:r>
              <a:rPr sz="3000" spc="-20" dirty="0">
                <a:latin typeface="Symbol"/>
                <a:cs typeface="Symbol"/>
              </a:rPr>
              <a:t>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cos</a:t>
            </a:r>
            <a:r>
              <a:rPr sz="3100" i="1" spc="60" dirty="0">
                <a:latin typeface="Symbol"/>
                <a:cs typeface="Symbol"/>
              </a:rPr>
              <a:t></a:t>
            </a:r>
            <a:r>
              <a:rPr sz="3000" spc="6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20301" y="2524427"/>
            <a:ext cx="1280160" cy="570230"/>
          </a:xfrm>
          <a:custGeom>
            <a:avLst/>
            <a:gdLst/>
            <a:ahLst/>
            <a:cxnLst/>
            <a:rect l="l" t="t" r="r" b="b"/>
            <a:pathLst>
              <a:path w="640079" h="285115">
                <a:moveTo>
                  <a:pt x="0" y="0"/>
                </a:moveTo>
                <a:lnTo>
                  <a:pt x="0" y="284736"/>
                </a:lnTo>
              </a:path>
              <a:path w="640079" h="285115">
                <a:moveTo>
                  <a:pt x="639941" y="0"/>
                </a:moveTo>
                <a:lnTo>
                  <a:pt x="639941" y="284736"/>
                </a:lnTo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1" name="object 11"/>
          <p:cNvSpPr/>
          <p:nvPr/>
        </p:nvSpPr>
        <p:spPr>
          <a:xfrm>
            <a:off x="15162561" y="3970976"/>
            <a:ext cx="0" cy="56896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330"/>
                </a:lnTo>
              </a:path>
            </a:pathLst>
          </a:custGeom>
          <a:ln w="9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" name="object 12"/>
          <p:cNvSpPr/>
          <p:nvPr/>
        </p:nvSpPr>
        <p:spPr>
          <a:xfrm>
            <a:off x="16443253" y="3970976"/>
            <a:ext cx="0" cy="56896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330"/>
                </a:lnTo>
              </a:path>
            </a:pathLst>
          </a:custGeom>
          <a:ln w="95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" name="object 13"/>
          <p:cNvSpPr txBox="1"/>
          <p:nvPr/>
        </p:nvSpPr>
        <p:spPr>
          <a:xfrm>
            <a:off x="13594359" y="3814068"/>
            <a:ext cx="7124700" cy="6463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3100" i="1" dirty="0">
                <a:latin typeface="Times New Roman"/>
                <a:cs typeface="Times New Roman"/>
              </a:rPr>
              <a:t>y</a:t>
            </a:r>
            <a:r>
              <a:rPr sz="3100" i="1" spc="-400" dirty="0">
                <a:latin typeface="Times New Roman"/>
                <a:cs typeface="Times New Roman"/>
              </a:rPr>
              <a:t> </a:t>
            </a:r>
            <a:r>
              <a:rPr sz="6000" spc="-104" baseline="-2777" dirty="0">
                <a:latin typeface="Symbol"/>
                <a:cs typeface="Symbol"/>
              </a:rPr>
              <a:t></a:t>
            </a:r>
            <a:r>
              <a:rPr sz="3100" i="1" spc="-70" dirty="0">
                <a:latin typeface="Times New Roman"/>
                <a:cs typeface="Times New Roman"/>
              </a:rPr>
              <a:t>n</a:t>
            </a:r>
            <a:r>
              <a:rPr sz="6000" spc="-104" baseline="-2777" dirty="0">
                <a:latin typeface="Symbol"/>
                <a:cs typeface="Symbol"/>
              </a:rPr>
              <a:t></a:t>
            </a:r>
            <a:r>
              <a:rPr sz="6000" spc="-508" baseline="-2777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5</a:t>
            </a:r>
            <a:r>
              <a:rPr sz="3100" spc="35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3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e</a:t>
            </a:r>
            <a:r>
              <a:rPr sz="3100" i="1" spc="-360" dirty="0">
                <a:latin typeface="Times New Roman"/>
                <a:cs typeface="Times New Roman"/>
              </a:rPr>
              <a:t> </a:t>
            </a:r>
            <a:r>
              <a:rPr sz="2700" i="1" spc="-88" baseline="43209" dirty="0">
                <a:latin typeface="Times New Roman"/>
                <a:cs typeface="Times New Roman"/>
              </a:rPr>
              <a:t>j</a:t>
            </a:r>
            <a:r>
              <a:rPr sz="2850" i="1" spc="-88" baseline="40935" dirty="0">
                <a:latin typeface="Symbol"/>
                <a:cs typeface="Symbol"/>
              </a:rPr>
              <a:t></a:t>
            </a:r>
            <a:r>
              <a:rPr sz="1950" spc="-88" baseline="42735" dirty="0">
                <a:latin typeface="Times New Roman"/>
                <a:cs typeface="Times New Roman"/>
              </a:rPr>
              <a:t>0  </a:t>
            </a:r>
            <a:r>
              <a:rPr sz="3100" dirty="0">
                <a:latin typeface="Times New Roman"/>
                <a:cs typeface="Times New Roman"/>
              </a:rPr>
              <a:t>)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Times New Roman"/>
                <a:cs typeface="Times New Roman"/>
              </a:rPr>
              <a:t>cos</a:t>
            </a:r>
            <a:r>
              <a:rPr sz="3100" spc="-300" dirty="0">
                <a:latin typeface="Times New Roman"/>
                <a:cs typeface="Times New Roman"/>
              </a:rPr>
              <a:t> </a:t>
            </a:r>
            <a:r>
              <a:rPr sz="4650" spc="-314" baseline="3584" dirty="0">
                <a:latin typeface="Symbol"/>
                <a:cs typeface="Symbol"/>
              </a:rPr>
              <a:t></a:t>
            </a:r>
            <a:r>
              <a:rPr sz="4650" spc="-314" baseline="-21505" dirty="0">
                <a:latin typeface="Symbol"/>
                <a:cs typeface="Symbol"/>
              </a:rPr>
              <a:t></a:t>
            </a:r>
            <a:r>
              <a:rPr sz="3100" spc="-210" dirty="0">
                <a:latin typeface="Times New Roman"/>
                <a:cs typeface="Times New Roman"/>
              </a:rPr>
              <a:t>0.05</a:t>
            </a:r>
            <a:r>
              <a:rPr sz="3200" i="1" spc="-210" dirty="0">
                <a:latin typeface="Symbol"/>
                <a:cs typeface="Symbol"/>
              </a:rPr>
              <a:t></a:t>
            </a:r>
            <a:r>
              <a:rPr sz="3200" i="1" spc="-4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spc="-30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Times New Roman"/>
                <a:cs typeface="Times New Roman"/>
              </a:rPr>
              <a:t>arg</a:t>
            </a:r>
            <a:r>
              <a:rPr sz="3100" spc="-21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408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(</a:t>
            </a:r>
            <a:r>
              <a:rPr sz="3100" i="1" spc="10" dirty="0">
                <a:latin typeface="Times New Roman"/>
                <a:cs typeface="Times New Roman"/>
              </a:rPr>
              <a:t>e</a:t>
            </a:r>
            <a:r>
              <a:rPr sz="3100" i="1" spc="-350" dirty="0">
                <a:latin typeface="Times New Roman"/>
                <a:cs typeface="Times New Roman"/>
              </a:rPr>
              <a:t> </a:t>
            </a:r>
            <a:r>
              <a:rPr sz="2700" i="1" spc="-88" baseline="43209" dirty="0">
                <a:latin typeface="Times New Roman"/>
                <a:cs typeface="Times New Roman"/>
              </a:rPr>
              <a:t>j</a:t>
            </a:r>
            <a:r>
              <a:rPr sz="2850" i="1" spc="-88" baseline="40935" dirty="0">
                <a:latin typeface="Symbol"/>
                <a:cs typeface="Symbol"/>
              </a:rPr>
              <a:t></a:t>
            </a:r>
            <a:r>
              <a:rPr sz="1950" spc="-88" baseline="42735" dirty="0">
                <a:latin typeface="Times New Roman"/>
                <a:cs typeface="Times New Roman"/>
              </a:rPr>
              <a:t>0</a:t>
            </a:r>
            <a:r>
              <a:rPr sz="1950" spc="254" baseline="42735" dirty="0">
                <a:latin typeface="Times New Roman"/>
                <a:cs typeface="Times New Roman"/>
              </a:rPr>
              <a:t> </a:t>
            </a:r>
            <a:r>
              <a:rPr sz="3100" spc="-350" dirty="0">
                <a:latin typeface="Times New Roman"/>
                <a:cs typeface="Times New Roman"/>
              </a:rPr>
              <a:t>)</a:t>
            </a:r>
            <a:r>
              <a:rPr sz="4650" spc="-524" baseline="3584" dirty="0">
                <a:latin typeface="Symbol"/>
                <a:cs typeface="Symbol"/>
              </a:rPr>
              <a:t></a:t>
            </a:r>
            <a:r>
              <a:rPr sz="4650" spc="-524" baseline="-21505" dirty="0">
                <a:latin typeface="Symbol"/>
                <a:cs typeface="Symbol"/>
              </a:rPr>
              <a:t></a:t>
            </a:r>
            <a:endParaRPr sz="4650" baseline="-2150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59786" y="2596944"/>
            <a:ext cx="133350" cy="2244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300" spc="-1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63477" y="3144055"/>
            <a:ext cx="800100" cy="5334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 marR="10160" indent="48260">
              <a:lnSpc>
                <a:spcPts val="1780"/>
              </a:lnSpc>
              <a:spcBef>
                <a:spcPts val="560"/>
              </a:spcBef>
            </a:pPr>
            <a:r>
              <a:rPr sz="1800" i="1" spc="-20" dirty="0">
                <a:latin typeface="Times New Roman"/>
                <a:cs typeface="Times New Roman"/>
              </a:rPr>
              <a:t>fasa  </a:t>
            </a:r>
            <a:r>
              <a:rPr sz="1800" i="1" spc="-30" dirty="0">
                <a:latin typeface="Times New Roman"/>
                <a:cs typeface="Times New Roman"/>
              </a:rPr>
              <a:t>b</a:t>
            </a:r>
            <a:r>
              <a:rPr sz="1800" i="1" spc="-40" dirty="0">
                <a:latin typeface="Times New Roman"/>
                <a:cs typeface="Times New Roman"/>
              </a:rPr>
              <a:t>e</a:t>
            </a:r>
            <a:r>
              <a:rPr sz="1800" i="1" spc="-30" dirty="0">
                <a:latin typeface="Times New Roman"/>
                <a:cs typeface="Times New Roman"/>
              </a:rPr>
              <a:t>ruba</a:t>
            </a:r>
            <a:r>
              <a:rPr sz="1800" i="1" spc="-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05247" y="3245027"/>
            <a:ext cx="1008380" cy="53347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5400" marR="10160" indent="6350">
              <a:lnSpc>
                <a:spcPts val="1780"/>
              </a:lnSpc>
              <a:spcBef>
                <a:spcPts val="560"/>
              </a:spcBef>
            </a:pPr>
            <a:r>
              <a:rPr sz="1800" i="1" spc="-40" dirty="0">
                <a:latin typeface="Times New Roman"/>
                <a:cs typeface="Times New Roman"/>
              </a:rPr>
              <a:t>m</a:t>
            </a:r>
            <a:r>
              <a:rPr sz="1800" i="1" spc="-30" dirty="0">
                <a:latin typeface="Times New Roman"/>
                <a:cs typeface="Times New Roman"/>
              </a:rPr>
              <a:t>agn</a:t>
            </a:r>
            <a:r>
              <a:rPr sz="1800" i="1" spc="-10" dirty="0">
                <a:latin typeface="Times New Roman"/>
                <a:cs typeface="Times New Roman"/>
              </a:rPr>
              <a:t>i</a:t>
            </a:r>
            <a:r>
              <a:rPr sz="1800" i="1" spc="-20" dirty="0">
                <a:latin typeface="Times New Roman"/>
                <a:cs typeface="Times New Roman"/>
              </a:rPr>
              <a:t>t</a:t>
            </a:r>
            <a:r>
              <a:rPr sz="1800" i="1" spc="-30" dirty="0">
                <a:latin typeface="Times New Roman"/>
                <a:cs typeface="Times New Roman"/>
              </a:rPr>
              <a:t>ud</a:t>
            </a:r>
            <a:r>
              <a:rPr sz="1800" i="1" spc="-10" dirty="0">
                <a:latin typeface="Times New Roman"/>
                <a:cs typeface="Times New Roman"/>
              </a:rPr>
              <a:t>e  </a:t>
            </a:r>
            <a:r>
              <a:rPr sz="1800" i="1" spc="-30" dirty="0">
                <a:latin typeface="Times New Roman"/>
                <a:cs typeface="Times New Roman"/>
              </a:rPr>
              <a:t>berubah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49257" y="2462802"/>
            <a:ext cx="266700" cy="31547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1800" i="1" spc="-60" dirty="0">
                <a:latin typeface="Times New Roman"/>
                <a:cs typeface="Times New Roman"/>
              </a:rPr>
              <a:t>j</a:t>
            </a:r>
            <a:r>
              <a:rPr sz="1900" i="1" spc="-8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22419" y="2462802"/>
            <a:ext cx="266700" cy="31547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8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28775" y="1856169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33901" y="1856169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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28775" y="2230027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33901" y="2230027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45160" y="2368348"/>
            <a:ext cx="6275070" cy="6463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2590800" algn="l"/>
              </a:tabLst>
            </a:pPr>
            <a:r>
              <a:rPr sz="3100" i="1" dirty="0">
                <a:latin typeface="Times New Roman"/>
                <a:cs typeface="Times New Roman"/>
              </a:rPr>
              <a:t>y </a:t>
            </a:r>
            <a:r>
              <a:rPr sz="6000" spc="-104" baseline="-2777" dirty="0">
                <a:latin typeface="Symbol"/>
                <a:cs typeface="Symbol"/>
              </a:rPr>
              <a:t></a:t>
            </a:r>
            <a:r>
              <a:rPr sz="3100" i="1" spc="-70" dirty="0">
                <a:latin typeface="Times New Roman"/>
                <a:cs typeface="Times New Roman"/>
              </a:rPr>
              <a:t>n</a:t>
            </a:r>
            <a:r>
              <a:rPr sz="6000" spc="-104" baseline="-2777" dirty="0">
                <a:latin typeface="Symbol"/>
                <a:cs typeface="Symbol"/>
              </a:rPr>
              <a:t></a:t>
            </a:r>
            <a:r>
              <a:rPr sz="6000" spc="-104" baseline="-2777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A</a:t>
            </a:r>
            <a:r>
              <a:rPr sz="3100" i="1" spc="-40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e	</a:t>
            </a:r>
            <a:r>
              <a:rPr sz="3100" dirty="0">
                <a:latin typeface="Times New Roman"/>
                <a:cs typeface="Times New Roman"/>
              </a:rPr>
              <a:t>)</a:t>
            </a:r>
            <a:r>
              <a:rPr sz="3100" spc="6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Times New Roman"/>
                <a:cs typeface="Times New Roman"/>
              </a:rPr>
              <a:t>cos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200" i="1" spc="-70" dirty="0">
                <a:latin typeface="Symbol"/>
                <a:cs typeface="Symbol"/>
              </a:rPr>
              <a:t></a:t>
            </a:r>
            <a:r>
              <a:rPr sz="3200" i="1" spc="17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n</a:t>
            </a:r>
            <a:r>
              <a:rPr sz="3100" i="1" spc="-2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spc="-480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Symbol"/>
                <a:cs typeface="Symbol"/>
              </a:rPr>
              <a:t></a:t>
            </a:r>
            <a:r>
              <a:rPr sz="3200" i="1" spc="-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spc="-290" dirty="0">
                <a:latin typeface="Times New Roman"/>
                <a:cs typeface="Times New Roman"/>
              </a:rPr>
              <a:t> </a:t>
            </a:r>
            <a:r>
              <a:rPr sz="3100" spc="-30" dirty="0">
                <a:latin typeface="Times New Roman"/>
                <a:cs typeface="Times New Roman"/>
              </a:rPr>
              <a:t>arg</a:t>
            </a:r>
            <a:r>
              <a:rPr sz="3100" spc="-25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H</a:t>
            </a:r>
            <a:r>
              <a:rPr sz="3100" i="1" spc="-3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28775" y="2603884"/>
            <a:ext cx="57404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433070" algn="l"/>
              </a:tabLst>
            </a:pPr>
            <a:r>
              <a:rPr sz="3100" dirty="0">
                <a:latin typeface="Symbol"/>
                <a:cs typeface="Symbol"/>
              </a:rPr>
              <a:t>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2700" spc="-14" baseline="3086" dirty="0">
                <a:latin typeface="Times New Roman"/>
                <a:cs typeface="Times New Roman"/>
              </a:rPr>
              <a:t>0</a:t>
            </a:r>
            <a:endParaRPr sz="2700" baseline="308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28775" y="2978513"/>
            <a:ext cx="20320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3100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82204" y="2229628"/>
            <a:ext cx="605790" cy="125931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76200">
              <a:spcBef>
                <a:spcPts val="1280"/>
              </a:spcBef>
            </a:pPr>
            <a:r>
              <a:rPr sz="1300" spc="-10" dirty="0">
                <a:latin typeface="Times New Roman"/>
                <a:cs typeface="Times New Roman"/>
              </a:rPr>
              <a:t>0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4650" spc="104" baseline="-17921" dirty="0">
                <a:latin typeface="Times New Roman"/>
                <a:cs typeface="Times New Roman"/>
              </a:rPr>
              <a:t>)</a:t>
            </a:r>
            <a:r>
              <a:rPr sz="4650" spc="104" baseline="-34050" dirty="0">
                <a:latin typeface="Symbol"/>
                <a:cs typeface="Symbol"/>
              </a:rPr>
              <a:t></a:t>
            </a:r>
            <a:endParaRPr sz="4650" baseline="-34050">
              <a:latin typeface="Symbol"/>
              <a:cs typeface="Symbol"/>
            </a:endParaRPr>
          </a:p>
          <a:p>
            <a:pPr marL="375920">
              <a:spcBef>
                <a:spcPts val="1080"/>
              </a:spcBef>
            </a:pPr>
            <a:r>
              <a:rPr sz="310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28776" y="3256921"/>
            <a:ext cx="360807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3430270" algn="l"/>
              </a:tabLst>
            </a:pPr>
            <a:r>
              <a:rPr sz="3100" dirty="0">
                <a:latin typeface="Symbol"/>
                <a:cs typeface="Symbol"/>
              </a:rPr>
              <a:t>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dirty="0">
                <a:latin typeface="Symbol"/>
                <a:cs typeface="Symbol"/>
              </a:rPr>
              <a:t>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700631" y="2797344"/>
            <a:ext cx="2007304" cy="39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9" name="object 29"/>
          <p:cNvSpPr/>
          <p:nvPr/>
        </p:nvSpPr>
        <p:spPr>
          <a:xfrm>
            <a:off x="14801324" y="2899086"/>
            <a:ext cx="2403786" cy="39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0" name="object 30"/>
          <p:cNvSpPr txBox="1"/>
          <p:nvPr/>
        </p:nvSpPr>
        <p:spPr>
          <a:xfrm>
            <a:off x="8226425" y="2286000"/>
            <a:ext cx="3505200" cy="230704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pc="-10" dirty="0">
                <a:latin typeface="Arial"/>
                <a:cs typeface="Arial"/>
              </a:rPr>
              <a:t>Sistem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h(n)</a:t>
            </a:r>
            <a:endParaRPr>
              <a:latin typeface="Arial"/>
              <a:cs typeface="Arial"/>
            </a:endParaRPr>
          </a:p>
          <a:p>
            <a:pPr marL="1270"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07225" y="34290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2" name="object 32"/>
          <p:cNvSpPr/>
          <p:nvPr/>
        </p:nvSpPr>
        <p:spPr>
          <a:xfrm>
            <a:off x="11731625" y="31242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3" name="object 33"/>
          <p:cNvSpPr txBox="1"/>
          <p:nvPr/>
        </p:nvSpPr>
        <p:spPr>
          <a:xfrm>
            <a:off x="3811905" y="2554783"/>
            <a:ext cx="3695700" cy="150297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>
              <a:lnSpc>
                <a:spcPct val="150200"/>
              </a:lnSpc>
              <a:spcBef>
                <a:spcPts val="200"/>
              </a:spcBef>
            </a:pPr>
            <a:r>
              <a:rPr sz="3200" spc="-10" dirty="0">
                <a:latin typeface="Arial"/>
                <a:cs typeface="Arial"/>
              </a:rPr>
              <a:t>x(n) = 5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cos(0.25</a:t>
            </a:r>
            <a:r>
              <a:rPr sz="3200" spc="-10" dirty="0">
                <a:latin typeface="Symbol"/>
                <a:cs typeface="Symbol"/>
              </a:rPr>
              <a:t></a:t>
            </a:r>
            <a:r>
              <a:rPr sz="3200" spc="-10" dirty="0">
                <a:latin typeface="Arial"/>
                <a:cs typeface="Arial"/>
              </a:rPr>
              <a:t>n)  ω =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0.25</a:t>
            </a:r>
            <a:r>
              <a:rPr sz="3200" spc="-10" dirty="0">
                <a:latin typeface="Symbol"/>
                <a:cs typeface="Symbol"/>
              </a:rPr>
              <a:t>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74813" y="5087364"/>
            <a:ext cx="5659120" cy="51680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3200" spc="-10" dirty="0">
                <a:latin typeface="Arial"/>
                <a:cs typeface="Arial"/>
              </a:rPr>
              <a:t>h(n) </a:t>
            </a:r>
            <a:r>
              <a:rPr sz="3200" spc="-20" dirty="0">
                <a:latin typeface="Arial"/>
                <a:cs typeface="Arial"/>
              </a:rPr>
              <a:t>=0.5</a:t>
            </a:r>
            <a:r>
              <a:rPr sz="3200" spc="-20" dirty="0">
                <a:latin typeface="Symbol"/>
                <a:cs typeface="Symbol"/>
              </a:rPr>
              <a:t></a:t>
            </a:r>
            <a:r>
              <a:rPr sz="3200" spc="-20" dirty="0">
                <a:latin typeface="Arial"/>
                <a:cs typeface="Arial"/>
              </a:rPr>
              <a:t>(n)+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spc="-10" dirty="0">
                <a:latin typeface="Symbol"/>
                <a:cs typeface="Symbol"/>
              </a:rPr>
              <a:t></a:t>
            </a:r>
            <a:r>
              <a:rPr sz="3200" spc="-10" dirty="0">
                <a:latin typeface="Arial"/>
                <a:cs typeface="Arial"/>
              </a:rPr>
              <a:t>(n-1)+0.5</a:t>
            </a:r>
            <a:r>
              <a:rPr sz="3200" spc="-10" dirty="0">
                <a:latin typeface="Symbol"/>
                <a:cs typeface="Symbol"/>
              </a:rPr>
              <a:t></a:t>
            </a:r>
            <a:r>
              <a:rPr sz="3200" spc="-10" dirty="0">
                <a:latin typeface="Arial"/>
                <a:cs typeface="Arial"/>
              </a:rPr>
              <a:t>(n-2)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01217" y="12090869"/>
            <a:ext cx="1480820" cy="49500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lnSpc>
                <a:spcPts val="1788"/>
              </a:lnSpc>
              <a:spcBef>
                <a:spcPts val="260"/>
              </a:spcBef>
            </a:pPr>
            <a:r>
              <a:rPr sz="1600" i="1" spc="10" dirty="0">
                <a:latin typeface="Times New Roman"/>
                <a:cs typeface="Times New Roman"/>
              </a:rPr>
              <a:t>magnitude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i="1" spc="80" dirty="0">
                <a:latin typeface="Times New Roman"/>
                <a:cs typeface="Times New Roman"/>
              </a:rPr>
              <a:t>x</a:t>
            </a:r>
            <a:r>
              <a:rPr sz="1600" spc="80" dirty="0">
                <a:latin typeface="Times New Roman"/>
                <a:cs typeface="Times New Roman"/>
              </a:rPr>
              <a:t>[</a:t>
            </a:r>
            <a:r>
              <a:rPr sz="1600" i="1" spc="80" dirty="0">
                <a:latin typeface="Times New Roman"/>
                <a:cs typeface="Times New Roman"/>
              </a:rPr>
              <a:t>n</a:t>
            </a:r>
            <a:r>
              <a:rPr sz="1600" spc="80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285750">
              <a:lnSpc>
                <a:spcPts val="1788"/>
              </a:lnSpc>
            </a:pPr>
            <a:r>
              <a:rPr sz="1600" i="1" spc="10" dirty="0">
                <a:latin typeface="Times New Roman"/>
                <a:cs typeface="Times New Roman"/>
              </a:rPr>
              <a:t>berubah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55591" y="12418241"/>
            <a:ext cx="777240" cy="27956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dirty="0">
                <a:latin typeface="Times New Roman"/>
                <a:cs typeface="Times New Roman"/>
              </a:rPr>
              <a:t>er</a:t>
            </a:r>
            <a:r>
              <a:rPr sz="1600" i="1" spc="10" dirty="0">
                <a:latin typeface="Times New Roman"/>
                <a:cs typeface="Times New Roman"/>
              </a:rPr>
              <a:t>g</a:t>
            </a:r>
            <a:r>
              <a:rPr sz="1600" i="1" dirty="0">
                <a:latin typeface="Times New Roman"/>
                <a:cs typeface="Times New Roman"/>
              </a:rPr>
              <a:t>ese</a:t>
            </a:r>
            <a:r>
              <a:rPr sz="1600" i="1" spc="2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936802" y="9913020"/>
            <a:ext cx="5086350" cy="1491434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25400">
              <a:spcBef>
                <a:spcPts val="2090"/>
              </a:spcBef>
            </a:pPr>
            <a:r>
              <a:rPr sz="2800" i="1" spc="40" dirty="0">
                <a:latin typeface="Times New Roman"/>
                <a:cs typeface="Times New Roman"/>
              </a:rPr>
              <a:t>y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5550" spc="-74" baseline="-3003" dirty="0">
                <a:latin typeface="Symbol"/>
                <a:cs typeface="Symbol"/>
              </a:rPr>
              <a:t></a:t>
            </a:r>
            <a:r>
              <a:rPr sz="2800" i="1" spc="-50" dirty="0">
                <a:latin typeface="Times New Roman"/>
                <a:cs typeface="Times New Roman"/>
              </a:rPr>
              <a:t>n</a:t>
            </a:r>
            <a:r>
              <a:rPr sz="5550" spc="-74" baseline="-3003" dirty="0">
                <a:latin typeface="Symbol"/>
                <a:cs typeface="Symbol"/>
              </a:rPr>
              <a:t></a:t>
            </a:r>
            <a:r>
              <a:rPr sz="5550" spc="-480" baseline="-3003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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8.5355cos</a:t>
            </a:r>
            <a:r>
              <a:rPr sz="5850" baseline="-2849" dirty="0">
                <a:latin typeface="Symbol"/>
                <a:cs typeface="Symbol"/>
              </a:rPr>
              <a:t></a:t>
            </a:r>
            <a:r>
              <a:rPr sz="2800" dirty="0">
                <a:latin typeface="Times New Roman"/>
                <a:cs typeface="Times New Roman"/>
              </a:rPr>
              <a:t>0.25</a:t>
            </a:r>
            <a:r>
              <a:rPr sz="3000" i="1" dirty="0">
                <a:latin typeface="Symbol"/>
                <a:cs typeface="Symbol"/>
              </a:rPr>
              <a:t></a:t>
            </a:r>
            <a:r>
              <a:rPr sz="3000" i="1" spc="-390" dirty="0">
                <a:latin typeface="Times New Roman"/>
                <a:cs typeface="Times New Roman"/>
              </a:rPr>
              <a:t> </a:t>
            </a:r>
            <a:r>
              <a:rPr sz="2800" i="1" spc="40" dirty="0">
                <a:latin typeface="Times New Roman"/>
                <a:cs typeface="Times New Roman"/>
              </a:rPr>
              <a:t>n</a:t>
            </a:r>
            <a:r>
              <a:rPr sz="2800" i="1" spc="-24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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0.25</a:t>
            </a:r>
            <a:r>
              <a:rPr sz="3000" i="1" spc="-40" dirty="0">
                <a:latin typeface="Symbol"/>
                <a:cs typeface="Symbol"/>
              </a:rPr>
              <a:t></a:t>
            </a:r>
            <a:r>
              <a:rPr sz="3000" i="1" spc="-300" dirty="0">
                <a:latin typeface="Times New Roman"/>
                <a:cs typeface="Times New Roman"/>
              </a:rPr>
              <a:t> </a:t>
            </a:r>
            <a:r>
              <a:rPr sz="5850" spc="-540" baseline="-2849" dirty="0">
                <a:latin typeface="Symbol"/>
                <a:cs typeface="Symbol"/>
              </a:rPr>
              <a:t></a:t>
            </a:r>
            <a:endParaRPr sz="5850" baseline="-2849">
              <a:latin typeface="Symbol"/>
              <a:cs typeface="Symbol"/>
            </a:endParaRPr>
          </a:p>
          <a:p>
            <a:pPr marL="1437640" algn="ctr">
              <a:spcBef>
                <a:spcPts val="1460"/>
              </a:spcBef>
            </a:pPr>
            <a:r>
              <a:rPr sz="2800" spc="30" dirty="0">
                <a:latin typeface="Symbol"/>
                <a:cs typeface="Symbol"/>
              </a:rPr>
              <a:t>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077348" y="10925464"/>
            <a:ext cx="191770" cy="4642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2800" spc="30" dirty="0">
                <a:latin typeface="Symbol"/>
                <a:cs typeface="Symbol"/>
              </a:rPr>
              <a:t>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102957" y="11272575"/>
            <a:ext cx="2166620" cy="4642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  <a:tabLst>
                <a:tab pos="1998980" algn="l"/>
              </a:tabLst>
            </a:pPr>
            <a:r>
              <a:rPr sz="2800" spc="30" dirty="0">
                <a:latin typeface="Symbol"/>
                <a:cs typeface="Symbol"/>
              </a:rPr>
              <a:t></a:t>
            </a:r>
            <a:r>
              <a:rPr sz="2800" spc="30" dirty="0">
                <a:latin typeface="Times New Roman"/>
                <a:cs typeface="Times New Roman"/>
              </a:rPr>
              <a:t>	</a:t>
            </a:r>
            <a:r>
              <a:rPr sz="2800" spc="3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765422" y="11445269"/>
            <a:ext cx="4555490" cy="60144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200">
              <a:spcBef>
                <a:spcPts val="250"/>
              </a:spcBef>
              <a:tabLst>
                <a:tab pos="571500" algn="l"/>
                <a:tab pos="1827530" algn="l"/>
              </a:tabLst>
            </a:pPr>
            <a:r>
              <a:rPr sz="2800" spc="40" dirty="0">
                <a:latin typeface="Symbol"/>
                <a:cs typeface="Symbol"/>
              </a:rPr>
              <a:t></a:t>
            </a:r>
            <a:r>
              <a:rPr sz="2800" spc="40" dirty="0">
                <a:latin typeface="Times New Roman"/>
                <a:cs typeface="Times New Roman"/>
              </a:rPr>
              <a:t>	</a:t>
            </a:r>
            <a:r>
              <a:rPr sz="2800" spc="10" dirty="0">
                <a:latin typeface="Times New Roman"/>
                <a:cs typeface="Times New Roman"/>
              </a:rPr>
              <a:t>8.5355	cos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4200" spc="-30" baseline="-9920" dirty="0">
                <a:latin typeface="Symbol"/>
                <a:cs typeface="Symbol"/>
              </a:rPr>
              <a:t></a:t>
            </a:r>
            <a:r>
              <a:rPr sz="2800" spc="-20" dirty="0">
                <a:latin typeface="Times New Roman"/>
                <a:cs typeface="Times New Roman"/>
              </a:rPr>
              <a:t>0.25</a:t>
            </a:r>
            <a:r>
              <a:rPr sz="3000" i="1" spc="-20" dirty="0">
                <a:latin typeface="Symbol"/>
                <a:cs typeface="Symbol"/>
              </a:rPr>
              <a:t></a:t>
            </a:r>
            <a:r>
              <a:rPr sz="3000" i="1" spc="-60" dirty="0">
                <a:latin typeface="Times New Roman"/>
                <a:cs typeface="Times New Roman"/>
              </a:rPr>
              <a:t> </a:t>
            </a:r>
            <a:r>
              <a:rPr sz="5550" spc="-14" baseline="-3003" dirty="0">
                <a:latin typeface="Symbol"/>
                <a:cs typeface="Symbol"/>
              </a:rPr>
              <a:t>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i="1" spc="-2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5550" baseline="-3003" dirty="0">
                <a:latin typeface="Symbol"/>
                <a:cs typeface="Symbol"/>
              </a:rPr>
              <a:t></a:t>
            </a:r>
            <a:r>
              <a:rPr sz="4200" baseline="-9920" dirty="0">
                <a:latin typeface="Symbol"/>
                <a:cs typeface="Symbol"/>
              </a:rPr>
              <a:t></a:t>
            </a:r>
            <a:endParaRPr sz="4200" baseline="-992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04792" y="12055910"/>
            <a:ext cx="1215390" cy="4642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spcBef>
                <a:spcPts val="260"/>
              </a:spcBef>
            </a:pPr>
            <a:r>
              <a:rPr sz="1600" i="1" spc="10" dirty="0">
                <a:latin typeface="Times New Roman"/>
                <a:cs typeface="Times New Roman"/>
              </a:rPr>
              <a:t>input</a:t>
            </a:r>
            <a:r>
              <a:rPr sz="1600" i="1" spc="15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x[n]</a:t>
            </a:r>
            <a:r>
              <a:rPr sz="4200" spc="44" baseline="13888" dirty="0">
                <a:latin typeface="Symbol"/>
                <a:cs typeface="Symbol"/>
              </a:rPr>
              <a:t></a:t>
            </a:r>
            <a:endParaRPr sz="4200" baseline="13888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02958" y="11966767"/>
            <a:ext cx="191770" cy="82843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lnSpc>
                <a:spcPts val="3050"/>
              </a:lnSpc>
              <a:spcBef>
                <a:spcPts val="260"/>
              </a:spcBef>
            </a:pPr>
            <a:r>
              <a:rPr sz="2800" spc="30" dirty="0">
                <a:latin typeface="Symbol"/>
                <a:cs typeface="Symbol"/>
              </a:rPr>
              <a:t></a:t>
            </a:r>
            <a:endParaRPr sz="2800">
              <a:latin typeface="Symbol"/>
              <a:cs typeface="Symbol"/>
            </a:endParaRPr>
          </a:p>
          <a:p>
            <a:pPr marL="25400">
              <a:lnSpc>
                <a:spcPts val="3050"/>
              </a:lnSpc>
            </a:pPr>
            <a:r>
              <a:rPr sz="2800" spc="30" dirty="0">
                <a:latin typeface="Symbol"/>
                <a:cs typeface="Symbol"/>
              </a:rPr>
              <a:t>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077348" y="12313850"/>
            <a:ext cx="191770" cy="4642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2800" spc="30" dirty="0">
                <a:latin typeface="Symbol"/>
                <a:cs typeface="Symbol"/>
              </a:rPr>
              <a:t>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359776" y="11771541"/>
            <a:ext cx="1744002" cy="368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5" name="object 45"/>
          <p:cNvSpPr/>
          <p:nvPr/>
        </p:nvSpPr>
        <p:spPr>
          <a:xfrm>
            <a:off x="19197199" y="11889189"/>
            <a:ext cx="1123768" cy="368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6" name="object 46"/>
          <p:cNvSpPr txBox="1"/>
          <p:nvPr/>
        </p:nvSpPr>
        <p:spPr>
          <a:xfrm>
            <a:off x="4116706" y="659790"/>
            <a:ext cx="431419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Contoh 3. Sistem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12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8755251" y="659791"/>
            <a:ext cx="677164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788670" algn="l"/>
              </a:tabLst>
            </a:pPr>
            <a:r>
              <a:rPr dirty="0">
                <a:latin typeface="Arial"/>
                <a:cs typeface="Arial"/>
              </a:rPr>
              <a:t>:	</a:t>
            </a:r>
            <a:r>
              <a:rPr spc="10" dirty="0">
                <a:latin typeface="Times New Roman"/>
                <a:cs typeface="Times New Roman"/>
              </a:rPr>
              <a:t>y(n) </a:t>
            </a:r>
            <a:r>
              <a:rPr dirty="0">
                <a:latin typeface="Times New Roman"/>
                <a:cs typeface="Times New Roman"/>
              </a:rPr>
              <a:t>=0.5x(n)+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x(n-1)+0.5x(n-2)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11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4026" y="1066800"/>
            <a:ext cx="9650730" cy="10058400"/>
            <a:chOff x="609600" y="533400"/>
            <a:chExt cx="4825365" cy="5029200"/>
          </a:xfrm>
        </p:grpSpPr>
        <p:sp>
          <p:nvSpPr>
            <p:cNvPr id="3" name="object 3"/>
            <p:cNvSpPr/>
            <p:nvPr/>
          </p:nvSpPr>
          <p:spPr>
            <a:xfrm>
              <a:off x="1714500" y="3099816"/>
              <a:ext cx="1524000" cy="1523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533400"/>
              <a:ext cx="4824984" cy="502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5" name="object 5"/>
          <p:cNvSpPr/>
          <p:nvPr/>
        </p:nvSpPr>
        <p:spPr>
          <a:xfrm>
            <a:off x="14860627" y="4888273"/>
            <a:ext cx="0" cy="608330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4038"/>
                </a:lnTo>
              </a:path>
            </a:pathLst>
          </a:custGeom>
          <a:ln w="10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6014679" y="4888273"/>
            <a:ext cx="0" cy="608330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4038"/>
                </a:lnTo>
              </a:path>
            </a:pathLst>
          </a:custGeom>
          <a:ln w="10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7" name="object 7"/>
          <p:cNvSpPr/>
          <p:nvPr/>
        </p:nvSpPr>
        <p:spPr>
          <a:xfrm>
            <a:off x="16492863" y="4940227"/>
            <a:ext cx="0" cy="504190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2083"/>
                </a:lnTo>
              </a:path>
            </a:pathLst>
          </a:custGeom>
          <a:ln w="10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8" name="object 8"/>
          <p:cNvSpPr/>
          <p:nvPr/>
        </p:nvSpPr>
        <p:spPr>
          <a:xfrm>
            <a:off x="18000525" y="4940227"/>
            <a:ext cx="0" cy="504190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2083"/>
                </a:lnTo>
              </a:path>
            </a:pathLst>
          </a:custGeom>
          <a:ln w="10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4780942" y="4100795"/>
            <a:ext cx="4192270" cy="5693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3300" i="1" spc="40" dirty="0">
                <a:latin typeface="Times New Roman"/>
                <a:cs typeface="Times New Roman"/>
              </a:rPr>
              <a:t>H</a:t>
            </a:r>
            <a:r>
              <a:rPr sz="3300" i="1" spc="-40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Times New Roman"/>
                <a:cs typeface="Times New Roman"/>
              </a:rPr>
              <a:t>(</a:t>
            </a:r>
            <a:r>
              <a:rPr sz="3300" i="1" spc="30" dirty="0">
                <a:latin typeface="Times New Roman"/>
                <a:cs typeface="Times New Roman"/>
              </a:rPr>
              <a:t>e</a:t>
            </a:r>
            <a:r>
              <a:rPr sz="3300" i="1" spc="-370" dirty="0">
                <a:latin typeface="Times New Roman"/>
                <a:cs typeface="Times New Roman"/>
              </a:rPr>
              <a:t> </a:t>
            </a:r>
            <a:r>
              <a:rPr sz="2850" i="1" spc="-60" baseline="43859" dirty="0">
                <a:latin typeface="Times New Roman"/>
                <a:cs typeface="Times New Roman"/>
              </a:rPr>
              <a:t>j</a:t>
            </a:r>
            <a:r>
              <a:rPr sz="3000" i="1" spc="-60" baseline="41666" dirty="0">
                <a:latin typeface="Symbol"/>
                <a:cs typeface="Symbol"/>
              </a:rPr>
              <a:t></a:t>
            </a:r>
            <a:r>
              <a:rPr sz="3000" i="1" spc="-30" baseline="41666" dirty="0">
                <a:latin typeface="Times New Roman"/>
                <a:cs typeface="Times New Roman"/>
              </a:rPr>
              <a:t> </a:t>
            </a:r>
            <a:r>
              <a:rPr sz="3300" spc="20" dirty="0">
                <a:latin typeface="Times New Roman"/>
                <a:cs typeface="Times New Roman"/>
              </a:rPr>
              <a:t>)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</a:t>
            </a:r>
            <a:r>
              <a:rPr sz="3300" spc="-140" dirty="0">
                <a:latin typeface="Times New Roman"/>
                <a:cs typeface="Times New Roman"/>
              </a:rPr>
              <a:t> </a:t>
            </a:r>
            <a:r>
              <a:rPr sz="3300" i="1" spc="70" dirty="0">
                <a:latin typeface="Times New Roman"/>
                <a:cs typeface="Times New Roman"/>
              </a:rPr>
              <a:t>e</a:t>
            </a:r>
            <a:r>
              <a:rPr sz="2850" spc="104" baseline="43859" dirty="0">
                <a:latin typeface="Symbol"/>
                <a:cs typeface="Symbol"/>
              </a:rPr>
              <a:t></a:t>
            </a:r>
            <a:r>
              <a:rPr sz="2850" spc="44" baseline="43859" dirty="0">
                <a:latin typeface="Times New Roman"/>
                <a:cs typeface="Times New Roman"/>
              </a:rPr>
              <a:t> </a:t>
            </a:r>
            <a:r>
              <a:rPr sz="2850" i="1" spc="-60" baseline="43859" dirty="0">
                <a:latin typeface="Times New Roman"/>
                <a:cs typeface="Times New Roman"/>
              </a:rPr>
              <a:t>j</a:t>
            </a:r>
            <a:r>
              <a:rPr sz="3000" i="1" spc="-60" baseline="41666" dirty="0">
                <a:latin typeface="Symbol"/>
                <a:cs typeface="Symbol"/>
              </a:rPr>
              <a:t></a:t>
            </a:r>
            <a:r>
              <a:rPr sz="3000" i="1" spc="-30" baseline="41666" dirty="0">
                <a:latin typeface="Times New Roman"/>
                <a:cs typeface="Times New Roman"/>
              </a:rPr>
              <a:t> </a:t>
            </a:r>
            <a:r>
              <a:rPr sz="3300" spc="20" dirty="0">
                <a:latin typeface="Times New Roman"/>
                <a:cs typeface="Times New Roman"/>
              </a:rPr>
              <a:t>(1</a:t>
            </a:r>
            <a:r>
              <a:rPr sz="3300" spc="20" dirty="0">
                <a:latin typeface="Symbol"/>
                <a:cs typeface="Symbol"/>
              </a:rPr>
              <a:t></a:t>
            </a:r>
            <a:r>
              <a:rPr sz="3300" spc="-30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cos</a:t>
            </a:r>
            <a:r>
              <a:rPr sz="3500" i="1" spc="80" dirty="0">
                <a:latin typeface="Symbol"/>
                <a:cs typeface="Symbol"/>
              </a:rPr>
              <a:t></a:t>
            </a:r>
            <a:r>
              <a:rPr sz="3300" spc="8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4849751" y="4846331"/>
            <a:ext cx="1145540" cy="53989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200">
              <a:spcBef>
                <a:spcPts val="250"/>
              </a:spcBef>
            </a:pPr>
            <a:r>
              <a:rPr sz="3300" i="1" spc="40" dirty="0">
                <a:latin typeface="Times New Roman"/>
                <a:cs typeface="Times New Roman"/>
              </a:rPr>
              <a:t>H</a:t>
            </a:r>
            <a:r>
              <a:rPr sz="3300" i="1" spc="-43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Times New Roman"/>
                <a:cs typeface="Times New Roman"/>
              </a:rPr>
              <a:t>(</a:t>
            </a:r>
            <a:r>
              <a:rPr sz="3300" i="1" spc="30" dirty="0">
                <a:latin typeface="Times New Roman"/>
                <a:cs typeface="Times New Roman"/>
              </a:rPr>
              <a:t>e</a:t>
            </a:r>
            <a:r>
              <a:rPr sz="3300" i="1" spc="-420" dirty="0">
                <a:latin typeface="Times New Roman"/>
                <a:cs typeface="Times New Roman"/>
              </a:rPr>
              <a:t> </a:t>
            </a:r>
            <a:r>
              <a:rPr sz="2850" i="1" spc="-60" baseline="43859" dirty="0">
                <a:latin typeface="Times New Roman"/>
                <a:cs typeface="Times New Roman"/>
              </a:rPr>
              <a:t>j</a:t>
            </a:r>
            <a:r>
              <a:rPr sz="3000" i="1" spc="-60" baseline="41666" dirty="0">
                <a:latin typeface="Symbol"/>
                <a:cs typeface="Symbol"/>
              </a:rPr>
              <a:t></a:t>
            </a:r>
            <a:endParaRPr sz="3000" baseline="41666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19067" y="4823221"/>
            <a:ext cx="1849120" cy="5693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300" spc="30" dirty="0">
                <a:latin typeface="Symbol"/>
                <a:cs typeface="Symbol"/>
              </a:rPr>
              <a:t>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60" dirty="0">
                <a:latin typeface="Times New Roman"/>
                <a:cs typeface="Times New Roman"/>
              </a:rPr>
              <a:t>1</a:t>
            </a:r>
            <a:r>
              <a:rPr sz="3300" spc="160" dirty="0">
                <a:latin typeface="Symbol"/>
                <a:cs typeface="Symbol"/>
              </a:rPr>
              <a:t></a:t>
            </a:r>
            <a:r>
              <a:rPr sz="3300" spc="-34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cos</a:t>
            </a:r>
            <a:r>
              <a:rPr sz="3500" i="1" spc="50" dirty="0">
                <a:latin typeface="Symbol"/>
                <a:cs typeface="Symbol"/>
              </a:rPr>
              <a:t>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0910" y="5193221"/>
            <a:ext cx="5645150" cy="1763301"/>
          </a:xfrm>
          <a:prstGeom prst="rect">
            <a:avLst/>
          </a:prstGeom>
        </p:spPr>
        <p:txBody>
          <a:bodyPr vert="horz" wrap="square" lIns="0" tIns="252728" rIns="0" bIns="0" rtlCol="0">
            <a:spAutoFit/>
          </a:bodyPr>
          <a:lstStyle/>
          <a:p>
            <a:pPr marL="76200">
              <a:spcBef>
                <a:spcPts val="1988"/>
              </a:spcBef>
            </a:pPr>
            <a:r>
              <a:rPr sz="3300" dirty="0">
                <a:latin typeface="Times New Roman"/>
                <a:cs typeface="Times New Roman"/>
              </a:rPr>
              <a:t>arg</a:t>
            </a:r>
            <a:r>
              <a:rPr sz="3300" spc="-220" dirty="0">
                <a:latin typeface="Times New Roman"/>
                <a:cs typeface="Times New Roman"/>
              </a:rPr>
              <a:t> </a:t>
            </a:r>
            <a:r>
              <a:rPr sz="3300" i="1" spc="40" dirty="0">
                <a:latin typeface="Times New Roman"/>
                <a:cs typeface="Times New Roman"/>
              </a:rPr>
              <a:t>H</a:t>
            </a:r>
            <a:r>
              <a:rPr sz="3300" i="1" spc="-70" dirty="0">
                <a:latin typeface="Times New Roman"/>
                <a:cs typeface="Times New Roman"/>
              </a:rPr>
              <a:t> </a:t>
            </a:r>
            <a:r>
              <a:rPr sz="7950" spc="-314" baseline="-4192" dirty="0">
                <a:latin typeface="Symbol"/>
                <a:cs typeface="Symbol"/>
              </a:rPr>
              <a:t></a:t>
            </a:r>
            <a:r>
              <a:rPr sz="3300" i="1" spc="-210" dirty="0">
                <a:latin typeface="Times New Roman"/>
                <a:cs typeface="Times New Roman"/>
              </a:rPr>
              <a:t>e</a:t>
            </a:r>
            <a:r>
              <a:rPr sz="3300" i="1" spc="-360" dirty="0">
                <a:latin typeface="Times New Roman"/>
                <a:cs typeface="Times New Roman"/>
              </a:rPr>
              <a:t> </a:t>
            </a:r>
            <a:r>
              <a:rPr sz="2850" i="1" spc="-60" baseline="43859" dirty="0">
                <a:latin typeface="Times New Roman"/>
                <a:cs typeface="Times New Roman"/>
              </a:rPr>
              <a:t>j</a:t>
            </a:r>
            <a:r>
              <a:rPr sz="3000" i="1" spc="-60" baseline="41666" dirty="0">
                <a:latin typeface="Symbol"/>
                <a:cs typeface="Symbol"/>
              </a:rPr>
              <a:t></a:t>
            </a:r>
            <a:r>
              <a:rPr sz="3000" i="1" spc="240" baseline="41666" dirty="0">
                <a:latin typeface="Times New Roman"/>
                <a:cs typeface="Times New Roman"/>
              </a:rPr>
              <a:t> </a:t>
            </a:r>
            <a:r>
              <a:rPr sz="7950" spc="-1004" baseline="-4192" dirty="0">
                <a:latin typeface="Symbol"/>
                <a:cs typeface="Symbol"/>
              </a:rPr>
              <a:t></a:t>
            </a:r>
            <a:r>
              <a:rPr sz="7950" spc="-914" baseline="-4192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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-100" dirty="0">
                <a:latin typeface="Symbol"/>
                <a:cs typeface="Symbol"/>
              </a:rPr>
              <a:t></a:t>
            </a:r>
            <a:r>
              <a:rPr sz="3500" i="1" spc="-100" dirty="0">
                <a:latin typeface="Symbol"/>
                <a:cs typeface="Symbol"/>
              </a:rPr>
              <a:t></a:t>
            </a:r>
            <a:r>
              <a:rPr sz="3500" i="1" spc="-15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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arg(1</a:t>
            </a:r>
            <a:r>
              <a:rPr sz="3300" dirty="0">
                <a:latin typeface="Symbol"/>
                <a:cs typeface="Symbol"/>
              </a:rPr>
              <a:t></a:t>
            </a:r>
            <a:r>
              <a:rPr sz="3300" spc="-26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cos</a:t>
            </a:r>
            <a:r>
              <a:rPr sz="3500" i="1" spc="80" dirty="0">
                <a:latin typeface="Symbol"/>
                <a:cs typeface="Symbol"/>
              </a:rPr>
              <a:t></a:t>
            </a:r>
            <a:r>
              <a:rPr sz="3300" spc="8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R="760730" algn="ctr">
              <a:spcBef>
                <a:spcPts val="1240"/>
              </a:spcBef>
            </a:pPr>
            <a:r>
              <a:rPr sz="3300" spc="30" dirty="0">
                <a:latin typeface="Symbol"/>
                <a:cs typeface="Symbol"/>
              </a:rPr>
              <a:t>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300" spc="-100" dirty="0">
                <a:latin typeface="Symbol"/>
                <a:cs typeface="Symbol"/>
              </a:rPr>
              <a:t></a:t>
            </a:r>
            <a:r>
              <a:rPr sz="3500" i="1" spc="-100" dirty="0">
                <a:latin typeface="Symbol"/>
                <a:cs typeface="Symbol"/>
              </a:rPr>
              <a:t></a:t>
            </a:r>
            <a:endParaRPr sz="35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8356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304" y="815239"/>
            <a:ext cx="13053695" cy="28394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726430" algn="r">
              <a:spcBef>
                <a:spcPts val="210"/>
              </a:spcBef>
            </a:pPr>
            <a:r>
              <a:rPr b="1" dirty="0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Sifat-sifat </a:t>
            </a:r>
            <a:r>
              <a:rPr b="1" dirty="0" err="1">
                <a:latin typeface="Times New Roman"/>
                <a:cs typeface="Times New Roman"/>
              </a:rPr>
              <a:t>Respon</a:t>
            </a:r>
            <a:r>
              <a:rPr b="1" spc="-300" dirty="0">
                <a:latin typeface="Times New Roman"/>
                <a:cs typeface="Times New Roman"/>
              </a:rPr>
              <a:t> </a:t>
            </a:r>
            <a:r>
              <a:rPr b="1" spc="-10" dirty="0" err="1" smtClean="0">
                <a:latin typeface="Times New Roman"/>
                <a:cs typeface="Times New Roman"/>
              </a:rPr>
              <a:t>Frekuensi</a:t>
            </a:r>
            <a:endParaRPr lang="en-US" dirty="0">
              <a:latin typeface="Times New Roman"/>
              <a:cs typeface="Times New Roman"/>
            </a:endParaRPr>
          </a:p>
          <a:p>
            <a:pPr marR="5726430" algn="r">
              <a:spcBef>
                <a:spcPts val="210"/>
              </a:spcBef>
            </a:pPr>
            <a:endParaRPr lang="en-US" sz="2900" spc="-10" dirty="0">
              <a:latin typeface="Times New Roman"/>
              <a:cs typeface="Times New Roman"/>
            </a:endParaRPr>
          </a:p>
          <a:p>
            <a:pPr marR="5726430">
              <a:spcBef>
                <a:spcPts val="210"/>
              </a:spcBef>
            </a:pPr>
            <a:r>
              <a:rPr sz="2900" spc="-10" dirty="0" smtClean="0">
                <a:latin typeface="Times New Roman"/>
                <a:cs typeface="Times New Roman"/>
              </a:rPr>
              <a:t>1</a:t>
            </a:r>
            <a:r>
              <a:rPr sz="2900" spc="-10" dirty="0">
                <a:latin typeface="Times New Roman"/>
                <a:cs typeface="Times New Roman"/>
              </a:rPr>
              <a:t>. </a:t>
            </a:r>
            <a:r>
              <a:rPr sz="2900" spc="-20" dirty="0">
                <a:latin typeface="Times New Roman"/>
                <a:cs typeface="Times New Roman"/>
              </a:rPr>
              <a:t>Periodik dengan perioda </a:t>
            </a:r>
            <a:r>
              <a:rPr sz="2900" spc="-50" dirty="0">
                <a:latin typeface="Times New Roman"/>
                <a:cs typeface="Times New Roman"/>
              </a:rPr>
              <a:t>2</a:t>
            </a:r>
            <a:r>
              <a:rPr sz="3000" i="1" spc="-50" dirty="0">
                <a:latin typeface="Symbol"/>
                <a:cs typeface="Symbol"/>
              </a:rPr>
              <a:t></a:t>
            </a:r>
            <a:r>
              <a:rPr sz="3000" i="1" spc="-50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  <a:p>
            <a:pPr marL="556260" marR="86360" indent="-17780">
              <a:lnSpc>
                <a:spcPct val="109800"/>
              </a:lnSpc>
              <a:spcBef>
                <a:spcPts val="140"/>
              </a:spcBef>
            </a:pPr>
            <a:r>
              <a:rPr sz="2900" spc="-30" dirty="0">
                <a:latin typeface="Times New Roman"/>
                <a:cs typeface="Times New Roman"/>
              </a:rPr>
              <a:t>Sinyal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x</a:t>
            </a:r>
            <a:r>
              <a:rPr sz="2900" i="1" spc="-390" dirty="0">
                <a:latin typeface="Times New Roman"/>
                <a:cs typeface="Times New Roman"/>
              </a:rPr>
              <a:t> </a:t>
            </a:r>
            <a:r>
              <a:rPr sz="5700" spc="-120" baseline="-2923" dirty="0">
                <a:latin typeface="Symbol"/>
                <a:cs typeface="Symbol"/>
              </a:rPr>
              <a:t></a:t>
            </a:r>
            <a:r>
              <a:rPr sz="2900" i="1" spc="-80" dirty="0">
                <a:latin typeface="Times New Roman"/>
                <a:cs typeface="Times New Roman"/>
              </a:rPr>
              <a:t>n</a:t>
            </a:r>
            <a:r>
              <a:rPr sz="5700" spc="-120" baseline="-2923" dirty="0">
                <a:latin typeface="Symbol"/>
                <a:cs typeface="Symbol"/>
              </a:rPr>
              <a:t></a:t>
            </a:r>
            <a:r>
              <a:rPr sz="5700" spc="-330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e</a:t>
            </a:r>
            <a:r>
              <a:rPr sz="2900" i="1" spc="-320" dirty="0">
                <a:latin typeface="Times New Roman"/>
                <a:cs typeface="Times New Roman"/>
              </a:rPr>
              <a:t>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1800" spc="-44" baseline="41666" dirty="0">
                <a:latin typeface="Arial"/>
                <a:cs typeface="Arial"/>
              </a:rPr>
              <a:t>0</a:t>
            </a:r>
            <a:r>
              <a:rPr sz="1800" spc="-344" baseline="41666" dirty="0">
                <a:latin typeface="Arial"/>
                <a:cs typeface="Arial"/>
              </a:rPr>
              <a:t> </a:t>
            </a:r>
            <a:r>
              <a:rPr sz="2400" i="1" spc="44" baseline="45138" dirty="0">
                <a:latin typeface="Times New Roman"/>
                <a:cs typeface="Times New Roman"/>
              </a:rPr>
              <a:t>n</a:t>
            </a:r>
            <a:r>
              <a:rPr sz="2400" i="1" spc="494" baseline="45138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e</a:t>
            </a:r>
            <a:r>
              <a:rPr sz="2900" i="1" spc="-320" dirty="0">
                <a:latin typeface="Times New Roman"/>
                <a:cs typeface="Times New Roman"/>
              </a:rPr>
              <a:t> </a:t>
            </a:r>
            <a:r>
              <a:rPr sz="2400" i="1" spc="-44" baseline="52083" dirty="0">
                <a:latin typeface="Times New Roman"/>
                <a:cs typeface="Times New Roman"/>
              </a:rPr>
              <a:t>j</a:t>
            </a:r>
            <a:r>
              <a:rPr sz="3300" spc="-44" baseline="32828" dirty="0">
                <a:latin typeface="Symbol"/>
                <a:cs typeface="Symbol"/>
              </a:rPr>
              <a:t></a:t>
            </a:r>
            <a:r>
              <a:rPr sz="2550" i="1" spc="-44" baseline="49019" dirty="0">
                <a:latin typeface="Symbol"/>
                <a:cs typeface="Symbol"/>
              </a:rPr>
              <a:t></a:t>
            </a:r>
            <a:r>
              <a:rPr sz="1800" spc="-44" baseline="46296" dirty="0">
                <a:latin typeface="Arial"/>
                <a:cs typeface="Arial"/>
              </a:rPr>
              <a:t>0</a:t>
            </a:r>
            <a:r>
              <a:rPr sz="1800" spc="-88" baseline="46296" dirty="0">
                <a:latin typeface="Arial"/>
                <a:cs typeface="Arial"/>
              </a:rPr>
              <a:t> </a:t>
            </a:r>
            <a:r>
              <a:rPr sz="2400" spc="74" baseline="52083" dirty="0">
                <a:latin typeface="Symbol"/>
                <a:cs typeface="Symbol"/>
              </a:rPr>
              <a:t></a:t>
            </a:r>
            <a:r>
              <a:rPr sz="2400" spc="74" baseline="52083" dirty="0">
                <a:latin typeface="Arial"/>
                <a:cs typeface="Arial"/>
              </a:rPr>
              <a:t>2</a:t>
            </a:r>
            <a:r>
              <a:rPr sz="2550" i="1" spc="74" baseline="49019" dirty="0">
                <a:latin typeface="Symbol"/>
                <a:cs typeface="Symbol"/>
              </a:rPr>
              <a:t></a:t>
            </a:r>
            <a:r>
              <a:rPr sz="2550" i="1" spc="-150" baseline="49019" dirty="0">
                <a:latin typeface="Times New Roman"/>
                <a:cs typeface="Times New Roman"/>
              </a:rPr>
              <a:t> </a:t>
            </a:r>
            <a:r>
              <a:rPr sz="3300" spc="-74" baseline="32828" dirty="0">
                <a:latin typeface="Symbol"/>
                <a:cs typeface="Symbol"/>
              </a:rPr>
              <a:t></a:t>
            </a:r>
            <a:r>
              <a:rPr sz="2400" i="1" spc="-74" baseline="52083" dirty="0">
                <a:latin typeface="Times New Roman"/>
                <a:cs typeface="Times New Roman"/>
              </a:rPr>
              <a:t>n</a:t>
            </a:r>
            <a:r>
              <a:rPr sz="2400" i="1" spc="240" baseline="52083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maka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x</a:t>
            </a:r>
            <a:r>
              <a:rPr sz="2900" i="1" spc="-370" dirty="0">
                <a:latin typeface="Times New Roman"/>
                <a:cs typeface="Times New Roman"/>
              </a:rPr>
              <a:t> </a:t>
            </a:r>
            <a:r>
              <a:rPr sz="5700" spc="-120" baseline="-2923" dirty="0">
                <a:latin typeface="Symbol"/>
                <a:cs typeface="Symbol"/>
              </a:rPr>
              <a:t></a:t>
            </a:r>
            <a:r>
              <a:rPr sz="2900" i="1" spc="-80" dirty="0">
                <a:latin typeface="Times New Roman"/>
                <a:cs typeface="Times New Roman"/>
              </a:rPr>
              <a:t>n</a:t>
            </a:r>
            <a:r>
              <a:rPr sz="5700" spc="-120" baseline="-2923" dirty="0">
                <a:latin typeface="Symbol"/>
                <a:cs typeface="Symbol"/>
              </a:rPr>
              <a:t></a:t>
            </a:r>
            <a:r>
              <a:rPr sz="5700" spc="-900" baseline="-2923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periodik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dengan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periode </a:t>
            </a:r>
            <a:r>
              <a:rPr sz="2900" spc="-50" dirty="0">
                <a:latin typeface="Times New Roman"/>
                <a:cs typeface="Times New Roman"/>
              </a:rPr>
              <a:t>2</a:t>
            </a:r>
            <a:r>
              <a:rPr sz="3000" i="1" spc="-50" dirty="0">
                <a:latin typeface="Symbol"/>
                <a:cs typeface="Symbol"/>
              </a:rPr>
              <a:t></a:t>
            </a:r>
            <a:r>
              <a:rPr sz="3000" i="1" spc="-45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.  </a:t>
            </a:r>
            <a:r>
              <a:rPr sz="2900" spc="-30" dirty="0">
                <a:latin typeface="Times New Roman"/>
                <a:cs typeface="Times New Roman"/>
              </a:rPr>
              <a:t>Bila masukan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sistem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x</a:t>
            </a:r>
            <a:r>
              <a:rPr sz="2900" i="1" spc="-390" dirty="0">
                <a:latin typeface="Times New Roman"/>
                <a:cs typeface="Times New Roman"/>
              </a:rPr>
              <a:t> </a:t>
            </a:r>
            <a:r>
              <a:rPr sz="5700" spc="-120" baseline="-2923" dirty="0">
                <a:latin typeface="Symbol"/>
                <a:cs typeface="Symbol"/>
              </a:rPr>
              <a:t></a:t>
            </a:r>
            <a:r>
              <a:rPr sz="2900" i="1" spc="-80" dirty="0">
                <a:latin typeface="Times New Roman"/>
                <a:cs typeface="Times New Roman"/>
              </a:rPr>
              <a:t>n</a:t>
            </a:r>
            <a:r>
              <a:rPr sz="5700" spc="-120" baseline="-2923" dirty="0">
                <a:latin typeface="Symbol"/>
                <a:cs typeface="Symbol"/>
              </a:rPr>
              <a:t></a:t>
            </a:r>
            <a:r>
              <a:rPr sz="5700" spc="-330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e</a:t>
            </a:r>
            <a:r>
              <a:rPr sz="2900" i="1" spc="-330" dirty="0">
                <a:latin typeface="Times New Roman"/>
                <a:cs typeface="Times New Roman"/>
              </a:rPr>
              <a:t>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1800" spc="-44" baseline="41666" dirty="0">
                <a:latin typeface="Arial"/>
                <a:cs typeface="Arial"/>
              </a:rPr>
              <a:t>0</a:t>
            </a:r>
            <a:r>
              <a:rPr sz="1800" spc="-344" baseline="41666" dirty="0">
                <a:latin typeface="Arial"/>
                <a:cs typeface="Arial"/>
              </a:rPr>
              <a:t> </a:t>
            </a:r>
            <a:r>
              <a:rPr sz="2400" i="1" spc="44" baseline="45138" dirty="0">
                <a:latin typeface="Times New Roman"/>
                <a:cs typeface="Times New Roman"/>
              </a:rPr>
              <a:t>n</a:t>
            </a:r>
            <a:r>
              <a:rPr sz="2400" i="1" spc="614" baseline="45138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maka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keluaran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y</a:t>
            </a:r>
            <a:r>
              <a:rPr sz="2900" i="1" spc="-340" dirty="0">
                <a:latin typeface="Times New Roman"/>
                <a:cs typeface="Times New Roman"/>
              </a:rPr>
              <a:t> </a:t>
            </a:r>
            <a:r>
              <a:rPr sz="5700" spc="-120" baseline="-2923" dirty="0">
                <a:latin typeface="Symbol"/>
                <a:cs typeface="Symbol"/>
              </a:rPr>
              <a:t></a:t>
            </a:r>
            <a:r>
              <a:rPr sz="2900" i="1" spc="-80" dirty="0">
                <a:latin typeface="Times New Roman"/>
                <a:cs typeface="Times New Roman"/>
              </a:rPr>
              <a:t>n</a:t>
            </a:r>
            <a:r>
              <a:rPr sz="5700" spc="-120" baseline="-2923" dirty="0">
                <a:latin typeface="Symbol"/>
                <a:cs typeface="Symbol"/>
              </a:rPr>
              <a:t></a:t>
            </a:r>
            <a:r>
              <a:rPr sz="5700" spc="-330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100" dirty="0">
                <a:latin typeface="Times New Roman"/>
                <a:cs typeface="Times New Roman"/>
              </a:rPr>
              <a:t> </a:t>
            </a:r>
            <a:r>
              <a:rPr sz="2900" i="1" spc="-20" dirty="0">
                <a:latin typeface="Times New Roman"/>
                <a:cs typeface="Times New Roman"/>
              </a:rPr>
              <a:t>H</a:t>
            </a:r>
            <a:r>
              <a:rPr sz="2900" i="1" spc="-3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</a:t>
            </a:r>
            <a:r>
              <a:rPr sz="2900" i="1" spc="-320" dirty="0">
                <a:latin typeface="Times New Roman"/>
                <a:cs typeface="Times New Roman"/>
              </a:rPr>
              <a:t>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1800" spc="-44" baseline="41666" dirty="0">
                <a:latin typeface="Arial"/>
                <a:cs typeface="Arial"/>
              </a:rPr>
              <a:t>0</a:t>
            </a:r>
            <a:r>
              <a:rPr sz="1800" spc="404" baseline="41666" dirty="0">
                <a:latin typeface="Arial"/>
                <a:cs typeface="Arial"/>
              </a:rPr>
              <a:t> </a:t>
            </a:r>
            <a:r>
              <a:rPr sz="2900" spc="-60" dirty="0">
                <a:latin typeface="Times New Roman"/>
                <a:cs typeface="Times New Roman"/>
              </a:rPr>
              <a:t>).</a:t>
            </a:r>
            <a:r>
              <a:rPr sz="2900" i="1" spc="-60" dirty="0">
                <a:latin typeface="Times New Roman"/>
                <a:cs typeface="Times New Roman"/>
              </a:rPr>
              <a:t>e</a:t>
            </a:r>
            <a:r>
              <a:rPr sz="2900" i="1" spc="-320" dirty="0">
                <a:latin typeface="Times New Roman"/>
                <a:cs typeface="Times New Roman"/>
              </a:rPr>
              <a:t> </a:t>
            </a:r>
            <a:r>
              <a:rPr sz="2400" i="1" spc="14" baseline="45138" dirty="0">
                <a:latin typeface="Times New Roman"/>
                <a:cs typeface="Times New Roman"/>
              </a:rPr>
              <a:t>j</a:t>
            </a:r>
            <a:r>
              <a:rPr sz="2550" i="1" spc="14" baseline="42483" dirty="0">
                <a:latin typeface="Symbol"/>
                <a:cs typeface="Symbol"/>
              </a:rPr>
              <a:t></a:t>
            </a:r>
            <a:r>
              <a:rPr sz="1800" spc="14" baseline="41666" dirty="0">
                <a:latin typeface="Arial"/>
                <a:cs typeface="Arial"/>
              </a:rPr>
              <a:t>0</a:t>
            </a:r>
            <a:r>
              <a:rPr sz="2400" i="1" spc="14" baseline="45138" dirty="0">
                <a:latin typeface="Times New Roman"/>
                <a:cs typeface="Times New Roman"/>
              </a:rPr>
              <a:t>n</a:t>
            </a:r>
            <a:endParaRPr sz="2400" baseline="4513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447" y="3584599"/>
            <a:ext cx="5524500" cy="60785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200">
              <a:spcBef>
                <a:spcPts val="180"/>
              </a:spcBef>
            </a:pPr>
            <a:r>
              <a:rPr sz="2900" spc="-30" dirty="0">
                <a:latin typeface="Times New Roman"/>
                <a:cs typeface="Times New Roman"/>
              </a:rPr>
              <a:t>Bila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masukan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sistem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x</a:t>
            </a:r>
            <a:r>
              <a:rPr sz="2900" i="1" spc="-400" dirty="0">
                <a:latin typeface="Times New Roman"/>
                <a:cs typeface="Times New Roman"/>
              </a:rPr>
              <a:t> </a:t>
            </a:r>
            <a:r>
              <a:rPr sz="5700" spc="-120" baseline="-2923" dirty="0">
                <a:latin typeface="Symbol"/>
                <a:cs typeface="Symbol"/>
              </a:rPr>
              <a:t></a:t>
            </a:r>
            <a:r>
              <a:rPr sz="2900" i="1" spc="-80" dirty="0">
                <a:latin typeface="Times New Roman"/>
                <a:cs typeface="Times New Roman"/>
              </a:rPr>
              <a:t>n</a:t>
            </a:r>
            <a:r>
              <a:rPr sz="5700" spc="-120" baseline="-2923" dirty="0">
                <a:latin typeface="Symbol"/>
                <a:cs typeface="Symbol"/>
              </a:rPr>
              <a:t></a:t>
            </a:r>
            <a:r>
              <a:rPr sz="5700" spc="-330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e</a:t>
            </a:r>
            <a:r>
              <a:rPr sz="2900" i="1" spc="-340" dirty="0">
                <a:latin typeface="Times New Roman"/>
                <a:cs typeface="Times New Roman"/>
              </a:rPr>
              <a:t> </a:t>
            </a:r>
            <a:r>
              <a:rPr sz="2400" i="1" spc="-44" baseline="52083" dirty="0">
                <a:latin typeface="Times New Roman"/>
                <a:cs typeface="Times New Roman"/>
              </a:rPr>
              <a:t>j</a:t>
            </a:r>
            <a:r>
              <a:rPr sz="3300" spc="-44" baseline="32828" dirty="0">
                <a:latin typeface="Symbol"/>
                <a:cs typeface="Symbol"/>
              </a:rPr>
              <a:t></a:t>
            </a:r>
            <a:r>
              <a:rPr sz="2550" i="1" spc="-44" baseline="49019" dirty="0">
                <a:latin typeface="Symbol"/>
                <a:cs typeface="Symbol"/>
              </a:rPr>
              <a:t></a:t>
            </a:r>
            <a:r>
              <a:rPr sz="1800" spc="-44" baseline="46296" dirty="0">
                <a:latin typeface="Arial"/>
                <a:cs typeface="Arial"/>
              </a:rPr>
              <a:t>0</a:t>
            </a:r>
            <a:r>
              <a:rPr sz="1800" spc="-88" baseline="46296" dirty="0">
                <a:latin typeface="Arial"/>
                <a:cs typeface="Arial"/>
              </a:rPr>
              <a:t> </a:t>
            </a:r>
            <a:r>
              <a:rPr sz="2400" spc="74" baseline="52083" dirty="0">
                <a:latin typeface="Symbol"/>
                <a:cs typeface="Symbol"/>
              </a:rPr>
              <a:t></a:t>
            </a:r>
            <a:r>
              <a:rPr sz="2400" spc="74" baseline="52083" dirty="0">
                <a:latin typeface="Arial"/>
                <a:cs typeface="Arial"/>
              </a:rPr>
              <a:t>2</a:t>
            </a:r>
            <a:r>
              <a:rPr sz="2550" i="1" spc="74" baseline="49019" dirty="0">
                <a:latin typeface="Symbol"/>
                <a:cs typeface="Symbol"/>
              </a:rPr>
              <a:t></a:t>
            </a:r>
            <a:r>
              <a:rPr sz="2550" i="1" spc="-164" baseline="49019" dirty="0">
                <a:latin typeface="Times New Roman"/>
                <a:cs typeface="Times New Roman"/>
              </a:rPr>
              <a:t> </a:t>
            </a:r>
            <a:r>
              <a:rPr sz="3300" spc="-74" baseline="32828" dirty="0">
                <a:latin typeface="Symbol"/>
                <a:cs typeface="Symbol"/>
              </a:rPr>
              <a:t></a:t>
            </a:r>
            <a:r>
              <a:rPr sz="2400" i="1" spc="-74" baseline="52083" dirty="0">
                <a:latin typeface="Times New Roman"/>
                <a:cs typeface="Times New Roman"/>
              </a:rPr>
              <a:t>n</a:t>
            </a:r>
            <a:endParaRPr sz="2400" baseline="520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580" y="3416590"/>
            <a:ext cx="7578090" cy="60785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200">
              <a:spcBef>
                <a:spcPts val="180"/>
              </a:spcBef>
            </a:pPr>
            <a:r>
              <a:rPr sz="4350" spc="-30" baseline="-24904" dirty="0">
                <a:latin typeface="Symbol"/>
                <a:cs typeface="Symbol"/>
              </a:rPr>
              <a:t></a:t>
            </a:r>
            <a:r>
              <a:rPr sz="4350" spc="418" baseline="-24904" dirty="0">
                <a:latin typeface="Times New Roman"/>
                <a:cs typeface="Times New Roman"/>
              </a:rPr>
              <a:t> </a:t>
            </a:r>
            <a:r>
              <a:rPr sz="4350" i="1" spc="-14" baseline="-24904" dirty="0">
                <a:latin typeface="Times New Roman"/>
                <a:cs typeface="Times New Roman"/>
              </a:rPr>
              <a:t>y</a:t>
            </a:r>
            <a:r>
              <a:rPr sz="4350" i="1" spc="-508" baseline="-24904" dirty="0">
                <a:latin typeface="Times New Roman"/>
                <a:cs typeface="Times New Roman"/>
              </a:rPr>
              <a:t> </a:t>
            </a:r>
            <a:r>
              <a:rPr sz="5700" spc="-120" baseline="-21929" dirty="0">
                <a:latin typeface="Symbol"/>
                <a:cs typeface="Symbol"/>
              </a:rPr>
              <a:t></a:t>
            </a:r>
            <a:r>
              <a:rPr sz="4350" i="1" spc="-120" baseline="-24904" dirty="0">
                <a:latin typeface="Times New Roman"/>
                <a:cs typeface="Times New Roman"/>
              </a:rPr>
              <a:t>n</a:t>
            </a:r>
            <a:r>
              <a:rPr sz="5700" spc="-120" baseline="-21929" dirty="0">
                <a:latin typeface="Symbol"/>
                <a:cs typeface="Symbol"/>
              </a:rPr>
              <a:t></a:t>
            </a:r>
            <a:r>
              <a:rPr sz="5700" spc="-358" baseline="-21929" dirty="0">
                <a:latin typeface="Times New Roman"/>
                <a:cs typeface="Times New Roman"/>
              </a:rPr>
              <a:t> </a:t>
            </a:r>
            <a:r>
              <a:rPr sz="4350" spc="-14" baseline="-24904" dirty="0">
                <a:latin typeface="Symbol"/>
                <a:cs typeface="Symbol"/>
              </a:rPr>
              <a:t></a:t>
            </a:r>
            <a:r>
              <a:rPr sz="4350" spc="164" baseline="-24904" dirty="0">
                <a:latin typeface="Times New Roman"/>
                <a:cs typeface="Times New Roman"/>
              </a:rPr>
              <a:t> </a:t>
            </a:r>
            <a:r>
              <a:rPr sz="4350" i="1" spc="-30" baseline="-24904" dirty="0">
                <a:latin typeface="Times New Roman"/>
                <a:cs typeface="Times New Roman"/>
              </a:rPr>
              <a:t>H</a:t>
            </a:r>
            <a:r>
              <a:rPr sz="4350" i="1" spc="-524" baseline="-24904" dirty="0">
                <a:latin typeface="Times New Roman"/>
                <a:cs typeface="Times New Roman"/>
              </a:rPr>
              <a:t> </a:t>
            </a:r>
            <a:r>
              <a:rPr sz="4350" baseline="-24904" dirty="0">
                <a:latin typeface="Times New Roman"/>
                <a:cs typeface="Times New Roman"/>
              </a:rPr>
              <a:t>(</a:t>
            </a:r>
            <a:r>
              <a:rPr sz="4350" i="1" baseline="-24904" dirty="0">
                <a:latin typeface="Times New Roman"/>
                <a:cs typeface="Times New Roman"/>
              </a:rPr>
              <a:t>e</a:t>
            </a:r>
            <a:r>
              <a:rPr sz="4350" i="1" spc="-480" baseline="-24904" dirty="0">
                <a:latin typeface="Times New Roman"/>
                <a:cs typeface="Times New Roman"/>
              </a:rPr>
              <a:t> </a:t>
            </a:r>
            <a:r>
              <a:rPr sz="2400" i="1" spc="-44" baseline="3472" dirty="0">
                <a:latin typeface="Times New Roman"/>
                <a:cs typeface="Times New Roman"/>
              </a:rPr>
              <a:t>j</a:t>
            </a:r>
            <a:r>
              <a:rPr sz="2200" spc="-30" dirty="0">
                <a:latin typeface="Symbol"/>
                <a:cs typeface="Symbol"/>
              </a:rPr>
              <a:t></a:t>
            </a:r>
            <a:r>
              <a:rPr sz="2550" i="1" spc="-44" baseline="3267" dirty="0">
                <a:latin typeface="Symbol"/>
                <a:cs typeface="Symbol"/>
              </a:rPr>
              <a:t></a:t>
            </a:r>
            <a:r>
              <a:rPr sz="1800" spc="-44" baseline="-13888" dirty="0">
                <a:latin typeface="Arial"/>
                <a:cs typeface="Arial"/>
              </a:rPr>
              <a:t>0</a:t>
            </a:r>
            <a:r>
              <a:rPr sz="1800" spc="-88" baseline="-13888" dirty="0">
                <a:latin typeface="Arial"/>
                <a:cs typeface="Arial"/>
              </a:rPr>
              <a:t> </a:t>
            </a:r>
            <a:r>
              <a:rPr sz="2400" spc="74" baseline="3472" dirty="0">
                <a:latin typeface="Symbol"/>
                <a:cs typeface="Symbol"/>
              </a:rPr>
              <a:t></a:t>
            </a:r>
            <a:r>
              <a:rPr sz="2400" spc="74" baseline="3472" dirty="0">
                <a:latin typeface="Arial"/>
                <a:cs typeface="Arial"/>
              </a:rPr>
              <a:t>2</a:t>
            </a:r>
            <a:r>
              <a:rPr sz="2550" i="1" spc="74" baseline="3267" dirty="0">
                <a:latin typeface="Symbol"/>
                <a:cs typeface="Symbol"/>
              </a:rPr>
              <a:t></a:t>
            </a:r>
            <a:r>
              <a:rPr sz="2550" i="1" spc="-150" baseline="3267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Symbol"/>
                <a:cs typeface="Symbol"/>
              </a:rPr>
              <a:t>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4350" spc="-88" baseline="-24904" dirty="0">
                <a:latin typeface="Times New Roman"/>
                <a:cs typeface="Times New Roman"/>
              </a:rPr>
              <a:t>).</a:t>
            </a:r>
            <a:r>
              <a:rPr sz="4350" i="1" spc="-88" baseline="-24904" dirty="0">
                <a:latin typeface="Times New Roman"/>
                <a:cs typeface="Times New Roman"/>
              </a:rPr>
              <a:t>e</a:t>
            </a:r>
            <a:r>
              <a:rPr sz="4350" i="1" spc="-464" baseline="-24904" dirty="0">
                <a:latin typeface="Times New Roman"/>
                <a:cs typeface="Times New Roman"/>
              </a:rPr>
              <a:t> </a:t>
            </a:r>
            <a:r>
              <a:rPr sz="2400" i="1" spc="-44" baseline="3472" dirty="0">
                <a:latin typeface="Times New Roman"/>
                <a:cs typeface="Times New Roman"/>
              </a:rPr>
              <a:t>j</a:t>
            </a:r>
            <a:r>
              <a:rPr sz="2200" spc="-30" dirty="0">
                <a:latin typeface="Symbol"/>
                <a:cs typeface="Symbol"/>
              </a:rPr>
              <a:t></a:t>
            </a:r>
            <a:r>
              <a:rPr sz="2550" i="1" spc="-44" baseline="3267" dirty="0">
                <a:latin typeface="Symbol"/>
                <a:cs typeface="Symbol"/>
              </a:rPr>
              <a:t></a:t>
            </a:r>
            <a:r>
              <a:rPr sz="1800" spc="-44" baseline="-13888" dirty="0">
                <a:latin typeface="Arial"/>
                <a:cs typeface="Arial"/>
              </a:rPr>
              <a:t>0</a:t>
            </a:r>
            <a:r>
              <a:rPr sz="1800" spc="-88" baseline="-13888" dirty="0">
                <a:latin typeface="Arial"/>
                <a:cs typeface="Arial"/>
              </a:rPr>
              <a:t> </a:t>
            </a:r>
            <a:r>
              <a:rPr sz="2400" spc="74" baseline="3472" dirty="0">
                <a:latin typeface="Symbol"/>
                <a:cs typeface="Symbol"/>
              </a:rPr>
              <a:t></a:t>
            </a:r>
            <a:r>
              <a:rPr sz="2400" spc="74" baseline="3472" dirty="0">
                <a:latin typeface="Arial"/>
                <a:cs typeface="Arial"/>
              </a:rPr>
              <a:t>2</a:t>
            </a:r>
            <a:r>
              <a:rPr sz="2550" i="1" spc="74" baseline="3267" dirty="0">
                <a:latin typeface="Symbol"/>
                <a:cs typeface="Symbol"/>
              </a:rPr>
              <a:t></a:t>
            </a:r>
            <a:r>
              <a:rPr sz="2550" i="1" spc="-150" baseline="3267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Symbol"/>
                <a:cs typeface="Symbol"/>
              </a:rPr>
              <a:t></a:t>
            </a:r>
            <a:r>
              <a:rPr sz="2400" i="1" spc="-74" baseline="3472" dirty="0">
                <a:latin typeface="Times New Roman"/>
                <a:cs typeface="Times New Roman"/>
              </a:rPr>
              <a:t>n</a:t>
            </a:r>
            <a:r>
              <a:rPr sz="2400" i="1" spc="88" baseline="3472" dirty="0">
                <a:latin typeface="Times New Roman"/>
                <a:cs typeface="Times New Roman"/>
              </a:rPr>
              <a:t> </a:t>
            </a:r>
            <a:r>
              <a:rPr sz="4350" spc="-14" baseline="-24904" dirty="0">
                <a:latin typeface="Symbol"/>
                <a:cs typeface="Symbol"/>
              </a:rPr>
              <a:t></a:t>
            </a:r>
            <a:r>
              <a:rPr sz="4350" spc="194" baseline="-24904" dirty="0">
                <a:latin typeface="Times New Roman"/>
                <a:cs typeface="Times New Roman"/>
              </a:rPr>
              <a:t> </a:t>
            </a:r>
            <a:r>
              <a:rPr sz="4350" i="1" spc="-30" baseline="-24904" dirty="0">
                <a:latin typeface="Times New Roman"/>
                <a:cs typeface="Times New Roman"/>
              </a:rPr>
              <a:t>H</a:t>
            </a:r>
            <a:r>
              <a:rPr sz="4350" i="1" spc="-508" baseline="-24904" dirty="0">
                <a:latin typeface="Times New Roman"/>
                <a:cs typeface="Times New Roman"/>
              </a:rPr>
              <a:t> </a:t>
            </a:r>
            <a:r>
              <a:rPr sz="4350" baseline="-24904" dirty="0">
                <a:latin typeface="Times New Roman"/>
                <a:cs typeface="Times New Roman"/>
              </a:rPr>
              <a:t>(</a:t>
            </a:r>
            <a:r>
              <a:rPr sz="4350" i="1" baseline="-24904" dirty="0">
                <a:latin typeface="Times New Roman"/>
                <a:cs typeface="Times New Roman"/>
              </a:rPr>
              <a:t>e</a:t>
            </a:r>
            <a:r>
              <a:rPr sz="4350" i="1" spc="-508" baseline="-24904" dirty="0">
                <a:latin typeface="Times New Roman"/>
                <a:cs typeface="Times New Roman"/>
              </a:rPr>
              <a:t> </a:t>
            </a:r>
            <a:r>
              <a:rPr sz="2400" i="1" spc="-44" baseline="3472" dirty="0">
                <a:latin typeface="Times New Roman"/>
                <a:cs typeface="Times New Roman"/>
              </a:rPr>
              <a:t>j</a:t>
            </a:r>
            <a:r>
              <a:rPr sz="2200" spc="-30" dirty="0">
                <a:latin typeface="Symbol"/>
                <a:cs typeface="Symbol"/>
              </a:rPr>
              <a:t></a:t>
            </a:r>
            <a:r>
              <a:rPr sz="2550" i="1" spc="-44" baseline="3267" dirty="0">
                <a:latin typeface="Symbol"/>
                <a:cs typeface="Symbol"/>
              </a:rPr>
              <a:t></a:t>
            </a:r>
            <a:r>
              <a:rPr sz="1800" spc="-44" baseline="-13888" dirty="0">
                <a:latin typeface="Arial"/>
                <a:cs typeface="Arial"/>
              </a:rPr>
              <a:t>0</a:t>
            </a:r>
            <a:r>
              <a:rPr sz="1800" spc="-88" baseline="-13888" dirty="0">
                <a:latin typeface="Arial"/>
                <a:cs typeface="Arial"/>
              </a:rPr>
              <a:t> </a:t>
            </a:r>
            <a:r>
              <a:rPr sz="2400" spc="74" baseline="3472" dirty="0">
                <a:latin typeface="Symbol"/>
                <a:cs typeface="Symbol"/>
              </a:rPr>
              <a:t></a:t>
            </a:r>
            <a:r>
              <a:rPr sz="2400" spc="74" baseline="3472" dirty="0">
                <a:latin typeface="Arial"/>
                <a:cs typeface="Arial"/>
              </a:rPr>
              <a:t>2</a:t>
            </a:r>
            <a:r>
              <a:rPr sz="2550" i="1" spc="74" baseline="3267" dirty="0">
                <a:latin typeface="Symbol"/>
                <a:cs typeface="Symbol"/>
              </a:rPr>
              <a:t></a:t>
            </a:r>
            <a:r>
              <a:rPr sz="2550" i="1" spc="-150" baseline="3267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Symbol"/>
                <a:cs typeface="Symbol"/>
              </a:rPr>
              <a:t>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4350" spc="-88" baseline="-24904" dirty="0">
                <a:latin typeface="Times New Roman"/>
                <a:cs typeface="Times New Roman"/>
              </a:rPr>
              <a:t>).</a:t>
            </a:r>
            <a:r>
              <a:rPr sz="4350" i="1" spc="-88" baseline="-24904" dirty="0">
                <a:latin typeface="Times New Roman"/>
                <a:cs typeface="Times New Roman"/>
              </a:rPr>
              <a:t>e</a:t>
            </a:r>
            <a:r>
              <a:rPr sz="4350" i="1" spc="-480" baseline="-24904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r>
              <a:rPr sz="1800" spc="-44" baseline="-18518" dirty="0">
                <a:latin typeface="Arial"/>
                <a:cs typeface="Arial"/>
              </a:rPr>
              <a:t>0</a:t>
            </a:r>
            <a:r>
              <a:rPr sz="1800" spc="-344" baseline="-18518" dirty="0">
                <a:latin typeface="Arial"/>
                <a:cs typeface="Arial"/>
              </a:rPr>
              <a:t> </a:t>
            </a:r>
            <a:r>
              <a:rPr sz="1600" i="1" spc="3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7048" y="4351024"/>
            <a:ext cx="8573770" cy="162865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1600">
              <a:spcBef>
                <a:spcPts val="240"/>
              </a:spcBef>
            </a:pPr>
            <a:r>
              <a:rPr sz="2900" spc="-30" dirty="0">
                <a:latin typeface="Times New Roman"/>
                <a:cs typeface="Times New Roman"/>
              </a:rPr>
              <a:t>maka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i="1" spc="-20" dirty="0">
                <a:latin typeface="Times New Roman"/>
                <a:cs typeface="Times New Roman"/>
              </a:rPr>
              <a:t>H</a:t>
            </a:r>
            <a:r>
              <a:rPr sz="2900" i="1" spc="-3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</a:t>
            </a:r>
            <a:r>
              <a:rPr sz="2900" i="1" spc="-330" dirty="0">
                <a:latin typeface="Times New Roman"/>
                <a:cs typeface="Times New Roman"/>
              </a:rPr>
              <a:t>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1800" spc="-44" baseline="41666" dirty="0">
                <a:latin typeface="Arial"/>
                <a:cs typeface="Arial"/>
              </a:rPr>
              <a:t>0 </a:t>
            </a:r>
            <a:r>
              <a:rPr sz="2900" spc="-10" dirty="0">
                <a:latin typeface="Times New Roman"/>
                <a:cs typeface="Times New Roman"/>
              </a:rPr>
              <a:t>)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100" dirty="0">
                <a:latin typeface="Times New Roman"/>
                <a:cs typeface="Times New Roman"/>
              </a:rPr>
              <a:t> </a:t>
            </a:r>
            <a:r>
              <a:rPr sz="2900" i="1" spc="-20" dirty="0">
                <a:latin typeface="Times New Roman"/>
                <a:cs typeface="Times New Roman"/>
              </a:rPr>
              <a:t>H</a:t>
            </a:r>
            <a:r>
              <a:rPr sz="2900" i="1" spc="-3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</a:t>
            </a:r>
            <a:r>
              <a:rPr sz="2900" i="1" spc="-320" dirty="0">
                <a:latin typeface="Times New Roman"/>
                <a:cs typeface="Times New Roman"/>
              </a:rPr>
              <a:t> </a:t>
            </a:r>
            <a:r>
              <a:rPr sz="2400" i="1" spc="-44" baseline="52083" dirty="0">
                <a:latin typeface="Times New Roman"/>
                <a:cs typeface="Times New Roman"/>
              </a:rPr>
              <a:t>j</a:t>
            </a:r>
            <a:r>
              <a:rPr sz="3300" spc="-44" baseline="32828" dirty="0">
                <a:latin typeface="Symbol"/>
                <a:cs typeface="Symbol"/>
              </a:rPr>
              <a:t></a:t>
            </a:r>
            <a:r>
              <a:rPr sz="2550" i="1" spc="-44" baseline="49019" dirty="0">
                <a:latin typeface="Symbol"/>
                <a:cs typeface="Symbol"/>
              </a:rPr>
              <a:t></a:t>
            </a:r>
            <a:r>
              <a:rPr sz="1800" spc="-44" baseline="46296" dirty="0">
                <a:latin typeface="Arial"/>
                <a:cs typeface="Arial"/>
              </a:rPr>
              <a:t>0</a:t>
            </a:r>
            <a:r>
              <a:rPr sz="1800" spc="-88" baseline="46296" dirty="0">
                <a:latin typeface="Arial"/>
                <a:cs typeface="Arial"/>
              </a:rPr>
              <a:t> </a:t>
            </a:r>
            <a:r>
              <a:rPr sz="2400" spc="74" baseline="52083" dirty="0">
                <a:latin typeface="Symbol"/>
                <a:cs typeface="Symbol"/>
              </a:rPr>
              <a:t></a:t>
            </a:r>
            <a:r>
              <a:rPr sz="2400" spc="74" baseline="52083" dirty="0">
                <a:latin typeface="Arial"/>
                <a:cs typeface="Arial"/>
              </a:rPr>
              <a:t>2</a:t>
            </a:r>
            <a:r>
              <a:rPr sz="2550" i="1" spc="74" baseline="49019" dirty="0">
                <a:latin typeface="Symbol"/>
                <a:cs typeface="Symbol"/>
              </a:rPr>
              <a:t></a:t>
            </a:r>
            <a:r>
              <a:rPr sz="2550" i="1" spc="-150" baseline="49019" dirty="0">
                <a:latin typeface="Times New Roman"/>
                <a:cs typeface="Times New Roman"/>
              </a:rPr>
              <a:t> </a:t>
            </a:r>
            <a:r>
              <a:rPr sz="3300" spc="-284" baseline="32828" dirty="0">
                <a:latin typeface="Symbol"/>
                <a:cs typeface="Symbol"/>
              </a:rPr>
              <a:t></a:t>
            </a:r>
            <a:r>
              <a:rPr sz="3300" spc="-240" baseline="32828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)</a:t>
            </a:r>
            <a:r>
              <a:rPr sz="2900" spc="12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periodik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dengan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perioda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40" dirty="0">
                <a:latin typeface="Times New Roman"/>
                <a:cs typeface="Times New Roman"/>
              </a:rPr>
              <a:t>2</a:t>
            </a:r>
            <a:r>
              <a:rPr sz="3000" i="1" spc="-40" dirty="0">
                <a:latin typeface="Symbol"/>
                <a:cs typeface="Symbol"/>
              </a:rPr>
              <a:t></a:t>
            </a:r>
            <a:r>
              <a:rPr sz="3000" i="1" spc="-458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>
              <a:spcBef>
                <a:spcPts val="60"/>
              </a:spcBef>
            </a:pPr>
            <a:endParaRPr sz="4400">
              <a:latin typeface="Times New Roman"/>
              <a:cs typeface="Times New Roman"/>
            </a:endParaRPr>
          </a:p>
          <a:p>
            <a:pPr marL="101600"/>
            <a:r>
              <a:rPr sz="2900" spc="-10" dirty="0">
                <a:latin typeface="Times New Roman"/>
                <a:cs typeface="Times New Roman"/>
              </a:rPr>
              <a:t>2.</a:t>
            </a:r>
            <a:r>
              <a:rPr sz="2900" spc="-20" dirty="0">
                <a:latin typeface="Times New Roman"/>
                <a:cs typeface="Times New Roman"/>
              </a:rPr>
              <a:t> Simetris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8393" y="6047900"/>
            <a:ext cx="203200" cy="280846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1600" spc="40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557" y="7320858"/>
            <a:ext cx="3182620" cy="72455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200">
              <a:spcBef>
                <a:spcPts val="25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H</a:t>
            </a:r>
            <a:r>
              <a:rPr sz="4350" i="1" spc="-120" baseline="-24904" dirty="0">
                <a:latin typeface="Times New Roman"/>
                <a:cs typeface="Times New Roman"/>
              </a:rPr>
              <a:t> </a:t>
            </a:r>
            <a:r>
              <a:rPr sz="6750" spc="-554" baseline="-19753" dirty="0">
                <a:latin typeface="Symbol"/>
                <a:cs typeface="Symbol"/>
              </a:rPr>
              <a:t></a:t>
            </a:r>
            <a:r>
              <a:rPr sz="4350" i="1" spc="120" baseline="-24904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Symbol"/>
                <a:cs typeface="Symbol"/>
              </a:rPr>
              <a:t>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90" dirty="0">
                <a:latin typeface="Times New Roman"/>
                <a:cs typeface="Times New Roman"/>
              </a:rPr>
              <a:t> </a:t>
            </a:r>
            <a:r>
              <a:rPr sz="6750" spc="-838" baseline="-19753" dirty="0">
                <a:latin typeface="Symbol"/>
                <a:cs typeface="Symbol"/>
              </a:rPr>
              <a:t></a:t>
            </a:r>
            <a:r>
              <a:rPr sz="6750" spc="-614" baseline="-19753" dirty="0">
                <a:latin typeface="Times New Roman"/>
                <a:cs typeface="Times New Roman"/>
              </a:rPr>
              <a:t> </a:t>
            </a:r>
            <a:r>
              <a:rPr sz="4350" spc="-14" baseline="-24904" dirty="0">
                <a:latin typeface="Symbol"/>
                <a:cs typeface="Symbol"/>
              </a:rPr>
              <a:t></a:t>
            </a:r>
            <a:r>
              <a:rPr sz="4350" spc="164" baseline="-24904" dirty="0">
                <a:latin typeface="Times New Roman"/>
                <a:cs typeface="Times New Roman"/>
              </a:rPr>
              <a:t> </a:t>
            </a:r>
            <a:r>
              <a:rPr sz="4350" i="1" spc="-30" baseline="-24904" dirty="0">
                <a:latin typeface="Times New Roman"/>
                <a:cs typeface="Times New Roman"/>
              </a:rPr>
              <a:t>H</a:t>
            </a:r>
            <a:r>
              <a:rPr sz="4350" i="1" spc="-508" baseline="-24904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Symbol"/>
                <a:cs typeface="Symbol"/>
              </a:rPr>
              <a:t>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6750" spc="-568" baseline="-19753" dirty="0">
                <a:latin typeface="Symbol"/>
                <a:cs typeface="Symbol"/>
              </a:rPr>
              <a:t></a:t>
            </a:r>
            <a:r>
              <a:rPr sz="4350" i="1" spc="-14" baseline="-24904" dirty="0">
                <a:latin typeface="Times New Roman"/>
                <a:cs typeface="Times New Roman"/>
              </a:rPr>
              <a:t>e</a:t>
            </a:r>
            <a:r>
              <a:rPr sz="4350" i="1" spc="-480" baseline="-24904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90" dirty="0">
                <a:latin typeface="Times New Roman"/>
                <a:cs typeface="Times New Roman"/>
              </a:rPr>
              <a:t> </a:t>
            </a:r>
            <a:r>
              <a:rPr sz="6750" spc="-434" baseline="-19753" dirty="0">
                <a:latin typeface="Symbol"/>
                <a:cs typeface="Symbol"/>
              </a:rPr>
              <a:t></a:t>
            </a:r>
            <a:r>
              <a:rPr sz="4350" spc="-14" baseline="-24904" dirty="0">
                <a:latin typeface="Times New Roman"/>
                <a:cs typeface="Times New Roman"/>
              </a:rPr>
              <a:t>,</a:t>
            </a:r>
            <a:endParaRPr sz="4350" baseline="-249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447" y="6020246"/>
            <a:ext cx="9621520" cy="1535036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76200">
              <a:spcBef>
                <a:spcPts val="710"/>
              </a:spcBef>
            </a:pPr>
            <a:r>
              <a:rPr sz="2900" spc="-60" dirty="0">
                <a:latin typeface="Times New Roman"/>
                <a:cs typeface="Times New Roman"/>
              </a:rPr>
              <a:t>B</a:t>
            </a:r>
            <a:r>
              <a:rPr sz="2900" spc="-10" dirty="0">
                <a:latin typeface="Times New Roman"/>
                <a:cs typeface="Times New Roman"/>
              </a:rPr>
              <a:t>i</a:t>
            </a:r>
            <a:r>
              <a:rPr sz="2900" spc="-40" dirty="0">
                <a:latin typeface="Times New Roman"/>
                <a:cs typeface="Times New Roman"/>
              </a:rPr>
              <a:t>l</a:t>
            </a:r>
            <a:r>
              <a:rPr sz="2900" spc="-10" dirty="0">
                <a:latin typeface="Times New Roman"/>
                <a:cs typeface="Times New Roman"/>
              </a:rPr>
              <a:t>a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h</a:t>
            </a:r>
            <a:r>
              <a:rPr sz="2900" i="1" spc="-408" dirty="0">
                <a:latin typeface="Times New Roman"/>
                <a:cs typeface="Times New Roman"/>
              </a:rPr>
              <a:t> </a:t>
            </a:r>
            <a:r>
              <a:rPr sz="5700" spc="-134" baseline="-2923" dirty="0">
                <a:latin typeface="Symbol"/>
                <a:cs typeface="Symbol"/>
              </a:rPr>
              <a:t></a:t>
            </a:r>
            <a:r>
              <a:rPr sz="2900" i="1" spc="180" dirty="0">
                <a:latin typeface="Times New Roman"/>
                <a:cs typeface="Times New Roman"/>
              </a:rPr>
              <a:t>n</a:t>
            </a:r>
            <a:r>
              <a:rPr sz="5700" spc="-480" baseline="-2923" dirty="0">
                <a:latin typeface="Symbol"/>
                <a:cs typeface="Symbol"/>
              </a:rPr>
              <a:t></a:t>
            </a:r>
            <a:r>
              <a:rPr sz="5700" spc="-344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riil</a:t>
            </a:r>
            <a:r>
              <a:rPr sz="2900" i="1" spc="280" dirty="0">
                <a:latin typeface="Times New Roman"/>
                <a:cs typeface="Times New Roman"/>
              </a:rPr>
              <a:t> </a:t>
            </a:r>
            <a:r>
              <a:rPr sz="2900" spc="-70" dirty="0">
                <a:latin typeface="Times New Roman"/>
                <a:cs typeface="Times New Roman"/>
              </a:rPr>
              <a:t>m</a:t>
            </a:r>
            <a:r>
              <a:rPr sz="2900" spc="-4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ka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i="1" spc="-20" dirty="0">
                <a:latin typeface="Times New Roman"/>
                <a:cs typeface="Times New Roman"/>
              </a:rPr>
              <a:t>H</a:t>
            </a:r>
            <a:r>
              <a:rPr sz="2900" i="1" spc="-3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</a:t>
            </a:r>
            <a:r>
              <a:rPr sz="2900" i="1" spc="-310" dirty="0">
                <a:latin typeface="Times New Roman"/>
                <a:cs typeface="Times New Roman"/>
              </a:rPr>
              <a:t>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2550" spc="104" baseline="4248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)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80" dirty="0">
                <a:latin typeface="Times New Roman"/>
                <a:cs typeface="Times New Roman"/>
              </a:rPr>
              <a:t> </a:t>
            </a:r>
            <a:r>
              <a:rPr sz="6450" spc="30" baseline="-9043" dirty="0">
                <a:latin typeface="Symbol"/>
                <a:cs typeface="Symbol"/>
              </a:rPr>
              <a:t></a:t>
            </a:r>
            <a:r>
              <a:rPr sz="6450" spc="-284" baseline="-9043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h</a:t>
            </a:r>
            <a:r>
              <a:rPr sz="2900" i="1" spc="-390" dirty="0">
                <a:latin typeface="Times New Roman"/>
                <a:cs typeface="Times New Roman"/>
              </a:rPr>
              <a:t> </a:t>
            </a:r>
            <a:r>
              <a:rPr sz="5700" spc="-164" baseline="-2923" dirty="0">
                <a:latin typeface="Symbol"/>
                <a:cs typeface="Symbol"/>
              </a:rPr>
              <a:t></a:t>
            </a:r>
            <a:r>
              <a:rPr sz="2900" i="1" spc="-10" dirty="0">
                <a:latin typeface="Times New Roman"/>
                <a:cs typeface="Times New Roman"/>
              </a:rPr>
              <a:t>k</a:t>
            </a:r>
            <a:r>
              <a:rPr sz="2900" i="1" spc="-300" dirty="0">
                <a:latin typeface="Times New Roman"/>
                <a:cs typeface="Times New Roman"/>
              </a:rPr>
              <a:t> </a:t>
            </a:r>
            <a:r>
              <a:rPr sz="5700" spc="-60" baseline="-2923" dirty="0">
                <a:latin typeface="Symbol"/>
                <a:cs typeface="Symbol"/>
              </a:rPr>
              <a:t></a:t>
            </a:r>
            <a:r>
              <a:rPr sz="2900" i="1" spc="110" dirty="0">
                <a:latin typeface="Times New Roman"/>
                <a:cs typeface="Times New Roman"/>
              </a:rPr>
              <a:t>e</a:t>
            </a:r>
            <a:r>
              <a:rPr sz="2400" spc="44" baseline="45138" dirty="0">
                <a:latin typeface="Symbol"/>
                <a:cs typeface="Symbol"/>
              </a:rPr>
              <a:t></a:t>
            </a:r>
            <a:r>
              <a:rPr sz="2400" spc="44" baseline="45138" dirty="0">
                <a:latin typeface="Times New Roman"/>
                <a:cs typeface="Times New Roman"/>
              </a:rPr>
              <a:t> </a:t>
            </a:r>
            <a:r>
              <a:rPr sz="2400" i="1" spc="-30" baseline="45138" dirty="0">
                <a:latin typeface="Times New Roman"/>
                <a:cs typeface="Times New Roman"/>
              </a:rPr>
              <a:t>j</a:t>
            </a:r>
            <a:r>
              <a:rPr sz="2550" i="1" spc="74" baseline="42483" dirty="0">
                <a:latin typeface="Symbol"/>
                <a:cs typeface="Symbol"/>
              </a:rPr>
              <a:t></a:t>
            </a:r>
            <a:r>
              <a:rPr sz="2400" i="1" spc="44" baseline="45138" dirty="0">
                <a:latin typeface="Times New Roman"/>
                <a:cs typeface="Times New Roman"/>
              </a:rPr>
              <a:t>k</a:t>
            </a:r>
            <a:r>
              <a:rPr sz="2400" i="1" baseline="45138" dirty="0">
                <a:latin typeface="Times New Roman"/>
                <a:cs typeface="Times New Roman"/>
              </a:rPr>
              <a:t>  </a:t>
            </a:r>
            <a:r>
              <a:rPr sz="2400" i="1" spc="224" baseline="45138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si</a:t>
            </a:r>
            <a:r>
              <a:rPr sz="2900" spc="-70" dirty="0">
                <a:latin typeface="Times New Roman"/>
                <a:cs typeface="Times New Roman"/>
              </a:rPr>
              <a:t>m</a:t>
            </a:r>
            <a:r>
              <a:rPr sz="2900" spc="-40" dirty="0">
                <a:latin typeface="Times New Roman"/>
                <a:cs typeface="Times New Roman"/>
              </a:rPr>
              <a:t>e</a:t>
            </a:r>
            <a:r>
              <a:rPr sz="2900" spc="-10" dirty="0">
                <a:latin typeface="Times New Roman"/>
                <a:cs typeface="Times New Roman"/>
              </a:rPr>
              <a:t>t</a:t>
            </a:r>
            <a:r>
              <a:rPr sz="2900" spc="-30" dirty="0">
                <a:latin typeface="Times New Roman"/>
                <a:cs typeface="Times New Roman"/>
              </a:rPr>
              <a:t>r</a:t>
            </a:r>
            <a:r>
              <a:rPr sz="2900" spc="-10" dirty="0">
                <a:latin typeface="Times New Roman"/>
                <a:cs typeface="Times New Roman"/>
              </a:rPr>
              <a:t>is </a:t>
            </a:r>
            <a:r>
              <a:rPr sz="2900" spc="-30" dirty="0">
                <a:latin typeface="Times New Roman"/>
                <a:cs typeface="Times New Roman"/>
              </a:rPr>
              <a:t>c</a:t>
            </a:r>
            <a:r>
              <a:rPr sz="2900" spc="-10" dirty="0">
                <a:latin typeface="Times New Roman"/>
                <a:cs typeface="Times New Roman"/>
              </a:rPr>
              <a:t>onjug</a:t>
            </a:r>
            <a:r>
              <a:rPr sz="2900" spc="-4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te</a:t>
            </a:r>
            <a:endParaRPr sz="2900">
              <a:latin typeface="Times New Roman"/>
              <a:cs typeface="Times New Roman"/>
            </a:endParaRPr>
          </a:p>
          <a:p>
            <a:pPr marL="375920" algn="ctr">
              <a:spcBef>
                <a:spcPts val="260"/>
              </a:spcBef>
            </a:pPr>
            <a:r>
              <a:rPr sz="1600" i="1" spc="30" dirty="0">
                <a:latin typeface="Times New Roman"/>
                <a:cs typeface="Times New Roman"/>
              </a:rPr>
              <a:t>k</a:t>
            </a:r>
            <a:r>
              <a:rPr sz="1600" i="1" spc="-19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Symbol"/>
                <a:cs typeface="Symbol"/>
              </a:rPr>
              <a:t></a:t>
            </a:r>
            <a:endParaRPr sz="1600">
              <a:latin typeface="Symbol"/>
              <a:cs typeface="Symbol"/>
            </a:endParaRPr>
          </a:p>
          <a:p>
            <a:pPr marL="76200">
              <a:spcBef>
                <a:spcPts val="438"/>
              </a:spcBef>
            </a:pPr>
            <a:r>
              <a:rPr sz="2900" spc="-40" dirty="0">
                <a:latin typeface="Times New Roman"/>
                <a:cs typeface="Times New Roman"/>
              </a:rPr>
              <a:t>Artinya </a:t>
            </a:r>
            <a:r>
              <a:rPr sz="2900" spc="-10" dirty="0"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0597" y="9045362"/>
            <a:ext cx="0" cy="52324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142"/>
                </a:lnTo>
              </a:path>
            </a:pathLst>
          </a:custGeom>
          <a:ln w="8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0" name="object 10"/>
          <p:cNvSpPr/>
          <p:nvPr/>
        </p:nvSpPr>
        <p:spPr>
          <a:xfrm>
            <a:off x="7228107" y="9045362"/>
            <a:ext cx="0" cy="52324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142"/>
                </a:lnTo>
              </a:path>
            </a:pathLst>
          </a:custGeom>
          <a:ln w="8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1" name="object 11"/>
          <p:cNvSpPr/>
          <p:nvPr/>
        </p:nvSpPr>
        <p:spPr>
          <a:xfrm>
            <a:off x="7661997" y="9045362"/>
            <a:ext cx="0" cy="52324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142"/>
                </a:lnTo>
              </a:path>
            </a:pathLst>
          </a:custGeom>
          <a:ln w="8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" name="object 12"/>
          <p:cNvSpPr/>
          <p:nvPr/>
        </p:nvSpPr>
        <p:spPr>
          <a:xfrm>
            <a:off x="8922687" y="9045362"/>
            <a:ext cx="0" cy="52324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142"/>
                </a:lnTo>
              </a:path>
            </a:pathLst>
          </a:custGeom>
          <a:ln w="8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" name="object 13"/>
          <p:cNvSpPr txBox="1"/>
          <p:nvPr/>
        </p:nvSpPr>
        <p:spPr>
          <a:xfrm>
            <a:off x="11243921" y="7675779"/>
            <a:ext cx="5100320" cy="11875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22018">
              <a:lnSpc>
                <a:spcPts val="1060"/>
              </a:lnSpc>
              <a:spcBef>
                <a:spcPts val="260"/>
              </a:spcBef>
              <a:tabLst>
                <a:tab pos="2449830" algn="l"/>
              </a:tabLst>
            </a:pP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r>
              <a:rPr sz="1700" spc="-30" dirty="0">
                <a:latin typeface="Times New Roman"/>
                <a:cs typeface="Times New Roman"/>
              </a:rPr>
              <a:t>	</a:t>
            </a:r>
            <a:r>
              <a:rPr sz="1600" spc="30" dirty="0">
                <a:latin typeface="Symbol"/>
                <a:cs typeface="Symbol"/>
              </a:rPr>
              <a:t>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endParaRPr sz="1700">
              <a:latin typeface="Symbol"/>
              <a:cs typeface="Symbol"/>
            </a:endParaRPr>
          </a:p>
          <a:p>
            <a:pPr marL="143510">
              <a:lnSpc>
                <a:spcPts val="2500"/>
              </a:lnSpc>
              <a:tabLst>
                <a:tab pos="1186180" algn="l"/>
                <a:tab pos="2887980" algn="l"/>
              </a:tabLst>
            </a:pPr>
            <a:r>
              <a:rPr sz="2900" i="1" spc="110" dirty="0">
                <a:latin typeface="Times New Roman"/>
                <a:cs typeface="Times New Roman"/>
              </a:rPr>
              <a:t>H</a:t>
            </a:r>
            <a:r>
              <a:rPr sz="2400" i="1" spc="164" baseline="-24305" dirty="0">
                <a:latin typeface="Times New Roman"/>
                <a:cs typeface="Times New Roman"/>
              </a:rPr>
              <a:t>r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	</a:t>
            </a:r>
            <a:r>
              <a:rPr sz="2900" spc="-10" dirty="0">
                <a:latin typeface="Times New Roman"/>
                <a:cs typeface="Times New Roman"/>
              </a:rPr>
              <a:t>)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150" dirty="0">
                <a:latin typeface="Times New Roman"/>
                <a:cs typeface="Times New Roman"/>
              </a:rPr>
              <a:t> </a:t>
            </a:r>
            <a:r>
              <a:rPr sz="2900" i="1" spc="110" dirty="0">
                <a:latin typeface="Times New Roman"/>
                <a:cs typeface="Times New Roman"/>
              </a:rPr>
              <a:t>H</a:t>
            </a:r>
            <a:r>
              <a:rPr sz="2400" i="1" spc="164" baseline="-24305" dirty="0">
                <a:latin typeface="Times New Roman"/>
                <a:cs typeface="Times New Roman"/>
              </a:rPr>
              <a:t>r</a:t>
            </a:r>
            <a:r>
              <a:rPr sz="2400" i="1" spc="150" baseline="-2430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	</a:t>
            </a:r>
            <a:r>
              <a:rPr sz="2900" spc="-10" dirty="0">
                <a:latin typeface="Times New Roman"/>
                <a:cs typeface="Times New Roman"/>
              </a:rPr>
              <a:t>) </a:t>
            </a:r>
            <a:r>
              <a:rPr sz="2900" spc="-20" dirty="0">
                <a:latin typeface="Times New Roman"/>
                <a:cs typeface="Times New Roman"/>
              </a:rPr>
              <a:t>fungsi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genap</a:t>
            </a:r>
            <a:endParaRPr sz="2900">
              <a:latin typeface="Times New Roman"/>
              <a:cs typeface="Times New Roman"/>
            </a:endParaRPr>
          </a:p>
          <a:p>
            <a:pPr marL="816610">
              <a:lnSpc>
                <a:spcPts val="1060"/>
              </a:lnSpc>
              <a:spcBef>
                <a:spcPts val="1760"/>
              </a:spcBef>
              <a:tabLst>
                <a:tab pos="2519680" algn="l"/>
              </a:tabLst>
            </a:pP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r>
              <a:rPr sz="1700" spc="-30" dirty="0">
                <a:latin typeface="Times New Roman"/>
                <a:cs typeface="Times New Roman"/>
              </a:rPr>
              <a:t>	</a:t>
            </a:r>
            <a:r>
              <a:rPr sz="1600" spc="30" dirty="0">
                <a:latin typeface="Symbol"/>
                <a:cs typeface="Symbol"/>
              </a:rPr>
              <a:t>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Symbol"/>
                <a:cs typeface="Symbol"/>
              </a:rPr>
              <a:t></a:t>
            </a:r>
            <a:endParaRPr sz="1700">
              <a:latin typeface="Symbol"/>
              <a:cs typeface="Symbol"/>
            </a:endParaRPr>
          </a:p>
          <a:p>
            <a:pPr marL="76200">
              <a:lnSpc>
                <a:spcPts val="2500"/>
              </a:lnSpc>
              <a:tabLst>
                <a:tab pos="1084580" algn="l"/>
                <a:tab pos="2960370" algn="l"/>
              </a:tabLst>
            </a:pPr>
            <a:r>
              <a:rPr sz="2900" i="1" spc="70" dirty="0">
                <a:latin typeface="Times New Roman"/>
                <a:cs typeface="Times New Roman"/>
              </a:rPr>
              <a:t>H</a:t>
            </a:r>
            <a:r>
              <a:rPr sz="2400" i="1" spc="104" baseline="-24305" dirty="0">
                <a:latin typeface="Times New Roman"/>
                <a:cs typeface="Times New Roman"/>
              </a:rPr>
              <a:t>i</a:t>
            </a:r>
            <a:r>
              <a:rPr sz="2400" i="1" spc="120" baseline="-2430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	</a:t>
            </a:r>
            <a:r>
              <a:rPr sz="2900" spc="-10" dirty="0">
                <a:latin typeface="Times New Roman"/>
                <a:cs typeface="Times New Roman"/>
              </a:rPr>
              <a:t>)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Symbol"/>
                <a:cs typeface="Symbol"/>
              </a:rPr>
              <a:t></a:t>
            </a:r>
            <a:r>
              <a:rPr sz="2900" i="1" spc="100" dirty="0">
                <a:latin typeface="Times New Roman"/>
                <a:cs typeface="Times New Roman"/>
              </a:rPr>
              <a:t>H</a:t>
            </a:r>
            <a:r>
              <a:rPr sz="2400" i="1" spc="150" baseline="-24305" dirty="0">
                <a:latin typeface="Times New Roman"/>
                <a:cs typeface="Times New Roman"/>
              </a:rPr>
              <a:t>i</a:t>
            </a:r>
            <a:r>
              <a:rPr sz="2400" i="1" spc="134" baseline="-2430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	</a:t>
            </a:r>
            <a:r>
              <a:rPr sz="2900" spc="-10" dirty="0">
                <a:latin typeface="Times New Roman"/>
                <a:cs typeface="Times New Roman"/>
              </a:rPr>
              <a:t>) </a:t>
            </a:r>
            <a:r>
              <a:rPr sz="2900" spc="-20" dirty="0">
                <a:latin typeface="Times New Roman"/>
                <a:cs typeface="Times New Roman"/>
              </a:rPr>
              <a:t>fungsi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ganjil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055165" y="8808624"/>
            <a:ext cx="9832340" cy="135896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86360" indent="39370">
              <a:lnSpc>
                <a:spcPct val="113900"/>
              </a:lnSpc>
              <a:spcBef>
                <a:spcPts val="200"/>
              </a:spcBef>
              <a:tabLst>
                <a:tab pos="5369560" algn="l"/>
              </a:tabLst>
            </a:pPr>
            <a:r>
              <a:rPr sz="2900" i="1" spc="-20" dirty="0">
                <a:latin typeface="Times New Roman"/>
                <a:cs typeface="Times New Roman"/>
              </a:rPr>
              <a:t>H 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2550" i="1" spc="-44" baseline="4248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) 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-10" dirty="0">
                <a:latin typeface="Times New Roman"/>
                <a:cs typeface="Times New Roman"/>
              </a:rPr>
              <a:t>  </a:t>
            </a:r>
            <a:r>
              <a:rPr sz="2900" i="1" spc="-20" dirty="0">
                <a:latin typeface="Times New Roman"/>
                <a:cs typeface="Times New Roman"/>
              </a:rPr>
              <a:t>H </a:t>
            </a:r>
            <a:r>
              <a:rPr sz="2900" spc="40" dirty="0">
                <a:latin typeface="Times New Roman"/>
                <a:cs typeface="Times New Roman"/>
              </a:rPr>
              <a:t>(</a:t>
            </a:r>
            <a:r>
              <a:rPr sz="2900" i="1" spc="40" dirty="0">
                <a:latin typeface="Times New Roman"/>
                <a:cs typeface="Times New Roman"/>
              </a:rPr>
              <a:t>e</a:t>
            </a:r>
            <a:r>
              <a:rPr sz="2400" spc="60" baseline="45138" dirty="0">
                <a:latin typeface="Symbol"/>
                <a:cs typeface="Symbol"/>
              </a:rPr>
              <a:t></a:t>
            </a:r>
            <a:r>
              <a:rPr sz="2400" spc="60" baseline="45138" dirty="0">
                <a:latin typeface="Times New Roman"/>
                <a:cs typeface="Times New Roman"/>
              </a:rPr>
              <a:t> </a:t>
            </a:r>
            <a:r>
              <a:rPr sz="2400" i="1" spc="-44" baseline="45138" dirty="0">
                <a:latin typeface="Times New Roman"/>
                <a:cs typeface="Times New Roman"/>
              </a:rPr>
              <a:t>j</a:t>
            </a:r>
            <a:r>
              <a:rPr sz="2550" i="1" spc="-44" baseline="42483" dirty="0">
                <a:latin typeface="Symbol"/>
                <a:cs typeface="Symbol"/>
              </a:rPr>
              <a:t></a:t>
            </a:r>
            <a:r>
              <a:rPr sz="2550" i="1" spc="-44" baseline="4248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)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fungsi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genap,	</a:t>
            </a:r>
            <a:r>
              <a:rPr sz="3000" i="1" spc="-60" dirty="0">
                <a:latin typeface="Symbol"/>
                <a:cs typeface="Symbol"/>
              </a:rPr>
              <a:t></a:t>
            </a:r>
            <a:r>
              <a:rPr sz="3000" i="1" spc="-60" dirty="0">
                <a:latin typeface="Times New Roman"/>
                <a:cs typeface="Times New Roman"/>
              </a:rPr>
              <a:t> </a:t>
            </a:r>
            <a:r>
              <a:rPr sz="5700" spc="-270" baseline="-2923" dirty="0">
                <a:latin typeface="Symbol"/>
                <a:cs typeface="Symbol"/>
              </a:rPr>
              <a:t></a:t>
            </a:r>
            <a:r>
              <a:rPr sz="3000" i="1" spc="-180" dirty="0">
                <a:latin typeface="Symbol"/>
                <a:cs typeface="Symbol"/>
              </a:rPr>
              <a:t></a:t>
            </a:r>
            <a:r>
              <a:rPr sz="3000" i="1" spc="-180" dirty="0">
                <a:latin typeface="Times New Roman"/>
                <a:cs typeface="Times New Roman"/>
              </a:rPr>
              <a:t> </a:t>
            </a:r>
            <a:r>
              <a:rPr sz="5700" spc="-480" baseline="-2923" dirty="0">
                <a:latin typeface="Symbol"/>
                <a:cs typeface="Symbol"/>
              </a:rPr>
              <a:t></a:t>
            </a:r>
            <a:r>
              <a:rPr sz="5700" spc="-480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ymbol"/>
                <a:cs typeface="Symbol"/>
              </a:rPr>
              <a:t>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120" dirty="0">
                <a:latin typeface="Symbol"/>
                <a:cs typeface="Symbol"/>
              </a:rPr>
              <a:t></a:t>
            </a:r>
            <a:r>
              <a:rPr sz="3000" i="1" spc="-120" dirty="0">
                <a:latin typeface="Symbol"/>
                <a:cs typeface="Symbol"/>
              </a:rPr>
              <a:t></a:t>
            </a:r>
            <a:r>
              <a:rPr sz="3000" i="1" spc="-120" dirty="0">
                <a:latin typeface="Times New Roman"/>
                <a:cs typeface="Times New Roman"/>
              </a:rPr>
              <a:t> </a:t>
            </a:r>
            <a:r>
              <a:rPr sz="5700" spc="-150" baseline="-2923" dirty="0">
                <a:latin typeface="Symbol"/>
                <a:cs typeface="Symbol"/>
              </a:rPr>
              <a:t></a:t>
            </a:r>
            <a:r>
              <a:rPr sz="2900" spc="-100" dirty="0">
                <a:latin typeface="Symbol"/>
                <a:cs typeface="Symbol"/>
              </a:rPr>
              <a:t></a:t>
            </a:r>
            <a:r>
              <a:rPr sz="3000" i="1" spc="-100" dirty="0">
                <a:latin typeface="Symbol"/>
                <a:cs typeface="Symbol"/>
              </a:rPr>
              <a:t></a:t>
            </a:r>
            <a:r>
              <a:rPr sz="3000" i="1" spc="-100" dirty="0">
                <a:latin typeface="Times New Roman"/>
                <a:cs typeface="Times New Roman"/>
              </a:rPr>
              <a:t> </a:t>
            </a:r>
            <a:r>
              <a:rPr sz="5700" spc="-480" baseline="-2923" dirty="0">
                <a:latin typeface="Symbol"/>
                <a:cs typeface="Symbol"/>
              </a:rPr>
              <a:t></a:t>
            </a:r>
            <a:r>
              <a:rPr sz="5700" spc="-480" baseline="-2923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fungsi</a:t>
            </a:r>
            <a:r>
              <a:rPr sz="2900" spc="-34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ganjil  </a:t>
            </a:r>
            <a:r>
              <a:rPr sz="2900" spc="-20" dirty="0">
                <a:latin typeface="Times New Roman"/>
                <a:cs typeface="Times New Roman"/>
              </a:rPr>
              <a:t>Group </a:t>
            </a:r>
            <a:r>
              <a:rPr sz="2900" spc="-40" dirty="0">
                <a:latin typeface="Times New Roman"/>
                <a:cs typeface="Times New Roman"/>
              </a:rPr>
              <a:t>delay </a:t>
            </a:r>
            <a:r>
              <a:rPr sz="2900" spc="-10" dirty="0">
                <a:latin typeface="Times New Roman"/>
                <a:cs typeface="Times New Roman"/>
              </a:rPr>
              <a:t>: </a:t>
            </a:r>
            <a:r>
              <a:rPr sz="3000" i="1" spc="-60" dirty="0">
                <a:latin typeface="Symbol"/>
                <a:cs typeface="Symbol"/>
              </a:rPr>
              <a:t></a:t>
            </a:r>
            <a:r>
              <a:rPr sz="3000" i="1" spc="-60" dirty="0">
                <a:latin typeface="Times New Roman"/>
                <a:cs typeface="Times New Roman"/>
              </a:rPr>
              <a:t> </a:t>
            </a:r>
            <a:r>
              <a:rPr sz="5700" spc="-254" baseline="-2923" dirty="0">
                <a:latin typeface="Symbol"/>
                <a:cs typeface="Symbol"/>
              </a:rPr>
              <a:t></a:t>
            </a:r>
            <a:r>
              <a:rPr sz="3000" i="1" spc="-170" dirty="0">
                <a:latin typeface="Symbol"/>
                <a:cs typeface="Symbol"/>
              </a:rPr>
              <a:t></a:t>
            </a:r>
            <a:r>
              <a:rPr sz="3000" i="1" spc="-170" dirty="0">
                <a:latin typeface="Times New Roman"/>
                <a:cs typeface="Times New Roman"/>
              </a:rPr>
              <a:t> </a:t>
            </a:r>
            <a:r>
              <a:rPr sz="5700" spc="-480" baseline="-2923" dirty="0">
                <a:latin typeface="Symbol"/>
                <a:cs typeface="Symbol"/>
              </a:rPr>
              <a:t></a:t>
            </a:r>
            <a:r>
              <a:rPr sz="5700" spc="-480" baseline="-2923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= - </a:t>
            </a:r>
            <a:r>
              <a:rPr sz="3000" i="1" spc="-60" dirty="0">
                <a:latin typeface="Symbol"/>
                <a:cs typeface="Symbol"/>
              </a:rPr>
              <a:t></a:t>
            </a:r>
            <a:r>
              <a:rPr sz="3000" i="1" spc="-60" dirty="0">
                <a:latin typeface="Times New Roman"/>
                <a:cs typeface="Times New Roman"/>
              </a:rPr>
              <a:t> </a:t>
            </a:r>
            <a:r>
              <a:rPr sz="5700" spc="-150" baseline="-2923" dirty="0">
                <a:latin typeface="Symbol"/>
                <a:cs typeface="Symbol"/>
              </a:rPr>
              <a:t></a:t>
            </a:r>
            <a:r>
              <a:rPr sz="2900" spc="-100" dirty="0">
                <a:latin typeface="Symbol"/>
                <a:cs typeface="Symbol"/>
              </a:rPr>
              <a:t></a:t>
            </a:r>
            <a:r>
              <a:rPr sz="3000" i="1" spc="-100" dirty="0">
                <a:latin typeface="Symbol"/>
                <a:cs typeface="Symbol"/>
              </a:rPr>
              <a:t></a:t>
            </a:r>
            <a:r>
              <a:rPr sz="3000" i="1" spc="-100" dirty="0">
                <a:latin typeface="Times New Roman"/>
                <a:cs typeface="Times New Roman"/>
              </a:rPr>
              <a:t> </a:t>
            </a:r>
            <a:r>
              <a:rPr sz="5700" spc="-480" baseline="-2923" dirty="0">
                <a:latin typeface="Symbol"/>
                <a:cs typeface="Symbol"/>
              </a:rPr>
              <a:t></a:t>
            </a:r>
            <a:r>
              <a:rPr sz="5700" spc="-480" baseline="-2923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fungsi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ganjil</a:t>
            </a:r>
            <a:endParaRPr sz="2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667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0617" y="2925355"/>
            <a:ext cx="0" cy="429258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259"/>
                </a:lnTo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985783" y="2925355"/>
            <a:ext cx="0" cy="429258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259"/>
                </a:lnTo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5072676" y="1335944"/>
            <a:ext cx="11715750" cy="298286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76200">
              <a:spcBef>
                <a:spcPts val="960"/>
              </a:spcBef>
            </a:pPr>
            <a:r>
              <a:rPr sz="2300" spc="30" dirty="0">
                <a:latin typeface="Times New Roman"/>
                <a:cs typeface="Times New Roman"/>
              </a:rPr>
              <a:t>Contoh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1.</a:t>
            </a:r>
            <a:endParaRPr sz="2300">
              <a:latin typeface="Times New Roman"/>
              <a:cs typeface="Times New Roman"/>
            </a:endParaRPr>
          </a:p>
          <a:p>
            <a:pPr marL="80010">
              <a:spcBef>
                <a:spcPts val="780"/>
              </a:spcBef>
            </a:pPr>
            <a:r>
              <a:rPr sz="2300" spc="10" dirty="0">
                <a:latin typeface="Times New Roman"/>
                <a:cs typeface="Times New Roman"/>
              </a:rPr>
              <a:t>Persamaan </a:t>
            </a:r>
            <a:r>
              <a:rPr sz="2300" spc="20" dirty="0">
                <a:latin typeface="Times New Roman"/>
                <a:cs typeface="Times New Roman"/>
              </a:rPr>
              <a:t>suatu sistem </a:t>
            </a:r>
            <a:r>
              <a:rPr sz="2300" spc="10" dirty="0">
                <a:latin typeface="Times New Roman"/>
                <a:cs typeface="Times New Roman"/>
              </a:rPr>
              <a:t>linier </a:t>
            </a:r>
            <a:r>
              <a:rPr sz="2300" spc="20" dirty="0">
                <a:latin typeface="Times New Roman"/>
                <a:cs typeface="Times New Roman"/>
              </a:rPr>
              <a:t>tidak </a:t>
            </a:r>
            <a:r>
              <a:rPr sz="2300" spc="10" dirty="0">
                <a:latin typeface="Times New Roman"/>
                <a:cs typeface="Times New Roman"/>
              </a:rPr>
              <a:t>berubah terhadap </a:t>
            </a:r>
            <a:r>
              <a:rPr sz="2300" spc="20" dirty="0">
                <a:latin typeface="Times New Roman"/>
                <a:cs typeface="Times New Roman"/>
              </a:rPr>
              <a:t>waktu </a:t>
            </a:r>
            <a:r>
              <a:rPr sz="2300" dirty="0">
                <a:latin typeface="Times New Roman"/>
                <a:cs typeface="Times New Roman"/>
              </a:rPr>
              <a:t>yang </a:t>
            </a:r>
            <a:r>
              <a:rPr sz="2300" spc="10" dirty="0">
                <a:latin typeface="Times New Roman"/>
                <a:cs typeface="Times New Roman"/>
              </a:rPr>
              <a:t>kausal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107950">
              <a:lnSpc>
                <a:spcPts val="3610"/>
              </a:lnSpc>
              <a:spcBef>
                <a:spcPts val="330"/>
              </a:spcBef>
            </a:pPr>
            <a:r>
              <a:rPr sz="3450" i="1" spc="44" baseline="4830" dirty="0">
                <a:latin typeface="Times New Roman"/>
                <a:cs typeface="Times New Roman"/>
              </a:rPr>
              <a:t>y</a:t>
            </a:r>
            <a:r>
              <a:rPr sz="3450" i="1" spc="-418" baseline="483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</a:t>
            </a:r>
            <a:r>
              <a:rPr sz="3450" i="1" spc="-74" baseline="4830" dirty="0">
                <a:latin typeface="Times New Roman"/>
                <a:cs typeface="Times New Roman"/>
              </a:rPr>
              <a:t>n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208" baseline="4830" dirty="0">
                <a:latin typeface="Times New Roman"/>
                <a:cs typeface="Times New Roman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x</a:t>
            </a:r>
            <a:r>
              <a:rPr sz="3450" i="1" spc="-450" baseline="483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</a:t>
            </a:r>
            <a:r>
              <a:rPr sz="3450" i="1" spc="-74" baseline="4830" dirty="0">
                <a:latin typeface="Times New Roman"/>
                <a:cs typeface="Times New Roman"/>
              </a:rPr>
              <a:t>n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</a:t>
            </a:r>
            <a:r>
              <a:rPr sz="3450" spc="-224" baseline="4830" dirty="0">
                <a:latin typeface="Times New Roman"/>
                <a:cs typeface="Times New Roman"/>
              </a:rPr>
              <a:t> </a:t>
            </a:r>
            <a:r>
              <a:rPr sz="3450" spc="88" baseline="4830" dirty="0">
                <a:latin typeface="Arial"/>
                <a:cs typeface="Arial"/>
              </a:rPr>
              <a:t>0</a:t>
            </a:r>
            <a:r>
              <a:rPr sz="3450" i="1" spc="88" baseline="4830" dirty="0">
                <a:latin typeface="Times New Roman"/>
                <a:cs typeface="Times New Roman"/>
              </a:rPr>
              <a:t>,</a:t>
            </a:r>
            <a:r>
              <a:rPr sz="3450" spc="88" baseline="4830" dirty="0">
                <a:latin typeface="Arial"/>
                <a:cs typeface="Arial"/>
              </a:rPr>
              <a:t>9</a:t>
            </a:r>
            <a:r>
              <a:rPr sz="3450" spc="-568" baseline="4830" dirty="0">
                <a:latin typeface="Arial"/>
                <a:cs typeface="Arial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y</a:t>
            </a:r>
            <a:r>
              <a:rPr sz="3450" i="1" spc="-390" baseline="483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Symbol"/>
                <a:cs typeface="Symbol"/>
              </a:rPr>
              <a:t></a:t>
            </a:r>
            <a:r>
              <a:rPr sz="3450" i="1" spc="-30" baseline="4830" dirty="0">
                <a:latin typeface="Times New Roman"/>
                <a:cs typeface="Times New Roman"/>
              </a:rPr>
              <a:t>n</a:t>
            </a:r>
            <a:r>
              <a:rPr sz="3450" i="1" spc="-164" baseline="483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</a:t>
            </a:r>
            <a:r>
              <a:rPr sz="3450" spc="-494" baseline="4830" dirty="0">
                <a:latin typeface="Times New Roman"/>
                <a:cs typeface="Times New Roman"/>
              </a:rPr>
              <a:t> </a:t>
            </a:r>
            <a:r>
              <a:rPr sz="3450" spc="-314" baseline="4830" dirty="0">
                <a:latin typeface="Arial"/>
                <a:cs typeface="Arial"/>
              </a:rPr>
              <a:t>1</a:t>
            </a:r>
            <a:r>
              <a:rPr sz="3100" spc="-210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  <a:p>
            <a:pPr marL="76200">
              <a:lnSpc>
                <a:spcPts val="4330"/>
              </a:lnSpc>
            </a:pPr>
            <a:r>
              <a:rPr sz="2300" spc="20" dirty="0">
                <a:latin typeface="Times New Roman"/>
                <a:cs typeface="Times New Roman"/>
              </a:rPr>
              <a:t>Turunkan </a:t>
            </a:r>
            <a:r>
              <a:rPr sz="2300" spc="10" dirty="0">
                <a:latin typeface="Times New Roman"/>
                <a:cs typeface="Times New Roman"/>
              </a:rPr>
              <a:t>persamaan </a:t>
            </a:r>
            <a:r>
              <a:rPr sz="2300" i="1" spc="50" dirty="0">
                <a:latin typeface="Times New Roman"/>
                <a:cs typeface="Times New Roman"/>
              </a:rPr>
              <a:t>H </a:t>
            </a:r>
            <a:r>
              <a:rPr sz="5550" spc="-208" baseline="-4504" dirty="0">
                <a:latin typeface="Symbol"/>
                <a:cs typeface="Symbol"/>
              </a:rPr>
              <a:t></a:t>
            </a:r>
            <a:r>
              <a:rPr sz="2300" i="1" spc="-140" dirty="0">
                <a:latin typeface="Times New Roman"/>
                <a:cs typeface="Times New Roman"/>
              </a:rPr>
              <a:t>e </a:t>
            </a:r>
            <a:r>
              <a:rPr sz="1950" i="1" spc="-30" baseline="47008" dirty="0">
                <a:latin typeface="Times New Roman"/>
                <a:cs typeface="Times New Roman"/>
              </a:rPr>
              <a:t>j</a:t>
            </a:r>
            <a:r>
              <a:rPr sz="2100" i="1" spc="-30" baseline="43650" dirty="0">
                <a:latin typeface="Symbol"/>
                <a:cs typeface="Symbol"/>
              </a:rPr>
              <a:t></a:t>
            </a:r>
            <a:r>
              <a:rPr sz="2100" i="1" spc="-30" baseline="43650" dirty="0">
                <a:latin typeface="Times New Roman"/>
                <a:cs typeface="Times New Roman"/>
              </a:rPr>
              <a:t> </a:t>
            </a:r>
            <a:r>
              <a:rPr sz="5550" spc="-690" baseline="-4504" dirty="0">
                <a:latin typeface="Symbol"/>
                <a:cs typeface="Symbol"/>
              </a:rPr>
              <a:t></a:t>
            </a:r>
            <a:r>
              <a:rPr sz="5550" spc="-690" baseline="-4504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dan </a:t>
            </a:r>
            <a:r>
              <a:rPr sz="2300" spc="10" dirty="0">
                <a:latin typeface="Times New Roman"/>
                <a:cs typeface="Times New Roman"/>
              </a:rPr>
              <a:t>gambarkan respon </a:t>
            </a:r>
            <a:r>
              <a:rPr sz="2300" spc="20" dirty="0">
                <a:latin typeface="Times New Roman"/>
                <a:cs typeface="Times New Roman"/>
              </a:rPr>
              <a:t>magnituda </a:t>
            </a:r>
            <a:r>
              <a:rPr sz="2300" i="1" spc="130" dirty="0">
                <a:latin typeface="Times New Roman"/>
                <a:cs typeface="Times New Roman"/>
              </a:rPr>
              <a:t>H( </a:t>
            </a:r>
            <a:r>
              <a:rPr sz="2300" i="1" spc="30" dirty="0">
                <a:latin typeface="Times New Roman"/>
                <a:cs typeface="Times New Roman"/>
              </a:rPr>
              <a:t>e </a:t>
            </a:r>
            <a:r>
              <a:rPr sz="1950" i="1" spc="-30" baseline="47008" dirty="0">
                <a:latin typeface="Times New Roman"/>
                <a:cs typeface="Times New Roman"/>
              </a:rPr>
              <a:t>j</a:t>
            </a:r>
            <a:r>
              <a:rPr sz="2100" i="1" spc="-30" baseline="43650" dirty="0">
                <a:latin typeface="Symbol"/>
                <a:cs typeface="Symbol"/>
              </a:rPr>
              <a:t></a:t>
            </a:r>
            <a:r>
              <a:rPr sz="2100" i="1" spc="-30" baseline="43650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) </a:t>
            </a:r>
            <a:r>
              <a:rPr sz="2300" spc="20" dirty="0">
                <a:latin typeface="Times New Roman"/>
                <a:cs typeface="Times New Roman"/>
              </a:rPr>
              <a:t>dan respon </a:t>
            </a:r>
            <a:r>
              <a:rPr sz="2300" spc="10" dirty="0">
                <a:latin typeface="Times New Roman"/>
                <a:cs typeface="Times New Roman"/>
              </a:rPr>
              <a:t>fasa </a:t>
            </a:r>
            <a:r>
              <a:rPr sz="2500" i="1" spc="-70" dirty="0">
                <a:latin typeface="Symbol"/>
                <a:cs typeface="Symbol"/>
              </a:rPr>
              <a:t></a:t>
            </a:r>
            <a:r>
              <a:rPr sz="2500" i="1" spc="-70" dirty="0">
                <a:latin typeface="Times New Roman"/>
                <a:cs typeface="Times New Roman"/>
              </a:rPr>
              <a:t> </a:t>
            </a:r>
            <a:r>
              <a:rPr sz="4650" spc="-240" baseline="-3584" dirty="0">
                <a:latin typeface="Symbol"/>
                <a:cs typeface="Symbol"/>
              </a:rPr>
              <a:t></a:t>
            </a:r>
            <a:r>
              <a:rPr sz="2500" i="1" spc="-160" dirty="0">
                <a:latin typeface="Symbol"/>
                <a:cs typeface="Symbol"/>
              </a:rPr>
              <a:t></a:t>
            </a:r>
            <a:r>
              <a:rPr sz="2500" i="1" spc="-160" dirty="0">
                <a:latin typeface="Times New Roman"/>
                <a:cs typeface="Times New Roman"/>
              </a:rPr>
              <a:t> </a:t>
            </a:r>
            <a:r>
              <a:rPr sz="4650" spc="-390" baseline="-3584" dirty="0">
                <a:latin typeface="Symbol"/>
                <a:cs typeface="Symbol"/>
              </a:rPr>
              <a:t></a:t>
            </a:r>
            <a:endParaRPr sz="4650" baseline="-3584">
              <a:latin typeface="Symbol"/>
              <a:cs typeface="Symbol"/>
            </a:endParaRPr>
          </a:p>
          <a:p>
            <a:pPr>
              <a:spcBef>
                <a:spcPts val="100"/>
              </a:spcBef>
            </a:pPr>
            <a:endParaRPr sz="3300">
              <a:latin typeface="Symbol"/>
              <a:cs typeface="Symbol"/>
            </a:endParaRPr>
          </a:p>
          <a:p>
            <a:pPr marL="107950"/>
            <a:r>
              <a:rPr sz="3450" i="1" spc="44" baseline="4830" dirty="0">
                <a:latin typeface="Times New Roman"/>
                <a:cs typeface="Times New Roman"/>
              </a:rPr>
              <a:t>y</a:t>
            </a:r>
            <a:r>
              <a:rPr sz="3450" i="1" spc="-418" baseline="483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</a:t>
            </a:r>
            <a:r>
              <a:rPr sz="3450" i="1" spc="-74" baseline="4830" dirty="0">
                <a:latin typeface="Times New Roman"/>
                <a:cs typeface="Times New Roman"/>
              </a:rPr>
              <a:t>n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208" baseline="4830" dirty="0">
                <a:latin typeface="Times New Roman"/>
                <a:cs typeface="Times New Roman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x</a:t>
            </a:r>
            <a:r>
              <a:rPr sz="3450" i="1" spc="-450" baseline="483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</a:t>
            </a:r>
            <a:r>
              <a:rPr sz="3450" i="1" spc="-74" baseline="4830" dirty="0">
                <a:latin typeface="Times New Roman"/>
                <a:cs typeface="Times New Roman"/>
              </a:rPr>
              <a:t>n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</a:t>
            </a:r>
            <a:r>
              <a:rPr sz="3450" spc="-224" baseline="4830" dirty="0">
                <a:latin typeface="Times New Roman"/>
                <a:cs typeface="Times New Roman"/>
              </a:rPr>
              <a:t> </a:t>
            </a:r>
            <a:r>
              <a:rPr sz="3450" spc="88" baseline="4830" dirty="0">
                <a:latin typeface="Arial"/>
                <a:cs typeface="Arial"/>
              </a:rPr>
              <a:t>0</a:t>
            </a:r>
            <a:r>
              <a:rPr sz="3450" i="1" spc="88" baseline="4830" dirty="0">
                <a:latin typeface="Times New Roman"/>
                <a:cs typeface="Times New Roman"/>
              </a:rPr>
              <a:t>,</a:t>
            </a:r>
            <a:r>
              <a:rPr sz="3450" spc="88" baseline="4830" dirty="0">
                <a:latin typeface="Arial"/>
                <a:cs typeface="Arial"/>
              </a:rPr>
              <a:t>9</a:t>
            </a:r>
            <a:r>
              <a:rPr sz="3450" spc="-568" baseline="4830" dirty="0">
                <a:latin typeface="Arial"/>
                <a:cs typeface="Arial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y</a:t>
            </a:r>
            <a:r>
              <a:rPr sz="3450" i="1" spc="-390" baseline="483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Symbol"/>
                <a:cs typeface="Symbol"/>
              </a:rPr>
              <a:t></a:t>
            </a:r>
            <a:r>
              <a:rPr sz="3450" i="1" spc="-30" baseline="4830" dirty="0">
                <a:latin typeface="Times New Roman"/>
                <a:cs typeface="Times New Roman"/>
              </a:rPr>
              <a:t>n</a:t>
            </a:r>
            <a:r>
              <a:rPr sz="3450" i="1" spc="-164" baseline="483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</a:t>
            </a:r>
            <a:r>
              <a:rPr sz="3450" spc="-494" baseline="4830" dirty="0">
                <a:latin typeface="Times New Roman"/>
                <a:cs typeface="Times New Roman"/>
              </a:rPr>
              <a:t> </a:t>
            </a:r>
            <a:r>
              <a:rPr sz="3450" spc="-314" baseline="4830" dirty="0">
                <a:latin typeface="Arial"/>
                <a:cs typeface="Arial"/>
              </a:rPr>
              <a:t>1</a:t>
            </a:r>
            <a:r>
              <a:rPr sz="3100" spc="-210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1597" y="4371934"/>
            <a:ext cx="1737360" cy="50270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1055370" algn="l"/>
                <a:tab pos="1611630" algn="l"/>
              </a:tabLst>
            </a:pPr>
            <a:r>
              <a:rPr sz="3100" spc="-260" dirty="0">
                <a:latin typeface="Symbol"/>
                <a:cs typeface="Symbol"/>
              </a:rPr>
              <a:t></a:t>
            </a:r>
            <a:r>
              <a:rPr sz="3100" spc="-2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260" dirty="0">
                <a:latin typeface="Symbol"/>
                <a:cs typeface="Symbol"/>
              </a:rPr>
              <a:t>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60" dirty="0">
                <a:latin typeface="Symbol"/>
                <a:cs typeface="Symbol"/>
              </a:rPr>
              <a:t>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60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8298" y="4647411"/>
            <a:ext cx="148590" cy="234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1300" spc="3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118" y="4390699"/>
            <a:ext cx="138430" cy="234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228" y="4647411"/>
            <a:ext cx="138430" cy="234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1300" i="1" spc="30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043" y="4443347"/>
            <a:ext cx="227584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444500" algn="l"/>
                <a:tab pos="2174240" algn="l"/>
              </a:tabLst>
            </a:pPr>
            <a:r>
              <a:rPr sz="2300" i="1" spc="30" dirty="0">
                <a:latin typeface="Times New Roman"/>
                <a:cs typeface="Times New Roman"/>
              </a:rPr>
              <a:t>y	n  </a:t>
            </a:r>
            <a:r>
              <a:rPr sz="2300" i="1" spc="-20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C</a:t>
            </a:r>
            <a:r>
              <a:rPr sz="2300" i="1" dirty="0">
                <a:latin typeface="Times New Roman"/>
                <a:cs typeface="Times New Roman"/>
              </a:rPr>
              <a:t>  </a:t>
            </a:r>
            <a:r>
              <a:rPr sz="2300" i="1" spc="19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Arial"/>
                <a:cs typeface="Arial"/>
              </a:rPr>
              <a:t>0</a:t>
            </a:r>
            <a:r>
              <a:rPr sz="2300" i="1" spc="50" dirty="0">
                <a:latin typeface="Times New Roman"/>
                <a:cs typeface="Times New Roman"/>
              </a:rPr>
              <a:t>,</a:t>
            </a:r>
            <a:r>
              <a:rPr sz="2300" spc="30" dirty="0">
                <a:latin typeface="Arial"/>
                <a:cs typeface="Arial"/>
              </a:rPr>
              <a:t>9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0892" y="5942838"/>
            <a:ext cx="1741170" cy="50270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1060450" algn="l"/>
                <a:tab pos="1616710" algn="l"/>
              </a:tabLst>
            </a:pPr>
            <a:r>
              <a:rPr sz="3100" spc="-260" dirty="0">
                <a:latin typeface="Symbol"/>
                <a:cs typeface="Symbol"/>
              </a:rPr>
              <a:t></a:t>
            </a:r>
            <a:r>
              <a:rPr sz="3100" spc="-260" dirty="0">
                <a:latin typeface="Times New Roman"/>
                <a:cs typeface="Times New Roman"/>
              </a:rPr>
              <a:t> 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spc="-260" dirty="0">
                <a:latin typeface="Symbol"/>
                <a:cs typeface="Symbol"/>
              </a:rPr>
              <a:t>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60" dirty="0">
                <a:latin typeface="Symbol"/>
                <a:cs typeface="Symbol"/>
              </a:rPr>
              <a:t>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60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7591" y="6506813"/>
            <a:ext cx="1935480" cy="50270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3450" i="1" spc="44" baseline="4830" dirty="0">
                <a:latin typeface="Times New Roman"/>
                <a:cs typeface="Times New Roman"/>
              </a:rPr>
              <a:t>h</a:t>
            </a:r>
            <a:r>
              <a:rPr sz="3450" i="1" spc="-494" baseline="4830" dirty="0">
                <a:latin typeface="Times New Roman"/>
                <a:cs typeface="Times New Roman"/>
              </a:rPr>
              <a:t> </a:t>
            </a:r>
            <a:r>
              <a:rPr sz="3100" spc="-70" dirty="0">
                <a:latin typeface="Symbol"/>
                <a:cs typeface="Symbol"/>
              </a:rPr>
              <a:t></a:t>
            </a:r>
            <a:r>
              <a:rPr sz="3450" i="1" spc="270" baseline="4830" dirty="0">
                <a:latin typeface="Times New Roman"/>
                <a:cs typeface="Times New Roman"/>
              </a:rPr>
              <a:t>n</a:t>
            </a:r>
            <a:r>
              <a:rPr sz="3100" spc="-260" dirty="0">
                <a:latin typeface="Symbol"/>
                <a:cs typeface="Symbol"/>
              </a:rPr>
              <a:t>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-60" baseline="4830" dirty="0">
                <a:latin typeface="Times New Roman"/>
                <a:cs typeface="Times New Roman"/>
              </a:rPr>
              <a:t> </a:t>
            </a:r>
            <a:r>
              <a:rPr sz="3100" spc="-140" dirty="0">
                <a:latin typeface="Symbol"/>
                <a:cs typeface="Symbol"/>
              </a:rPr>
              <a:t></a:t>
            </a:r>
            <a:r>
              <a:rPr sz="3450" spc="164" baseline="4830" dirty="0">
                <a:latin typeface="Arial"/>
                <a:cs typeface="Arial"/>
              </a:rPr>
              <a:t>0</a:t>
            </a:r>
            <a:r>
              <a:rPr sz="3450" i="1" spc="60" baseline="4830" dirty="0">
                <a:latin typeface="Times New Roman"/>
                <a:cs typeface="Times New Roman"/>
              </a:rPr>
              <a:t>,</a:t>
            </a:r>
            <a:r>
              <a:rPr sz="3450" spc="240" baseline="4830" dirty="0">
                <a:latin typeface="Arial"/>
                <a:cs typeface="Arial"/>
              </a:rPr>
              <a:t>9</a:t>
            </a:r>
            <a:r>
              <a:rPr sz="3100" spc="-210" dirty="0">
                <a:latin typeface="Symbol"/>
                <a:cs typeface="Symbol"/>
              </a:rPr>
              <a:t></a:t>
            </a:r>
            <a:r>
              <a:rPr sz="1950" i="1" spc="44" baseline="68376" dirty="0">
                <a:latin typeface="Times New Roman"/>
                <a:cs typeface="Times New Roman"/>
              </a:rPr>
              <a:t>n</a:t>
            </a:r>
            <a:r>
              <a:rPr sz="1950" i="1" baseline="68376" dirty="0">
                <a:latin typeface="Times New Roman"/>
                <a:cs typeface="Times New Roman"/>
              </a:rPr>
              <a:t> </a:t>
            </a:r>
            <a:r>
              <a:rPr sz="1950" i="1" spc="-104" baseline="68376" dirty="0">
                <a:latin typeface="Times New Roman"/>
                <a:cs typeface="Times New Roman"/>
              </a:rPr>
              <a:t> </a:t>
            </a:r>
            <a:r>
              <a:rPr sz="3450" spc="14" baseline="4830" dirty="0">
                <a:latin typeface="Times New Roman"/>
                <a:cs typeface="Times New Roman"/>
              </a:rPr>
              <a:t>,</a:t>
            </a:r>
            <a:endParaRPr sz="3450" baseline="483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2417" y="8408658"/>
            <a:ext cx="132588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770" y="0"/>
                </a:lnTo>
              </a:path>
            </a:pathLst>
          </a:custGeom>
          <a:ln w="7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" name="object 13"/>
          <p:cNvSpPr/>
          <p:nvPr/>
        </p:nvSpPr>
        <p:spPr>
          <a:xfrm>
            <a:off x="7868481" y="8408658"/>
            <a:ext cx="1330960" cy="0"/>
          </a:xfrm>
          <a:custGeom>
            <a:avLst/>
            <a:gdLst/>
            <a:ahLst/>
            <a:cxnLst/>
            <a:rect l="l" t="t" r="r" b="b"/>
            <a:pathLst>
              <a:path w="665480">
                <a:moveTo>
                  <a:pt x="0" y="0"/>
                </a:moveTo>
                <a:lnTo>
                  <a:pt x="665249" y="0"/>
                </a:lnTo>
              </a:path>
            </a:pathLst>
          </a:custGeom>
          <a:ln w="7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" name="object 14"/>
          <p:cNvSpPr/>
          <p:nvPr/>
        </p:nvSpPr>
        <p:spPr>
          <a:xfrm>
            <a:off x="9535591" y="8408658"/>
            <a:ext cx="133096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249" y="0"/>
                </a:lnTo>
              </a:path>
            </a:pathLst>
          </a:custGeom>
          <a:ln w="7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" name="object 15"/>
          <p:cNvSpPr/>
          <p:nvPr/>
        </p:nvSpPr>
        <p:spPr>
          <a:xfrm>
            <a:off x="11203447" y="8408658"/>
            <a:ext cx="59436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6995" y="0"/>
                </a:lnTo>
              </a:path>
            </a:pathLst>
          </a:custGeom>
          <a:ln w="7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" name="object 16"/>
          <p:cNvSpPr txBox="1"/>
          <p:nvPr/>
        </p:nvSpPr>
        <p:spPr>
          <a:xfrm>
            <a:off x="7003174" y="5962103"/>
            <a:ext cx="148590" cy="234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1300" spc="3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1885" y="6219065"/>
            <a:ext cx="2120900" cy="234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1997710" algn="l"/>
              </a:tabLst>
            </a:pPr>
            <a:r>
              <a:rPr sz="1300" spc="30" dirty="0">
                <a:latin typeface="Arial"/>
                <a:cs typeface="Arial"/>
              </a:rPr>
              <a:t>1	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1926" y="7677425"/>
            <a:ext cx="4319270" cy="234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1906270" algn="l"/>
                <a:tab pos="3995420" algn="l"/>
              </a:tabLst>
            </a:pPr>
            <a:r>
              <a:rPr sz="1300" i="1" spc="30" dirty="0">
                <a:latin typeface="Times New Roman"/>
                <a:cs typeface="Times New Roman"/>
              </a:rPr>
              <a:t>k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Symbol"/>
                <a:cs typeface="Symbol"/>
              </a:rPr>
              <a:t></a:t>
            </a:r>
            <a:r>
              <a:rPr sz="1300" spc="50" dirty="0">
                <a:latin typeface="Arial"/>
                <a:cs typeface="Arial"/>
              </a:rPr>
              <a:t>0	</a:t>
            </a:r>
            <a:r>
              <a:rPr sz="1300" i="1" spc="30" dirty="0">
                <a:latin typeface="Times New Roman"/>
                <a:cs typeface="Times New Roman"/>
              </a:rPr>
              <a:t>k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Symbol"/>
                <a:cs typeface="Symbol"/>
              </a:rPr>
              <a:t></a:t>
            </a:r>
            <a:r>
              <a:rPr sz="1300" spc="50" dirty="0">
                <a:latin typeface="Arial"/>
                <a:cs typeface="Arial"/>
              </a:rPr>
              <a:t>0	</a:t>
            </a:r>
            <a:r>
              <a:rPr sz="1300" i="1" spc="30" dirty="0">
                <a:latin typeface="Times New Roman"/>
                <a:cs typeface="Times New Roman"/>
              </a:rPr>
              <a:t>k</a:t>
            </a:r>
            <a:r>
              <a:rPr sz="1300" i="1" spc="-2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Symbol"/>
                <a:cs typeface="Symbol"/>
              </a:rPr>
              <a:t></a:t>
            </a:r>
            <a:r>
              <a:rPr sz="1300" spc="5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9628" y="4443346"/>
            <a:ext cx="67691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i="1" spc="30" dirty="0">
                <a:latin typeface="Times New Roman"/>
                <a:cs typeface="Times New Roman"/>
              </a:rPr>
              <a:t>n </a:t>
            </a:r>
            <a:r>
              <a:rPr sz="2300" spc="30" dirty="0">
                <a:latin typeface="Symbol"/>
                <a:cs typeface="Symbol"/>
              </a:rPr>
              <a:t>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8391" y="4845263"/>
            <a:ext cx="4447540" cy="10490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5400">
              <a:spcBef>
                <a:spcPts val="440"/>
              </a:spcBef>
            </a:pPr>
            <a:r>
              <a:rPr sz="3450" i="1" spc="44" baseline="4830" dirty="0">
                <a:latin typeface="Times New Roman"/>
                <a:cs typeface="Times New Roman"/>
              </a:rPr>
              <a:t>h</a:t>
            </a:r>
            <a:r>
              <a:rPr sz="3450" i="1" spc="-508" baseline="483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</a:t>
            </a:r>
            <a:r>
              <a:rPr sz="3450" i="1" spc="-74" baseline="4830" dirty="0">
                <a:latin typeface="Times New Roman"/>
                <a:cs typeface="Times New Roman"/>
              </a:rPr>
              <a:t>n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-178" baseline="4830" dirty="0">
                <a:latin typeface="Times New Roman"/>
                <a:cs typeface="Times New Roman"/>
              </a:rPr>
              <a:t> </a:t>
            </a:r>
            <a:r>
              <a:rPr sz="3750" i="1" spc="-104" baseline="4444" dirty="0">
                <a:latin typeface="Symbol"/>
                <a:cs typeface="Symbol"/>
              </a:rPr>
              <a:t></a:t>
            </a:r>
            <a:r>
              <a:rPr sz="3750" i="1" spc="-60" baseline="4444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Symbol"/>
                <a:cs typeface="Symbol"/>
              </a:rPr>
              <a:t></a:t>
            </a:r>
            <a:r>
              <a:rPr sz="3450" i="1" spc="-74" baseline="4830" dirty="0">
                <a:latin typeface="Times New Roman"/>
                <a:cs typeface="Times New Roman"/>
              </a:rPr>
              <a:t>n</a:t>
            </a:r>
            <a:r>
              <a:rPr sz="3100" spc="-50" dirty="0">
                <a:latin typeface="Symbol"/>
                <a:cs typeface="Symbol"/>
              </a:rPr>
              <a:t>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</a:t>
            </a:r>
            <a:r>
              <a:rPr sz="3450" spc="-240" baseline="4830" dirty="0">
                <a:latin typeface="Times New Roman"/>
                <a:cs typeface="Times New Roman"/>
              </a:rPr>
              <a:t> </a:t>
            </a:r>
            <a:r>
              <a:rPr sz="3450" spc="104" baseline="4830" dirty="0">
                <a:latin typeface="Arial"/>
                <a:cs typeface="Arial"/>
              </a:rPr>
              <a:t>0</a:t>
            </a:r>
            <a:r>
              <a:rPr sz="3450" i="1" spc="104" baseline="4830" dirty="0">
                <a:latin typeface="Times New Roman"/>
                <a:cs typeface="Times New Roman"/>
              </a:rPr>
              <a:t>,</a:t>
            </a:r>
            <a:r>
              <a:rPr sz="3450" spc="104" baseline="4830" dirty="0">
                <a:latin typeface="Arial"/>
                <a:cs typeface="Arial"/>
              </a:rPr>
              <a:t>9</a:t>
            </a:r>
            <a:r>
              <a:rPr sz="3450" i="1" spc="104" baseline="4830" dirty="0">
                <a:latin typeface="Times New Roman"/>
                <a:cs typeface="Times New Roman"/>
              </a:rPr>
              <a:t>h</a:t>
            </a:r>
            <a:r>
              <a:rPr sz="3450" i="1" spc="-480" baseline="483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Symbol"/>
                <a:cs typeface="Symbol"/>
              </a:rPr>
              <a:t></a:t>
            </a:r>
            <a:r>
              <a:rPr sz="3450" i="1" spc="-30" baseline="4830" dirty="0">
                <a:latin typeface="Times New Roman"/>
                <a:cs typeface="Times New Roman"/>
              </a:rPr>
              <a:t>n</a:t>
            </a:r>
            <a:r>
              <a:rPr sz="3450" i="1" spc="-164" baseline="483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</a:t>
            </a:r>
            <a:r>
              <a:rPr sz="3450" spc="-524" baseline="4830" dirty="0">
                <a:latin typeface="Times New Roman"/>
                <a:cs typeface="Times New Roman"/>
              </a:rPr>
              <a:t> </a:t>
            </a:r>
            <a:r>
              <a:rPr sz="3450" spc="-314" baseline="4830" dirty="0">
                <a:latin typeface="Arial"/>
                <a:cs typeface="Arial"/>
              </a:rPr>
              <a:t>1</a:t>
            </a:r>
            <a:r>
              <a:rPr sz="3100" spc="-210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  <a:p>
            <a:pPr marL="25400">
              <a:spcBef>
                <a:spcPts val="250"/>
              </a:spcBef>
            </a:pPr>
            <a:r>
              <a:rPr sz="3450" i="1" spc="44" baseline="4830" dirty="0">
                <a:latin typeface="Times New Roman"/>
                <a:cs typeface="Times New Roman"/>
              </a:rPr>
              <a:t>h</a:t>
            </a:r>
            <a:r>
              <a:rPr sz="3450" i="1" spc="-508" baseline="4830" dirty="0">
                <a:latin typeface="Times New Roman"/>
                <a:cs typeface="Times New Roman"/>
              </a:rPr>
              <a:t> </a:t>
            </a:r>
            <a:r>
              <a:rPr sz="3100" spc="-80" dirty="0">
                <a:latin typeface="Symbol"/>
                <a:cs typeface="Symbol"/>
              </a:rPr>
              <a:t></a:t>
            </a:r>
            <a:r>
              <a:rPr sz="3450" spc="-120" baseline="4830" dirty="0">
                <a:latin typeface="Arial"/>
                <a:cs typeface="Arial"/>
              </a:rPr>
              <a:t>0</a:t>
            </a:r>
            <a:r>
              <a:rPr sz="3100" spc="-80" dirty="0">
                <a:latin typeface="Symbol"/>
                <a:cs typeface="Symbol"/>
              </a:rPr>
              <a:t></a:t>
            </a:r>
            <a:r>
              <a:rPr sz="3100" spc="-20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-194" baseline="4830" dirty="0">
                <a:latin typeface="Times New Roman"/>
                <a:cs typeface="Times New Roman"/>
              </a:rPr>
              <a:t> </a:t>
            </a:r>
            <a:r>
              <a:rPr sz="3750" i="1" spc="-104" baseline="4444" dirty="0">
                <a:latin typeface="Symbol"/>
                <a:cs typeface="Symbol"/>
              </a:rPr>
              <a:t></a:t>
            </a:r>
            <a:r>
              <a:rPr sz="3750" i="1" spc="-60" baseline="4444" dirty="0">
                <a:latin typeface="Times New Roman"/>
                <a:cs typeface="Times New Roman"/>
              </a:rPr>
              <a:t> </a:t>
            </a:r>
            <a:r>
              <a:rPr sz="3100" spc="-80" dirty="0">
                <a:latin typeface="Symbol"/>
                <a:cs typeface="Symbol"/>
              </a:rPr>
              <a:t></a:t>
            </a:r>
            <a:r>
              <a:rPr sz="3450" spc="-120" baseline="4830" dirty="0">
                <a:latin typeface="Arial"/>
                <a:cs typeface="Arial"/>
              </a:rPr>
              <a:t>0</a:t>
            </a:r>
            <a:r>
              <a:rPr sz="3100" spc="-80" dirty="0">
                <a:latin typeface="Symbol"/>
                <a:cs typeface="Symbol"/>
              </a:rPr>
              <a:t></a:t>
            </a:r>
            <a:r>
              <a:rPr sz="3100" spc="-35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</a:t>
            </a:r>
            <a:r>
              <a:rPr sz="3450" spc="-240" baseline="4830" dirty="0">
                <a:latin typeface="Times New Roman"/>
                <a:cs typeface="Times New Roman"/>
              </a:rPr>
              <a:t> </a:t>
            </a:r>
            <a:r>
              <a:rPr sz="3450" spc="104" baseline="4830" dirty="0">
                <a:latin typeface="Arial"/>
                <a:cs typeface="Arial"/>
              </a:rPr>
              <a:t>0</a:t>
            </a:r>
            <a:r>
              <a:rPr sz="3450" i="1" spc="104" baseline="4830" dirty="0">
                <a:latin typeface="Times New Roman"/>
                <a:cs typeface="Times New Roman"/>
              </a:rPr>
              <a:t>,</a:t>
            </a:r>
            <a:r>
              <a:rPr sz="3450" spc="104" baseline="4830" dirty="0">
                <a:latin typeface="Arial"/>
                <a:cs typeface="Arial"/>
              </a:rPr>
              <a:t>9</a:t>
            </a:r>
            <a:r>
              <a:rPr sz="3450" i="1" spc="104" baseline="4830" dirty="0">
                <a:latin typeface="Times New Roman"/>
                <a:cs typeface="Times New Roman"/>
              </a:rPr>
              <a:t>h</a:t>
            </a:r>
            <a:r>
              <a:rPr sz="3450" i="1" spc="-508" baseline="4830" dirty="0">
                <a:latin typeface="Times New Roman"/>
                <a:cs typeface="Times New Roman"/>
              </a:rPr>
              <a:t> </a:t>
            </a:r>
            <a:r>
              <a:rPr sz="3100" spc="-120" dirty="0">
                <a:latin typeface="Symbol"/>
                <a:cs typeface="Symbol"/>
              </a:rPr>
              <a:t></a:t>
            </a:r>
            <a:r>
              <a:rPr sz="3450" spc="-178" baseline="4830" dirty="0">
                <a:latin typeface="Symbol"/>
                <a:cs typeface="Symbol"/>
              </a:rPr>
              <a:t></a:t>
            </a:r>
            <a:r>
              <a:rPr sz="3450" spc="-178" baseline="4830" dirty="0">
                <a:latin typeface="Arial"/>
                <a:cs typeface="Arial"/>
              </a:rPr>
              <a:t>1</a:t>
            </a:r>
            <a:r>
              <a:rPr sz="3100" spc="-120" dirty="0">
                <a:latin typeface="Symbol"/>
                <a:cs typeface="Symbol"/>
              </a:rPr>
              <a:t></a:t>
            </a:r>
            <a:r>
              <a:rPr sz="3100" spc="-280" dirty="0">
                <a:latin typeface="Times New Roman"/>
                <a:cs typeface="Times New Roman"/>
              </a:rPr>
              <a:t> </a:t>
            </a:r>
            <a:r>
              <a:rPr sz="3450" spc="104" baseline="4830" dirty="0">
                <a:latin typeface="Symbol"/>
                <a:cs typeface="Symbol"/>
              </a:rPr>
              <a:t></a:t>
            </a:r>
            <a:r>
              <a:rPr sz="3450" spc="30" baseline="4830" dirty="0">
                <a:latin typeface="Times New Roman"/>
                <a:cs typeface="Times New Roman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h</a:t>
            </a:r>
            <a:r>
              <a:rPr sz="3450" i="1" spc="-480" baseline="4830" dirty="0">
                <a:latin typeface="Times New Roman"/>
                <a:cs typeface="Times New Roman"/>
              </a:rPr>
              <a:t> </a:t>
            </a:r>
            <a:r>
              <a:rPr sz="3100" spc="-80" dirty="0">
                <a:latin typeface="Symbol"/>
                <a:cs typeface="Symbol"/>
              </a:rPr>
              <a:t></a:t>
            </a:r>
            <a:r>
              <a:rPr sz="3450" spc="-120" baseline="4830" dirty="0">
                <a:latin typeface="Arial"/>
                <a:cs typeface="Arial"/>
              </a:rPr>
              <a:t>0</a:t>
            </a:r>
            <a:r>
              <a:rPr sz="3100" spc="-80" dirty="0">
                <a:latin typeface="Symbol"/>
                <a:cs typeface="Symbol"/>
              </a:rPr>
              <a:t></a:t>
            </a:r>
            <a:r>
              <a:rPr sz="3100" spc="-21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-300" baseline="483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Arial"/>
                <a:cs typeface="Arial"/>
              </a:rPr>
              <a:t>1</a:t>
            </a:r>
            <a:endParaRPr sz="3450" baseline="483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8391" y="6014749"/>
            <a:ext cx="367030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2114550" algn="l"/>
              </a:tabLst>
            </a:pPr>
            <a:r>
              <a:rPr sz="2300" i="1" spc="30" dirty="0">
                <a:latin typeface="Times New Roman"/>
                <a:cs typeface="Times New Roman"/>
              </a:rPr>
              <a:t>h  </a:t>
            </a:r>
            <a:r>
              <a:rPr sz="2300" spc="30" dirty="0">
                <a:latin typeface="Arial"/>
                <a:cs typeface="Arial"/>
              </a:rPr>
              <a:t>0 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C  </a:t>
            </a:r>
            <a:r>
              <a:rPr sz="2300" i="1" spc="11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9	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140" dirty="0">
                <a:latin typeface="Arial"/>
                <a:cs typeface="Arial"/>
              </a:rPr>
              <a:t>1</a:t>
            </a:r>
            <a:r>
              <a:rPr sz="2300" spc="140" dirty="0">
                <a:latin typeface="Symbol"/>
                <a:cs typeface="Symbol"/>
              </a:rPr>
              <a:t></a:t>
            </a:r>
            <a:r>
              <a:rPr sz="2300" spc="140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C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8686" y="6577974"/>
            <a:ext cx="67691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i="1" spc="30" dirty="0">
                <a:latin typeface="Times New Roman"/>
                <a:cs typeface="Times New Roman"/>
              </a:rPr>
              <a:t>n </a:t>
            </a:r>
            <a:r>
              <a:rPr sz="2300" spc="30" dirty="0">
                <a:latin typeface="Symbol"/>
                <a:cs typeface="Symbol"/>
              </a:rPr>
              <a:t>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Arial"/>
                <a:cs typeface="Arial"/>
              </a:rPr>
              <a:t>0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66393" y="7503736"/>
            <a:ext cx="142494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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9</a:t>
            </a:r>
            <a:r>
              <a:rPr sz="2300" i="1" spc="60" dirty="0">
                <a:latin typeface="Times New Roman"/>
                <a:cs typeface="Times New Roman"/>
              </a:rPr>
              <a:t>e</a:t>
            </a:r>
            <a:r>
              <a:rPr sz="1950" spc="88" baseline="47008" dirty="0">
                <a:latin typeface="Symbol"/>
                <a:cs typeface="Symbol"/>
              </a:rPr>
              <a:t></a:t>
            </a:r>
            <a:r>
              <a:rPr sz="1950" spc="88" baseline="47008" dirty="0">
                <a:latin typeface="Times New Roman"/>
                <a:cs typeface="Times New Roman"/>
              </a:rPr>
              <a:t>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endParaRPr sz="2100" baseline="436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6808" y="7089301"/>
            <a:ext cx="8667750" cy="611706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03350">
              <a:lnSpc>
                <a:spcPts val="780"/>
              </a:lnSpc>
              <a:spcBef>
                <a:spcPts val="270"/>
              </a:spcBef>
              <a:tabLst>
                <a:tab pos="3285490" algn="l"/>
                <a:tab pos="5374640" algn="l"/>
              </a:tabLst>
            </a:pPr>
            <a:r>
              <a:rPr sz="1300" spc="40" dirty="0">
                <a:latin typeface="Symbol"/>
                <a:cs typeface="Symbol"/>
              </a:rPr>
              <a:t></a:t>
            </a:r>
            <a:r>
              <a:rPr sz="1300" spc="40" dirty="0">
                <a:latin typeface="Times New Roman"/>
                <a:cs typeface="Times New Roman"/>
              </a:rPr>
              <a:t>	</a:t>
            </a:r>
            <a:r>
              <a:rPr sz="1300" spc="40" dirty="0">
                <a:latin typeface="Symbol"/>
                <a:cs typeface="Symbol"/>
              </a:rPr>
              <a:t></a:t>
            </a:r>
            <a:r>
              <a:rPr sz="1300" spc="40" dirty="0">
                <a:latin typeface="Times New Roman"/>
                <a:cs typeface="Times New Roman"/>
              </a:rPr>
              <a:t>	</a:t>
            </a:r>
            <a:r>
              <a:rPr sz="1300" spc="40" dirty="0">
                <a:latin typeface="Symbol"/>
                <a:cs typeface="Symbol"/>
              </a:rPr>
              <a:t></a:t>
            </a:r>
            <a:endParaRPr sz="1300">
              <a:latin typeface="Symbol"/>
              <a:cs typeface="Symbol"/>
            </a:endParaRPr>
          </a:p>
          <a:p>
            <a:pPr marL="76200">
              <a:lnSpc>
                <a:spcPts val="3660"/>
              </a:lnSpc>
              <a:tabLst>
                <a:tab pos="7854950" algn="l"/>
                <a:tab pos="8590280" algn="l"/>
              </a:tabLst>
            </a:pPr>
            <a:r>
              <a:rPr sz="2300" i="1" spc="250" dirty="0">
                <a:latin typeface="Times New Roman"/>
                <a:cs typeface="Times New Roman"/>
              </a:rPr>
              <a:t>H</a:t>
            </a:r>
            <a:r>
              <a:rPr sz="2300" i="1" spc="20" dirty="0">
                <a:latin typeface="Times New Roman"/>
                <a:cs typeface="Times New Roman"/>
              </a:rPr>
              <a:t>(</a:t>
            </a:r>
            <a:r>
              <a:rPr sz="2300" i="1" spc="-228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e</a:t>
            </a:r>
            <a:r>
              <a:rPr sz="2300" i="1" spc="-250" dirty="0">
                <a:latin typeface="Times New Roman"/>
                <a:cs typeface="Times New Roman"/>
              </a:rPr>
              <a:t> </a:t>
            </a:r>
            <a:r>
              <a:rPr sz="1950" i="1" spc="-30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120" baseline="43650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)</a:t>
            </a:r>
            <a:r>
              <a:rPr sz="2300" i="1" spc="-8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5250" spc="494" baseline="-7936" dirty="0">
                <a:latin typeface="Symbol"/>
                <a:cs typeface="Symbol"/>
              </a:rPr>
              <a:t></a:t>
            </a:r>
            <a:r>
              <a:rPr sz="2300" i="1" spc="30" dirty="0">
                <a:latin typeface="Times New Roman"/>
                <a:cs typeface="Times New Roman"/>
              </a:rPr>
              <a:t>h</a:t>
            </a:r>
            <a:r>
              <a:rPr sz="2300" i="1" spc="-320" dirty="0">
                <a:latin typeface="Times New Roman"/>
                <a:cs typeface="Times New Roman"/>
              </a:rPr>
              <a:t> </a:t>
            </a:r>
            <a:r>
              <a:rPr sz="4650" spc="-120" baseline="-3584" dirty="0">
                <a:latin typeface="Symbol"/>
                <a:cs typeface="Symbol"/>
              </a:rPr>
              <a:t></a:t>
            </a:r>
            <a:r>
              <a:rPr sz="2300" i="1" spc="30" dirty="0">
                <a:latin typeface="Times New Roman"/>
                <a:cs typeface="Times New Roman"/>
              </a:rPr>
              <a:t>k</a:t>
            </a:r>
            <a:r>
              <a:rPr sz="2300" i="1" spc="-250" dirty="0">
                <a:latin typeface="Times New Roman"/>
                <a:cs typeface="Times New Roman"/>
              </a:rPr>
              <a:t> </a:t>
            </a:r>
            <a:r>
              <a:rPr sz="4650" spc="-30" baseline="-3584" dirty="0">
                <a:latin typeface="Symbol"/>
                <a:cs typeface="Symbol"/>
              </a:rPr>
              <a:t></a:t>
            </a:r>
            <a:r>
              <a:rPr sz="2300" i="1" spc="110" dirty="0">
                <a:latin typeface="Times New Roman"/>
                <a:cs typeface="Times New Roman"/>
              </a:rPr>
              <a:t>e</a:t>
            </a:r>
            <a:r>
              <a:rPr sz="1950" spc="44" baseline="47008" dirty="0">
                <a:latin typeface="Symbol"/>
                <a:cs typeface="Symbol"/>
              </a:rPr>
              <a:t></a:t>
            </a:r>
            <a:r>
              <a:rPr sz="1950" spc="44" baseline="47008" dirty="0">
                <a:latin typeface="Times New Roman"/>
                <a:cs typeface="Times New Roman"/>
              </a:rPr>
              <a:t> </a:t>
            </a:r>
            <a:r>
              <a:rPr sz="1950" i="1" spc="-30" baseline="47008" dirty="0">
                <a:latin typeface="Times New Roman"/>
                <a:cs typeface="Times New Roman"/>
              </a:rPr>
              <a:t>j</a:t>
            </a:r>
            <a:r>
              <a:rPr sz="2100" i="1" spc="44" baseline="43650" dirty="0">
                <a:latin typeface="Symbol"/>
                <a:cs typeface="Symbol"/>
              </a:rPr>
              <a:t></a:t>
            </a:r>
            <a:r>
              <a:rPr sz="1950" i="1" spc="44" baseline="47008" dirty="0">
                <a:latin typeface="Times New Roman"/>
                <a:cs typeface="Times New Roman"/>
              </a:rPr>
              <a:t>k</a:t>
            </a:r>
            <a:r>
              <a:rPr sz="1950" i="1" baseline="47008" dirty="0">
                <a:latin typeface="Times New Roman"/>
                <a:cs typeface="Times New Roman"/>
              </a:rPr>
              <a:t>  </a:t>
            </a:r>
            <a:r>
              <a:rPr sz="1950" i="1" spc="104" baseline="47008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5250" spc="404" baseline="-7936" dirty="0">
                <a:latin typeface="Symbol"/>
                <a:cs typeface="Symbol"/>
              </a:rPr>
              <a:t></a:t>
            </a:r>
            <a:r>
              <a:rPr sz="4650" spc="-208" baseline="-3584" dirty="0">
                <a:latin typeface="Symbol"/>
                <a:cs typeface="Symbol"/>
              </a:rPr>
              <a:t></a:t>
            </a:r>
            <a:r>
              <a:rPr sz="2300" spc="100" dirty="0">
                <a:latin typeface="Arial"/>
                <a:cs typeface="Arial"/>
              </a:rPr>
              <a:t>0</a:t>
            </a:r>
            <a:r>
              <a:rPr sz="2300" i="1" spc="50" dirty="0">
                <a:latin typeface="Times New Roman"/>
                <a:cs typeface="Times New Roman"/>
              </a:rPr>
              <a:t>,</a:t>
            </a:r>
            <a:r>
              <a:rPr sz="2300" spc="160" dirty="0">
                <a:latin typeface="Arial"/>
                <a:cs typeface="Arial"/>
              </a:rPr>
              <a:t>9</a:t>
            </a:r>
            <a:r>
              <a:rPr sz="4650" spc="-314" baseline="-3584" dirty="0">
                <a:latin typeface="Symbol"/>
                <a:cs typeface="Symbol"/>
              </a:rPr>
              <a:t></a:t>
            </a:r>
            <a:r>
              <a:rPr sz="1950" i="1" spc="44" baseline="59829" dirty="0">
                <a:latin typeface="Times New Roman"/>
                <a:cs typeface="Times New Roman"/>
              </a:rPr>
              <a:t>k</a:t>
            </a:r>
            <a:r>
              <a:rPr sz="1950" i="1" baseline="59829" dirty="0">
                <a:latin typeface="Times New Roman"/>
                <a:cs typeface="Times New Roman"/>
              </a:rPr>
              <a:t> </a:t>
            </a:r>
            <a:r>
              <a:rPr sz="1950" i="1" spc="60" baseline="59829" dirty="0">
                <a:latin typeface="Times New Roman"/>
                <a:cs typeface="Times New Roman"/>
              </a:rPr>
              <a:t> </a:t>
            </a:r>
            <a:r>
              <a:rPr sz="2300" i="1" spc="110" dirty="0">
                <a:latin typeface="Times New Roman"/>
                <a:cs typeface="Times New Roman"/>
              </a:rPr>
              <a:t>e</a:t>
            </a:r>
            <a:r>
              <a:rPr sz="1950" spc="44" baseline="47008" dirty="0">
                <a:latin typeface="Symbol"/>
                <a:cs typeface="Symbol"/>
              </a:rPr>
              <a:t></a:t>
            </a:r>
            <a:r>
              <a:rPr sz="1950" spc="44" baseline="47008" dirty="0">
                <a:latin typeface="Times New Roman"/>
                <a:cs typeface="Times New Roman"/>
              </a:rPr>
              <a:t> </a:t>
            </a:r>
            <a:r>
              <a:rPr sz="1950" i="1" spc="-30" baseline="47008" dirty="0">
                <a:latin typeface="Times New Roman"/>
                <a:cs typeface="Times New Roman"/>
              </a:rPr>
              <a:t>j</a:t>
            </a:r>
            <a:r>
              <a:rPr sz="2100" i="1" spc="44" baseline="43650" dirty="0">
                <a:latin typeface="Symbol"/>
                <a:cs typeface="Symbol"/>
              </a:rPr>
              <a:t></a:t>
            </a:r>
            <a:r>
              <a:rPr sz="1950" i="1" spc="44" baseline="47008" dirty="0">
                <a:latin typeface="Times New Roman"/>
                <a:cs typeface="Times New Roman"/>
              </a:rPr>
              <a:t>k</a:t>
            </a:r>
            <a:r>
              <a:rPr sz="1950" i="1" baseline="47008" dirty="0">
                <a:latin typeface="Times New Roman"/>
                <a:cs typeface="Times New Roman"/>
              </a:rPr>
              <a:t>  </a:t>
            </a:r>
            <a:r>
              <a:rPr sz="1950" i="1" spc="104" baseline="47008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5250" spc="404" baseline="-7936" dirty="0">
                <a:latin typeface="Symbol"/>
                <a:cs typeface="Symbol"/>
              </a:rPr>
              <a:t></a:t>
            </a:r>
            <a:r>
              <a:rPr sz="5550" spc="-524" baseline="-4504" dirty="0">
                <a:latin typeface="Symbol"/>
                <a:cs typeface="Symbol"/>
              </a:rPr>
              <a:t></a:t>
            </a:r>
            <a:r>
              <a:rPr sz="2300" spc="90" dirty="0">
                <a:latin typeface="Arial"/>
                <a:cs typeface="Arial"/>
              </a:rPr>
              <a:t>0</a:t>
            </a:r>
            <a:r>
              <a:rPr sz="2300" i="1" spc="50" dirty="0">
                <a:latin typeface="Times New Roman"/>
                <a:cs typeface="Times New Roman"/>
              </a:rPr>
              <a:t>,</a:t>
            </a:r>
            <a:r>
              <a:rPr sz="2300" spc="20" dirty="0">
                <a:latin typeface="Arial"/>
                <a:cs typeface="Arial"/>
              </a:rPr>
              <a:t>9</a:t>
            </a:r>
            <a:r>
              <a:rPr sz="2300" i="1" spc="-180" dirty="0">
                <a:latin typeface="Times New Roman"/>
                <a:cs typeface="Times New Roman"/>
              </a:rPr>
              <a:t>.</a:t>
            </a:r>
            <a:r>
              <a:rPr sz="2300" i="1" spc="110" dirty="0">
                <a:latin typeface="Times New Roman"/>
                <a:cs typeface="Times New Roman"/>
              </a:rPr>
              <a:t>e</a:t>
            </a:r>
            <a:r>
              <a:rPr sz="1950" spc="44" baseline="47008" dirty="0">
                <a:latin typeface="Symbol"/>
                <a:cs typeface="Symbol"/>
              </a:rPr>
              <a:t></a:t>
            </a:r>
            <a:r>
              <a:rPr sz="1950" spc="44" baseline="47008" dirty="0">
                <a:latin typeface="Times New Roman"/>
                <a:cs typeface="Times New Roman"/>
              </a:rPr>
              <a:t> </a:t>
            </a:r>
            <a:r>
              <a:rPr sz="1950" i="1" spc="-30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-224" baseline="43650" dirty="0">
                <a:latin typeface="Times New Roman"/>
                <a:cs typeface="Times New Roman"/>
              </a:rPr>
              <a:t> </a:t>
            </a:r>
            <a:r>
              <a:rPr sz="5550" spc="-614" baseline="-4504" dirty="0">
                <a:latin typeface="Symbol"/>
                <a:cs typeface="Symbol"/>
              </a:rPr>
              <a:t></a:t>
            </a:r>
            <a:r>
              <a:rPr sz="1950" i="1" spc="44" baseline="72649" dirty="0">
                <a:latin typeface="Times New Roman"/>
                <a:cs typeface="Times New Roman"/>
              </a:rPr>
              <a:t>k</a:t>
            </a:r>
            <a:r>
              <a:rPr sz="1950" i="1" baseline="72649" dirty="0">
                <a:latin typeface="Times New Roman"/>
                <a:cs typeface="Times New Roman"/>
              </a:rPr>
              <a:t>  </a:t>
            </a:r>
            <a:r>
              <a:rPr sz="1950" i="1" spc="88" baseline="72649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3450" u="sng" spc="30" baseline="362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50" u="sng" baseline="362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3450" u="sng" spc="44" baseline="362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3450" u="sng" baseline="362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3450" baseline="3623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0481" y="8140755"/>
            <a:ext cx="215900" cy="24622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1300" i="1" spc="-20" dirty="0">
                <a:latin typeface="Times New Roman"/>
                <a:cs typeface="Times New Roman"/>
              </a:rPr>
              <a:t>j</a:t>
            </a:r>
            <a:r>
              <a:rPr sz="1400" i="1" spc="-30" dirty="0">
                <a:latin typeface="Symbol"/>
                <a:cs typeface="Symbol"/>
              </a:rPr>
              <a:t>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5321" y="7968608"/>
            <a:ext cx="480568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>
              <a:spcBef>
                <a:spcPts val="270"/>
              </a:spcBef>
              <a:tabLst>
                <a:tab pos="993140" algn="l"/>
                <a:tab pos="2659380" algn="l"/>
                <a:tab pos="4560570" algn="l"/>
              </a:tabLst>
            </a:pPr>
            <a:r>
              <a:rPr sz="2300" spc="30" dirty="0">
                <a:latin typeface="Arial"/>
                <a:cs typeface="Arial"/>
              </a:rPr>
              <a:t>1	</a:t>
            </a: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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9</a:t>
            </a:r>
            <a:r>
              <a:rPr sz="2300" i="1" spc="60" dirty="0">
                <a:latin typeface="Times New Roman"/>
                <a:cs typeface="Times New Roman"/>
              </a:rPr>
              <a:t>e</a:t>
            </a:r>
            <a:r>
              <a:rPr sz="1950" spc="88" baseline="47008" dirty="0">
                <a:latin typeface="Symbol"/>
                <a:cs typeface="Symbol"/>
              </a:rPr>
              <a:t></a:t>
            </a:r>
            <a:r>
              <a:rPr sz="1950" spc="74" baseline="47008" dirty="0">
                <a:latin typeface="Times New Roman"/>
                <a:cs typeface="Times New Roman"/>
              </a:rPr>
              <a:t>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spc="-44" baseline="43650" dirty="0">
                <a:latin typeface="Times New Roman"/>
                <a:cs typeface="Times New Roman"/>
              </a:rPr>
              <a:t>	</a:t>
            </a: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Arial"/>
                <a:cs typeface="Arial"/>
              </a:rPr>
              <a:t>0</a:t>
            </a:r>
            <a:r>
              <a:rPr sz="2300" i="1" spc="70" dirty="0">
                <a:latin typeface="Times New Roman"/>
                <a:cs typeface="Times New Roman"/>
              </a:rPr>
              <a:t>,</a:t>
            </a:r>
            <a:r>
              <a:rPr sz="2300" spc="70" dirty="0">
                <a:latin typeface="Arial"/>
                <a:cs typeface="Arial"/>
              </a:rPr>
              <a:t>9</a:t>
            </a:r>
            <a:r>
              <a:rPr sz="2300" i="1" spc="70" dirty="0">
                <a:latin typeface="Times New Roman"/>
                <a:cs typeface="Times New Roman"/>
              </a:rPr>
              <a:t>e</a:t>
            </a:r>
            <a:r>
              <a:rPr sz="1950" spc="104" baseline="47008" dirty="0">
                <a:latin typeface="Symbol"/>
                <a:cs typeface="Symbol"/>
              </a:rPr>
              <a:t></a:t>
            </a:r>
            <a:r>
              <a:rPr sz="1950" spc="60" baseline="47008" dirty="0">
                <a:latin typeface="Times New Roman"/>
                <a:cs typeface="Times New Roman"/>
              </a:rPr>
              <a:t>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spc="-44" baseline="43650" dirty="0">
                <a:latin typeface="Times New Roman"/>
                <a:cs typeface="Times New Roman"/>
              </a:rPr>
              <a:t>	</a:t>
            </a:r>
            <a:r>
              <a:rPr sz="2300" spc="3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6807" y="8156946"/>
            <a:ext cx="5722620" cy="6245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lnSpc>
                <a:spcPts val="2320"/>
              </a:lnSpc>
              <a:spcBef>
                <a:spcPts val="270"/>
              </a:spcBef>
              <a:tabLst>
                <a:tab pos="901700" algn="l"/>
                <a:tab pos="2686050" algn="l"/>
                <a:tab pos="4199890" algn="l"/>
              </a:tabLst>
            </a:pPr>
            <a:r>
              <a:rPr sz="2300" i="1" spc="130" dirty="0">
                <a:latin typeface="Times New Roman"/>
                <a:cs typeface="Times New Roman"/>
              </a:rPr>
              <a:t>H(</a:t>
            </a:r>
            <a:r>
              <a:rPr sz="2300" i="1" spc="-228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e	</a:t>
            </a:r>
            <a:r>
              <a:rPr sz="2300" i="1" spc="20" dirty="0">
                <a:latin typeface="Times New Roman"/>
                <a:cs typeface="Times New Roman"/>
              </a:rPr>
              <a:t>)</a:t>
            </a:r>
            <a:r>
              <a:rPr sz="2300" i="1" spc="-8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	</a:t>
            </a:r>
            <a:r>
              <a:rPr sz="2300" i="1" spc="10" dirty="0">
                <a:latin typeface="Times New Roman"/>
                <a:cs typeface="Times New Roman"/>
              </a:rPr>
              <a:t>.	</a:t>
            </a:r>
            <a:r>
              <a:rPr sz="2300" spc="3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  <a:p>
            <a:pPr marL="1305560">
              <a:lnSpc>
                <a:spcPts val="2320"/>
              </a:lnSpc>
              <a:tabLst>
                <a:tab pos="4629150" algn="l"/>
              </a:tabLst>
            </a:pP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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9</a:t>
            </a:r>
            <a:r>
              <a:rPr sz="2300" i="1" spc="60" dirty="0">
                <a:latin typeface="Times New Roman"/>
                <a:cs typeface="Times New Roman"/>
              </a:rPr>
              <a:t>e</a:t>
            </a:r>
            <a:r>
              <a:rPr sz="1950" spc="88" baseline="47008" dirty="0">
                <a:latin typeface="Symbol"/>
                <a:cs typeface="Symbol"/>
              </a:rPr>
              <a:t></a:t>
            </a:r>
            <a:r>
              <a:rPr sz="1950" spc="88" baseline="47008" dirty="0">
                <a:latin typeface="Times New Roman"/>
                <a:cs typeface="Times New Roman"/>
              </a:rPr>
              <a:t>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i="1" spc="-44" baseline="43650" dirty="0">
                <a:latin typeface="Times New Roman"/>
                <a:cs typeface="Times New Roman"/>
              </a:rPr>
              <a:t>    </a:t>
            </a: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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Arial"/>
                <a:cs typeface="Arial"/>
              </a:rPr>
              <a:t>0</a:t>
            </a:r>
            <a:r>
              <a:rPr sz="2300" i="1" spc="70" dirty="0">
                <a:latin typeface="Times New Roman"/>
                <a:cs typeface="Times New Roman"/>
              </a:rPr>
              <a:t>,</a:t>
            </a:r>
            <a:r>
              <a:rPr sz="2300" spc="70" dirty="0">
                <a:latin typeface="Arial"/>
                <a:cs typeface="Arial"/>
              </a:rPr>
              <a:t>9</a:t>
            </a:r>
            <a:r>
              <a:rPr sz="2300" i="1" spc="70" dirty="0">
                <a:latin typeface="Times New Roman"/>
                <a:cs typeface="Times New Roman"/>
              </a:rPr>
              <a:t>e</a:t>
            </a:r>
            <a:r>
              <a:rPr sz="1950" spc="104" baseline="47008" dirty="0">
                <a:latin typeface="Symbol"/>
                <a:cs typeface="Symbol"/>
              </a:rPr>
              <a:t></a:t>
            </a:r>
            <a:r>
              <a:rPr sz="1950" spc="74" baseline="47008" dirty="0">
                <a:latin typeface="Times New Roman"/>
                <a:cs typeface="Times New Roman"/>
              </a:rPr>
              <a:t>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spc="-44" baseline="43650" dirty="0">
                <a:latin typeface="Times New Roman"/>
                <a:cs typeface="Times New Roman"/>
              </a:rPr>
              <a:t>	</a:t>
            </a: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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81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65467" y="9067847"/>
            <a:ext cx="0" cy="430530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645"/>
                </a:lnTo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9" name="object 29"/>
          <p:cNvSpPr/>
          <p:nvPr/>
        </p:nvSpPr>
        <p:spPr>
          <a:xfrm>
            <a:off x="6150469" y="9067847"/>
            <a:ext cx="0" cy="430530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645"/>
                </a:lnTo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0" name="object 30"/>
          <p:cNvSpPr/>
          <p:nvPr/>
        </p:nvSpPr>
        <p:spPr>
          <a:xfrm>
            <a:off x="6505643" y="8908863"/>
            <a:ext cx="1404620" cy="748030"/>
          </a:xfrm>
          <a:custGeom>
            <a:avLst/>
            <a:gdLst/>
            <a:ahLst/>
            <a:cxnLst/>
            <a:rect l="l" t="t" r="r" b="b"/>
            <a:pathLst>
              <a:path w="702310" h="374014">
                <a:moveTo>
                  <a:pt x="20891" y="186820"/>
                </a:moveTo>
                <a:lnTo>
                  <a:pt x="683661" y="186820"/>
                </a:lnTo>
              </a:path>
              <a:path w="702310" h="374014">
                <a:moveTo>
                  <a:pt x="0" y="0"/>
                </a:moveTo>
                <a:lnTo>
                  <a:pt x="0" y="373628"/>
                </a:lnTo>
              </a:path>
              <a:path w="702310" h="374014">
                <a:moveTo>
                  <a:pt x="702099" y="0"/>
                </a:moveTo>
                <a:lnTo>
                  <a:pt x="702099" y="373628"/>
                </a:lnTo>
              </a:path>
            </a:pathLst>
          </a:custGeom>
          <a:ln w="7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1" name="object 31"/>
          <p:cNvSpPr txBox="1"/>
          <p:nvPr/>
        </p:nvSpPr>
        <p:spPr>
          <a:xfrm>
            <a:off x="10929896" y="8085636"/>
            <a:ext cx="4154170" cy="703204"/>
          </a:xfrm>
          <a:prstGeom prst="rect">
            <a:avLst/>
          </a:prstGeom>
        </p:spPr>
        <p:txBody>
          <a:bodyPr vert="horz" wrap="square" lIns="0" tIns="227328" rIns="0" bIns="0" rtlCol="0">
            <a:spAutoFit/>
          </a:bodyPr>
          <a:lstStyle/>
          <a:p>
            <a:pPr marL="280670" marR="10160" indent="-256540">
              <a:lnSpc>
                <a:spcPct val="57199"/>
              </a:lnSpc>
              <a:spcBef>
                <a:spcPts val="1788"/>
              </a:spcBef>
              <a:tabLst>
                <a:tab pos="908050" algn="l"/>
              </a:tabLst>
            </a:pP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44" baseline="4830" dirty="0">
                <a:latin typeface="Times New Roman"/>
                <a:cs typeface="Times New Roman"/>
              </a:rPr>
              <a:t>		</a:t>
            </a:r>
            <a:r>
              <a:rPr sz="3100" spc="-30" dirty="0">
                <a:latin typeface="Symbol"/>
                <a:cs typeface="Symbol"/>
              </a:rPr>
              <a:t></a:t>
            </a:r>
            <a:r>
              <a:rPr sz="3450" spc="-44" baseline="4830" dirty="0">
                <a:latin typeface="Arial"/>
                <a:cs typeface="Arial"/>
              </a:rPr>
              <a:t>1</a:t>
            </a:r>
            <a:r>
              <a:rPr sz="3450" spc="-44" baseline="4830" dirty="0">
                <a:latin typeface="Symbol"/>
                <a:cs typeface="Symbol"/>
              </a:rPr>
              <a:t></a:t>
            </a:r>
            <a:r>
              <a:rPr sz="3450" spc="-254" baseline="4830" dirty="0">
                <a:latin typeface="Times New Roman"/>
                <a:cs typeface="Times New Roman"/>
              </a:rPr>
              <a:t> </a:t>
            </a:r>
            <a:r>
              <a:rPr sz="3450" spc="88" baseline="4830" dirty="0">
                <a:latin typeface="Arial"/>
                <a:cs typeface="Arial"/>
              </a:rPr>
              <a:t>0</a:t>
            </a:r>
            <a:r>
              <a:rPr sz="3450" i="1" spc="88" baseline="4830" dirty="0">
                <a:latin typeface="Times New Roman"/>
                <a:cs typeface="Times New Roman"/>
              </a:rPr>
              <a:t>,</a:t>
            </a:r>
            <a:r>
              <a:rPr sz="3450" spc="88" baseline="4830" dirty="0">
                <a:latin typeface="Arial"/>
                <a:cs typeface="Arial"/>
              </a:rPr>
              <a:t>9</a:t>
            </a:r>
            <a:r>
              <a:rPr sz="3450" spc="-600" baseline="4830" dirty="0">
                <a:latin typeface="Arial"/>
                <a:cs typeface="Arial"/>
              </a:rPr>
              <a:t> </a:t>
            </a:r>
            <a:r>
              <a:rPr sz="3450" i="1" spc="30" baseline="4830" dirty="0">
                <a:latin typeface="Times New Roman"/>
                <a:cs typeface="Times New Roman"/>
              </a:rPr>
              <a:t>cos</a:t>
            </a:r>
            <a:r>
              <a:rPr sz="3450" i="1" spc="-554" baseline="4830" dirty="0">
                <a:latin typeface="Times New Roman"/>
                <a:cs typeface="Times New Roman"/>
              </a:rPr>
              <a:t> </a:t>
            </a:r>
            <a:r>
              <a:rPr sz="3750" i="1" spc="-134" baseline="4444" dirty="0">
                <a:latin typeface="Symbol"/>
                <a:cs typeface="Symbol"/>
              </a:rPr>
              <a:t></a:t>
            </a:r>
            <a:r>
              <a:rPr sz="3750" i="1" spc="-104" baseline="4444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</a:t>
            </a:r>
            <a:r>
              <a:rPr sz="3450" spc="434" baseline="4830" dirty="0">
                <a:latin typeface="Times New Roman"/>
                <a:cs typeface="Times New Roman"/>
              </a:rPr>
              <a:t> </a:t>
            </a:r>
            <a:r>
              <a:rPr sz="3450" i="1" spc="104" baseline="4830" dirty="0">
                <a:latin typeface="Times New Roman"/>
                <a:cs typeface="Times New Roman"/>
              </a:rPr>
              <a:t>j</a:t>
            </a:r>
            <a:r>
              <a:rPr sz="3450" spc="104" baseline="4830" dirty="0">
                <a:latin typeface="Arial"/>
                <a:cs typeface="Arial"/>
              </a:rPr>
              <a:t>0</a:t>
            </a:r>
            <a:r>
              <a:rPr sz="3450" i="1" spc="104" baseline="4830" dirty="0">
                <a:latin typeface="Times New Roman"/>
                <a:cs typeface="Times New Roman"/>
              </a:rPr>
              <a:t>,</a:t>
            </a:r>
            <a:r>
              <a:rPr sz="3450" spc="104" baseline="4830" dirty="0">
                <a:latin typeface="Arial"/>
                <a:cs typeface="Arial"/>
              </a:rPr>
              <a:t>9</a:t>
            </a:r>
            <a:r>
              <a:rPr sz="3450" spc="-494" baseline="4830" dirty="0">
                <a:latin typeface="Arial"/>
                <a:cs typeface="Arial"/>
              </a:rPr>
              <a:t> </a:t>
            </a:r>
            <a:r>
              <a:rPr sz="3450" i="1" spc="60" baseline="4830" dirty="0">
                <a:latin typeface="Times New Roman"/>
                <a:cs typeface="Times New Roman"/>
              </a:rPr>
              <a:t>sin</a:t>
            </a:r>
            <a:r>
              <a:rPr sz="3750" i="1" spc="60" baseline="4444" dirty="0">
                <a:latin typeface="Symbol"/>
                <a:cs typeface="Symbol"/>
              </a:rPr>
              <a:t></a:t>
            </a:r>
            <a:r>
              <a:rPr sz="3750" i="1" spc="-568" baseline="4444" dirty="0">
                <a:latin typeface="Times New Roman"/>
                <a:cs typeface="Times New Roman"/>
              </a:rPr>
              <a:t> </a:t>
            </a:r>
            <a:r>
              <a:rPr sz="3100" spc="-260" dirty="0">
                <a:latin typeface="Symbol"/>
                <a:cs typeface="Symbol"/>
              </a:rPr>
              <a:t></a:t>
            </a:r>
            <a:r>
              <a:rPr sz="3100" spc="-26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Arial"/>
                <a:cs typeface="Arial"/>
              </a:rPr>
              <a:t>0</a:t>
            </a:r>
            <a:r>
              <a:rPr sz="2300" i="1" spc="20" dirty="0">
                <a:latin typeface="Times New Roman"/>
                <a:cs typeface="Times New Roman"/>
              </a:rPr>
              <a:t>,</a:t>
            </a:r>
            <a:r>
              <a:rPr sz="2300" spc="20" dirty="0">
                <a:latin typeface="Arial"/>
                <a:cs typeface="Arial"/>
              </a:rPr>
              <a:t>19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58164" y="9282504"/>
            <a:ext cx="3559810" cy="448308"/>
          </a:xfrm>
          <a:custGeom>
            <a:avLst/>
            <a:gdLst/>
            <a:ahLst/>
            <a:cxnLst/>
            <a:rect l="l" t="t" r="r" b="b"/>
            <a:pathLst>
              <a:path w="1779904" h="224154">
                <a:moveTo>
                  <a:pt x="15323" y="23231"/>
                </a:moveTo>
                <a:lnTo>
                  <a:pt x="15323" y="223808"/>
                </a:lnTo>
              </a:path>
              <a:path w="1779904" h="224154">
                <a:moveTo>
                  <a:pt x="1762287" y="23231"/>
                </a:moveTo>
                <a:lnTo>
                  <a:pt x="1762287" y="223808"/>
                </a:lnTo>
              </a:path>
              <a:path w="1779904" h="224154">
                <a:moveTo>
                  <a:pt x="0" y="0"/>
                </a:moveTo>
                <a:lnTo>
                  <a:pt x="1779852" y="0"/>
                </a:lnTo>
              </a:path>
            </a:pathLst>
          </a:custGeom>
          <a:ln w="7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3" name="object 33"/>
          <p:cNvSpPr txBox="1"/>
          <p:nvPr/>
        </p:nvSpPr>
        <p:spPr>
          <a:xfrm>
            <a:off x="8272130" y="8842455"/>
            <a:ext cx="3514090" cy="86562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9370" algn="ctr">
              <a:spcBef>
                <a:spcPts val="270"/>
              </a:spcBef>
            </a:pPr>
            <a:r>
              <a:rPr sz="2300" spc="3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algn="ctr">
              <a:spcBef>
                <a:spcPts val="40"/>
              </a:spcBef>
            </a:pPr>
            <a:r>
              <a:rPr sz="3450" spc="134" baseline="4830" dirty="0">
                <a:latin typeface="Arial"/>
                <a:cs typeface="Arial"/>
              </a:rPr>
              <a:t>1</a:t>
            </a:r>
            <a:r>
              <a:rPr sz="3450" spc="134" baseline="4830" dirty="0">
                <a:latin typeface="Symbol"/>
                <a:cs typeface="Symbol"/>
              </a:rPr>
              <a:t></a:t>
            </a:r>
            <a:r>
              <a:rPr sz="3450" spc="-300" baseline="4830" dirty="0">
                <a:latin typeface="Times New Roman"/>
                <a:cs typeface="Times New Roman"/>
              </a:rPr>
              <a:t> </a:t>
            </a:r>
            <a:r>
              <a:rPr sz="3450" spc="88" baseline="4830" dirty="0">
                <a:latin typeface="Arial"/>
                <a:cs typeface="Arial"/>
              </a:rPr>
              <a:t>0</a:t>
            </a:r>
            <a:r>
              <a:rPr sz="3450" i="1" spc="88" baseline="4830" dirty="0">
                <a:latin typeface="Times New Roman"/>
                <a:cs typeface="Times New Roman"/>
              </a:rPr>
              <a:t>,</a:t>
            </a:r>
            <a:r>
              <a:rPr sz="3450" spc="88" baseline="4830" dirty="0">
                <a:latin typeface="Arial"/>
                <a:cs typeface="Arial"/>
              </a:rPr>
              <a:t>9</a:t>
            </a:r>
            <a:r>
              <a:rPr sz="3450" spc="-584" baseline="4830" dirty="0">
                <a:latin typeface="Arial"/>
                <a:cs typeface="Arial"/>
              </a:rPr>
              <a:t> </a:t>
            </a:r>
            <a:r>
              <a:rPr sz="3450" i="1" spc="30" baseline="4830" dirty="0">
                <a:latin typeface="Times New Roman"/>
                <a:cs typeface="Times New Roman"/>
              </a:rPr>
              <a:t>cos</a:t>
            </a:r>
            <a:r>
              <a:rPr sz="3450" i="1" spc="-434" baseline="4830" dirty="0">
                <a:latin typeface="Times New Roman"/>
                <a:cs typeface="Times New Roman"/>
              </a:rPr>
              <a:t> </a:t>
            </a:r>
            <a:r>
              <a:rPr sz="3100" spc="-160" dirty="0">
                <a:latin typeface="Symbol"/>
                <a:cs typeface="Symbol"/>
              </a:rPr>
              <a:t></a:t>
            </a:r>
            <a:r>
              <a:rPr sz="3750" i="1" spc="-240" baseline="4444" dirty="0">
                <a:latin typeface="Symbol"/>
                <a:cs typeface="Symbol"/>
              </a:rPr>
              <a:t></a:t>
            </a:r>
            <a:r>
              <a:rPr sz="3750" i="1" spc="-554" baseline="4444" dirty="0">
                <a:latin typeface="Times New Roman"/>
                <a:cs typeface="Times New Roman"/>
              </a:rPr>
              <a:t> </a:t>
            </a:r>
            <a:r>
              <a:rPr sz="3100" spc="-260" dirty="0">
                <a:latin typeface="Symbol"/>
                <a:cs typeface="Symbol"/>
              </a:rPr>
              <a:t>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</a:t>
            </a:r>
            <a:r>
              <a:rPr sz="3450" spc="464" baseline="4830" dirty="0">
                <a:latin typeface="Times New Roman"/>
                <a:cs typeface="Times New Roman"/>
              </a:rPr>
              <a:t> </a:t>
            </a:r>
            <a:r>
              <a:rPr sz="3450" i="1" spc="104" baseline="4830" dirty="0">
                <a:latin typeface="Times New Roman"/>
                <a:cs typeface="Times New Roman"/>
              </a:rPr>
              <a:t>j</a:t>
            </a:r>
            <a:r>
              <a:rPr sz="3450" spc="104" baseline="4830" dirty="0">
                <a:latin typeface="Arial"/>
                <a:cs typeface="Arial"/>
              </a:rPr>
              <a:t>0</a:t>
            </a:r>
            <a:r>
              <a:rPr sz="3450" i="1" spc="104" baseline="4830" dirty="0">
                <a:latin typeface="Times New Roman"/>
                <a:cs typeface="Times New Roman"/>
              </a:rPr>
              <a:t>,</a:t>
            </a:r>
            <a:r>
              <a:rPr sz="3450" spc="104" baseline="4830" dirty="0">
                <a:latin typeface="Arial"/>
                <a:cs typeface="Arial"/>
              </a:rPr>
              <a:t>9</a:t>
            </a:r>
            <a:r>
              <a:rPr sz="3450" spc="-480" baseline="4830" dirty="0">
                <a:latin typeface="Arial"/>
                <a:cs typeface="Arial"/>
              </a:rPr>
              <a:t> </a:t>
            </a:r>
            <a:r>
              <a:rPr sz="3450" i="1" spc="30" baseline="4830" dirty="0">
                <a:latin typeface="Times New Roman"/>
                <a:cs typeface="Times New Roman"/>
              </a:rPr>
              <a:t>sin</a:t>
            </a:r>
            <a:r>
              <a:rPr sz="3450" i="1" spc="-464" baseline="4830" dirty="0">
                <a:latin typeface="Times New Roman"/>
                <a:cs typeface="Times New Roman"/>
              </a:rPr>
              <a:t> </a:t>
            </a:r>
            <a:r>
              <a:rPr sz="3100" spc="-160" dirty="0">
                <a:latin typeface="Symbol"/>
                <a:cs typeface="Symbol"/>
              </a:rPr>
              <a:t></a:t>
            </a:r>
            <a:r>
              <a:rPr sz="3750" i="1" spc="-240" baseline="4444" dirty="0">
                <a:latin typeface="Symbol"/>
                <a:cs typeface="Symbol"/>
              </a:rPr>
              <a:t></a:t>
            </a:r>
            <a:r>
              <a:rPr sz="3750" i="1" spc="-554" baseline="4444" dirty="0">
                <a:latin typeface="Times New Roman"/>
                <a:cs typeface="Times New Roman"/>
              </a:rPr>
              <a:t> </a:t>
            </a:r>
            <a:r>
              <a:rPr sz="3100" spc="-260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154479" y="9275136"/>
            <a:ext cx="4048760" cy="612140"/>
            <a:chOff x="4554827" y="4637568"/>
            <a:chExt cx="2024380" cy="306070"/>
          </a:xfrm>
        </p:grpSpPr>
        <p:sp>
          <p:nvSpPr>
            <p:cNvPr id="35" name="object 35"/>
            <p:cNvSpPr/>
            <p:nvPr/>
          </p:nvSpPr>
          <p:spPr>
            <a:xfrm>
              <a:off x="4572019" y="4672128"/>
              <a:ext cx="1998980" cy="270510"/>
            </a:xfrm>
            <a:custGeom>
              <a:avLst/>
              <a:gdLst/>
              <a:ahLst/>
              <a:cxnLst/>
              <a:rect l="l" t="t" r="r" b="b"/>
              <a:pathLst>
                <a:path w="1998979" h="270510">
                  <a:moveTo>
                    <a:pt x="0" y="181927"/>
                  </a:moveTo>
                  <a:lnTo>
                    <a:pt x="15073" y="168158"/>
                  </a:lnTo>
                </a:path>
                <a:path w="1998979" h="270510">
                  <a:moveTo>
                    <a:pt x="15073" y="167859"/>
                  </a:moveTo>
                  <a:lnTo>
                    <a:pt x="51326" y="269984"/>
                  </a:lnTo>
                </a:path>
                <a:path w="1998979" h="270510">
                  <a:moveTo>
                    <a:pt x="51326" y="270283"/>
                  </a:moveTo>
                  <a:lnTo>
                    <a:pt x="91316" y="311"/>
                  </a:lnTo>
                </a:path>
                <a:path w="1998979" h="270510">
                  <a:moveTo>
                    <a:pt x="91316" y="0"/>
                  </a:moveTo>
                  <a:lnTo>
                    <a:pt x="19986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566538" y="4664484"/>
              <a:ext cx="2000885" cy="274320"/>
            </a:xfrm>
            <a:custGeom>
              <a:avLst/>
              <a:gdLst/>
              <a:ahLst/>
              <a:cxnLst/>
              <a:rect l="l" t="t" r="r" b="b"/>
              <a:pathLst>
                <a:path w="2000884" h="274320">
                  <a:moveTo>
                    <a:pt x="2000481" y="0"/>
                  </a:moveTo>
                  <a:lnTo>
                    <a:pt x="89696" y="0"/>
                  </a:lnTo>
                  <a:lnTo>
                    <a:pt x="52821" y="250102"/>
                  </a:lnTo>
                  <a:lnTo>
                    <a:pt x="20929" y="164796"/>
                  </a:lnTo>
                  <a:lnTo>
                    <a:pt x="0" y="183757"/>
                  </a:lnTo>
                  <a:lnTo>
                    <a:pt x="3114" y="187430"/>
                  </a:lnTo>
                  <a:lnTo>
                    <a:pt x="12333" y="177943"/>
                  </a:lnTo>
                  <a:lnTo>
                    <a:pt x="49208" y="273956"/>
                  </a:lnTo>
                  <a:lnTo>
                    <a:pt x="56558" y="273956"/>
                  </a:lnTo>
                  <a:lnTo>
                    <a:pt x="95800" y="7644"/>
                  </a:lnTo>
                  <a:lnTo>
                    <a:pt x="2000481" y="7644"/>
                  </a:lnTo>
                  <a:lnTo>
                    <a:pt x="2000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4827" y="4641252"/>
              <a:ext cx="2024380" cy="0"/>
            </a:xfrm>
            <a:custGeom>
              <a:avLst/>
              <a:gdLst/>
              <a:ahLst/>
              <a:cxnLst/>
              <a:rect l="l" t="t" r="r" b="b"/>
              <a:pathLst>
                <a:path w="2024379">
                  <a:moveTo>
                    <a:pt x="0" y="0"/>
                  </a:moveTo>
                  <a:lnTo>
                    <a:pt x="2023777" y="0"/>
                  </a:lnTo>
                </a:path>
              </a:pathLst>
            </a:custGeom>
            <a:ln w="7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290313" y="9259520"/>
            <a:ext cx="3914140" cy="5629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5250" spc="-630" baseline="-3174" dirty="0">
                <a:latin typeface="Symbol"/>
                <a:cs typeface="Symbol"/>
              </a:rPr>
              <a:t></a:t>
            </a:r>
            <a:r>
              <a:rPr sz="2300" spc="140" dirty="0">
                <a:latin typeface="Arial"/>
                <a:cs typeface="Arial"/>
              </a:rPr>
              <a:t>1</a:t>
            </a:r>
            <a:r>
              <a:rPr sz="2300" spc="30" dirty="0">
                <a:latin typeface="Symbol"/>
                <a:cs typeface="Symbol"/>
              </a:rPr>
              <a:t>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110" dirty="0">
                <a:latin typeface="Arial"/>
                <a:cs typeface="Arial"/>
              </a:rPr>
              <a:t>0</a:t>
            </a:r>
            <a:r>
              <a:rPr sz="2300" i="1" spc="30" dirty="0">
                <a:latin typeface="Times New Roman"/>
                <a:cs typeface="Times New Roman"/>
              </a:rPr>
              <a:t>,</a:t>
            </a:r>
            <a:r>
              <a:rPr sz="2300" spc="30" dirty="0">
                <a:latin typeface="Arial"/>
                <a:cs typeface="Arial"/>
              </a:rPr>
              <a:t>9</a:t>
            </a:r>
            <a:r>
              <a:rPr sz="2300" spc="-370" dirty="0">
                <a:latin typeface="Arial"/>
                <a:cs typeface="Arial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</a:t>
            </a:r>
            <a:r>
              <a:rPr sz="2300" i="1" spc="30" dirty="0">
                <a:latin typeface="Times New Roman"/>
                <a:cs typeface="Times New Roman"/>
              </a:rPr>
              <a:t>os</a:t>
            </a:r>
            <a:r>
              <a:rPr sz="2300" i="1" spc="-290" dirty="0">
                <a:latin typeface="Times New Roman"/>
                <a:cs typeface="Times New Roman"/>
              </a:rPr>
              <a:t> </a:t>
            </a:r>
            <a:r>
              <a:rPr sz="4650" spc="-314" baseline="-3584" dirty="0">
                <a:latin typeface="Symbol"/>
                <a:cs typeface="Symbol"/>
              </a:rPr>
              <a:t></a:t>
            </a:r>
            <a:r>
              <a:rPr sz="2500" i="1" spc="-90" dirty="0">
                <a:latin typeface="Symbol"/>
                <a:cs typeface="Symbol"/>
              </a:rPr>
              <a:t></a:t>
            </a:r>
            <a:r>
              <a:rPr sz="2500" spc="-370" dirty="0">
                <a:latin typeface="Times New Roman"/>
                <a:cs typeface="Times New Roman"/>
              </a:rPr>
              <a:t> </a:t>
            </a:r>
            <a:r>
              <a:rPr sz="4650" spc="-208" baseline="-3584" dirty="0">
                <a:latin typeface="Symbol"/>
                <a:cs typeface="Symbol"/>
              </a:rPr>
              <a:t></a:t>
            </a:r>
            <a:r>
              <a:rPr sz="5250" spc="-554" baseline="-3174" dirty="0">
                <a:latin typeface="Symbol"/>
                <a:cs typeface="Symbol"/>
              </a:rPr>
              <a:t></a:t>
            </a:r>
            <a:r>
              <a:rPr sz="1950" spc="44" baseline="68376" dirty="0">
                <a:latin typeface="Arial"/>
                <a:cs typeface="Arial"/>
              </a:rPr>
              <a:t>2</a:t>
            </a:r>
            <a:r>
              <a:rPr sz="1950" baseline="68376" dirty="0">
                <a:latin typeface="Arial"/>
                <a:cs typeface="Arial"/>
              </a:rPr>
              <a:t> </a:t>
            </a:r>
            <a:r>
              <a:rPr sz="1950" spc="60" baseline="68376" dirty="0">
                <a:latin typeface="Arial"/>
                <a:cs typeface="Arial"/>
              </a:rPr>
              <a:t> </a:t>
            </a:r>
            <a:r>
              <a:rPr sz="2300" spc="30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4650" spc="-224" baseline="-3584" dirty="0">
                <a:latin typeface="Symbol"/>
                <a:cs typeface="Symbol"/>
              </a:rPr>
              <a:t></a:t>
            </a:r>
            <a:r>
              <a:rPr sz="2300" spc="120" dirty="0">
                <a:latin typeface="Arial"/>
                <a:cs typeface="Arial"/>
              </a:rPr>
              <a:t>0</a:t>
            </a:r>
            <a:r>
              <a:rPr sz="2300" i="1" spc="30" dirty="0">
                <a:latin typeface="Times New Roman"/>
                <a:cs typeface="Times New Roman"/>
              </a:rPr>
              <a:t>,</a:t>
            </a:r>
            <a:r>
              <a:rPr sz="2300" spc="30" dirty="0">
                <a:latin typeface="Arial"/>
                <a:cs typeface="Arial"/>
              </a:rPr>
              <a:t>9</a:t>
            </a:r>
            <a:r>
              <a:rPr sz="2300" spc="-300" dirty="0">
                <a:latin typeface="Arial"/>
                <a:cs typeface="Arial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si</a:t>
            </a:r>
            <a:r>
              <a:rPr sz="2300" i="1" spc="200" dirty="0">
                <a:latin typeface="Times New Roman"/>
                <a:cs typeface="Times New Roman"/>
              </a:rPr>
              <a:t>n</a:t>
            </a:r>
            <a:r>
              <a:rPr sz="2500" i="1" spc="-90" dirty="0">
                <a:latin typeface="Symbol"/>
                <a:cs typeface="Symbol"/>
              </a:rPr>
              <a:t>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4650" spc="-344" baseline="-3584" dirty="0">
                <a:latin typeface="Symbol"/>
                <a:cs typeface="Symbol"/>
              </a:rPr>
              <a:t></a:t>
            </a:r>
            <a:r>
              <a:rPr sz="1950" spc="44" baseline="59829" dirty="0">
                <a:latin typeface="Arial"/>
                <a:cs typeface="Arial"/>
              </a:rPr>
              <a:t>2</a:t>
            </a:r>
            <a:endParaRPr sz="1950" baseline="59829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539394" y="9275137"/>
            <a:ext cx="2056130" cy="420370"/>
            <a:chOff x="6747284" y="4637568"/>
            <a:chExt cx="1028065" cy="210185"/>
          </a:xfrm>
        </p:grpSpPr>
        <p:sp>
          <p:nvSpPr>
            <p:cNvPr id="40" name="object 40"/>
            <p:cNvSpPr/>
            <p:nvPr/>
          </p:nvSpPr>
          <p:spPr>
            <a:xfrm>
              <a:off x="6763853" y="4672128"/>
              <a:ext cx="1003300" cy="174625"/>
            </a:xfrm>
            <a:custGeom>
              <a:avLst/>
              <a:gdLst/>
              <a:ahLst/>
              <a:cxnLst/>
              <a:rect l="l" t="t" r="r" b="b"/>
              <a:pathLst>
                <a:path w="1003300" h="174625">
                  <a:moveTo>
                    <a:pt x="0" y="117712"/>
                  </a:moveTo>
                  <a:lnTo>
                    <a:pt x="15073" y="108536"/>
                  </a:lnTo>
                </a:path>
                <a:path w="1003300" h="174625">
                  <a:moveTo>
                    <a:pt x="15447" y="108536"/>
                  </a:moveTo>
                  <a:lnTo>
                    <a:pt x="51700" y="173972"/>
                  </a:lnTo>
                </a:path>
                <a:path w="1003300" h="174625">
                  <a:moveTo>
                    <a:pt x="51700" y="174283"/>
                  </a:moveTo>
                  <a:lnTo>
                    <a:pt x="91316" y="311"/>
                  </a:lnTo>
                </a:path>
                <a:path w="1003300" h="174625">
                  <a:moveTo>
                    <a:pt x="91316" y="0"/>
                  </a:moveTo>
                  <a:lnTo>
                    <a:pt x="10032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58994" y="4664484"/>
              <a:ext cx="1004569" cy="178435"/>
            </a:xfrm>
            <a:custGeom>
              <a:avLst/>
              <a:gdLst/>
              <a:ahLst/>
              <a:cxnLst/>
              <a:rect l="l" t="t" r="r" b="b"/>
              <a:pathLst>
                <a:path w="1004570" h="178435">
                  <a:moveTo>
                    <a:pt x="1004351" y="0"/>
                  </a:moveTo>
                  <a:lnTo>
                    <a:pt x="89696" y="0"/>
                  </a:lnTo>
                  <a:lnTo>
                    <a:pt x="52572" y="162356"/>
                  </a:lnTo>
                  <a:lnTo>
                    <a:pt x="20555" y="107017"/>
                  </a:lnTo>
                  <a:lnTo>
                    <a:pt x="0" y="119554"/>
                  </a:lnTo>
                  <a:lnTo>
                    <a:pt x="2117" y="123824"/>
                  </a:lnTo>
                  <a:lnTo>
                    <a:pt x="12333" y="117102"/>
                  </a:lnTo>
                  <a:lnTo>
                    <a:pt x="49208" y="177943"/>
                  </a:lnTo>
                  <a:lnTo>
                    <a:pt x="56558" y="177943"/>
                  </a:lnTo>
                  <a:lnTo>
                    <a:pt x="94928" y="7644"/>
                  </a:lnTo>
                  <a:lnTo>
                    <a:pt x="1004351" y="7644"/>
                  </a:lnTo>
                  <a:lnTo>
                    <a:pt x="10043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747284" y="4641252"/>
              <a:ext cx="1028065" cy="0"/>
            </a:xfrm>
            <a:custGeom>
              <a:avLst/>
              <a:gdLst/>
              <a:ahLst/>
              <a:cxnLst/>
              <a:rect l="l" t="t" r="r" b="b"/>
              <a:pathLst>
                <a:path w="1028065">
                  <a:moveTo>
                    <a:pt x="0" y="0"/>
                  </a:moveTo>
                  <a:lnTo>
                    <a:pt x="1027772" y="0"/>
                  </a:lnTo>
                </a:path>
              </a:pathLst>
            </a:custGeom>
            <a:ln w="7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28842" y="9883451"/>
            <a:ext cx="3587750" cy="93871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1600">
              <a:spcBef>
                <a:spcPts val="200"/>
              </a:spcBef>
            </a:pPr>
            <a:r>
              <a:rPr sz="3750" i="1" spc="-104" baseline="-28888" dirty="0">
                <a:latin typeface="Symbol"/>
                <a:cs typeface="Symbol"/>
              </a:rPr>
              <a:t></a:t>
            </a:r>
            <a:r>
              <a:rPr sz="3750" i="1" spc="-104" baseline="-28888" dirty="0">
                <a:latin typeface="Times New Roman"/>
                <a:cs typeface="Times New Roman"/>
              </a:rPr>
              <a:t> </a:t>
            </a:r>
            <a:r>
              <a:rPr sz="4650" spc="-224" baseline="-26881" dirty="0">
                <a:latin typeface="Symbol"/>
                <a:cs typeface="Symbol"/>
              </a:rPr>
              <a:t></a:t>
            </a:r>
            <a:r>
              <a:rPr sz="3750" i="1" spc="-224" baseline="-28888" dirty="0">
                <a:latin typeface="Symbol"/>
                <a:cs typeface="Symbol"/>
              </a:rPr>
              <a:t></a:t>
            </a:r>
            <a:r>
              <a:rPr sz="3750" i="1" spc="-224" baseline="-28888" dirty="0">
                <a:latin typeface="Times New Roman"/>
                <a:cs typeface="Times New Roman"/>
              </a:rPr>
              <a:t> </a:t>
            </a:r>
            <a:r>
              <a:rPr sz="4650" spc="-390" baseline="-26881" dirty="0">
                <a:latin typeface="Symbol"/>
                <a:cs typeface="Symbol"/>
              </a:rPr>
              <a:t></a:t>
            </a:r>
            <a:r>
              <a:rPr sz="4650" spc="-390" baseline="-26881" dirty="0">
                <a:latin typeface="Times New Roman"/>
                <a:cs typeface="Times New Roman"/>
              </a:rPr>
              <a:t> </a:t>
            </a:r>
            <a:r>
              <a:rPr sz="3450" spc="44" baseline="-31400" dirty="0">
                <a:latin typeface="Symbol"/>
                <a:cs typeface="Symbol"/>
              </a:rPr>
              <a:t></a:t>
            </a:r>
            <a:r>
              <a:rPr sz="3450" spc="44" baseline="-31400" dirty="0">
                <a:latin typeface="Times New Roman"/>
                <a:cs typeface="Times New Roman"/>
              </a:rPr>
              <a:t> </a:t>
            </a:r>
            <a:r>
              <a:rPr sz="3450" i="1" spc="74" baseline="-31400" dirty="0">
                <a:latin typeface="Times New Roman"/>
                <a:cs typeface="Times New Roman"/>
              </a:rPr>
              <a:t>tan</a:t>
            </a:r>
            <a:r>
              <a:rPr sz="1950" spc="74" baseline="-12820" dirty="0">
                <a:latin typeface="Symbol"/>
                <a:cs typeface="Symbol"/>
              </a:rPr>
              <a:t></a:t>
            </a:r>
            <a:r>
              <a:rPr sz="1950" spc="74" baseline="-12820" dirty="0">
                <a:latin typeface="Times New Roman"/>
                <a:cs typeface="Times New Roman"/>
              </a:rPr>
              <a:t>  </a:t>
            </a:r>
            <a:r>
              <a:rPr sz="2300" spc="20" dirty="0">
                <a:latin typeface="Symbol"/>
                <a:cs typeface="Symbol"/>
              </a:rPr>
              <a:t></a:t>
            </a:r>
            <a:r>
              <a:rPr sz="3450" u="sng" spc="30" baseline="48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450" u="sng" spc="74" baseline="48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450" u="sng" spc="74" baseline="48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3450" i="1" u="sng" spc="74" baseline="48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450" u="sng" spc="74" baseline="48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 </a:t>
            </a:r>
            <a:r>
              <a:rPr sz="3450" i="1" u="sng" spc="60" baseline="48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sz="3750" i="1" u="sng" spc="60" baseline="444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</a:t>
            </a:r>
            <a:r>
              <a:rPr sz="3750" i="1" spc="330" baseline="4444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  <a:p>
            <a:pPr marL="1628138">
              <a:lnSpc>
                <a:spcPts val="1750"/>
              </a:lnSpc>
              <a:spcBef>
                <a:spcPts val="50"/>
              </a:spcBef>
            </a:pPr>
            <a:r>
              <a:rPr sz="3450" spc="30" baseline="28985" dirty="0">
                <a:latin typeface="Symbol"/>
                <a:cs typeface="Symbol"/>
              </a:rPr>
              <a:t></a:t>
            </a:r>
            <a:r>
              <a:rPr sz="3450" spc="-494" baseline="28985" dirty="0">
                <a:latin typeface="Times New Roman"/>
                <a:cs typeface="Times New Roman"/>
              </a:rPr>
              <a:t> </a:t>
            </a: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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9</a:t>
            </a:r>
            <a:r>
              <a:rPr sz="2300" spc="-408" dirty="0">
                <a:latin typeface="Arial"/>
                <a:cs typeface="Arial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cos</a:t>
            </a:r>
            <a:r>
              <a:rPr sz="2300" i="1" spc="-370" dirty="0">
                <a:latin typeface="Times New Roman"/>
                <a:cs typeface="Times New Roman"/>
              </a:rPr>
              <a:t> </a:t>
            </a:r>
            <a:r>
              <a:rPr sz="2500" i="1" spc="-90" dirty="0">
                <a:latin typeface="Symbol"/>
                <a:cs typeface="Symbol"/>
              </a:rPr>
              <a:t>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3450" spc="30" baseline="28985" dirty="0">
                <a:latin typeface="Symbol"/>
                <a:cs typeface="Symbol"/>
              </a:rPr>
              <a:t></a:t>
            </a:r>
            <a:endParaRPr sz="3450" baseline="28985">
              <a:latin typeface="Symbol"/>
              <a:cs typeface="Symbol"/>
            </a:endParaRPr>
          </a:p>
          <a:p>
            <a:pPr marL="1628138">
              <a:lnSpc>
                <a:spcPts val="1510"/>
              </a:lnSpc>
              <a:tabLst>
                <a:tab pos="3343910" algn="l"/>
              </a:tabLst>
            </a:pPr>
            <a:r>
              <a:rPr sz="2300" spc="20" dirty="0">
                <a:latin typeface="Symbol"/>
                <a:cs typeface="Symbol"/>
              </a:rPr>
              <a:t></a:t>
            </a:r>
            <a:r>
              <a:rPr sz="2300" spc="20" dirty="0">
                <a:latin typeface="Times New Roman"/>
                <a:cs typeface="Times New Roman"/>
              </a:rPr>
              <a:t>	</a:t>
            </a:r>
            <a:r>
              <a:rPr sz="2300" spc="20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4079829" y="8842455"/>
            <a:ext cx="21844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spc="3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468479" y="8842455"/>
            <a:ext cx="21844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spc="3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707091" y="9281720"/>
            <a:ext cx="1863088" cy="4090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300" spc="10" dirty="0">
                <a:latin typeface="Arial"/>
                <a:cs typeface="Arial"/>
              </a:rPr>
              <a:t>1</a:t>
            </a:r>
            <a:r>
              <a:rPr sz="2300" i="1" spc="10" dirty="0">
                <a:latin typeface="Times New Roman"/>
                <a:cs typeface="Times New Roman"/>
              </a:rPr>
              <a:t>,</a:t>
            </a:r>
            <a:r>
              <a:rPr sz="2300" spc="10" dirty="0">
                <a:latin typeface="Arial"/>
                <a:cs typeface="Arial"/>
              </a:rPr>
              <a:t>81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39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Arial"/>
                <a:cs typeface="Arial"/>
              </a:rPr>
              <a:t>1</a:t>
            </a:r>
            <a:r>
              <a:rPr sz="2300" i="1" spc="-50" dirty="0">
                <a:latin typeface="Times New Roman"/>
                <a:cs typeface="Times New Roman"/>
              </a:rPr>
              <a:t>,</a:t>
            </a:r>
            <a:r>
              <a:rPr sz="2300" spc="-50" dirty="0">
                <a:latin typeface="Arial"/>
                <a:cs typeface="Arial"/>
              </a:rPr>
              <a:t>8</a:t>
            </a:r>
            <a:r>
              <a:rPr sz="2300" spc="-420" dirty="0">
                <a:latin typeface="Arial"/>
                <a:cs typeface="Arial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cos</a:t>
            </a:r>
            <a:r>
              <a:rPr sz="2300" i="1" spc="-390" dirty="0">
                <a:latin typeface="Times New Roman"/>
                <a:cs typeface="Times New Roman"/>
              </a:rPr>
              <a:t> </a:t>
            </a:r>
            <a:r>
              <a:rPr sz="2500" i="1" spc="-90" dirty="0">
                <a:latin typeface="Symbol"/>
                <a:cs typeface="Symbol"/>
              </a:rPr>
              <a:t>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35354" y="9030793"/>
            <a:ext cx="135763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2300" i="1" spc="130" dirty="0">
                <a:latin typeface="Times New Roman"/>
                <a:cs typeface="Times New Roman"/>
              </a:rPr>
              <a:t>H( </a:t>
            </a:r>
            <a:r>
              <a:rPr sz="2300" i="1" spc="30" dirty="0">
                <a:latin typeface="Times New Roman"/>
                <a:cs typeface="Times New Roman"/>
              </a:rPr>
              <a:t>e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r>
              <a:rPr sz="2100" i="1" spc="-44" baseline="43650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)</a:t>
            </a:r>
            <a:r>
              <a:rPr sz="2300" i="1" spc="-31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61385" y="8776721"/>
            <a:ext cx="1424940" cy="88485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93980" algn="ctr">
              <a:spcBef>
                <a:spcPts val="780"/>
              </a:spcBef>
            </a:pPr>
            <a:r>
              <a:rPr sz="2300" spc="30" dirty="0"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  <a:p>
            <a:pPr algn="ctr">
              <a:spcBef>
                <a:spcPts val="600"/>
              </a:spcBef>
            </a:pPr>
            <a:r>
              <a:rPr sz="2300" spc="90" dirty="0">
                <a:latin typeface="Arial"/>
                <a:cs typeface="Arial"/>
              </a:rPr>
              <a:t>1</a:t>
            </a:r>
            <a:r>
              <a:rPr sz="2300" spc="90" dirty="0">
                <a:latin typeface="Symbol"/>
                <a:cs typeface="Symbol"/>
              </a:rPr>
              <a:t>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Arial"/>
                <a:cs typeface="Arial"/>
              </a:rPr>
              <a:t>0</a:t>
            </a:r>
            <a:r>
              <a:rPr sz="2300" i="1" spc="60" dirty="0">
                <a:latin typeface="Times New Roman"/>
                <a:cs typeface="Times New Roman"/>
              </a:rPr>
              <a:t>,</a:t>
            </a:r>
            <a:r>
              <a:rPr sz="2300" spc="60" dirty="0">
                <a:latin typeface="Arial"/>
                <a:cs typeface="Arial"/>
              </a:rPr>
              <a:t>9</a:t>
            </a:r>
            <a:r>
              <a:rPr sz="2300" i="1" spc="60" dirty="0">
                <a:latin typeface="Times New Roman"/>
                <a:cs typeface="Times New Roman"/>
              </a:rPr>
              <a:t>e</a:t>
            </a:r>
            <a:r>
              <a:rPr sz="1950" spc="88" baseline="47008" dirty="0">
                <a:latin typeface="Symbol"/>
                <a:cs typeface="Symbol"/>
              </a:rPr>
              <a:t></a:t>
            </a:r>
            <a:r>
              <a:rPr sz="1950" spc="88" baseline="47008" dirty="0">
                <a:latin typeface="Times New Roman"/>
                <a:cs typeface="Times New Roman"/>
              </a:rPr>
              <a:t> </a:t>
            </a:r>
            <a:r>
              <a:rPr sz="1950" i="1" spc="-44" baseline="47008" dirty="0">
                <a:latin typeface="Times New Roman"/>
                <a:cs typeface="Times New Roman"/>
              </a:rPr>
              <a:t>j</a:t>
            </a:r>
            <a:r>
              <a:rPr sz="2100" i="1" spc="-44" baseline="43650" dirty="0">
                <a:latin typeface="Symbol"/>
                <a:cs typeface="Symbol"/>
              </a:rPr>
              <a:t></a:t>
            </a:r>
            <a:endParaRPr sz="2100" baseline="436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84294" y="9030795"/>
            <a:ext cx="21717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spc="3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880608" y="9030795"/>
            <a:ext cx="21717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spc="3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64714" y="9030795"/>
            <a:ext cx="217170" cy="38856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300" spc="3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6214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9105" y="1124204"/>
            <a:ext cx="4417060" cy="76431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/>
                <a:cs typeface="Times New Roman"/>
              </a:rPr>
              <a:t>Contoh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  <a:p>
            <a:pPr marL="101600"/>
            <a:r>
              <a:rPr sz="2400" spc="-10" dirty="0">
                <a:latin typeface="Times New Roman"/>
                <a:cs typeface="Times New Roman"/>
              </a:rPr>
              <a:t>Respon Frekuensi </a:t>
            </a: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Persegi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3173" y="4348801"/>
            <a:ext cx="881380" cy="7873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  <a:tabLst>
                <a:tab pos="723900" algn="l"/>
              </a:tabLst>
            </a:pPr>
            <a:r>
              <a:rPr sz="4900" spc="-610" dirty="0">
                <a:latin typeface="Symbol"/>
                <a:cs typeface="Symbol"/>
              </a:rPr>
              <a:t></a:t>
            </a:r>
            <a:r>
              <a:rPr sz="4900" spc="-610" dirty="0">
                <a:latin typeface="Times New Roman"/>
                <a:cs typeface="Times New Roman"/>
              </a:rPr>
              <a:t>	</a:t>
            </a:r>
            <a:r>
              <a:rPr sz="4900" spc="-610" dirty="0">
                <a:latin typeface="Symbol"/>
                <a:cs typeface="Symbol"/>
              </a:rPr>
              <a:t></a:t>
            </a:r>
            <a:endParaRPr sz="49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055" y="4435402"/>
            <a:ext cx="579120" cy="659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  <a:tabLst>
                <a:tab pos="420370" algn="l"/>
              </a:tabLst>
            </a:pPr>
            <a:r>
              <a:rPr sz="4100" spc="-340" dirty="0">
                <a:latin typeface="Symbol"/>
                <a:cs typeface="Symbol"/>
              </a:rPr>
              <a:t></a:t>
            </a:r>
            <a:r>
              <a:rPr sz="4100" spc="-340" dirty="0">
                <a:latin typeface="Times New Roman"/>
                <a:cs typeface="Times New Roman"/>
              </a:rPr>
              <a:t>	</a:t>
            </a:r>
            <a:r>
              <a:rPr sz="4100" spc="-340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41872" y="4855748"/>
            <a:ext cx="1690370" cy="0"/>
          </a:xfrm>
          <a:custGeom>
            <a:avLst/>
            <a:gdLst/>
            <a:ahLst/>
            <a:cxnLst/>
            <a:rect l="l" t="t" r="r" b="b"/>
            <a:pathLst>
              <a:path w="845185">
                <a:moveTo>
                  <a:pt x="0" y="0"/>
                </a:moveTo>
                <a:lnTo>
                  <a:pt x="845049" y="0"/>
                </a:lnTo>
              </a:path>
            </a:pathLst>
          </a:custGeom>
          <a:ln w="9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 txBox="1"/>
          <p:nvPr/>
        </p:nvSpPr>
        <p:spPr>
          <a:xfrm>
            <a:off x="10977880" y="3773545"/>
            <a:ext cx="1818638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lnSpc>
                <a:spcPts val="5680"/>
              </a:lnSpc>
              <a:spcBef>
                <a:spcPts val="260"/>
              </a:spcBef>
            </a:pPr>
            <a:r>
              <a:rPr sz="7350" spc="-224" baseline="-20408" dirty="0">
                <a:latin typeface="Symbol"/>
                <a:cs typeface="Symbol"/>
              </a:rPr>
              <a:t></a:t>
            </a:r>
            <a:r>
              <a:rPr sz="4650" spc="-224" baseline="-25089" dirty="0">
                <a:latin typeface="Arial"/>
                <a:cs typeface="Arial"/>
              </a:rPr>
              <a:t>1</a:t>
            </a:r>
            <a:r>
              <a:rPr sz="4650" spc="-224" baseline="-25089" dirty="0">
                <a:latin typeface="Symbol"/>
                <a:cs typeface="Symbol"/>
              </a:rPr>
              <a:t></a:t>
            </a:r>
            <a:r>
              <a:rPr sz="4650" spc="-224" baseline="-25089" dirty="0">
                <a:latin typeface="Times New Roman"/>
                <a:cs typeface="Times New Roman"/>
              </a:rPr>
              <a:t> </a:t>
            </a:r>
            <a:r>
              <a:rPr sz="4650" i="1" spc="74" baseline="-25089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-60" dirty="0">
                <a:latin typeface="Times New Roman"/>
                <a:cs typeface="Times New Roman"/>
              </a:rPr>
              <a:t>j</a:t>
            </a:r>
            <a:r>
              <a:rPr sz="1900" i="1" spc="-60" dirty="0">
                <a:latin typeface="Symbol"/>
                <a:cs typeface="Symbol"/>
              </a:rPr>
              <a:t></a:t>
            </a:r>
            <a:r>
              <a:rPr sz="19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7350" spc="-914" baseline="-20408" dirty="0">
                <a:latin typeface="Symbol"/>
                <a:cs typeface="Symbol"/>
              </a:rPr>
              <a:t></a:t>
            </a:r>
            <a:endParaRPr sz="7350" baseline="-20408">
              <a:latin typeface="Symbol"/>
              <a:cs typeface="Symbol"/>
            </a:endParaRPr>
          </a:p>
          <a:p>
            <a:pPr marL="168910">
              <a:lnSpc>
                <a:spcPts val="5680"/>
              </a:lnSpc>
            </a:pPr>
            <a:r>
              <a:rPr sz="7350" spc="-224" baseline="-20408" dirty="0">
                <a:latin typeface="Symbol"/>
                <a:cs typeface="Symbol"/>
              </a:rPr>
              <a:t></a:t>
            </a:r>
            <a:r>
              <a:rPr sz="4650" spc="-224" baseline="-25089" dirty="0">
                <a:latin typeface="Arial"/>
                <a:cs typeface="Arial"/>
              </a:rPr>
              <a:t>1</a:t>
            </a:r>
            <a:r>
              <a:rPr sz="4650" spc="-224" baseline="-25089" dirty="0">
                <a:latin typeface="Symbol"/>
                <a:cs typeface="Symbol"/>
              </a:rPr>
              <a:t></a:t>
            </a:r>
            <a:r>
              <a:rPr sz="4650" spc="-224" baseline="-25089" dirty="0">
                <a:latin typeface="Times New Roman"/>
                <a:cs typeface="Times New Roman"/>
              </a:rPr>
              <a:t> </a:t>
            </a:r>
            <a:r>
              <a:rPr sz="4650" i="1" spc="74" baseline="-25089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50" dirty="0">
                <a:latin typeface="Symbol"/>
                <a:cs typeface="Symbol"/>
              </a:rPr>
              <a:t></a:t>
            </a:r>
            <a:r>
              <a:rPr sz="1900" i="1" spc="10" dirty="0">
                <a:latin typeface="Times New Roman"/>
                <a:cs typeface="Times New Roman"/>
              </a:rPr>
              <a:t> </a:t>
            </a:r>
            <a:r>
              <a:rPr sz="7350" spc="-914" baseline="-20408" dirty="0">
                <a:latin typeface="Symbol"/>
                <a:cs typeface="Symbol"/>
              </a:rPr>
              <a:t></a:t>
            </a:r>
            <a:endParaRPr sz="7350" baseline="-20408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4121" y="6321148"/>
            <a:ext cx="4071620" cy="0"/>
          </a:xfrm>
          <a:custGeom>
            <a:avLst/>
            <a:gdLst/>
            <a:ahLst/>
            <a:cxnLst/>
            <a:rect l="l" t="t" r="r" b="b"/>
            <a:pathLst>
              <a:path w="2035810">
                <a:moveTo>
                  <a:pt x="0" y="0"/>
                </a:moveTo>
                <a:lnTo>
                  <a:pt x="2035196" y="0"/>
                </a:lnTo>
              </a:path>
            </a:pathLst>
          </a:custGeom>
          <a:ln w="9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5042556" y="2102660"/>
            <a:ext cx="6209030" cy="1288814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algn="ctr">
              <a:spcBef>
                <a:spcPts val="1410"/>
              </a:spcBef>
            </a:pPr>
            <a:r>
              <a:rPr sz="3100" spc="10" dirty="0">
                <a:latin typeface="Times New Roman"/>
                <a:cs typeface="Times New Roman"/>
              </a:rPr>
              <a:t>Respon </a:t>
            </a:r>
            <a:r>
              <a:rPr sz="3100" spc="-10" dirty="0">
                <a:latin typeface="Times New Roman"/>
                <a:cs typeface="Times New Roman"/>
              </a:rPr>
              <a:t>impuls filter </a:t>
            </a:r>
            <a:r>
              <a:rPr sz="3100" spc="10" dirty="0">
                <a:latin typeface="Times New Roman"/>
                <a:cs typeface="Times New Roman"/>
              </a:rPr>
              <a:t>window </a:t>
            </a:r>
            <a:r>
              <a:rPr sz="3100" dirty="0">
                <a:latin typeface="Times New Roman"/>
                <a:cs typeface="Times New Roman"/>
              </a:rPr>
              <a:t>persegi</a:t>
            </a:r>
            <a:r>
              <a:rPr sz="3100" spc="-3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:</a:t>
            </a:r>
            <a:endParaRPr sz="3100">
              <a:latin typeface="Times New Roman"/>
              <a:cs typeface="Times New Roman"/>
            </a:endParaRPr>
          </a:p>
          <a:p>
            <a:pPr marR="55880" algn="ctr">
              <a:spcBef>
                <a:spcPts val="1210"/>
              </a:spcBef>
            </a:pPr>
            <a:r>
              <a:rPr sz="3100" i="1" spc="30" dirty="0">
                <a:latin typeface="Times New Roman"/>
                <a:cs typeface="Times New Roman"/>
              </a:rPr>
              <a:t>,</a:t>
            </a:r>
            <a:r>
              <a:rPr sz="3100" spc="30" dirty="0">
                <a:latin typeface="Arial"/>
                <a:cs typeface="Arial"/>
              </a:rPr>
              <a:t>0 </a:t>
            </a:r>
            <a:r>
              <a:rPr sz="3100" spc="20" dirty="0">
                <a:latin typeface="Symbol"/>
                <a:cs typeface="Symbol"/>
              </a:rPr>
              <a:t>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n </a:t>
            </a:r>
            <a:r>
              <a:rPr sz="3100" spc="20" dirty="0">
                <a:latin typeface="Symbol"/>
                <a:cs typeface="Symbol"/>
              </a:rPr>
              <a:t>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N </a:t>
            </a:r>
            <a:r>
              <a:rPr sz="3100" i="1" spc="10" dirty="0">
                <a:latin typeface="Times New Roman"/>
                <a:cs typeface="Times New Roman"/>
              </a:rPr>
              <a:t>-</a:t>
            </a:r>
            <a:r>
              <a:rPr sz="3100" i="1" spc="-400" dirty="0">
                <a:latin typeface="Times New Roman"/>
                <a:cs typeface="Times New Roman"/>
              </a:rPr>
              <a:t> </a:t>
            </a:r>
            <a:r>
              <a:rPr sz="3100" spc="20" dirty="0"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756" y="3045998"/>
            <a:ext cx="1731010" cy="659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spcBef>
                <a:spcPts val="220"/>
              </a:spcBef>
            </a:pPr>
            <a:r>
              <a:rPr sz="3100" i="1" spc="20" dirty="0">
                <a:latin typeface="Times New Roman"/>
                <a:cs typeface="Times New Roman"/>
              </a:rPr>
              <a:t>h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6150" spc="-104" baseline="-2710" dirty="0">
                <a:latin typeface="Symbol"/>
                <a:cs typeface="Symbol"/>
              </a:rPr>
              <a:t></a:t>
            </a:r>
            <a:r>
              <a:rPr sz="3100" i="1" spc="-70" dirty="0">
                <a:latin typeface="Times New Roman"/>
                <a:cs typeface="Times New Roman"/>
              </a:rPr>
              <a:t>n</a:t>
            </a:r>
            <a:r>
              <a:rPr sz="6150" spc="-104" baseline="-2710" dirty="0">
                <a:latin typeface="Symbol"/>
                <a:cs typeface="Symbol"/>
              </a:rPr>
              <a:t></a:t>
            </a:r>
            <a:r>
              <a:rPr sz="6150" spc="-450" baseline="-2710" dirty="0">
                <a:latin typeface="Times New Roman"/>
                <a:cs typeface="Times New Roman"/>
              </a:rPr>
              <a:t> </a:t>
            </a:r>
            <a:r>
              <a:rPr sz="3100" spc="20" dirty="0">
                <a:latin typeface="Symbol"/>
                <a:cs typeface="Symbol"/>
              </a:rPr>
              <a:t>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4650" spc="-134" baseline="37634" dirty="0">
                <a:latin typeface="Symbol"/>
                <a:cs typeface="Symbol"/>
              </a:rPr>
              <a:t></a:t>
            </a:r>
            <a:r>
              <a:rPr sz="4650" spc="-134" baseline="41218" dirty="0">
                <a:latin typeface="Arial"/>
                <a:cs typeface="Arial"/>
              </a:rPr>
              <a:t>1</a:t>
            </a:r>
            <a:endParaRPr sz="4650" baseline="4121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7432" y="3238234"/>
            <a:ext cx="62865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3100" spc="10" dirty="0">
                <a:latin typeface="Symbol"/>
                <a:cs typeface="Symbol"/>
              </a:rPr>
              <a:t></a:t>
            </a:r>
            <a:r>
              <a:rPr sz="3100" spc="-408" dirty="0">
                <a:latin typeface="Times New Roman"/>
                <a:cs typeface="Times New Roman"/>
              </a:rPr>
              <a:t> </a:t>
            </a:r>
            <a:r>
              <a:rPr sz="4650" spc="30" baseline="-34050" dirty="0">
                <a:latin typeface="Arial"/>
                <a:cs typeface="Arial"/>
              </a:rPr>
              <a:t>0</a:t>
            </a:r>
            <a:endParaRPr sz="4650" baseline="-34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2964" y="4508660"/>
            <a:ext cx="267970" cy="3193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6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2655" y="3474152"/>
            <a:ext cx="134874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i="1" spc="50" dirty="0">
                <a:latin typeface="Times New Roman"/>
                <a:cs typeface="Times New Roman"/>
              </a:rPr>
              <a:t>,</a:t>
            </a:r>
            <a:r>
              <a:rPr sz="3100" i="1" spc="10" dirty="0">
                <a:latin typeface="Times New Roman"/>
                <a:cs typeface="Times New Roman"/>
              </a:rPr>
              <a:t>lainn</a:t>
            </a:r>
            <a:r>
              <a:rPr sz="3100" i="1" spc="-30" dirty="0">
                <a:latin typeface="Times New Roman"/>
                <a:cs typeface="Times New Roman"/>
              </a:rPr>
              <a:t>y</a:t>
            </a:r>
            <a:r>
              <a:rPr sz="3100" i="1" spc="20" dirty="0">
                <a:latin typeface="Times New Roman"/>
                <a:cs typeface="Times New Roman"/>
              </a:rPr>
              <a:t>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761" y="4529834"/>
            <a:ext cx="157734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1330960" algn="l"/>
              </a:tabLst>
            </a:pPr>
            <a:r>
              <a:rPr sz="3100" i="1" spc="20" dirty="0">
                <a:latin typeface="Times New Roman"/>
                <a:cs typeface="Times New Roman"/>
              </a:rPr>
              <a:t>H  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e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2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0555" y="4529834"/>
            <a:ext cx="104140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i="1" spc="20" dirty="0">
                <a:latin typeface="Times New Roman"/>
                <a:cs typeface="Times New Roman"/>
              </a:rPr>
              <a:t>h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4143" y="4295424"/>
            <a:ext cx="215900" cy="3039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80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4849" y="4295424"/>
            <a:ext cx="487680" cy="3039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2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Symbol"/>
                <a:cs typeface="Symbol"/>
              </a:rPr>
              <a:t></a:t>
            </a:r>
            <a:r>
              <a:rPr sz="1800" spc="-3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3039" y="4508661"/>
            <a:ext cx="571500" cy="3193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3360" indent="-189230">
              <a:spcBef>
                <a:spcPts val="210"/>
              </a:spcBef>
              <a:buFont typeface="Symbol"/>
              <a:buChar char=""/>
              <a:tabLst>
                <a:tab pos="214628" algn="l"/>
              </a:tabLst>
            </a:pP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30" dirty="0">
                <a:latin typeface="Symbol"/>
                <a:cs typeface="Symbol"/>
              </a:rPr>
              <a:t>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90364" y="4508661"/>
            <a:ext cx="570230" cy="3193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2090" indent="-187960">
              <a:spcBef>
                <a:spcPts val="210"/>
              </a:spcBef>
              <a:buFont typeface="Symbol"/>
              <a:buChar char=""/>
              <a:tabLst>
                <a:tab pos="213360" algn="l"/>
              </a:tabLst>
            </a:pPr>
            <a:r>
              <a:rPr sz="1800" i="1" spc="-40" dirty="0">
                <a:latin typeface="Times New Roman"/>
                <a:cs typeface="Times New Roman"/>
              </a:rPr>
              <a:t>j</a:t>
            </a:r>
            <a:r>
              <a:rPr sz="1900" i="1" spc="30" dirty="0">
                <a:latin typeface="Symbol"/>
                <a:cs typeface="Symbol"/>
              </a:rPr>
              <a:t>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8010" y="5075209"/>
            <a:ext cx="3102610" cy="3039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2683510" algn="l"/>
              </a:tabLst>
            </a:pP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</a:t>
            </a:r>
            <a:r>
              <a:rPr sz="1800" spc="30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i="1" spc="-32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</a:t>
            </a:r>
            <a:r>
              <a:rPr sz="1800" spc="3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99998" y="4529834"/>
            <a:ext cx="115697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91059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e	</a:t>
            </a:r>
            <a:r>
              <a:rPr sz="3100" spc="2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6663" y="5238942"/>
            <a:ext cx="4193540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lnSpc>
                <a:spcPts val="5680"/>
              </a:lnSpc>
              <a:spcBef>
                <a:spcPts val="260"/>
              </a:spcBef>
            </a:pPr>
            <a:r>
              <a:rPr sz="4650" i="1" spc="74" baseline="-25089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-60" dirty="0">
                <a:latin typeface="Times New Roman"/>
                <a:cs typeface="Times New Roman"/>
              </a:rPr>
              <a:t>j</a:t>
            </a:r>
            <a:r>
              <a:rPr sz="1900" i="1" spc="-60" dirty="0">
                <a:latin typeface="Symbol"/>
                <a:cs typeface="Symbol"/>
              </a:rPr>
              <a:t></a:t>
            </a:r>
            <a:r>
              <a:rPr sz="19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/ </a:t>
            </a:r>
            <a:r>
              <a:rPr sz="1800" dirty="0">
                <a:latin typeface="Arial"/>
                <a:cs typeface="Arial"/>
              </a:rPr>
              <a:t>2 </a:t>
            </a:r>
            <a:r>
              <a:rPr sz="7350" spc="-284" baseline="-20408" dirty="0">
                <a:latin typeface="Symbol"/>
                <a:cs typeface="Symbol"/>
              </a:rPr>
              <a:t></a:t>
            </a:r>
            <a:r>
              <a:rPr sz="4650" i="1" spc="-284" baseline="-25089" dirty="0">
                <a:latin typeface="Times New Roman"/>
                <a:cs typeface="Times New Roman"/>
              </a:rPr>
              <a:t>e </a:t>
            </a: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50" dirty="0">
                <a:latin typeface="Symbol"/>
                <a:cs typeface="Symbol"/>
              </a:rPr>
              <a:t></a:t>
            </a:r>
            <a:r>
              <a:rPr sz="19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/ </a:t>
            </a:r>
            <a:r>
              <a:rPr sz="1800" dirty="0">
                <a:latin typeface="Arial"/>
                <a:cs typeface="Arial"/>
              </a:rPr>
              <a:t>2  </a:t>
            </a:r>
            <a:r>
              <a:rPr sz="4650" spc="30" baseline="-25089" dirty="0">
                <a:latin typeface="Symbol"/>
                <a:cs typeface="Symbol"/>
              </a:rPr>
              <a:t></a:t>
            </a:r>
            <a:r>
              <a:rPr sz="4650" spc="30" baseline="-25089" dirty="0">
                <a:latin typeface="Times New Roman"/>
                <a:cs typeface="Times New Roman"/>
              </a:rPr>
              <a:t> </a:t>
            </a:r>
            <a:r>
              <a:rPr sz="4650" i="1" spc="74" baseline="-25089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50" dirty="0">
                <a:latin typeface="Symbol"/>
                <a:cs typeface="Symbol"/>
              </a:rPr>
              <a:t></a:t>
            </a:r>
            <a:r>
              <a:rPr sz="1900" i="1" spc="-4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 / </a:t>
            </a:r>
            <a:r>
              <a:rPr sz="1800" dirty="0">
                <a:latin typeface="Arial"/>
                <a:cs typeface="Arial"/>
              </a:rPr>
              <a:t>2 </a:t>
            </a:r>
            <a:r>
              <a:rPr sz="7350" spc="-914" baseline="-20408" dirty="0">
                <a:latin typeface="Symbol"/>
                <a:cs typeface="Symbol"/>
              </a:rPr>
              <a:t></a:t>
            </a:r>
            <a:endParaRPr sz="7350" baseline="-20408">
              <a:latin typeface="Symbol"/>
              <a:cs typeface="Symbol"/>
            </a:endParaRPr>
          </a:p>
          <a:p>
            <a:pPr marL="356870">
              <a:lnSpc>
                <a:spcPts val="5680"/>
              </a:lnSpc>
            </a:pPr>
            <a:r>
              <a:rPr sz="4650" i="1" spc="74" baseline="-25089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i="1" spc="-60" dirty="0">
                <a:latin typeface="Times New Roman"/>
                <a:cs typeface="Times New Roman"/>
              </a:rPr>
              <a:t>j</a:t>
            </a:r>
            <a:r>
              <a:rPr sz="1900" i="1" spc="-60" dirty="0">
                <a:latin typeface="Symbol"/>
                <a:cs typeface="Symbol"/>
              </a:rPr>
              <a:t></a:t>
            </a:r>
            <a:r>
              <a:rPr sz="19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/ </a:t>
            </a:r>
            <a:r>
              <a:rPr sz="1800" dirty="0">
                <a:latin typeface="Arial"/>
                <a:cs typeface="Arial"/>
              </a:rPr>
              <a:t>2  </a:t>
            </a:r>
            <a:r>
              <a:rPr sz="7350" spc="-300" baseline="-20408" dirty="0">
                <a:latin typeface="Symbol"/>
                <a:cs typeface="Symbol"/>
              </a:rPr>
              <a:t></a:t>
            </a:r>
            <a:r>
              <a:rPr sz="4650" i="1" spc="-300" baseline="-25089" dirty="0">
                <a:latin typeface="Times New Roman"/>
                <a:cs typeface="Times New Roman"/>
              </a:rPr>
              <a:t>e </a:t>
            </a: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50" dirty="0">
                <a:latin typeface="Symbol"/>
                <a:cs typeface="Symbol"/>
              </a:rPr>
              <a:t></a:t>
            </a:r>
            <a:r>
              <a:rPr sz="19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/ </a:t>
            </a:r>
            <a:r>
              <a:rPr sz="1800" dirty="0">
                <a:latin typeface="Arial"/>
                <a:cs typeface="Arial"/>
              </a:rPr>
              <a:t>2  </a:t>
            </a:r>
            <a:r>
              <a:rPr sz="4650" spc="30" baseline="-25089" dirty="0">
                <a:latin typeface="Symbol"/>
                <a:cs typeface="Symbol"/>
              </a:rPr>
              <a:t></a:t>
            </a:r>
            <a:r>
              <a:rPr sz="4650" spc="30" baseline="-25089" dirty="0">
                <a:latin typeface="Times New Roman"/>
                <a:cs typeface="Times New Roman"/>
              </a:rPr>
              <a:t> </a:t>
            </a:r>
            <a:r>
              <a:rPr sz="4650" i="1" spc="88" baseline="-25089" dirty="0">
                <a:latin typeface="Times New Roman"/>
                <a:cs typeface="Times New Roman"/>
              </a:rPr>
              <a:t>e</a:t>
            </a:r>
            <a:r>
              <a:rPr sz="1800" spc="60" dirty="0">
                <a:latin typeface="Symbol"/>
                <a:cs typeface="Symbol"/>
              </a:rPr>
              <a:t>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50" dirty="0">
                <a:latin typeface="Symbol"/>
                <a:cs typeface="Symbol"/>
              </a:rPr>
              <a:t></a:t>
            </a:r>
            <a:r>
              <a:rPr sz="19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/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7350" spc="-914" baseline="-20408" dirty="0">
                <a:latin typeface="Symbol"/>
                <a:cs typeface="Symbol"/>
              </a:rPr>
              <a:t></a:t>
            </a:r>
            <a:endParaRPr sz="7350" baseline="-20408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8231" y="3567661"/>
            <a:ext cx="24892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spc="10" dirty="0">
                <a:latin typeface="Symbol"/>
                <a:cs typeface="Symbol"/>
              </a:rPr>
              <a:t>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9518" y="4529835"/>
            <a:ext cx="27051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spc="2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9150" y="5995565"/>
            <a:ext cx="27051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spc="2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9150" y="7378359"/>
            <a:ext cx="27051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spc="2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7171" y="4421392"/>
            <a:ext cx="477520" cy="7502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4700" dirty="0">
                <a:latin typeface="Symbol"/>
                <a:cs typeface="Symbol"/>
              </a:rPr>
              <a:t></a:t>
            </a:r>
            <a:endParaRPr sz="47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29491" y="4421392"/>
            <a:ext cx="477520" cy="7502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4700" dirty="0">
                <a:latin typeface="Symbol"/>
                <a:cs typeface="Symbol"/>
              </a:rPr>
              <a:t></a:t>
            </a:r>
            <a:endParaRPr sz="47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14122" y="7703942"/>
            <a:ext cx="3176270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7759" y="0"/>
                </a:lnTo>
              </a:path>
            </a:pathLst>
          </a:custGeom>
          <a:ln w="9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9" name="object 29"/>
          <p:cNvSpPr txBox="1"/>
          <p:nvPr/>
        </p:nvSpPr>
        <p:spPr>
          <a:xfrm>
            <a:off x="6556663" y="6957475"/>
            <a:ext cx="3296920" cy="128496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lnSpc>
                <a:spcPts val="4870"/>
              </a:lnSpc>
              <a:spcBef>
                <a:spcPts val="220"/>
              </a:spcBef>
            </a:pPr>
            <a:r>
              <a:rPr sz="3100" i="1" spc="50" dirty="0">
                <a:latin typeface="Times New Roman"/>
                <a:cs typeface="Times New Roman"/>
              </a:rPr>
              <a:t>e</a:t>
            </a:r>
            <a:r>
              <a:rPr sz="2700" spc="74" baseline="43209" dirty="0">
                <a:latin typeface="Symbol"/>
                <a:cs typeface="Symbol"/>
              </a:rPr>
              <a:t></a:t>
            </a:r>
            <a:r>
              <a:rPr sz="2700" spc="74" baseline="43209" dirty="0">
                <a:latin typeface="Times New Roman"/>
                <a:cs typeface="Times New Roman"/>
              </a:rPr>
              <a:t> </a:t>
            </a:r>
            <a:r>
              <a:rPr sz="2700" i="1" spc="-88" baseline="43209" dirty="0">
                <a:latin typeface="Times New Roman"/>
                <a:cs typeface="Times New Roman"/>
              </a:rPr>
              <a:t>j</a:t>
            </a:r>
            <a:r>
              <a:rPr sz="2850" i="1" spc="-88" baseline="40935" dirty="0">
                <a:latin typeface="Symbol"/>
                <a:cs typeface="Symbol"/>
              </a:rPr>
              <a:t></a:t>
            </a:r>
            <a:r>
              <a:rPr sz="2850" i="1" spc="-88" baseline="40935" dirty="0">
                <a:latin typeface="Times New Roman"/>
                <a:cs typeface="Times New Roman"/>
              </a:rPr>
              <a:t> </a:t>
            </a:r>
            <a:r>
              <a:rPr sz="2700" i="1" baseline="43209" dirty="0">
                <a:latin typeface="Times New Roman"/>
                <a:cs typeface="Times New Roman"/>
              </a:rPr>
              <a:t>N / </a:t>
            </a:r>
            <a:r>
              <a:rPr sz="2700" baseline="43209" dirty="0">
                <a:latin typeface="Arial"/>
                <a:cs typeface="Arial"/>
              </a:rPr>
              <a:t>2 </a:t>
            </a:r>
            <a:r>
              <a:rPr sz="3100" i="1" spc="10" dirty="0">
                <a:latin typeface="Times New Roman"/>
                <a:cs typeface="Times New Roman"/>
              </a:rPr>
              <a:t>sin </a:t>
            </a:r>
            <a:r>
              <a:rPr sz="6150" spc="-284" baseline="-2710" dirty="0">
                <a:latin typeface="Symbol"/>
                <a:cs typeface="Symbol"/>
              </a:rPr>
              <a:t></a:t>
            </a:r>
            <a:r>
              <a:rPr sz="3300" i="1" spc="-190" dirty="0">
                <a:latin typeface="Symbol"/>
                <a:cs typeface="Symbol"/>
              </a:rPr>
              <a:t></a:t>
            </a:r>
            <a:r>
              <a:rPr sz="3300" i="1" spc="-19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N </a:t>
            </a:r>
            <a:r>
              <a:rPr sz="3100" i="1" spc="10" dirty="0">
                <a:latin typeface="Times New Roman"/>
                <a:cs typeface="Times New Roman"/>
              </a:rPr>
              <a:t>/</a:t>
            </a:r>
            <a:r>
              <a:rPr sz="3100" i="1" spc="-408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Arial"/>
                <a:cs typeface="Arial"/>
              </a:rPr>
              <a:t>2</a:t>
            </a:r>
            <a:r>
              <a:rPr sz="6150" spc="-150" baseline="-2710" dirty="0">
                <a:latin typeface="Symbol"/>
                <a:cs typeface="Symbol"/>
              </a:rPr>
              <a:t></a:t>
            </a:r>
            <a:endParaRPr sz="6150" baseline="-2710">
              <a:latin typeface="Symbol"/>
              <a:cs typeface="Symbol"/>
            </a:endParaRPr>
          </a:p>
          <a:p>
            <a:pPr marL="332740">
              <a:lnSpc>
                <a:spcPts val="4870"/>
              </a:lnSpc>
            </a:pPr>
            <a:r>
              <a:rPr sz="3100" i="1" spc="50" dirty="0">
                <a:latin typeface="Times New Roman"/>
                <a:cs typeface="Times New Roman"/>
              </a:rPr>
              <a:t>e</a:t>
            </a:r>
            <a:r>
              <a:rPr sz="2700" spc="74" baseline="43209" dirty="0">
                <a:latin typeface="Symbol"/>
                <a:cs typeface="Symbol"/>
              </a:rPr>
              <a:t></a:t>
            </a:r>
            <a:r>
              <a:rPr sz="2700" spc="74" baseline="43209" dirty="0">
                <a:latin typeface="Times New Roman"/>
                <a:cs typeface="Times New Roman"/>
              </a:rPr>
              <a:t> </a:t>
            </a:r>
            <a:r>
              <a:rPr sz="2700" i="1" spc="-74" baseline="43209" dirty="0">
                <a:latin typeface="Times New Roman"/>
                <a:cs typeface="Times New Roman"/>
              </a:rPr>
              <a:t>j</a:t>
            </a:r>
            <a:r>
              <a:rPr sz="2850" i="1" spc="-74" baseline="40935" dirty="0">
                <a:latin typeface="Symbol"/>
                <a:cs typeface="Symbol"/>
              </a:rPr>
              <a:t></a:t>
            </a:r>
            <a:r>
              <a:rPr sz="2850" i="1" spc="-74" baseline="40935" dirty="0">
                <a:latin typeface="Times New Roman"/>
                <a:cs typeface="Times New Roman"/>
              </a:rPr>
              <a:t> </a:t>
            </a:r>
            <a:r>
              <a:rPr sz="2700" i="1" baseline="43209" dirty="0">
                <a:latin typeface="Times New Roman"/>
                <a:cs typeface="Times New Roman"/>
              </a:rPr>
              <a:t>/ </a:t>
            </a:r>
            <a:r>
              <a:rPr sz="2700" baseline="43209" dirty="0">
                <a:latin typeface="Arial"/>
                <a:cs typeface="Arial"/>
              </a:rPr>
              <a:t>2  </a:t>
            </a:r>
            <a:r>
              <a:rPr sz="3100" i="1" spc="10" dirty="0">
                <a:latin typeface="Times New Roman"/>
                <a:cs typeface="Times New Roman"/>
              </a:rPr>
              <a:t>sin </a:t>
            </a:r>
            <a:r>
              <a:rPr sz="6150" spc="-284" baseline="-2710" dirty="0">
                <a:latin typeface="Symbol"/>
                <a:cs typeface="Symbol"/>
              </a:rPr>
              <a:t></a:t>
            </a:r>
            <a:r>
              <a:rPr sz="3300" i="1" spc="-190" dirty="0">
                <a:latin typeface="Symbol"/>
                <a:cs typeface="Symbol"/>
              </a:rPr>
              <a:t></a:t>
            </a:r>
            <a:r>
              <a:rPr sz="3300" i="1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/</a:t>
            </a:r>
            <a:r>
              <a:rPr sz="3100" i="1" spc="-458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Arial"/>
                <a:cs typeface="Arial"/>
              </a:rPr>
              <a:t>2</a:t>
            </a:r>
            <a:r>
              <a:rPr sz="6150" spc="-150" baseline="-2710" dirty="0">
                <a:latin typeface="Symbol"/>
                <a:cs typeface="Symbol"/>
              </a:rPr>
              <a:t></a:t>
            </a:r>
            <a:endParaRPr sz="6150" baseline="-271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83417" y="9989073"/>
            <a:ext cx="0" cy="633730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73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1" name="object 31"/>
          <p:cNvSpPr/>
          <p:nvPr/>
        </p:nvSpPr>
        <p:spPr>
          <a:xfrm>
            <a:off x="6382219" y="9989073"/>
            <a:ext cx="0" cy="633730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473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2" name="object 32"/>
          <p:cNvSpPr/>
          <p:nvPr/>
        </p:nvSpPr>
        <p:spPr>
          <a:xfrm>
            <a:off x="6854207" y="9729398"/>
            <a:ext cx="0" cy="115316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544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3" name="object 33"/>
          <p:cNvSpPr/>
          <p:nvPr/>
        </p:nvSpPr>
        <p:spPr>
          <a:xfrm>
            <a:off x="8931721" y="9729398"/>
            <a:ext cx="0" cy="115316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544"/>
                </a:lnTo>
              </a:path>
            </a:pathLst>
          </a:custGeom>
          <a:ln w="9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4" name="object 34"/>
          <p:cNvSpPr txBox="1"/>
          <p:nvPr/>
        </p:nvSpPr>
        <p:spPr>
          <a:xfrm>
            <a:off x="5017452" y="8353817"/>
            <a:ext cx="5322570" cy="250324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>
              <a:lnSpc>
                <a:spcPts val="4400"/>
              </a:lnSpc>
              <a:spcBef>
                <a:spcPts val="220"/>
              </a:spcBef>
            </a:pPr>
            <a:r>
              <a:rPr sz="4650" spc="30" baseline="-25089" dirty="0">
                <a:latin typeface="Symbol"/>
                <a:cs typeface="Symbol"/>
              </a:rPr>
              <a:t></a:t>
            </a:r>
            <a:r>
              <a:rPr sz="4650" spc="-44" baseline="-25089" dirty="0">
                <a:latin typeface="Times New Roman"/>
                <a:cs typeface="Times New Roman"/>
              </a:rPr>
              <a:t> </a:t>
            </a:r>
            <a:r>
              <a:rPr sz="4650" i="1" spc="74" baseline="-25089" dirty="0">
                <a:latin typeface="Times New Roman"/>
                <a:cs typeface="Times New Roman"/>
              </a:rPr>
              <a:t>e</a:t>
            </a:r>
            <a:r>
              <a:rPr sz="2700" spc="74" baseline="3086" dirty="0">
                <a:latin typeface="Symbol"/>
                <a:cs typeface="Symbol"/>
              </a:rPr>
              <a:t></a:t>
            </a:r>
            <a:r>
              <a:rPr sz="2700" spc="44" baseline="3086" dirty="0">
                <a:latin typeface="Times New Roman"/>
                <a:cs typeface="Times New Roman"/>
              </a:rPr>
              <a:t> </a:t>
            </a:r>
            <a:r>
              <a:rPr sz="2700" i="1" spc="-74" baseline="3086" dirty="0">
                <a:latin typeface="Times New Roman"/>
                <a:cs typeface="Times New Roman"/>
              </a:rPr>
              <a:t>j</a:t>
            </a:r>
            <a:r>
              <a:rPr sz="2850" i="1" spc="-74" baseline="2923" dirty="0">
                <a:latin typeface="Symbol"/>
                <a:cs typeface="Symbol"/>
              </a:rPr>
              <a:t></a:t>
            </a:r>
            <a:r>
              <a:rPr sz="2300" spc="-50" dirty="0">
                <a:latin typeface="Symbol"/>
                <a:cs typeface="Symbol"/>
              </a:rPr>
              <a:t>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700" i="1" baseline="3086" dirty="0">
                <a:latin typeface="Times New Roman"/>
                <a:cs typeface="Times New Roman"/>
              </a:rPr>
              <a:t>N</a:t>
            </a:r>
            <a:r>
              <a:rPr sz="2700" i="1" spc="-254" baseline="3086" dirty="0">
                <a:latin typeface="Times New Roman"/>
                <a:cs typeface="Times New Roman"/>
              </a:rPr>
              <a:t> </a:t>
            </a:r>
            <a:r>
              <a:rPr sz="2700" spc="-194" baseline="3086" dirty="0">
                <a:latin typeface="Symbol"/>
                <a:cs typeface="Symbol"/>
              </a:rPr>
              <a:t></a:t>
            </a:r>
            <a:r>
              <a:rPr sz="2700" spc="-194" baseline="3086" dirty="0">
                <a:latin typeface="Arial"/>
                <a:cs typeface="Arial"/>
              </a:rPr>
              <a:t>1</a:t>
            </a:r>
            <a:r>
              <a:rPr sz="2300" spc="-130" dirty="0">
                <a:latin typeface="Symbol"/>
                <a:cs typeface="Symbol"/>
              </a:rPr>
              <a:t>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700" i="1" baseline="3086" dirty="0">
                <a:latin typeface="Times New Roman"/>
                <a:cs typeface="Times New Roman"/>
              </a:rPr>
              <a:t>/</a:t>
            </a:r>
            <a:r>
              <a:rPr sz="2700" i="1" spc="74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Arial"/>
                <a:cs typeface="Arial"/>
              </a:rPr>
              <a:t>2 </a:t>
            </a:r>
            <a:r>
              <a:rPr sz="2700" spc="134" baseline="3086" dirty="0">
                <a:latin typeface="Arial"/>
                <a:cs typeface="Arial"/>
              </a:rPr>
              <a:t> </a:t>
            </a:r>
            <a:r>
              <a:rPr sz="4650" i="1" u="sng" spc="14" baseline="161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sz="4650" i="1" u="sng" spc="-644" baseline="161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150" u="sng" spc="-300" baseline="94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4950" i="1" u="sng" spc="-300" baseline="1515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</a:t>
            </a:r>
            <a:r>
              <a:rPr sz="4950" i="1" spc="-764" baseline="15151" dirty="0">
                <a:latin typeface="Times New Roman"/>
                <a:cs typeface="Times New Roman"/>
              </a:rPr>
              <a:t> </a:t>
            </a:r>
            <a:r>
              <a:rPr sz="4650" i="1" u="sng" spc="30" baseline="161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650" i="1" u="sng" spc="208" baseline="161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650" i="1" u="sng" spc="14" baseline="161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4650" i="1" u="sng" baseline="161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650" u="sng" spc="-150" baseline="161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6150" u="sng" spc="-150" baseline="94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6150" baseline="9485">
              <a:latin typeface="Symbol"/>
              <a:cs typeface="Symbol"/>
            </a:endParaRPr>
          </a:p>
          <a:p>
            <a:pPr marL="3403600">
              <a:lnSpc>
                <a:spcPts val="4350"/>
              </a:lnSpc>
            </a:pPr>
            <a:r>
              <a:rPr sz="3100" i="1" spc="10" dirty="0">
                <a:latin typeface="Times New Roman"/>
                <a:cs typeface="Times New Roman"/>
              </a:rPr>
              <a:t>sin </a:t>
            </a:r>
            <a:r>
              <a:rPr sz="6150" spc="-284" baseline="-2710" dirty="0">
                <a:latin typeface="Symbol"/>
                <a:cs typeface="Symbol"/>
              </a:rPr>
              <a:t></a:t>
            </a:r>
            <a:r>
              <a:rPr sz="3300" i="1" spc="-190" dirty="0">
                <a:latin typeface="Symbol"/>
                <a:cs typeface="Symbol"/>
              </a:rPr>
              <a:t></a:t>
            </a:r>
            <a:r>
              <a:rPr sz="3300" i="1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/</a:t>
            </a:r>
            <a:r>
              <a:rPr sz="3100" i="1" spc="-470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Arial"/>
                <a:cs typeface="Arial"/>
              </a:rPr>
              <a:t>2</a:t>
            </a:r>
            <a:r>
              <a:rPr sz="6150" spc="-150" baseline="-2710" dirty="0">
                <a:latin typeface="Symbol"/>
                <a:cs typeface="Symbol"/>
              </a:rPr>
              <a:t></a:t>
            </a:r>
            <a:endParaRPr sz="6150" baseline="-2710">
              <a:latin typeface="Symbol"/>
              <a:cs typeface="Symbol"/>
            </a:endParaRPr>
          </a:p>
          <a:p>
            <a:pPr marL="127000">
              <a:lnSpc>
                <a:spcPts val="5680"/>
              </a:lnSpc>
            </a:pPr>
            <a:r>
              <a:rPr sz="4650" i="1" spc="30" baseline="-41218" dirty="0">
                <a:latin typeface="Times New Roman"/>
                <a:cs typeface="Times New Roman"/>
              </a:rPr>
              <a:t>H </a:t>
            </a:r>
            <a:r>
              <a:rPr sz="7350" spc="-284" baseline="-30612" dirty="0">
                <a:latin typeface="Symbol"/>
                <a:cs typeface="Symbol"/>
              </a:rPr>
              <a:t></a:t>
            </a:r>
            <a:r>
              <a:rPr sz="4650" i="1" spc="-284" baseline="-41218" dirty="0">
                <a:latin typeface="Times New Roman"/>
                <a:cs typeface="Times New Roman"/>
              </a:rPr>
              <a:t>e </a:t>
            </a:r>
            <a:r>
              <a:rPr sz="2700" i="1" spc="-74" baseline="-27777" dirty="0">
                <a:latin typeface="Times New Roman"/>
                <a:cs typeface="Times New Roman"/>
              </a:rPr>
              <a:t>j</a:t>
            </a:r>
            <a:r>
              <a:rPr sz="2850" i="1" spc="-74" baseline="-26315" dirty="0">
                <a:latin typeface="Symbol"/>
                <a:cs typeface="Symbol"/>
              </a:rPr>
              <a:t></a:t>
            </a:r>
            <a:r>
              <a:rPr sz="2850" i="1" spc="-74" baseline="-26315" dirty="0">
                <a:latin typeface="Times New Roman"/>
                <a:cs typeface="Times New Roman"/>
              </a:rPr>
              <a:t> </a:t>
            </a:r>
            <a:r>
              <a:rPr sz="7350" spc="-914" baseline="-30612" dirty="0">
                <a:latin typeface="Symbol"/>
                <a:cs typeface="Symbol"/>
              </a:rPr>
              <a:t></a:t>
            </a:r>
            <a:r>
              <a:rPr sz="7350" spc="-914" baseline="-30612" dirty="0">
                <a:latin typeface="Times New Roman"/>
                <a:cs typeface="Times New Roman"/>
              </a:rPr>
              <a:t>  </a:t>
            </a:r>
            <a:r>
              <a:rPr sz="4650" spc="30" baseline="-41218" dirty="0">
                <a:latin typeface="Symbol"/>
                <a:cs typeface="Symbol"/>
              </a:rPr>
              <a:t></a:t>
            </a:r>
            <a:r>
              <a:rPr sz="4650" spc="30" baseline="-41218" dirty="0">
                <a:latin typeface="Times New Roman"/>
                <a:cs typeface="Times New Roman"/>
              </a:rPr>
              <a:t>  </a:t>
            </a:r>
            <a:r>
              <a:rPr sz="31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sz="3100" i="1" u="sng" spc="-6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150" u="sng" spc="-284" baseline="-27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3300" i="1" u="sng" spc="-1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</a:t>
            </a:r>
            <a:r>
              <a:rPr sz="3300" i="1" spc="-190" dirty="0">
                <a:latin typeface="Times New Roman"/>
                <a:cs typeface="Times New Roman"/>
              </a:rPr>
              <a:t> </a:t>
            </a:r>
            <a:r>
              <a:rPr sz="310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31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 </a:t>
            </a:r>
            <a:r>
              <a:rPr sz="3100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6150" u="sng" spc="-150" baseline="-27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6150" baseline="-2710">
              <a:latin typeface="Symbol"/>
              <a:cs typeface="Symbol"/>
            </a:endParaRPr>
          </a:p>
          <a:p>
            <a:pPr marL="2085338">
              <a:lnSpc>
                <a:spcPts val="4770"/>
              </a:lnSpc>
            </a:pPr>
            <a:r>
              <a:rPr sz="3100" i="1" spc="10" dirty="0">
                <a:latin typeface="Times New Roman"/>
                <a:cs typeface="Times New Roman"/>
              </a:rPr>
              <a:t>sin </a:t>
            </a:r>
            <a:r>
              <a:rPr sz="6150" spc="-284" baseline="-2710" dirty="0">
                <a:latin typeface="Symbol"/>
                <a:cs typeface="Symbol"/>
              </a:rPr>
              <a:t></a:t>
            </a:r>
            <a:r>
              <a:rPr sz="3300" i="1" spc="-190" dirty="0">
                <a:latin typeface="Symbol"/>
                <a:cs typeface="Symbol"/>
              </a:rPr>
              <a:t></a:t>
            </a:r>
            <a:r>
              <a:rPr sz="3300" i="1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/</a:t>
            </a:r>
            <a:r>
              <a:rPr sz="3100" i="1" spc="-470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Arial"/>
                <a:cs typeface="Arial"/>
              </a:rPr>
              <a:t>2</a:t>
            </a:r>
            <a:r>
              <a:rPr sz="6150" spc="-150" baseline="-2710" dirty="0">
                <a:latin typeface="Symbol"/>
                <a:cs typeface="Symbol"/>
              </a:rPr>
              <a:t></a:t>
            </a:r>
            <a:endParaRPr sz="6150" baseline="-2710">
              <a:latin typeface="Symbol"/>
              <a:cs typeface="Symbo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16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6067108" y="11151456"/>
            <a:ext cx="2990850" cy="7873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  <a:tabLst>
                <a:tab pos="722630" algn="l"/>
                <a:tab pos="1816100" algn="l"/>
                <a:tab pos="2833370" algn="l"/>
              </a:tabLst>
            </a:pPr>
            <a:r>
              <a:rPr sz="4900" spc="-610" dirty="0">
                <a:latin typeface="Symbol"/>
                <a:cs typeface="Symbol"/>
              </a:rPr>
              <a:t></a:t>
            </a:r>
            <a:r>
              <a:rPr sz="4900" spc="-610" dirty="0">
                <a:latin typeface="Times New Roman"/>
                <a:cs typeface="Times New Roman"/>
              </a:rPr>
              <a:t>	</a:t>
            </a:r>
            <a:r>
              <a:rPr sz="4900" spc="-610" dirty="0">
                <a:latin typeface="Symbol"/>
                <a:cs typeface="Symbol"/>
              </a:rPr>
              <a:t></a:t>
            </a:r>
            <a:r>
              <a:rPr sz="4900" spc="-610" dirty="0">
                <a:latin typeface="Times New Roman"/>
                <a:cs typeface="Times New Roman"/>
              </a:rPr>
              <a:t>	</a:t>
            </a:r>
            <a:r>
              <a:rPr sz="6150" spc="-508" baseline="2710" dirty="0">
                <a:latin typeface="Symbol"/>
                <a:cs typeface="Symbol"/>
              </a:rPr>
              <a:t></a:t>
            </a:r>
            <a:r>
              <a:rPr sz="6150" spc="-508" baseline="2710" dirty="0">
                <a:latin typeface="Times New Roman"/>
                <a:cs typeface="Times New Roman"/>
              </a:rPr>
              <a:t>	</a:t>
            </a:r>
            <a:r>
              <a:rPr sz="6150" spc="-508" baseline="2710" dirty="0">
                <a:latin typeface="Symbol"/>
                <a:cs typeface="Symbol"/>
              </a:rPr>
              <a:t></a:t>
            </a:r>
            <a:endParaRPr sz="6150" baseline="271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62957" y="10940088"/>
            <a:ext cx="1473200" cy="659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  <a:tabLst>
                <a:tab pos="1315720" algn="l"/>
              </a:tabLst>
            </a:pPr>
            <a:r>
              <a:rPr sz="4100" u="sng" spc="-3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4100" spc="-340" dirty="0">
                <a:latin typeface="Times New Roman"/>
                <a:cs typeface="Times New Roman"/>
              </a:rPr>
              <a:t>	</a:t>
            </a:r>
            <a:r>
              <a:rPr sz="4100" u="sng" spc="-3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09639" y="11013180"/>
            <a:ext cx="2451100" cy="53476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4650" spc="14" baseline="1792" dirty="0">
                <a:latin typeface="Symbol"/>
                <a:cs typeface="Symbol"/>
              </a:rPr>
              <a:t></a:t>
            </a:r>
            <a:r>
              <a:rPr sz="4650" spc="14" baseline="1792" dirty="0">
                <a:latin typeface="Times New Roman"/>
                <a:cs typeface="Times New Roman"/>
              </a:rPr>
              <a:t> </a:t>
            </a:r>
            <a:r>
              <a:rPr sz="31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sz="3100" i="1" spc="10" dirty="0">
                <a:latin typeface="Times New Roman"/>
                <a:cs typeface="Times New Roman"/>
              </a:rPr>
              <a:t> </a:t>
            </a:r>
            <a:r>
              <a:rPr sz="3300" i="1" u="sng" spc="-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</a:t>
            </a:r>
            <a:r>
              <a:rPr sz="3300" i="1" spc="-110" dirty="0">
                <a:latin typeface="Times New Roman"/>
                <a:cs typeface="Times New Roman"/>
              </a:rPr>
              <a:t> </a:t>
            </a:r>
            <a:r>
              <a:rPr sz="310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31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 </a:t>
            </a:r>
            <a:r>
              <a:rPr sz="31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3100" spc="250" dirty="0">
                <a:latin typeface="Arial"/>
                <a:cs typeface="Arial"/>
              </a:rPr>
              <a:t> </a:t>
            </a:r>
            <a:r>
              <a:rPr sz="4650" spc="14" baseline="1792" dirty="0">
                <a:latin typeface="Symbol"/>
                <a:cs typeface="Symbol"/>
              </a:rPr>
              <a:t></a:t>
            </a:r>
            <a:endParaRPr sz="4650" baseline="1792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6076" y="11310292"/>
            <a:ext cx="267970" cy="3193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800" i="1" spc="-50" dirty="0">
                <a:latin typeface="Times New Roman"/>
                <a:cs typeface="Times New Roman"/>
              </a:rPr>
              <a:t>j</a:t>
            </a:r>
            <a:r>
              <a:rPr sz="1900" i="1" spc="-6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2556" y="11310192"/>
            <a:ext cx="5449570" cy="53476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1977388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arg</a:t>
            </a:r>
            <a:r>
              <a:rPr sz="3100" i="1" spc="-6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H </a:t>
            </a:r>
            <a:r>
              <a:rPr sz="3100" i="1" spc="3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e	</a:t>
            </a:r>
            <a:r>
              <a:rPr sz="3100" spc="20" dirty="0">
                <a:latin typeface="Symbol"/>
                <a:cs typeface="Symbol"/>
              </a:rPr>
              <a:t>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spc="-100" dirty="0">
                <a:latin typeface="Symbol"/>
                <a:cs typeface="Symbol"/>
              </a:rPr>
              <a:t>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i="1" spc="-100" dirty="0">
                <a:latin typeface="Times New Roman"/>
                <a:cs typeface="Times New Roman"/>
              </a:rPr>
              <a:t> </a:t>
            </a:r>
            <a:r>
              <a:rPr sz="3100" i="1" spc="20" dirty="0">
                <a:latin typeface="Times New Roman"/>
                <a:cs typeface="Times New Roman"/>
              </a:rPr>
              <a:t>N </a:t>
            </a:r>
            <a:r>
              <a:rPr sz="3100" spc="20" dirty="0">
                <a:latin typeface="Symbol"/>
                <a:cs typeface="Symbol"/>
              </a:rPr>
              <a:t>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spc="20" dirty="0">
                <a:latin typeface="Arial"/>
                <a:cs typeface="Arial"/>
              </a:rPr>
              <a:t>1 </a:t>
            </a:r>
            <a:r>
              <a:rPr sz="3100" i="1" spc="10" dirty="0">
                <a:latin typeface="Times New Roman"/>
                <a:cs typeface="Times New Roman"/>
              </a:rPr>
              <a:t>/ </a:t>
            </a:r>
            <a:r>
              <a:rPr sz="3100" spc="20" dirty="0">
                <a:latin typeface="Arial"/>
                <a:cs typeface="Arial"/>
              </a:rPr>
              <a:t>2 </a:t>
            </a:r>
            <a:r>
              <a:rPr sz="3100" spc="20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arg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09640" y="11528925"/>
            <a:ext cx="20447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b="1" spc="10" dirty="0">
                <a:latin typeface="Symbol"/>
                <a:cs typeface="Symbol"/>
              </a:rPr>
              <a:t>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67341" y="11518684"/>
            <a:ext cx="2143760" cy="659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spcBef>
                <a:spcPts val="220"/>
              </a:spcBef>
            </a:pPr>
            <a:r>
              <a:rPr sz="3100" i="1" spc="10" dirty="0">
                <a:latin typeface="Times New Roman"/>
                <a:cs typeface="Times New Roman"/>
              </a:rPr>
              <a:t>sin </a:t>
            </a:r>
            <a:r>
              <a:rPr sz="6150" spc="-284" baseline="-2710" dirty="0">
                <a:latin typeface="Symbol"/>
                <a:cs typeface="Symbol"/>
              </a:rPr>
              <a:t></a:t>
            </a:r>
            <a:r>
              <a:rPr sz="3300" i="1" spc="-190" dirty="0">
                <a:latin typeface="Symbol"/>
                <a:cs typeface="Symbol"/>
              </a:rPr>
              <a:t></a:t>
            </a:r>
            <a:r>
              <a:rPr sz="3300" i="1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/ </a:t>
            </a:r>
            <a:r>
              <a:rPr sz="3100" spc="-100" dirty="0">
                <a:latin typeface="Arial"/>
                <a:cs typeface="Arial"/>
              </a:rPr>
              <a:t>2</a:t>
            </a:r>
            <a:r>
              <a:rPr sz="6150" spc="-150" baseline="-2710" dirty="0">
                <a:latin typeface="Symbol"/>
                <a:cs typeface="Symbol"/>
              </a:rPr>
              <a:t></a:t>
            </a:r>
            <a:r>
              <a:rPr sz="6150" spc="584" baseline="-2710" dirty="0">
                <a:latin typeface="Times New Roman"/>
                <a:cs typeface="Times New Roman"/>
              </a:rPr>
              <a:t> </a:t>
            </a:r>
            <a:r>
              <a:rPr sz="4650" b="1" spc="14" baseline="16129" dirty="0">
                <a:latin typeface="Symbol"/>
                <a:cs typeface="Symbol"/>
              </a:rPr>
              <a:t></a:t>
            </a:r>
            <a:endParaRPr sz="4650" baseline="16129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509640" y="11778039"/>
            <a:ext cx="20447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spc="10" dirty="0">
                <a:latin typeface="Symbol"/>
                <a:cs typeface="Symbol"/>
              </a:rPr>
              <a:t>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755840" y="11778039"/>
            <a:ext cx="204470" cy="50783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3100" spc="10" dirty="0">
                <a:latin typeface="Symbol"/>
                <a:cs typeface="Symbol"/>
              </a:rPr>
              <a:t></a:t>
            </a:r>
            <a:endParaRPr sz="31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89465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7625" y="609600"/>
            <a:ext cx="12344400" cy="11149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7927213" y="11791695"/>
            <a:ext cx="9664700" cy="5796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-10" dirty="0">
                <a:latin typeface="Arial"/>
                <a:cs typeface="Arial"/>
              </a:rPr>
              <a:t>Respon Frekuensi Window Persegi untuk N </a:t>
            </a:r>
            <a:r>
              <a:rPr dirty="0">
                <a:latin typeface="Arial"/>
                <a:cs typeface="Arial"/>
              </a:rPr>
              <a:t>=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3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828514" y="602349"/>
            <a:ext cx="13102590" cy="10232288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marL="76200">
              <a:spcBef>
                <a:spcPts val="1890"/>
              </a:spcBef>
            </a:pPr>
            <a:r>
              <a:rPr sz="4000" b="1" dirty="0" err="1" smtClean="0">
                <a:latin typeface="Times New Roman"/>
                <a:cs typeface="Times New Roman"/>
              </a:rPr>
              <a:t>Sistem</a:t>
            </a:r>
            <a:r>
              <a:rPr sz="4000" b="1" dirty="0" smtClean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Linier </a:t>
            </a:r>
            <a:r>
              <a:rPr sz="4000" b="1" spc="-10" dirty="0">
                <a:latin typeface="Times New Roman"/>
                <a:cs typeface="Times New Roman"/>
              </a:rPr>
              <a:t>Tidak </a:t>
            </a:r>
            <a:r>
              <a:rPr sz="4000" b="1" dirty="0">
                <a:latin typeface="Times New Roman"/>
                <a:cs typeface="Times New Roman"/>
              </a:rPr>
              <a:t>Berubah terhadap </a:t>
            </a:r>
            <a:r>
              <a:rPr sz="4000" b="1" spc="-40" dirty="0">
                <a:latin typeface="Times New Roman"/>
                <a:cs typeface="Times New Roman"/>
              </a:rPr>
              <a:t>Waktu </a:t>
            </a:r>
            <a:r>
              <a:rPr sz="4000" b="1" dirty="0">
                <a:latin typeface="Times New Roman"/>
                <a:cs typeface="Times New Roman"/>
              </a:rPr>
              <a:t>sebagai Filter </a:t>
            </a:r>
            <a:r>
              <a:rPr sz="4000" b="1" spc="-10" dirty="0">
                <a:latin typeface="Times New Roman"/>
                <a:cs typeface="Times New Roman"/>
              </a:rPr>
              <a:t>Frekuensi</a:t>
            </a:r>
            <a:r>
              <a:rPr sz="4000" b="1" spc="-47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Selektif</a:t>
            </a:r>
            <a:endParaRPr sz="4000" dirty="0">
              <a:latin typeface="Times New Roman"/>
              <a:cs typeface="Times New Roman"/>
            </a:endParaRPr>
          </a:p>
          <a:p>
            <a:pPr marL="533400"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Contoh penggunaan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filter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</a:p>
          <a:p>
            <a:pPr marL="709930" indent="-635000">
              <a:spcBef>
                <a:spcPts val="1680"/>
              </a:spcBef>
              <a:buChar char="•"/>
              <a:tabLst>
                <a:tab pos="709930" algn="l"/>
                <a:tab pos="711200" algn="l"/>
              </a:tabLst>
            </a:pPr>
            <a:r>
              <a:rPr sz="2800" dirty="0">
                <a:latin typeface="Times New Roman"/>
                <a:cs typeface="Times New Roman"/>
              </a:rPr>
              <a:t>spectral shaping ( </a:t>
            </a:r>
            <a:r>
              <a:rPr sz="2800" spc="-10" dirty="0">
                <a:latin typeface="Times New Roman"/>
                <a:cs typeface="Times New Roman"/>
              </a:rPr>
              <a:t>mis; </a:t>
            </a:r>
            <a:r>
              <a:rPr sz="2800" dirty="0">
                <a:latin typeface="Times New Roman"/>
                <a:cs typeface="Times New Roman"/>
              </a:rPr>
              <a:t>ekualisasi pada kanal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komunikasi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  <a:p>
            <a:pPr marL="709930" indent="-635000">
              <a:spcBef>
                <a:spcPts val="1680"/>
              </a:spcBef>
              <a:buChar char="•"/>
              <a:tabLst>
                <a:tab pos="709930" algn="l"/>
                <a:tab pos="711200" algn="l"/>
              </a:tabLst>
            </a:pPr>
            <a:r>
              <a:rPr sz="2800" dirty="0">
                <a:latin typeface="Times New Roman"/>
                <a:cs typeface="Times New Roman"/>
              </a:rPr>
              <a:t>noise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suppression</a:t>
            </a:r>
          </a:p>
          <a:p>
            <a:pPr marL="709930" indent="-635000">
              <a:spcBef>
                <a:spcPts val="1680"/>
              </a:spcBef>
              <a:buChar char="•"/>
              <a:tabLst>
                <a:tab pos="709930" algn="l"/>
                <a:tab pos="711200" algn="l"/>
              </a:tabLst>
            </a:pPr>
            <a:r>
              <a:rPr sz="2800" dirty="0">
                <a:latin typeface="Times New Roman"/>
                <a:cs typeface="Times New Roman"/>
              </a:rPr>
              <a:t>signal detection pada </a:t>
            </a:r>
            <a:r>
              <a:rPr sz="2800" spc="-20" dirty="0">
                <a:latin typeface="Times New Roman"/>
                <a:cs typeface="Times New Roman"/>
              </a:rPr>
              <a:t>radar, </a:t>
            </a:r>
            <a:r>
              <a:rPr sz="2800" dirty="0">
                <a:latin typeface="Times New Roman"/>
                <a:cs typeface="Times New Roman"/>
              </a:rPr>
              <a:t>sonar dan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komunikasi</a:t>
            </a:r>
            <a:endParaRPr sz="2800" dirty="0">
              <a:latin typeface="Times New Roman"/>
              <a:cs typeface="Times New Roman"/>
            </a:endParaRPr>
          </a:p>
          <a:p>
            <a:pPr marL="709930" indent="-635000">
              <a:spcBef>
                <a:spcPts val="1690"/>
              </a:spcBef>
              <a:buChar char="•"/>
              <a:tabLst>
                <a:tab pos="709930" algn="l"/>
                <a:tab pos="711200" algn="l"/>
              </a:tabLst>
            </a:pPr>
            <a:r>
              <a:rPr sz="2800" dirty="0">
                <a:latin typeface="Times New Roman"/>
                <a:cs typeface="Times New Roman"/>
              </a:rPr>
              <a:t>analisis spektral sinyal,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dsb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255270" marR="111760" algn="just">
              <a:lnSpc>
                <a:spcPct val="114300"/>
              </a:lnSpc>
              <a:spcBef>
                <a:spcPts val="1860"/>
              </a:spcBef>
            </a:pPr>
            <a:r>
              <a:rPr sz="3000" dirty="0">
                <a:latin typeface="Times New Roman"/>
                <a:cs typeface="Times New Roman"/>
              </a:rPr>
              <a:t>Pemfilteran </a:t>
            </a:r>
            <a:r>
              <a:rPr sz="3000" spc="10" dirty="0">
                <a:latin typeface="Times New Roman"/>
                <a:cs typeface="Times New Roman"/>
              </a:rPr>
              <a:t>ditentukan </a:t>
            </a:r>
            <a:r>
              <a:rPr sz="3000" dirty="0">
                <a:latin typeface="Times New Roman"/>
                <a:cs typeface="Times New Roman"/>
              </a:rPr>
              <a:t>oleh </a:t>
            </a:r>
            <a:r>
              <a:rPr sz="3000" spc="10" dirty="0">
                <a:latin typeface="Times New Roman"/>
                <a:cs typeface="Times New Roman"/>
              </a:rPr>
              <a:t>karakteristik respons </a:t>
            </a:r>
            <a:r>
              <a:rPr sz="3000" dirty="0">
                <a:latin typeface="Times New Roman"/>
                <a:cs typeface="Times New Roman"/>
              </a:rPr>
              <a:t>frekuensi </a:t>
            </a:r>
            <a:r>
              <a:rPr sz="3000" i="1" spc="50" dirty="0">
                <a:latin typeface="Times New Roman"/>
                <a:cs typeface="Times New Roman"/>
              </a:rPr>
              <a:t>H </a:t>
            </a:r>
            <a:r>
              <a:rPr sz="3000" spc="40" dirty="0">
                <a:latin typeface="Times New Roman"/>
                <a:cs typeface="Times New Roman"/>
              </a:rPr>
              <a:t>(</a:t>
            </a:r>
            <a:r>
              <a:rPr sz="3000" i="1" spc="40" dirty="0">
                <a:latin typeface="Times New Roman"/>
                <a:cs typeface="Times New Roman"/>
              </a:rPr>
              <a:t>e </a:t>
            </a:r>
            <a:r>
              <a:rPr sz="2550" i="1" spc="-44" baseline="45751" dirty="0">
                <a:latin typeface="Times New Roman"/>
                <a:cs typeface="Times New Roman"/>
              </a:rPr>
              <a:t>j</a:t>
            </a:r>
            <a:r>
              <a:rPr sz="2700" i="1" spc="-44" baseline="43209" dirty="0">
                <a:latin typeface="Symbol"/>
                <a:cs typeface="Symbol"/>
              </a:rPr>
              <a:t></a:t>
            </a:r>
            <a:r>
              <a:rPr sz="2700" i="1" spc="-44" baseline="432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), </a:t>
            </a:r>
            <a:r>
              <a:rPr sz="3000" spc="-10" dirty="0">
                <a:latin typeface="Times New Roman"/>
                <a:cs typeface="Times New Roman"/>
              </a:rPr>
              <a:t>yang </a:t>
            </a:r>
            <a:r>
              <a:rPr sz="3000" dirty="0">
                <a:latin typeface="Times New Roman"/>
                <a:cs typeface="Times New Roman"/>
              </a:rPr>
              <a:t>tentunya  </a:t>
            </a:r>
            <a:r>
              <a:rPr sz="3000" spc="10" dirty="0">
                <a:latin typeface="Times New Roman"/>
                <a:cs typeface="Times New Roman"/>
              </a:rPr>
              <a:t>b</a:t>
            </a:r>
            <a:r>
              <a:rPr sz="3000" spc="-10" dirty="0">
                <a:latin typeface="Times New Roman"/>
                <a:cs typeface="Times New Roman"/>
              </a:rPr>
              <a:t>er</a:t>
            </a:r>
            <a:r>
              <a:rPr sz="3000" spc="10" dirty="0">
                <a:latin typeface="Times New Roman"/>
                <a:cs typeface="Times New Roman"/>
              </a:rPr>
              <a:t>g</a:t>
            </a:r>
            <a:r>
              <a:rPr sz="3000" spc="-1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n</a:t>
            </a:r>
            <a:r>
              <a:rPr sz="3000" spc="20" dirty="0">
                <a:latin typeface="Times New Roman"/>
                <a:cs typeface="Times New Roman"/>
              </a:rPr>
              <a:t>t</a:t>
            </a:r>
            <a:r>
              <a:rPr sz="3000" spc="10" dirty="0">
                <a:latin typeface="Times New Roman"/>
                <a:cs typeface="Times New Roman"/>
              </a:rPr>
              <a:t>un</a:t>
            </a:r>
            <a:r>
              <a:rPr sz="3000" spc="30" dirty="0">
                <a:latin typeface="Times New Roman"/>
                <a:cs typeface="Times New Roman"/>
              </a:rPr>
              <a:t>g</a:t>
            </a:r>
            <a:r>
              <a:rPr sz="3000" dirty="0">
                <a:latin typeface="Times New Roman"/>
                <a:cs typeface="Times New Roman"/>
              </a:rPr>
              <a:t> p</a:t>
            </a:r>
            <a:r>
              <a:rPr sz="3000" spc="-1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d</a:t>
            </a:r>
            <a:r>
              <a:rPr sz="3000" spc="30" dirty="0">
                <a:latin typeface="Times New Roman"/>
                <a:cs typeface="Times New Roman"/>
              </a:rPr>
              <a:t>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</a:t>
            </a:r>
            <a:r>
              <a:rPr sz="3000" spc="-10" dirty="0">
                <a:latin typeface="Times New Roman"/>
                <a:cs typeface="Times New Roman"/>
              </a:rPr>
              <a:t>arame</a:t>
            </a:r>
            <a:r>
              <a:rPr sz="3000" spc="2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2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20" dirty="0">
                <a:latin typeface="Times New Roman"/>
                <a:cs typeface="Times New Roman"/>
              </a:rPr>
              <a:t>ist</a:t>
            </a:r>
            <a:r>
              <a:rPr sz="3000" spc="-10" dirty="0">
                <a:latin typeface="Times New Roman"/>
                <a:cs typeface="Times New Roman"/>
              </a:rPr>
              <a:t>e</a:t>
            </a:r>
            <a:r>
              <a:rPr sz="3000" spc="50" dirty="0">
                <a:latin typeface="Times New Roman"/>
                <a:cs typeface="Times New Roman"/>
              </a:rPr>
              <a:t>m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m</a:t>
            </a:r>
            <a:r>
              <a:rPr sz="3000" spc="20" dirty="0">
                <a:latin typeface="Times New Roman"/>
                <a:cs typeface="Times New Roman"/>
              </a:rPr>
              <a:t>is: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ko</a:t>
            </a:r>
            <a:r>
              <a:rPr sz="3000" spc="-10" dirty="0">
                <a:latin typeface="Times New Roman"/>
                <a:cs typeface="Times New Roman"/>
              </a:rPr>
              <a:t>ef</a:t>
            </a:r>
            <a:r>
              <a:rPr sz="3000" spc="20" dirty="0">
                <a:latin typeface="Times New Roman"/>
                <a:cs typeface="Times New Roman"/>
              </a:rPr>
              <a:t>isi</a:t>
            </a:r>
            <a:r>
              <a:rPr sz="3000" spc="-10" dirty="0">
                <a:latin typeface="Times New Roman"/>
                <a:cs typeface="Times New Roman"/>
              </a:rPr>
              <a:t>e</a:t>
            </a:r>
            <a:r>
              <a:rPr sz="3000" spc="30" dirty="0">
                <a:latin typeface="Times New Roman"/>
                <a:cs typeface="Times New Roman"/>
              </a:rPr>
              <a:t>n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6000" spc="-718" baseline="-2777" dirty="0">
                <a:latin typeface="Symbol"/>
                <a:cs typeface="Symbol"/>
              </a:rPr>
              <a:t></a:t>
            </a:r>
            <a:r>
              <a:rPr sz="3000" i="1" spc="10" dirty="0">
                <a:latin typeface="Times New Roman"/>
                <a:cs typeface="Times New Roman"/>
              </a:rPr>
              <a:t>a</a:t>
            </a:r>
            <a:r>
              <a:rPr sz="2550" i="1" spc="44" baseline="-26143" dirty="0">
                <a:latin typeface="Times New Roman"/>
                <a:cs typeface="Times New Roman"/>
              </a:rPr>
              <a:t>k</a:t>
            </a:r>
            <a:r>
              <a:rPr sz="2550" i="1" spc="-30" baseline="-26143" dirty="0">
                <a:latin typeface="Times New Roman"/>
                <a:cs typeface="Times New Roman"/>
              </a:rPr>
              <a:t> </a:t>
            </a:r>
            <a:r>
              <a:rPr sz="6000" spc="-390" baseline="-2777" dirty="0">
                <a:latin typeface="Symbol"/>
                <a:cs typeface="Symbol"/>
              </a:rPr>
              <a:t></a:t>
            </a:r>
            <a:r>
              <a:rPr sz="3000" spc="10" dirty="0">
                <a:latin typeface="Times New Roman"/>
                <a:cs typeface="Times New Roman"/>
              </a:rPr>
              <a:t>,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d</a:t>
            </a:r>
            <a:r>
              <a:rPr sz="3000" spc="-10" dirty="0">
                <a:latin typeface="Times New Roman"/>
                <a:cs typeface="Times New Roman"/>
              </a:rPr>
              <a:t>a</a:t>
            </a:r>
            <a:r>
              <a:rPr sz="3000" spc="30" dirty="0">
                <a:latin typeface="Times New Roman"/>
                <a:cs typeface="Times New Roman"/>
              </a:rPr>
              <a:t>n</a:t>
            </a:r>
            <a:r>
              <a:rPr sz="3000" spc="-458" dirty="0">
                <a:latin typeface="Times New Roman"/>
                <a:cs typeface="Times New Roman"/>
              </a:rPr>
              <a:t> </a:t>
            </a:r>
            <a:r>
              <a:rPr sz="6000" spc="-868" baseline="-2777" dirty="0">
                <a:latin typeface="Symbol"/>
                <a:cs typeface="Symbol"/>
              </a:rPr>
              <a:t></a:t>
            </a:r>
            <a:r>
              <a:rPr sz="3000" i="1" spc="-130" dirty="0">
                <a:latin typeface="Times New Roman"/>
                <a:cs typeface="Times New Roman"/>
              </a:rPr>
              <a:t>b</a:t>
            </a:r>
            <a:r>
              <a:rPr sz="2550" i="1" spc="44" baseline="-26143" dirty="0">
                <a:latin typeface="Times New Roman"/>
                <a:cs typeface="Times New Roman"/>
              </a:rPr>
              <a:t>k</a:t>
            </a:r>
            <a:r>
              <a:rPr sz="2550" i="1" spc="-30" baseline="-26143" dirty="0">
                <a:latin typeface="Times New Roman"/>
                <a:cs typeface="Times New Roman"/>
              </a:rPr>
              <a:t> </a:t>
            </a:r>
            <a:r>
              <a:rPr sz="6000" spc="-704" baseline="-2777" dirty="0">
                <a:latin typeface="Symbol"/>
                <a:cs typeface="Symbol"/>
              </a:rPr>
              <a:t></a:t>
            </a:r>
            <a:r>
              <a:rPr sz="6000" spc="164" baseline="-2777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</a:t>
            </a:r>
            <a:r>
              <a:rPr sz="3000" spc="-1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d</a:t>
            </a:r>
            <a:r>
              <a:rPr sz="3000" spc="30" dirty="0">
                <a:latin typeface="Times New Roman"/>
                <a:cs typeface="Times New Roman"/>
              </a:rPr>
              <a:t>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</a:t>
            </a:r>
            <a:r>
              <a:rPr sz="3000" spc="-10" dirty="0">
                <a:latin typeface="Times New Roman"/>
                <a:cs typeface="Times New Roman"/>
              </a:rPr>
              <a:t>er</a:t>
            </a:r>
            <a:r>
              <a:rPr sz="3000" spc="2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amaa</a:t>
            </a:r>
            <a:r>
              <a:rPr sz="3000" spc="20" dirty="0">
                <a:latin typeface="Times New Roman"/>
                <a:cs typeface="Times New Roman"/>
              </a:rPr>
              <a:t>n  </a:t>
            </a:r>
            <a:r>
              <a:rPr sz="3000" dirty="0">
                <a:latin typeface="Times New Roman"/>
                <a:cs typeface="Times New Roman"/>
              </a:rPr>
              <a:t>perbedaan </a:t>
            </a:r>
            <a:r>
              <a:rPr sz="3000" spc="-10" dirty="0">
                <a:latin typeface="Times New Roman"/>
                <a:cs typeface="Times New Roman"/>
              </a:rPr>
              <a:t>yang </a:t>
            </a:r>
            <a:r>
              <a:rPr sz="3000" spc="10" dirty="0">
                <a:latin typeface="Times New Roman"/>
                <a:cs typeface="Times New Roman"/>
              </a:rPr>
              <a:t>mengkarakteristikkan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sistem</a:t>
            </a:r>
            <a:r>
              <a:rPr sz="3000" spc="10" dirty="0">
                <a:latin typeface="Times New Roman"/>
                <a:cs typeface="Times New Roman"/>
              </a:rPr>
              <a:t>).</a:t>
            </a:r>
            <a:endParaRPr sz="3000" dirty="0">
              <a:latin typeface="Times New Roman"/>
              <a:cs typeface="Times New Roman"/>
            </a:endParaRPr>
          </a:p>
          <a:p>
            <a:pPr>
              <a:spcBef>
                <a:spcPts val="10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55270" marR="815340" indent="-19050">
              <a:lnSpc>
                <a:spcPct val="137500"/>
              </a:lnSpc>
            </a:pPr>
            <a:r>
              <a:rPr sz="3000" spc="20" dirty="0">
                <a:latin typeface="Times New Roman"/>
                <a:cs typeface="Times New Roman"/>
              </a:rPr>
              <a:t>Sistem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LTI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memodifikasi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spektrum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sinyal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input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X</a:t>
            </a:r>
            <a:r>
              <a:rPr sz="3000" i="1" spc="-250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Times New Roman"/>
                <a:cs typeface="Times New Roman"/>
              </a:rPr>
              <a:t>(</a:t>
            </a:r>
            <a:r>
              <a:rPr sz="3000" i="1" spc="30" dirty="0">
                <a:latin typeface="Times New Roman"/>
                <a:cs typeface="Times New Roman"/>
              </a:rPr>
              <a:t>e</a:t>
            </a:r>
            <a:r>
              <a:rPr sz="3000" i="1" spc="-330" dirty="0">
                <a:latin typeface="Times New Roman"/>
                <a:cs typeface="Times New Roman"/>
              </a:rPr>
              <a:t> </a:t>
            </a:r>
            <a:r>
              <a:rPr sz="2550" i="1" spc="-44" baseline="45751" dirty="0">
                <a:latin typeface="Times New Roman"/>
                <a:cs typeface="Times New Roman"/>
              </a:rPr>
              <a:t>j</a:t>
            </a:r>
            <a:r>
              <a:rPr sz="2700" i="1" spc="-44" baseline="43209" dirty="0">
                <a:latin typeface="Symbol"/>
                <a:cs typeface="Symbol"/>
              </a:rPr>
              <a:t></a:t>
            </a:r>
            <a:r>
              <a:rPr sz="2700" i="1" spc="120" baseline="432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r>
              <a:rPr sz="3000" spc="15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menggunakan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H</a:t>
            </a:r>
            <a:r>
              <a:rPr sz="3000" i="1" spc="-37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(</a:t>
            </a:r>
            <a:r>
              <a:rPr sz="3000" i="1" spc="40" dirty="0">
                <a:latin typeface="Times New Roman"/>
                <a:cs typeface="Times New Roman"/>
              </a:rPr>
              <a:t>e</a:t>
            </a:r>
            <a:r>
              <a:rPr sz="3000" i="1" spc="-320" dirty="0">
                <a:latin typeface="Times New Roman"/>
                <a:cs typeface="Times New Roman"/>
              </a:rPr>
              <a:t> </a:t>
            </a:r>
            <a:r>
              <a:rPr sz="2550" i="1" spc="-44" baseline="45751" dirty="0">
                <a:latin typeface="Times New Roman"/>
                <a:cs typeface="Times New Roman"/>
              </a:rPr>
              <a:t>j</a:t>
            </a:r>
            <a:r>
              <a:rPr sz="2700" i="1" spc="-44" baseline="43209" dirty="0">
                <a:latin typeface="Symbol"/>
                <a:cs typeface="Symbol"/>
              </a:rPr>
              <a:t></a:t>
            </a:r>
            <a:r>
              <a:rPr sz="2700" i="1" spc="104" baseline="432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)  untuk</a:t>
            </a:r>
            <a:r>
              <a:rPr sz="3000" dirty="0">
                <a:latin typeface="Times New Roman"/>
                <a:cs typeface="Times New Roman"/>
              </a:rPr>
              <a:t> mendapatkan </a:t>
            </a:r>
            <a:r>
              <a:rPr sz="3000" spc="10" dirty="0">
                <a:latin typeface="Times New Roman"/>
                <a:cs typeface="Times New Roman"/>
              </a:rPr>
              <a:t>spektrum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ouput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Y</a:t>
            </a:r>
            <a:r>
              <a:rPr sz="3000" i="1" spc="-39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(</a:t>
            </a:r>
            <a:r>
              <a:rPr sz="3000" i="1" spc="40" dirty="0">
                <a:latin typeface="Times New Roman"/>
                <a:cs typeface="Times New Roman"/>
              </a:rPr>
              <a:t>e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2550" i="1" spc="-44" baseline="45751" dirty="0">
                <a:latin typeface="Times New Roman"/>
                <a:cs typeface="Times New Roman"/>
              </a:rPr>
              <a:t>j</a:t>
            </a:r>
            <a:r>
              <a:rPr sz="2700" i="1" spc="-44" baseline="43209" dirty="0">
                <a:latin typeface="Symbol"/>
                <a:cs typeface="Symbol"/>
              </a:rPr>
              <a:t></a:t>
            </a:r>
            <a:r>
              <a:rPr sz="2700" i="1" spc="104" baseline="432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Symbol"/>
                <a:cs typeface="Symbol"/>
              </a:rPr>
              <a:t>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X</a:t>
            </a:r>
            <a:r>
              <a:rPr sz="3000" i="1" spc="-27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(</a:t>
            </a:r>
            <a:r>
              <a:rPr sz="3000" i="1" spc="40" dirty="0">
                <a:latin typeface="Times New Roman"/>
                <a:cs typeface="Times New Roman"/>
              </a:rPr>
              <a:t>e</a:t>
            </a:r>
            <a:r>
              <a:rPr sz="3000" i="1" spc="-320" dirty="0">
                <a:latin typeface="Times New Roman"/>
                <a:cs typeface="Times New Roman"/>
              </a:rPr>
              <a:t> </a:t>
            </a:r>
            <a:r>
              <a:rPr sz="2550" i="1" spc="-44" baseline="45751" dirty="0">
                <a:latin typeface="Times New Roman"/>
                <a:cs typeface="Times New Roman"/>
              </a:rPr>
              <a:t>j</a:t>
            </a:r>
            <a:r>
              <a:rPr sz="2700" i="1" spc="-44" baseline="43209" dirty="0">
                <a:latin typeface="Symbol"/>
                <a:cs typeface="Symbol"/>
              </a:rPr>
              <a:t></a:t>
            </a:r>
            <a:r>
              <a:rPr sz="2700" i="1" spc="88" baseline="432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).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i="1" spc="50" dirty="0">
                <a:latin typeface="Times New Roman"/>
                <a:cs typeface="Times New Roman"/>
              </a:rPr>
              <a:t>H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spc="20" dirty="0">
                <a:latin typeface="Times New Roman"/>
                <a:cs typeface="Times New Roman"/>
              </a:rPr>
              <a:t>e</a:t>
            </a:r>
            <a:r>
              <a:rPr sz="3000" i="1" spc="-330" dirty="0">
                <a:latin typeface="Times New Roman"/>
                <a:cs typeface="Times New Roman"/>
              </a:rPr>
              <a:t> </a:t>
            </a:r>
            <a:r>
              <a:rPr sz="2550" i="1" spc="-44" baseline="45751" dirty="0">
                <a:latin typeface="Times New Roman"/>
                <a:cs typeface="Times New Roman"/>
              </a:rPr>
              <a:t>j</a:t>
            </a:r>
            <a:r>
              <a:rPr sz="2700" i="1" spc="-44" baseline="43209" dirty="0">
                <a:latin typeface="Symbol"/>
                <a:cs typeface="Symbol"/>
              </a:rPr>
              <a:t></a:t>
            </a:r>
            <a:r>
              <a:rPr sz="2700" i="1" spc="134" baseline="432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).</a:t>
            </a:r>
          </a:p>
          <a:p>
            <a:pPr marL="255270" marR="2378710" indent="11430">
              <a:lnSpc>
                <a:spcPct val="127000"/>
              </a:lnSpc>
              <a:spcBef>
                <a:spcPts val="380"/>
              </a:spcBef>
            </a:pPr>
            <a:r>
              <a:rPr sz="3000" i="1" spc="50" dirty="0">
                <a:latin typeface="Times New Roman"/>
                <a:cs typeface="Times New Roman"/>
              </a:rPr>
              <a:t>H </a:t>
            </a:r>
            <a:r>
              <a:rPr sz="3000" spc="30" dirty="0">
                <a:latin typeface="Times New Roman"/>
                <a:cs typeface="Times New Roman"/>
              </a:rPr>
              <a:t>(</a:t>
            </a:r>
            <a:r>
              <a:rPr sz="3000" i="1" spc="30" dirty="0">
                <a:latin typeface="Times New Roman"/>
                <a:cs typeface="Times New Roman"/>
              </a:rPr>
              <a:t>e </a:t>
            </a:r>
            <a:r>
              <a:rPr sz="2550" i="1" spc="-30" baseline="45751" dirty="0">
                <a:latin typeface="Times New Roman"/>
                <a:cs typeface="Times New Roman"/>
              </a:rPr>
              <a:t>j</a:t>
            </a:r>
            <a:r>
              <a:rPr sz="2700" i="1" spc="-30" baseline="43209" dirty="0">
                <a:latin typeface="Symbol"/>
                <a:cs typeface="Symbol"/>
              </a:rPr>
              <a:t></a:t>
            </a:r>
            <a:r>
              <a:rPr sz="2700" i="1" spc="-30" baseline="432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) </a:t>
            </a:r>
            <a:r>
              <a:rPr sz="3000" dirty="0">
                <a:latin typeface="Times New Roman"/>
                <a:cs typeface="Times New Roman"/>
              </a:rPr>
              <a:t>berlaku sebagai spectral </a:t>
            </a:r>
            <a:r>
              <a:rPr sz="3000" spc="10" dirty="0">
                <a:latin typeface="Times New Roman"/>
                <a:cs typeface="Times New Roman"/>
              </a:rPr>
              <a:t>shaping function </a:t>
            </a:r>
            <a:r>
              <a:rPr sz="3000" dirty="0">
                <a:latin typeface="Times New Roman"/>
                <a:cs typeface="Times New Roman"/>
              </a:rPr>
              <a:t>terhadap</a:t>
            </a:r>
            <a:r>
              <a:rPr sz="3000" spc="-40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berbagai  </a:t>
            </a:r>
            <a:r>
              <a:rPr sz="3000" spc="10" dirty="0">
                <a:latin typeface="Times New Roman"/>
                <a:cs typeface="Times New Roman"/>
              </a:rPr>
              <a:t>komponen </a:t>
            </a:r>
            <a:r>
              <a:rPr sz="3000" dirty="0">
                <a:latin typeface="Times New Roman"/>
                <a:cs typeface="Times New Roman"/>
              </a:rPr>
              <a:t>frekuensi </a:t>
            </a:r>
            <a:r>
              <a:rPr sz="3000" spc="10" dirty="0">
                <a:latin typeface="Times New Roman"/>
                <a:cs typeface="Times New Roman"/>
              </a:rPr>
              <a:t>pada </a:t>
            </a:r>
            <a:r>
              <a:rPr sz="3000" spc="-10" dirty="0">
                <a:latin typeface="Times New Roman"/>
                <a:cs typeface="Times New Roman"/>
              </a:rPr>
              <a:t>sinyal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input.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31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3906" y="1425955"/>
            <a:ext cx="231521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latin typeface="Times New Roman"/>
                <a:cs typeface="Times New Roman"/>
              </a:rPr>
              <a:t>Filter</a:t>
            </a:r>
            <a:r>
              <a:rPr sz="2800" b="1" spc="-1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Lowpass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3905" y="3987039"/>
            <a:ext cx="247396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latin typeface="Times New Roman"/>
                <a:cs typeface="Times New Roman"/>
              </a:rPr>
              <a:t>Filter </a:t>
            </a:r>
            <a:r>
              <a:rPr sz="2800" b="1" dirty="0">
                <a:latin typeface="Times New Roman"/>
                <a:cs typeface="Times New Roman"/>
              </a:rPr>
              <a:t>High</a:t>
            </a:r>
            <a:r>
              <a:rPr sz="2800" b="1" spc="-2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905" y="6547865"/>
            <a:ext cx="253492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latin typeface="Times New Roman"/>
                <a:cs typeface="Times New Roman"/>
              </a:rPr>
              <a:t>Filter </a:t>
            </a:r>
            <a:r>
              <a:rPr sz="2800" b="1" dirty="0">
                <a:latin typeface="Times New Roman"/>
                <a:cs typeface="Times New Roman"/>
              </a:rPr>
              <a:t>Band</a:t>
            </a:r>
            <a:r>
              <a:rPr sz="2800" b="1" spc="-228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pass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3106" y="9130284"/>
            <a:ext cx="4969510" cy="110030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67000">
              <a:spcBef>
                <a:spcPts val="200"/>
              </a:spcBef>
              <a:tabLst>
                <a:tab pos="3246120" algn="l"/>
                <a:tab pos="4179570" algn="l"/>
              </a:tabLst>
            </a:pP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10" dirty="0">
                <a:latin typeface="Symbol"/>
                <a:cs typeface="Symbol"/>
              </a:rPr>
              <a:t>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c2	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c1</a:t>
            </a:r>
            <a:endParaRPr sz="1800" baseline="-18518">
              <a:latin typeface="Arial"/>
              <a:cs typeface="Arial"/>
            </a:endParaRPr>
          </a:p>
          <a:p>
            <a:pPr>
              <a:spcBef>
                <a:spcPts val="70"/>
              </a:spcBef>
            </a:pPr>
            <a:endParaRPr sz="2300">
              <a:latin typeface="Arial"/>
              <a:cs typeface="Arial"/>
            </a:endParaRPr>
          </a:p>
          <a:p>
            <a:pPr marL="76200"/>
            <a:r>
              <a:rPr sz="2800" b="1" spc="-10" dirty="0">
                <a:latin typeface="Times New Roman"/>
                <a:cs typeface="Times New Roman"/>
              </a:rPr>
              <a:t>Filter </a:t>
            </a:r>
            <a:r>
              <a:rPr sz="2800" b="1" dirty="0">
                <a:latin typeface="Times New Roman"/>
                <a:cs typeface="Times New Roman"/>
              </a:rPr>
              <a:t>Band stop / </a:t>
            </a:r>
            <a:r>
              <a:rPr sz="2800" b="1" spc="-10" dirty="0">
                <a:latin typeface="Times New Roman"/>
                <a:cs typeface="Times New Roman"/>
              </a:rPr>
              <a:t>reject </a:t>
            </a:r>
            <a:r>
              <a:rPr sz="2800" b="1" dirty="0">
                <a:latin typeface="Times New Roman"/>
                <a:cs typeface="Times New Roman"/>
              </a:rPr>
              <a:t>/</a:t>
            </a:r>
            <a:r>
              <a:rPr sz="2800" b="1" spc="-2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notch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7613" y="3362198"/>
            <a:ext cx="231140" cy="27315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600" spc="-10" dirty="0">
                <a:latin typeface="Arial"/>
                <a:cs typeface="Arial"/>
              </a:rPr>
              <a:t>-</a:t>
            </a:r>
            <a:r>
              <a:rPr sz="160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3821" y="3337814"/>
            <a:ext cx="461008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1776" y="3337815"/>
            <a:ext cx="38481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5846" y="3362198"/>
            <a:ext cx="163830" cy="27315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60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88225" y="1905000"/>
            <a:ext cx="5486400" cy="1447800"/>
            <a:chOff x="2171700" y="952500"/>
            <a:chExt cx="2743200" cy="723900"/>
          </a:xfrm>
        </p:grpSpPr>
        <p:sp>
          <p:nvSpPr>
            <p:cNvPr id="11" name="object 11"/>
            <p:cNvSpPr/>
            <p:nvPr/>
          </p:nvSpPr>
          <p:spPr>
            <a:xfrm>
              <a:off x="2171700" y="952499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3200" y="685800"/>
                  </a:moveTo>
                  <a:lnTo>
                    <a:pt x="2730500" y="679450"/>
                  </a:lnTo>
                  <a:lnTo>
                    <a:pt x="2667000" y="647700"/>
                  </a:lnTo>
                  <a:lnTo>
                    <a:pt x="2667000" y="679450"/>
                  </a:lnTo>
                  <a:lnTo>
                    <a:pt x="1149350" y="679450"/>
                  </a:lnTo>
                  <a:lnTo>
                    <a:pt x="1149350" y="76200"/>
                  </a:lnTo>
                  <a:lnTo>
                    <a:pt x="1181100" y="76200"/>
                  </a:lnTo>
                  <a:lnTo>
                    <a:pt x="1174750" y="63500"/>
                  </a:lnTo>
                  <a:lnTo>
                    <a:pt x="1143000" y="0"/>
                  </a:lnTo>
                  <a:lnTo>
                    <a:pt x="1104900" y="76200"/>
                  </a:lnTo>
                  <a:lnTo>
                    <a:pt x="1136650" y="76200"/>
                  </a:lnTo>
                  <a:lnTo>
                    <a:pt x="1136650" y="679450"/>
                  </a:lnTo>
                  <a:lnTo>
                    <a:pt x="0" y="679450"/>
                  </a:lnTo>
                  <a:lnTo>
                    <a:pt x="0" y="692150"/>
                  </a:lnTo>
                  <a:lnTo>
                    <a:pt x="2667000" y="692150"/>
                  </a:lnTo>
                  <a:lnTo>
                    <a:pt x="2667000" y="723900"/>
                  </a:lnTo>
                  <a:lnTo>
                    <a:pt x="2730500" y="692150"/>
                  </a:lnTo>
                  <a:lnTo>
                    <a:pt x="2743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1700" y="16383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7500" y="1295400"/>
              <a:ext cx="914400" cy="342900"/>
            </a:xfrm>
            <a:custGeom>
              <a:avLst/>
              <a:gdLst/>
              <a:ahLst/>
              <a:cxnLst/>
              <a:rect l="l" t="t" r="r" b="b"/>
              <a:pathLst>
                <a:path w="914400" h="342900">
                  <a:moveTo>
                    <a:pt x="457200" y="0"/>
                  </a:moveTo>
                  <a:lnTo>
                    <a:pt x="914400" y="0"/>
                  </a:lnTo>
                </a:path>
                <a:path w="914400" h="342900">
                  <a:moveTo>
                    <a:pt x="0" y="0"/>
                  </a:moveTo>
                  <a:lnTo>
                    <a:pt x="457200" y="0"/>
                  </a:lnTo>
                </a:path>
                <a:path w="914400" h="342900">
                  <a:moveTo>
                    <a:pt x="914400" y="0"/>
                  </a:moveTo>
                  <a:lnTo>
                    <a:pt x="914400" y="342900"/>
                  </a:lnTo>
                </a:path>
                <a:path w="914400"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67776" y="1642365"/>
            <a:ext cx="1296670" cy="946411"/>
          </a:xfrm>
          <a:prstGeom prst="rect">
            <a:avLst/>
          </a:prstGeom>
        </p:spPr>
        <p:txBody>
          <a:bodyPr vert="horz" wrap="square" lIns="0" tIns="116838" rIns="0" bIns="0" rtlCol="0">
            <a:spAutoFit/>
          </a:bodyPr>
          <a:lstStyle/>
          <a:p>
            <a:pPr algn="ctr">
              <a:spcBef>
                <a:spcPts val="918"/>
              </a:spcBef>
            </a:pPr>
            <a:r>
              <a:rPr sz="2400" spc="-10" dirty="0">
                <a:latin typeface="Symbol"/>
                <a:cs typeface="Symbol"/>
              </a:rPr>
              <a:t></a:t>
            </a:r>
            <a:r>
              <a:rPr sz="2400" spc="-10" dirty="0">
                <a:latin typeface="Arial"/>
                <a:cs typeface="Arial"/>
              </a:rPr>
              <a:t>H(e</a:t>
            </a:r>
            <a:r>
              <a:rPr sz="2400" spc="-14" baseline="24305" dirty="0">
                <a:latin typeface="Arial"/>
                <a:cs typeface="Arial"/>
              </a:rPr>
              <a:t>j</a:t>
            </a:r>
            <a:r>
              <a:rPr sz="2400" spc="-14" baseline="24305" dirty="0">
                <a:latin typeface="Symbol"/>
                <a:cs typeface="Symbol"/>
              </a:rPr>
              <a:t></a:t>
            </a:r>
            <a:r>
              <a:rPr sz="2400" spc="-10" dirty="0">
                <a:latin typeface="Arial"/>
                <a:cs typeface="Arial"/>
              </a:rPr>
              <a:t>)</a:t>
            </a:r>
            <a:r>
              <a:rPr sz="2400" spc="-10" dirty="0">
                <a:latin typeface="Symbol"/>
                <a:cs typeface="Symbol"/>
              </a:rPr>
              <a:t></a:t>
            </a:r>
            <a:endParaRPr sz="2400">
              <a:latin typeface="Symbol"/>
              <a:cs typeface="Symbol"/>
            </a:endParaRPr>
          </a:p>
          <a:p>
            <a:pPr marL="110488" algn="ctr">
              <a:spcBef>
                <a:spcPts val="720"/>
              </a:spcBef>
            </a:pPr>
            <a:r>
              <a:rPr sz="2400" spc="-1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3882" y="3106166"/>
            <a:ext cx="26035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Symbol"/>
                <a:cs typeface="Symbol"/>
              </a:rPr>
              <a:t>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18751" y="9185147"/>
            <a:ext cx="46990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2700" spc="-14" baseline="12345" dirty="0">
                <a:latin typeface="Symbol"/>
                <a:cs typeface="Symbol"/>
              </a:rPr>
              <a:t></a:t>
            </a:r>
            <a:r>
              <a:rPr sz="1200" spc="-10" dirty="0">
                <a:latin typeface="Arial"/>
                <a:cs typeface="Arial"/>
              </a:rPr>
              <a:t>c1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47805" y="9185147"/>
            <a:ext cx="46990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2700" spc="-14" baseline="12345" dirty="0">
                <a:latin typeface="Symbol"/>
                <a:cs typeface="Symbol"/>
              </a:rPr>
              <a:t></a:t>
            </a:r>
            <a:r>
              <a:rPr sz="1200" spc="-10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72798" y="9130285"/>
            <a:ext cx="17653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800" dirty="0">
                <a:latin typeface="Symbol"/>
                <a:cs typeface="Symbol"/>
              </a:rPr>
              <a:t>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26299" y="7696200"/>
            <a:ext cx="5496560" cy="1447800"/>
            <a:chOff x="2090737" y="3848100"/>
            <a:chExt cx="2748280" cy="723900"/>
          </a:xfrm>
        </p:grpSpPr>
        <p:sp>
          <p:nvSpPr>
            <p:cNvPr id="20" name="object 20"/>
            <p:cNvSpPr/>
            <p:nvPr/>
          </p:nvSpPr>
          <p:spPr>
            <a:xfrm>
              <a:off x="2095500" y="3848099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3200" y="685800"/>
                  </a:moveTo>
                  <a:lnTo>
                    <a:pt x="2730500" y="679450"/>
                  </a:lnTo>
                  <a:lnTo>
                    <a:pt x="2667000" y="647700"/>
                  </a:lnTo>
                  <a:lnTo>
                    <a:pt x="2667000" y="679450"/>
                  </a:lnTo>
                  <a:lnTo>
                    <a:pt x="1149350" y="679450"/>
                  </a:lnTo>
                  <a:lnTo>
                    <a:pt x="1149350" y="76200"/>
                  </a:lnTo>
                  <a:lnTo>
                    <a:pt x="1181100" y="76200"/>
                  </a:lnTo>
                  <a:lnTo>
                    <a:pt x="1174750" y="63500"/>
                  </a:lnTo>
                  <a:lnTo>
                    <a:pt x="1143000" y="0"/>
                  </a:lnTo>
                  <a:lnTo>
                    <a:pt x="1104900" y="76200"/>
                  </a:lnTo>
                  <a:lnTo>
                    <a:pt x="1136650" y="76200"/>
                  </a:lnTo>
                  <a:lnTo>
                    <a:pt x="1136650" y="679450"/>
                  </a:lnTo>
                  <a:lnTo>
                    <a:pt x="0" y="679450"/>
                  </a:lnTo>
                  <a:lnTo>
                    <a:pt x="0" y="692150"/>
                  </a:lnTo>
                  <a:lnTo>
                    <a:pt x="2667000" y="692150"/>
                  </a:lnTo>
                  <a:lnTo>
                    <a:pt x="2667000" y="723900"/>
                  </a:lnTo>
                  <a:lnTo>
                    <a:pt x="2730500" y="692150"/>
                  </a:lnTo>
                  <a:lnTo>
                    <a:pt x="2743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5500" y="4533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4191000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028700" y="0"/>
                  </a:moveTo>
                  <a:lnTo>
                    <a:pt x="1485900" y="0"/>
                  </a:lnTo>
                </a:path>
                <a:path w="1485900" h="342900">
                  <a:moveTo>
                    <a:pt x="0" y="0"/>
                  </a:moveTo>
                  <a:lnTo>
                    <a:pt x="457200" y="0"/>
                  </a:lnTo>
                </a:path>
                <a:path w="1485900" h="342900">
                  <a:moveTo>
                    <a:pt x="1485900" y="0"/>
                  </a:moveTo>
                  <a:lnTo>
                    <a:pt x="1485900" y="342900"/>
                  </a:lnTo>
                </a:path>
                <a:path w="1485900" h="342900">
                  <a:moveTo>
                    <a:pt x="1028700" y="0"/>
                  </a:moveTo>
                  <a:lnTo>
                    <a:pt x="1028700" y="3429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689976" y="7434833"/>
            <a:ext cx="1347470" cy="946411"/>
          </a:xfrm>
          <a:prstGeom prst="rect">
            <a:avLst/>
          </a:prstGeom>
        </p:spPr>
        <p:txBody>
          <a:bodyPr vert="horz" wrap="square" lIns="0" tIns="116838" rIns="0" bIns="0" rtlCol="0">
            <a:spAutoFit/>
          </a:bodyPr>
          <a:lstStyle/>
          <a:p>
            <a:pPr algn="ctr">
              <a:spcBef>
                <a:spcPts val="918"/>
              </a:spcBef>
            </a:pPr>
            <a:r>
              <a:rPr sz="2400" spc="-10" dirty="0">
                <a:latin typeface="Symbol"/>
                <a:cs typeface="Symbol"/>
              </a:rPr>
              <a:t></a:t>
            </a:r>
            <a:r>
              <a:rPr sz="2400" spc="-10" dirty="0">
                <a:latin typeface="Arial"/>
                <a:cs typeface="Arial"/>
              </a:rPr>
              <a:t>H(e</a:t>
            </a:r>
            <a:r>
              <a:rPr sz="2400" spc="-14" baseline="24305" dirty="0">
                <a:latin typeface="Arial"/>
                <a:cs typeface="Arial"/>
              </a:rPr>
              <a:t>j</a:t>
            </a:r>
            <a:r>
              <a:rPr sz="2400" spc="-14" baseline="24305" dirty="0">
                <a:latin typeface="Symbol"/>
                <a:cs typeface="Symbol"/>
              </a:rPr>
              <a:t></a:t>
            </a:r>
            <a:r>
              <a:rPr sz="2400" spc="-10" dirty="0">
                <a:latin typeface="Arial"/>
                <a:cs typeface="Arial"/>
              </a:rPr>
              <a:t>)</a:t>
            </a:r>
            <a:r>
              <a:rPr sz="2400" spc="-10" dirty="0">
                <a:latin typeface="Symbol"/>
                <a:cs typeface="Symbol"/>
              </a:rPr>
              <a:t></a:t>
            </a:r>
            <a:endParaRPr sz="2400">
              <a:latin typeface="Symbol"/>
              <a:cs typeface="Symbol"/>
            </a:endParaRPr>
          </a:p>
          <a:p>
            <a:pPr marL="110488" algn="ctr">
              <a:spcBef>
                <a:spcPts val="718"/>
              </a:spcBef>
            </a:pPr>
            <a:r>
              <a:rPr sz="2400" spc="-1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81482" y="8898634"/>
            <a:ext cx="26035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Symbol"/>
                <a:cs typeface="Symbol"/>
              </a:rPr>
              <a:t>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21625" y="8382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457200" y="0"/>
                </a:moveTo>
                <a:lnTo>
                  <a:pt x="457200" y="342900"/>
                </a:lnTo>
              </a:path>
              <a:path w="45720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" name="object 26"/>
          <p:cNvSpPr txBox="1"/>
          <p:nvPr/>
        </p:nvSpPr>
        <p:spPr>
          <a:xfrm>
            <a:off x="7114413" y="6081521"/>
            <a:ext cx="115316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  <a:tabLst>
                <a:tab pos="767080" algn="l"/>
              </a:tabLst>
            </a:pP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10" dirty="0">
                <a:latin typeface="Symbol"/>
                <a:cs typeface="Symbol"/>
              </a:rPr>
              <a:t>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71022" y="6081521"/>
            <a:ext cx="38481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72216" y="6081521"/>
            <a:ext cx="17653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800" dirty="0">
                <a:latin typeface="Symbol"/>
                <a:cs typeface="Symbol"/>
              </a:rPr>
              <a:t>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26299" y="4648200"/>
            <a:ext cx="5496560" cy="1447800"/>
            <a:chOff x="2090737" y="2324100"/>
            <a:chExt cx="2748280" cy="723900"/>
          </a:xfrm>
        </p:grpSpPr>
        <p:sp>
          <p:nvSpPr>
            <p:cNvPr id="30" name="object 30"/>
            <p:cNvSpPr/>
            <p:nvPr/>
          </p:nvSpPr>
          <p:spPr>
            <a:xfrm>
              <a:off x="2095500" y="2324099"/>
              <a:ext cx="2743200" cy="723900"/>
            </a:xfrm>
            <a:custGeom>
              <a:avLst/>
              <a:gdLst/>
              <a:ahLst/>
              <a:cxnLst/>
              <a:rect l="l" t="t" r="r" b="b"/>
              <a:pathLst>
                <a:path w="2743200" h="723900">
                  <a:moveTo>
                    <a:pt x="2743200" y="685800"/>
                  </a:moveTo>
                  <a:lnTo>
                    <a:pt x="2730500" y="679450"/>
                  </a:lnTo>
                  <a:lnTo>
                    <a:pt x="2667000" y="647700"/>
                  </a:lnTo>
                  <a:lnTo>
                    <a:pt x="2667000" y="679450"/>
                  </a:lnTo>
                  <a:lnTo>
                    <a:pt x="1149350" y="679450"/>
                  </a:lnTo>
                  <a:lnTo>
                    <a:pt x="1149350" y="76200"/>
                  </a:lnTo>
                  <a:lnTo>
                    <a:pt x="1181100" y="76200"/>
                  </a:lnTo>
                  <a:lnTo>
                    <a:pt x="1174750" y="63500"/>
                  </a:lnTo>
                  <a:lnTo>
                    <a:pt x="1143000" y="0"/>
                  </a:lnTo>
                  <a:lnTo>
                    <a:pt x="1104900" y="76200"/>
                  </a:lnTo>
                  <a:lnTo>
                    <a:pt x="1136650" y="76200"/>
                  </a:lnTo>
                  <a:lnTo>
                    <a:pt x="1136650" y="679450"/>
                  </a:lnTo>
                  <a:lnTo>
                    <a:pt x="0" y="679450"/>
                  </a:lnTo>
                  <a:lnTo>
                    <a:pt x="0" y="692150"/>
                  </a:lnTo>
                  <a:lnTo>
                    <a:pt x="2667000" y="692150"/>
                  </a:lnTo>
                  <a:lnTo>
                    <a:pt x="2667000" y="723900"/>
                  </a:lnTo>
                  <a:lnTo>
                    <a:pt x="2730500" y="692150"/>
                  </a:lnTo>
                  <a:lnTo>
                    <a:pt x="2743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095500" y="3009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095500" y="2667000"/>
              <a:ext cx="2171700" cy="342900"/>
            </a:xfrm>
            <a:custGeom>
              <a:avLst/>
              <a:gdLst/>
              <a:ahLst/>
              <a:cxnLst/>
              <a:rect l="l" t="t" r="r" b="b"/>
              <a:pathLst>
                <a:path w="2171700" h="342900">
                  <a:moveTo>
                    <a:pt x="1714500" y="0"/>
                  </a:moveTo>
                  <a:lnTo>
                    <a:pt x="2171700" y="0"/>
                  </a:lnTo>
                </a:path>
                <a:path w="2171700" h="342900">
                  <a:moveTo>
                    <a:pt x="0" y="0"/>
                  </a:moveTo>
                  <a:lnTo>
                    <a:pt x="457200" y="0"/>
                  </a:lnTo>
                </a:path>
                <a:path w="2171700" h="342900">
                  <a:moveTo>
                    <a:pt x="1714500" y="0"/>
                  </a:moveTo>
                  <a:lnTo>
                    <a:pt x="1714500" y="3429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15376" y="4386327"/>
            <a:ext cx="1296670" cy="946411"/>
          </a:xfrm>
          <a:prstGeom prst="rect">
            <a:avLst/>
          </a:prstGeom>
        </p:spPr>
        <p:txBody>
          <a:bodyPr vert="horz" wrap="square" lIns="0" tIns="116838" rIns="0" bIns="0" rtlCol="0">
            <a:spAutoFit/>
          </a:bodyPr>
          <a:lstStyle/>
          <a:p>
            <a:pPr algn="ctr">
              <a:spcBef>
                <a:spcPts val="918"/>
              </a:spcBef>
            </a:pPr>
            <a:r>
              <a:rPr sz="2400" spc="-10" dirty="0">
                <a:latin typeface="Symbol"/>
                <a:cs typeface="Symbol"/>
              </a:rPr>
              <a:t></a:t>
            </a:r>
            <a:r>
              <a:rPr sz="2400" spc="-10" dirty="0">
                <a:latin typeface="Arial"/>
                <a:cs typeface="Arial"/>
              </a:rPr>
              <a:t>H(e</a:t>
            </a:r>
            <a:r>
              <a:rPr sz="2400" spc="-14" baseline="24305" dirty="0">
                <a:latin typeface="Arial"/>
                <a:cs typeface="Arial"/>
              </a:rPr>
              <a:t>j</a:t>
            </a:r>
            <a:r>
              <a:rPr sz="2400" spc="-14" baseline="24305" dirty="0">
                <a:latin typeface="Symbol"/>
                <a:cs typeface="Symbol"/>
              </a:rPr>
              <a:t></a:t>
            </a:r>
            <a:r>
              <a:rPr sz="2400" spc="-10" dirty="0">
                <a:latin typeface="Arial"/>
                <a:cs typeface="Arial"/>
              </a:rPr>
              <a:t>)</a:t>
            </a:r>
            <a:r>
              <a:rPr sz="2400" spc="-10" dirty="0">
                <a:latin typeface="Symbol"/>
                <a:cs typeface="Symbol"/>
              </a:rPr>
              <a:t></a:t>
            </a:r>
            <a:endParaRPr sz="2400">
              <a:latin typeface="Symbol"/>
              <a:cs typeface="Symbol"/>
            </a:endParaRPr>
          </a:p>
          <a:p>
            <a:pPr marL="110488" algn="ctr">
              <a:spcBef>
                <a:spcPts val="720"/>
              </a:spcBef>
            </a:pPr>
            <a:r>
              <a:rPr sz="2400" spc="-1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81482" y="5849872"/>
            <a:ext cx="26035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Symbol"/>
                <a:cs typeface="Symbol"/>
              </a:rPr>
              <a:t>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0225" y="5334000"/>
            <a:ext cx="0" cy="6858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6" name="object 36"/>
          <p:cNvSpPr txBox="1"/>
          <p:nvPr/>
        </p:nvSpPr>
        <p:spPr>
          <a:xfrm>
            <a:off x="7114413" y="12181231"/>
            <a:ext cx="115062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  <a:tabLst>
                <a:tab pos="654050" algn="l"/>
              </a:tabLst>
            </a:pP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10" dirty="0">
                <a:latin typeface="Symbol"/>
                <a:cs typeface="Symbol"/>
              </a:rPr>
              <a:t>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c2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26983" y="12181230"/>
            <a:ext cx="54610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-</a:t>
            </a:r>
            <a:r>
              <a:rPr sz="1800" spc="-10" dirty="0">
                <a:latin typeface="Symbol"/>
                <a:cs typeface="Symbol"/>
              </a:rPr>
              <a:t></a:t>
            </a:r>
            <a:r>
              <a:rPr sz="1800" spc="-14" baseline="-18518" dirty="0">
                <a:latin typeface="Arial"/>
                <a:cs typeface="Arial"/>
              </a:rPr>
              <a:t>c1</a:t>
            </a:r>
            <a:endParaRPr sz="1800" baseline="-1851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18751" y="12236095"/>
            <a:ext cx="46990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2700" spc="-14" baseline="12345" dirty="0">
                <a:latin typeface="Symbol"/>
                <a:cs typeface="Symbol"/>
              </a:rPr>
              <a:t></a:t>
            </a:r>
            <a:r>
              <a:rPr sz="1200" spc="-10" dirty="0">
                <a:latin typeface="Arial"/>
                <a:cs typeface="Arial"/>
              </a:rPr>
              <a:t>c1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47805" y="12236095"/>
            <a:ext cx="46990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z="2700" spc="-14" baseline="12345" dirty="0">
                <a:latin typeface="Symbol"/>
                <a:cs typeface="Symbol"/>
              </a:rPr>
              <a:t></a:t>
            </a:r>
            <a:r>
              <a:rPr sz="1200" spc="-10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72798" y="12181231"/>
            <a:ext cx="176530" cy="30264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800" dirty="0">
                <a:latin typeface="Symbol"/>
                <a:cs typeface="Symbol"/>
              </a:rPr>
              <a:t>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26299" y="10744201"/>
            <a:ext cx="5496560" cy="1451610"/>
            <a:chOff x="2090737" y="5372100"/>
            <a:chExt cx="2748280" cy="725805"/>
          </a:xfrm>
        </p:grpSpPr>
        <p:sp>
          <p:nvSpPr>
            <p:cNvPr id="42" name="object 42"/>
            <p:cNvSpPr/>
            <p:nvPr/>
          </p:nvSpPr>
          <p:spPr>
            <a:xfrm>
              <a:off x="2095500" y="5372099"/>
              <a:ext cx="2743200" cy="725805"/>
            </a:xfrm>
            <a:custGeom>
              <a:avLst/>
              <a:gdLst/>
              <a:ahLst/>
              <a:cxnLst/>
              <a:rect l="l" t="t" r="r" b="b"/>
              <a:pathLst>
                <a:path w="2743200" h="725804">
                  <a:moveTo>
                    <a:pt x="2743200" y="687324"/>
                  </a:moveTo>
                  <a:lnTo>
                    <a:pt x="2730500" y="680974"/>
                  </a:lnTo>
                  <a:lnTo>
                    <a:pt x="2667000" y="649224"/>
                  </a:lnTo>
                  <a:lnTo>
                    <a:pt x="2667000" y="680974"/>
                  </a:lnTo>
                  <a:lnTo>
                    <a:pt x="1149350" y="680974"/>
                  </a:lnTo>
                  <a:lnTo>
                    <a:pt x="1149350" y="76200"/>
                  </a:lnTo>
                  <a:lnTo>
                    <a:pt x="1181100" y="76200"/>
                  </a:lnTo>
                  <a:lnTo>
                    <a:pt x="1174750" y="63500"/>
                  </a:lnTo>
                  <a:lnTo>
                    <a:pt x="1143000" y="0"/>
                  </a:lnTo>
                  <a:lnTo>
                    <a:pt x="1104900" y="76200"/>
                  </a:lnTo>
                  <a:lnTo>
                    <a:pt x="1136650" y="76200"/>
                  </a:lnTo>
                  <a:lnTo>
                    <a:pt x="1136650" y="680974"/>
                  </a:lnTo>
                  <a:lnTo>
                    <a:pt x="0" y="680974"/>
                  </a:lnTo>
                  <a:lnTo>
                    <a:pt x="0" y="693674"/>
                  </a:lnTo>
                  <a:lnTo>
                    <a:pt x="2667000" y="693674"/>
                  </a:lnTo>
                  <a:lnTo>
                    <a:pt x="2667000" y="725424"/>
                  </a:lnTo>
                  <a:lnTo>
                    <a:pt x="2730500" y="693674"/>
                  </a:lnTo>
                  <a:lnTo>
                    <a:pt x="2743200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095500" y="605942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5500" y="5715000"/>
              <a:ext cx="1828800" cy="342900"/>
            </a:xfrm>
            <a:custGeom>
              <a:avLst/>
              <a:gdLst/>
              <a:ahLst/>
              <a:cxnLst/>
              <a:rect l="l" t="t" r="r" b="b"/>
              <a:pathLst>
                <a:path w="1828800" h="342900">
                  <a:moveTo>
                    <a:pt x="800100" y="0"/>
                  </a:moveTo>
                  <a:lnTo>
                    <a:pt x="1485900" y="0"/>
                  </a:lnTo>
                </a:path>
                <a:path w="1828800" h="342900">
                  <a:moveTo>
                    <a:pt x="0" y="0"/>
                  </a:moveTo>
                  <a:lnTo>
                    <a:pt x="342900" y="0"/>
                  </a:lnTo>
                </a:path>
                <a:path w="1828800" h="342900">
                  <a:moveTo>
                    <a:pt x="1828800" y="0"/>
                  </a:moveTo>
                  <a:lnTo>
                    <a:pt x="1828800" y="342900"/>
                  </a:lnTo>
                </a:path>
                <a:path w="1828800" h="342900">
                  <a:moveTo>
                    <a:pt x="1485900" y="0"/>
                  </a:moveTo>
                  <a:lnTo>
                    <a:pt x="1485900" y="3429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2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15376" y="10483089"/>
            <a:ext cx="1296670" cy="946411"/>
          </a:xfrm>
          <a:prstGeom prst="rect">
            <a:avLst/>
          </a:prstGeom>
        </p:spPr>
        <p:txBody>
          <a:bodyPr vert="horz" wrap="square" lIns="0" tIns="116838" rIns="0" bIns="0" rtlCol="0">
            <a:spAutoFit/>
          </a:bodyPr>
          <a:lstStyle/>
          <a:p>
            <a:pPr algn="ctr">
              <a:spcBef>
                <a:spcPts val="918"/>
              </a:spcBef>
            </a:pPr>
            <a:r>
              <a:rPr sz="2400" spc="-10" dirty="0">
                <a:latin typeface="Symbol"/>
                <a:cs typeface="Symbol"/>
              </a:rPr>
              <a:t></a:t>
            </a:r>
            <a:r>
              <a:rPr sz="2400" spc="-10" dirty="0">
                <a:latin typeface="Arial"/>
                <a:cs typeface="Arial"/>
              </a:rPr>
              <a:t>H(e</a:t>
            </a:r>
            <a:r>
              <a:rPr sz="2400" spc="-14" baseline="24305" dirty="0">
                <a:latin typeface="Arial"/>
                <a:cs typeface="Arial"/>
              </a:rPr>
              <a:t>j</a:t>
            </a:r>
            <a:r>
              <a:rPr sz="2400" spc="-14" baseline="24305" dirty="0">
                <a:latin typeface="Symbol"/>
                <a:cs typeface="Symbol"/>
              </a:rPr>
              <a:t></a:t>
            </a:r>
            <a:r>
              <a:rPr sz="2400" spc="-10" dirty="0">
                <a:latin typeface="Arial"/>
                <a:cs typeface="Arial"/>
              </a:rPr>
              <a:t>)</a:t>
            </a:r>
            <a:r>
              <a:rPr sz="2400" spc="-10" dirty="0">
                <a:latin typeface="Symbol"/>
                <a:cs typeface="Symbol"/>
              </a:rPr>
              <a:t></a:t>
            </a:r>
            <a:endParaRPr sz="2400">
              <a:latin typeface="Symbol"/>
              <a:cs typeface="Symbol"/>
            </a:endParaRPr>
          </a:p>
          <a:p>
            <a:pPr marL="110488" algn="ctr">
              <a:spcBef>
                <a:spcPts val="730"/>
              </a:spcBef>
            </a:pPr>
            <a:r>
              <a:rPr sz="2400" spc="-1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881482" y="11949582"/>
            <a:ext cx="260350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Symbol"/>
                <a:cs typeface="Symbol"/>
              </a:rPr>
              <a:t>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921625" y="11430000"/>
            <a:ext cx="3657600" cy="685800"/>
          </a:xfrm>
          <a:custGeom>
            <a:avLst/>
            <a:gdLst/>
            <a:ahLst/>
            <a:cxnLst/>
            <a:rect l="l" t="t" r="r" b="b"/>
            <a:pathLst>
              <a:path w="1828800" h="342900">
                <a:moveTo>
                  <a:pt x="457200" y="0"/>
                </a:moveTo>
                <a:lnTo>
                  <a:pt x="457200" y="342900"/>
                </a:lnTo>
              </a:path>
              <a:path w="1828800" h="342900">
                <a:moveTo>
                  <a:pt x="0" y="0"/>
                </a:moveTo>
                <a:lnTo>
                  <a:pt x="0" y="342900"/>
                </a:lnTo>
              </a:path>
              <a:path w="1828800" h="342900">
                <a:moveTo>
                  <a:pt x="148590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8" name="object 48"/>
          <p:cNvSpPr txBox="1"/>
          <p:nvPr/>
        </p:nvSpPr>
        <p:spPr>
          <a:xfrm>
            <a:off x="5029200" y="630150"/>
            <a:ext cx="11094720" cy="7040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4400" b="1" dirty="0" err="1" smtClean="0">
                <a:latin typeface="Times New Roman"/>
                <a:cs typeface="Times New Roman"/>
              </a:rPr>
              <a:t>Karakteristik</a:t>
            </a:r>
            <a:r>
              <a:rPr sz="4400" b="1" dirty="0" smtClean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Filter</a:t>
            </a:r>
            <a:r>
              <a:rPr sz="4400" b="1" spc="-3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Ideal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5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9960716" y="12580218"/>
            <a:ext cx="35179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2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43706" y="1273554"/>
            <a:ext cx="15233014" cy="165045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0800" lvl="1" indent="0">
              <a:spcBef>
                <a:spcPts val="210"/>
              </a:spcBef>
              <a:tabLst>
                <a:tab pos="584200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Sifat-sifat Transformasi </a:t>
            </a:r>
            <a:r>
              <a:rPr sz="4000" b="1" dirty="0">
                <a:latin typeface="Times New Roman"/>
                <a:cs typeface="Times New Roman"/>
              </a:rPr>
              <a:t>Fourier </a:t>
            </a:r>
            <a:r>
              <a:rPr sz="4000" b="1" spc="-10" dirty="0">
                <a:latin typeface="Times New Roman"/>
                <a:cs typeface="Times New Roman"/>
              </a:rPr>
              <a:t>Waktu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Dsikrit</a:t>
            </a:r>
            <a:endParaRPr sz="4000" dirty="0">
              <a:latin typeface="Times New Roman"/>
              <a:cs typeface="Times New Roman"/>
            </a:endParaRPr>
          </a:p>
          <a:p>
            <a:pPr marL="793750" lvl="2" indent="0">
              <a:spcBef>
                <a:spcPts val="2080"/>
              </a:spcBef>
              <a:tabLst>
                <a:tab pos="1132840" algn="l"/>
              </a:tabLst>
            </a:pPr>
            <a:r>
              <a:rPr lang="en-US" sz="4800" dirty="0" smtClean="0">
                <a:latin typeface="Times New Roman"/>
                <a:cs typeface="Times New Roman"/>
              </a:rPr>
              <a:t>a. </a:t>
            </a:r>
            <a:r>
              <a:rPr sz="4800" spc="10" dirty="0" err="1" smtClean="0">
                <a:latin typeface="Times New Roman"/>
                <a:cs typeface="Times New Roman"/>
              </a:rPr>
              <a:t>Periodik</a:t>
            </a:r>
            <a:r>
              <a:rPr sz="4800" spc="-10" dirty="0" smtClean="0">
                <a:latin typeface="Times New Roman"/>
                <a:cs typeface="Times New Roman"/>
              </a:rPr>
              <a:t> </a:t>
            </a:r>
            <a:r>
              <a:rPr sz="4800" spc="10" dirty="0">
                <a:latin typeface="Times New Roman"/>
                <a:cs typeface="Times New Roman"/>
              </a:rPr>
              <a:t>dengan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10" dirty="0">
                <a:latin typeface="Times New Roman"/>
                <a:cs typeface="Times New Roman"/>
              </a:rPr>
              <a:t>perioda</a:t>
            </a:r>
            <a:r>
              <a:rPr sz="4800" spc="-30" dirty="0">
                <a:latin typeface="Times New Roman"/>
                <a:cs typeface="Times New Roman"/>
              </a:rPr>
              <a:t> 2</a:t>
            </a:r>
            <a:r>
              <a:rPr sz="4800" i="1" spc="-30" dirty="0">
                <a:latin typeface="Symbol"/>
                <a:cs typeface="Symbol"/>
              </a:rPr>
              <a:t></a:t>
            </a:r>
            <a:r>
              <a:rPr sz="4800" i="1" spc="140" dirty="0">
                <a:latin typeface="Times New Roman"/>
                <a:cs typeface="Times New Roman"/>
              </a:rPr>
              <a:t> </a:t>
            </a:r>
            <a:r>
              <a:rPr sz="4800" spc="20" dirty="0">
                <a:latin typeface="Times New Roman"/>
                <a:cs typeface="Times New Roman"/>
              </a:rPr>
              <a:t>:</a:t>
            </a:r>
            <a:r>
              <a:rPr sz="4800" spc="40" dirty="0">
                <a:latin typeface="Times New Roman"/>
                <a:cs typeface="Times New Roman"/>
              </a:rPr>
              <a:t> </a:t>
            </a:r>
            <a:r>
              <a:rPr sz="4800" i="1" spc="40" dirty="0">
                <a:latin typeface="Times New Roman"/>
                <a:cs typeface="Times New Roman"/>
              </a:rPr>
              <a:t>X</a:t>
            </a:r>
            <a:r>
              <a:rPr sz="4800" i="1" spc="-220" dirty="0">
                <a:latin typeface="Times New Roman"/>
                <a:cs typeface="Times New Roman"/>
              </a:rPr>
              <a:t> </a:t>
            </a:r>
            <a:r>
              <a:rPr sz="4800" spc="20" dirty="0">
                <a:latin typeface="Times New Roman"/>
                <a:cs typeface="Times New Roman"/>
              </a:rPr>
              <a:t>(</a:t>
            </a:r>
            <a:r>
              <a:rPr sz="4800" i="1" spc="20" dirty="0">
                <a:latin typeface="Times New Roman"/>
                <a:cs typeface="Times New Roman"/>
              </a:rPr>
              <a:t>e</a:t>
            </a:r>
            <a:r>
              <a:rPr sz="4800" i="1" spc="-300" dirty="0">
                <a:latin typeface="Times New Roman"/>
                <a:cs typeface="Times New Roman"/>
              </a:rPr>
              <a:t> </a:t>
            </a:r>
            <a:r>
              <a:rPr sz="4800" i="1" spc="-60" baseline="44444" dirty="0">
                <a:latin typeface="Times New Roman"/>
                <a:cs typeface="Times New Roman"/>
              </a:rPr>
              <a:t>j</a:t>
            </a:r>
            <a:r>
              <a:rPr sz="4800" i="1" spc="-60" baseline="41666" dirty="0">
                <a:latin typeface="Symbol"/>
                <a:cs typeface="Symbol"/>
              </a:rPr>
              <a:t></a:t>
            </a:r>
            <a:r>
              <a:rPr sz="4800" i="1" spc="104" baseline="41666" dirty="0">
                <a:latin typeface="Times New Roman"/>
                <a:cs typeface="Times New Roman"/>
              </a:rPr>
              <a:t> </a:t>
            </a:r>
            <a:r>
              <a:rPr sz="4800" spc="20" dirty="0">
                <a:latin typeface="Times New Roman"/>
                <a:cs typeface="Times New Roman"/>
              </a:rPr>
              <a:t>) </a:t>
            </a:r>
            <a:r>
              <a:rPr sz="4800" spc="40" dirty="0">
                <a:latin typeface="Symbol"/>
                <a:cs typeface="Symbol"/>
              </a:rPr>
              <a:t></a:t>
            </a:r>
            <a:r>
              <a:rPr sz="4800" spc="220" dirty="0">
                <a:latin typeface="Times New Roman"/>
                <a:cs typeface="Times New Roman"/>
              </a:rPr>
              <a:t> </a:t>
            </a:r>
            <a:r>
              <a:rPr sz="4800" i="1" spc="40" dirty="0">
                <a:latin typeface="Times New Roman"/>
                <a:cs typeface="Times New Roman"/>
              </a:rPr>
              <a:t>X</a:t>
            </a:r>
            <a:r>
              <a:rPr sz="4800" i="1" spc="-220" dirty="0">
                <a:latin typeface="Times New Roman"/>
                <a:cs typeface="Times New Roman"/>
              </a:rPr>
              <a:t> </a:t>
            </a:r>
            <a:r>
              <a:rPr sz="4800" spc="20" dirty="0">
                <a:latin typeface="Times New Roman"/>
                <a:cs typeface="Times New Roman"/>
              </a:rPr>
              <a:t>(</a:t>
            </a:r>
            <a:r>
              <a:rPr sz="4800" i="1" spc="20" dirty="0">
                <a:latin typeface="Times New Roman"/>
                <a:cs typeface="Times New Roman"/>
              </a:rPr>
              <a:t>e</a:t>
            </a:r>
            <a:r>
              <a:rPr sz="4800" i="1" spc="-290" dirty="0">
                <a:latin typeface="Times New Roman"/>
                <a:cs typeface="Times New Roman"/>
              </a:rPr>
              <a:t> </a:t>
            </a:r>
            <a:r>
              <a:rPr sz="4800" i="1" spc="-44" baseline="48148" dirty="0">
                <a:latin typeface="Times New Roman"/>
                <a:cs typeface="Times New Roman"/>
              </a:rPr>
              <a:t>j</a:t>
            </a:r>
            <a:r>
              <a:rPr sz="4800" spc="-44" baseline="33333" dirty="0">
                <a:latin typeface="Symbol"/>
                <a:cs typeface="Symbol"/>
              </a:rPr>
              <a:t></a:t>
            </a:r>
            <a:r>
              <a:rPr sz="4800" i="1" spc="-44" baseline="45138" dirty="0">
                <a:latin typeface="Symbol"/>
                <a:cs typeface="Symbol"/>
              </a:rPr>
              <a:t></a:t>
            </a:r>
            <a:r>
              <a:rPr sz="4800" i="1" spc="-358" baseline="45138" dirty="0">
                <a:latin typeface="Times New Roman"/>
                <a:cs typeface="Times New Roman"/>
              </a:rPr>
              <a:t> </a:t>
            </a:r>
            <a:r>
              <a:rPr sz="4800" spc="30" baseline="48148" dirty="0">
                <a:latin typeface="Symbol"/>
                <a:cs typeface="Symbol"/>
              </a:rPr>
              <a:t></a:t>
            </a:r>
            <a:r>
              <a:rPr sz="4800" spc="30" baseline="48148" dirty="0">
                <a:latin typeface="Arial"/>
                <a:cs typeface="Arial"/>
              </a:rPr>
              <a:t>2</a:t>
            </a:r>
            <a:r>
              <a:rPr sz="4800" i="1" spc="30" baseline="45138" dirty="0">
                <a:latin typeface="Symbol"/>
                <a:cs typeface="Symbol"/>
              </a:rPr>
              <a:t></a:t>
            </a:r>
            <a:r>
              <a:rPr sz="4800" i="1" spc="-164" baseline="45138" dirty="0">
                <a:latin typeface="Times New Roman"/>
                <a:cs typeface="Times New Roman"/>
              </a:rPr>
              <a:t> </a:t>
            </a:r>
            <a:r>
              <a:rPr sz="4800" spc="-240" baseline="33333" dirty="0">
                <a:latin typeface="Symbol"/>
                <a:cs typeface="Symbol"/>
              </a:rPr>
              <a:t></a:t>
            </a:r>
            <a:r>
              <a:rPr sz="4800" spc="-194" baseline="33333" dirty="0">
                <a:latin typeface="Times New Roman"/>
                <a:cs typeface="Times New Roman"/>
              </a:rPr>
              <a:t> </a:t>
            </a:r>
            <a:r>
              <a:rPr sz="4800" spc="20" dirty="0">
                <a:latin typeface="Times New Roman"/>
                <a:cs typeface="Times New Roman"/>
              </a:rPr>
              <a:t>)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3021" y="3266509"/>
            <a:ext cx="7135103" cy="7720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lang="en-US" sz="4800" spc="10" dirty="0">
                <a:latin typeface="Times New Roman"/>
                <a:cs typeface="Times New Roman"/>
              </a:rPr>
              <a:t>b</a:t>
            </a:r>
            <a:r>
              <a:rPr sz="4800" spc="10" dirty="0" smtClean="0">
                <a:latin typeface="Times New Roman"/>
                <a:cs typeface="Times New Roman"/>
              </a:rPr>
              <a:t>.</a:t>
            </a:r>
            <a:r>
              <a:rPr sz="4800" spc="-120" dirty="0" smtClean="0">
                <a:latin typeface="Times New Roman"/>
                <a:cs typeface="Times New Roman"/>
              </a:rPr>
              <a:t> </a:t>
            </a:r>
            <a:r>
              <a:rPr sz="4800" spc="10" dirty="0">
                <a:latin typeface="Times New Roman"/>
                <a:cs typeface="Times New Roman"/>
              </a:rPr>
              <a:t>Simetris</a:t>
            </a:r>
            <a:endParaRPr sz="48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09946"/>
              </p:ext>
            </p:extLst>
          </p:nvPr>
        </p:nvGraphicFramePr>
        <p:xfrm>
          <a:off x="7120873" y="4387854"/>
          <a:ext cx="7620000" cy="5242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x(n)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X(e</a:t>
                      </a:r>
                      <a:r>
                        <a:rPr sz="2700" i="1" spc="-7" baseline="2469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900" i="1" spc="-7" baseline="23391" dirty="0">
                          <a:latin typeface="Symbol"/>
                          <a:cs typeface="Symbol"/>
                        </a:rPr>
                        <a:t></a:t>
                      </a: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Riil dan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genap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Riil dan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genap</a:t>
                      </a: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Riil dan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ganjil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Imajiner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ganjil</a:t>
                      </a: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Imajiner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genap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Imajiner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genap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1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Imajiner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dan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ganjil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Riil dan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ganjil</a:t>
                      </a: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13884" y="11610461"/>
            <a:ext cx="758190" cy="67582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  <a:tabLst>
                <a:tab pos="618490" algn="l"/>
              </a:tabLst>
            </a:pPr>
            <a:r>
              <a:rPr sz="4200" spc="-520" dirty="0">
                <a:latin typeface="Symbol"/>
                <a:cs typeface="Symbol"/>
              </a:rPr>
              <a:t></a:t>
            </a:r>
            <a:r>
              <a:rPr sz="4200" spc="-520" dirty="0">
                <a:latin typeface="Times New Roman"/>
                <a:cs typeface="Times New Roman"/>
              </a:rPr>
              <a:t>	</a:t>
            </a:r>
            <a:r>
              <a:rPr sz="4200" spc="-520" dirty="0">
                <a:latin typeface="Symbol"/>
                <a:cs typeface="Symbol"/>
              </a:rPr>
              <a:t></a:t>
            </a:r>
            <a:endParaRPr sz="4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8948" y="11684249"/>
            <a:ext cx="471170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3500" spc="-280" dirty="0">
                <a:latin typeface="Symbol"/>
                <a:cs typeface="Symbol"/>
              </a:rPr>
              <a:t>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508" dirty="0">
                <a:latin typeface="Symbol"/>
                <a:cs typeface="Symbol"/>
              </a:rPr>
              <a:t>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4654" y="11745820"/>
            <a:ext cx="237490" cy="27571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1500" i="1" spc="-40" dirty="0">
                <a:latin typeface="Times New Roman"/>
                <a:cs typeface="Times New Roman"/>
              </a:rPr>
              <a:t>j</a:t>
            </a:r>
            <a:r>
              <a:rPr sz="1600" i="1" spc="-30" dirty="0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7844" y="11745821"/>
            <a:ext cx="505458" cy="27571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184150" indent="-160020">
              <a:spcBef>
                <a:spcPts val="228"/>
              </a:spcBef>
              <a:buFont typeface="Symbol"/>
              <a:buChar char=""/>
              <a:tabLst>
                <a:tab pos="185420" algn="l"/>
              </a:tabLst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30" dirty="0">
                <a:latin typeface="Symbol"/>
                <a:cs typeface="Symbol"/>
              </a:rPr>
              <a:t></a:t>
            </a:r>
            <a:r>
              <a:rPr sz="1500" i="1" spc="3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0873" y="11672316"/>
            <a:ext cx="419100" cy="64376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4000" spc="4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1257" y="12230789"/>
            <a:ext cx="497840" cy="26289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500" i="1" spc="110" dirty="0">
                <a:latin typeface="Times New Roman"/>
                <a:cs typeface="Times New Roman"/>
              </a:rPr>
              <a:t>n</a:t>
            </a:r>
            <a:r>
              <a:rPr sz="1500" spc="100" dirty="0">
                <a:latin typeface="Symbol"/>
                <a:cs typeface="Symbol"/>
              </a:rPr>
              <a:t></a:t>
            </a:r>
            <a:r>
              <a:rPr sz="1500" spc="10" dirty="0">
                <a:latin typeface="Symbol"/>
                <a:cs typeface="Symbol"/>
              </a:rPr>
              <a:t></a:t>
            </a:r>
            <a:r>
              <a:rPr sz="1500" spc="3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230" y="9714396"/>
            <a:ext cx="14192490" cy="135549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5400">
              <a:spcBef>
                <a:spcPts val="450"/>
              </a:spcBef>
            </a:pPr>
            <a:r>
              <a:rPr sz="2700" spc="-20" dirty="0">
                <a:latin typeface="Times New Roman"/>
                <a:cs typeface="Times New Roman"/>
              </a:rPr>
              <a:t>Contoh:</a:t>
            </a:r>
            <a:endParaRPr sz="2700" dirty="0">
              <a:latin typeface="Times New Roman"/>
              <a:cs typeface="Times New Roman"/>
            </a:endParaRPr>
          </a:p>
          <a:p>
            <a:pPr marL="25400">
              <a:spcBef>
                <a:spcPts val="370"/>
              </a:spcBef>
            </a:pPr>
            <a:r>
              <a:rPr sz="5400" spc="-44" baseline="4115" dirty="0" smtClean="0">
                <a:latin typeface="Times New Roman"/>
                <a:cs typeface="Times New Roman"/>
              </a:rPr>
              <a:t> </a:t>
            </a:r>
            <a:r>
              <a:rPr sz="5400" i="1" baseline="4115" dirty="0">
                <a:latin typeface="Times New Roman"/>
                <a:cs typeface="Times New Roman"/>
              </a:rPr>
              <a:t>x</a:t>
            </a:r>
            <a:r>
              <a:rPr sz="5400" i="1" spc="-568" baseline="4115" dirty="0">
                <a:latin typeface="Times New Roman"/>
                <a:cs typeface="Times New Roman"/>
              </a:rPr>
              <a:t> </a:t>
            </a:r>
            <a:r>
              <a:rPr sz="5400" spc="-70" dirty="0">
                <a:latin typeface="Symbol"/>
                <a:cs typeface="Symbol"/>
              </a:rPr>
              <a:t></a:t>
            </a:r>
            <a:r>
              <a:rPr sz="5400" i="1" spc="-104" baseline="4115" dirty="0">
                <a:latin typeface="Times New Roman"/>
                <a:cs typeface="Times New Roman"/>
              </a:rPr>
              <a:t>n</a:t>
            </a:r>
            <a:r>
              <a:rPr sz="5400" spc="-70" dirty="0">
                <a:latin typeface="Symbol"/>
                <a:cs typeface="Symbol"/>
              </a:rPr>
              <a:t></a:t>
            </a:r>
            <a:r>
              <a:rPr sz="5400" spc="-220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</a:t>
            </a:r>
            <a:r>
              <a:rPr sz="5400" spc="-254" baseline="4115" dirty="0">
                <a:latin typeface="Times New Roman"/>
                <a:cs typeface="Times New Roman"/>
              </a:rPr>
              <a:t> </a:t>
            </a:r>
            <a:r>
              <a:rPr sz="5400" i="1" spc="-74" baseline="3968" dirty="0">
                <a:latin typeface="Symbol"/>
                <a:cs typeface="Symbol"/>
              </a:rPr>
              <a:t></a:t>
            </a:r>
            <a:r>
              <a:rPr sz="5400" i="1" spc="-74" baseline="3968" dirty="0">
                <a:latin typeface="Times New Roman"/>
                <a:cs typeface="Times New Roman"/>
              </a:rPr>
              <a:t> </a:t>
            </a:r>
            <a:r>
              <a:rPr sz="5400" spc="-40" dirty="0">
                <a:latin typeface="Symbol"/>
                <a:cs typeface="Symbol"/>
              </a:rPr>
              <a:t></a:t>
            </a:r>
            <a:r>
              <a:rPr sz="5400" i="1" spc="-60" baseline="4115" dirty="0">
                <a:latin typeface="Times New Roman"/>
                <a:cs typeface="Times New Roman"/>
              </a:rPr>
              <a:t>n</a:t>
            </a:r>
            <a:r>
              <a:rPr sz="5400" i="1" spc="-224" baseline="4115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</a:t>
            </a:r>
            <a:r>
              <a:rPr sz="5400" spc="-240" baseline="4115" dirty="0">
                <a:latin typeface="Times New Roman"/>
                <a:cs typeface="Times New Roman"/>
              </a:rPr>
              <a:t> </a:t>
            </a:r>
            <a:r>
              <a:rPr sz="5400" spc="-150" baseline="4115" dirty="0">
                <a:latin typeface="Arial"/>
                <a:cs typeface="Arial"/>
              </a:rPr>
              <a:t>2</a:t>
            </a:r>
            <a:r>
              <a:rPr sz="5400" spc="-100" dirty="0">
                <a:latin typeface="Symbol"/>
                <a:cs typeface="Symbol"/>
              </a:rPr>
              <a:t></a:t>
            </a:r>
            <a:r>
              <a:rPr sz="5400" spc="-390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</a:t>
            </a:r>
            <a:r>
              <a:rPr sz="5400" spc="-254" baseline="4115" dirty="0">
                <a:latin typeface="Times New Roman"/>
                <a:cs typeface="Times New Roman"/>
              </a:rPr>
              <a:t> </a:t>
            </a:r>
            <a:r>
              <a:rPr sz="5400" spc="-178" baseline="4115" dirty="0">
                <a:latin typeface="Arial"/>
                <a:cs typeface="Arial"/>
              </a:rPr>
              <a:t>2</a:t>
            </a:r>
            <a:r>
              <a:rPr sz="5400" i="1" spc="-178" baseline="3968" dirty="0">
                <a:latin typeface="Symbol"/>
                <a:cs typeface="Symbol"/>
              </a:rPr>
              <a:t></a:t>
            </a:r>
            <a:r>
              <a:rPr sz="5400" i="1" spc="-60" baseline="3968" dirty="0">
                <a:latin typeface="Times New Roman"/>
                <a:cs typeface="Times New Roman"/>
              </a:rPr>
              <a:t> </a:t>
            </a:r>
            <a:r>
              <a:rPr sz="5400" spc="-40" dirty="0">
                <a:latin typeface="Symbol"/>
                <a:cs typeface="Symbol"/>
              </a:rPr>
              <a:t></a:t>
            </a:r>
            <a:r>
              <a:rPr sz="5400" i="1" spc="-60" baseline="4115" dirty="0">
                <a:latin typeface="Times New Roman"/>
                <a:cs typeface="Times New Roman"/>
              </a:rPr>
              <a:t>n</a:t>
            </a:r>
            <a:r>
              <a:rPr sz="5400" i="1" spc="-240" baseline="4115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</a:t>
            </a:r>
            <a:r>
              <a:rPr sz="5400" spc="-568" baseline="4115" dirty="0">
                <a:latin typeface="Times New Roman"/>
                <a:cs typeface="Times New Roman"/>
              </a:rPr>
              <a:t> </a:t>
            </a:r>
            <a:r>
              <a:rPr sz="5400" spc="-390" baseline="4115" dirty="0">
                <a:latin typeface="Arial"/>
                <a:cs typeface="Arial"/>
              </a:rPr>
              <a:t>1</a:t>
            </a:r>
            <a:r>
              <a:rPr sz="5400" spc="-260" dirty="0">
                <a:latin typeface="Symbol"/>
                <a:cs typeface="Symbol"/>
              </a:rPr>
              <a:t></a:t>
            </a:r>
            <a:r>
              <a:rPr sz="5400" spc="-400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</a:t>
            </a:r>
            <a:r>
              <a:rPr sz="5400" spc="-314" baseline="4115" dirty="0">
                <a:latin typeface="Times New Roman"/>
                <a:cs typeface="Times New Roman"/>
              </a:rPr>
              <a:t> </a:t>
            </a:r>
            <a:r>
              <a:rPr sz="5400" spc="-134" baseline="4115" dirty="0">
                <a:latin typeface="Arial"/>
                <a:cs typeface="Arial"/>
              </a:rPr>
              <a:t>3</a:t>
            </a:r>
            <a:r>
              <a:rPr sz="5400" i="1" spc="-134" baseline="3968" dirty="0">
                <a:latin typeface="Symbol"/>
                <a:cs typeface="Symbol"/>
              </a:rPr>
              <a:t></a:t>
            </a:r>
            <a:r>
              <a:rPr sz="5400" i="1" spc="-44" baseline="3968" dirty="0">
                <a:latin typeface="Times New Roman"/>
                <a:cs typeface="Times New Roman"/>
              </a:rPr>
              <a:t> </a:t>
            </a:r>
            <a:r>
              <a:rPr sz="5400" spc="-70" dirty="0">
                <a:latin typeface="Symbol"/>
                <a:cs typeface="Symbol"/>
              </a:rPr>
              <a:t></a:t>
            </a:r>
            <a:r>
              <a:rPr sz="5400" i="1" spc="-104" baseline="4115" dirty="0">
                <a:latin typeface="Times New Roman"/>
                <a:cs typeface="Times New Roman"/>
              </a:rPr>
              <a:t>n</a:t>
            </a:r>
            <a:r>
              <a:rPr sz="5400" spc="-70" dirty="0">
                <a:latin typeface="Symbol"/>
                <a:cs typeface="Symbol"/>
              </a:rPr>
              <a:t></a:t>
            </a:r>
            <a:r>
              <a:rPr sz="5400" spc="-400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</a:t>
            </a:r>
            <a:r>
              <a:rPr sz="5400" spc="-254" baseline="4115" dirty="0">
                <a:latin typeface="Times New Roman"/>
                <a:cs typeface="Times New Roman"/>
              </a:rPr>
              <a:t> </a:t>
            </a:r>
            <a:r>
              <a:rPr sz="5400" spc="-164" baseline="4115" dirty="0">
                <a:latin typeface="Arial"/>
                <a:cs typeface="Arial"/>
              </a:rPr>
              <a:t>2</a:t>
            </a:r>
            <a:r>
              <a:rPr sz="5400" i="1" spc="-164" baseline="3968" dirty="0">
                <a:latin typeface="Symbol"/>
                <a:cs typeface="Symbol"/>
              </a:rPr>
              <a:t></a:t>
            </a:r>
            <a:r>
              <a:rPr sz="5400" i="1" spc="-60" baseline="3968" dirty="0">
                <a:latin typeface="Times New Roman"/>
                <a:cs typeface="Times New Roman"/>
              </a:rPr>
              <a:t> </a:t>
            </a:r>
            <a:r>
              <a:rPr sz="5400" spc="-50" dirty="0">
                <a:latin typeface="Symbol"/>
                <a:cs typeface="Symbol"/>
              </a:rPr>
              <a:t></a:t>
            </a:r>
            <a:r>
              <a:rPr sz="5400" i="1" spc="-74" baseline="4115" dirty="0">
                <a:latin typeface="Times New Roman"/>
                <a:cs typeface="Times New Roman"/>
              </a:rPr>
              <a:t>n</a:t>
            </a:r>
            <a:r>
              <a:rPr sz="5400" i="1" spc="-240" baseline="4115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</a:t>
            </a:r>
            <a:r>
              <a:rPr sz="5400" spc="-630" baseline="4115" dirty="0">
                <a:latin typeface="Times New Roman"/>
                <a:cs typeface="Times New Roman"/>
              </a:rPr>
              <a:t> </a:t>
            </a:r>
            <a:r>
              <a:rPr sz="5400" spc="-390" baseline="4115" dirty="0">
                <a:latin typeface="Arial"/>
                <a:cs typeface="Arial"/>
              </a:rPr>
              <a:t>1</a:t>
            </a:r>
            <a:r>
              <a:rPr sz="5400" spc="-260" dirty="0">
                <a:latin typeface="Symbol"/>
                <a:cs typeface="Symbol"/>
              </a:rPr>
              <a:t></a:t>
            </a:r>
            <a:r>
              <a:rPr sz="5400" spc="-408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</a:t>
            </a:r>
            <a:r>
              <a:rPr sz="5400" spc="-404" baseline="4115" dirty="0">
                <a:latin typeface="Times New Roman"/>
                <a:cs typeface="Times New Roman"/>
              </a:rPr>
              <a:t> </a:t>
            </a:r>
            <a:r>
              <a:rPr sz="5400" i="1" spc="-74" baseline="3968" dirty="0">
                <a:latin typeface="Symbol"/>
                <a:cs typeface="Symbol"/>
              </a:rPr>
              <a:t></a:t>
            </a:r>
            <a:r>
              <a:rPr sz="5400" i="1" spc="-44" baseline="3968" dirty="0">
                <a:latin typeface="Times New Roman"/>
                <a:cs typeface="Times New Roman"/>
              </a:rPr>
              <a:t> </a:t>
            </a:r>
            <a:r>
              <a:rPr sz="5400" spc="-50" dirty="0">
                <a:latin typeface="Symbol"/>
                <a:cs typeface="Symbol"/>
              </a:rPr>
              <a:t></a:t>
            </a:r>
            <a:r>
              <a:rPr sz="5400" i="1" spc="-74" baseline="4115" dirty="0">
                <a:latin typeface="Times New Roman"/>
                <a:cs typeface="Times New Roman"/>
              </a:rPr>
              <a:t>n</a:t>
            </a:r>
            <a:r>
              <a:rPr sz="5400" i="1" spc="-254" baseline="4115" dirty="0">
                <a:latin typeface="Times New Roman"/>
                <a:cs typeface="Times New Roman"/>
              </a:rPr>
              <a:t> </a:t>
            </a:r>
            <a:r>
              <a:rPr sz="5400" baseline="4115" dirty="0">
                <a:latin typeface="Symbol"/>
                <a:cs typeface="Symbol"/>
              </a:rPr>
              <a:t></a:t>
            </a:r>
            <a:r>
              <a:rPr sz="5400" spc="-300" baseline="4115" dirty="0">
                <a:latin typeface="Times New Roman"/>
                <a:cs typeface="Times New Roman"/>
              </a:rPr>
              <a:t> </a:t>
            </a:r>
            <a:r>
              <a:rPr sz="5400" spc="-134" baseline="4115" dirty="0">
                <a:latin typeface="Arial"/>
                <a:cs typeface="Arial"/>
              </a:rPr>
              <a:t>2</a:t>
            </a:r>
            <a:r>
              <a:rPr sz="5400" spc="-90" dirty="0" smtClean="0">
                <a:latin typeface="Symbol"/>
                <a:cs typeface="Symbol"/>
              </a:rPr>
              <a:t></a:t>
            </a:r>
            <a:endParaRPr sz="54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7855" y="11764965"/>
            <a:ext cx="4455160" cy="43858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1111250" algn="l"/>
                <a:tab pos="1896110" algn="l"/>
                <a:tab pos="3253740" algn="l"/>
              </a:tabLst>
            </a:pPr>
            <a:r>
              <a:rPr sz="2700" i="1" dirty="0">
                <a:latin typeface="Times New Roman"/>
                <a:cs typeface="Times New Roman"/>
              </a:rPr>
              <a:t>X </a:t>
            </a:r>
            <a:r>
              <a:rPr sz="2700" i="1" spc="37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e	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dirty="0">
                <a:latin typeface="Times New Roman"/>
                <a:cs typeface="Times New Roman"/>
              </a:rPr>
              <a:t>x </a:t>
            </a:r>
            <a:r>
              <a:rPr sz="2700" i="1" spc="5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</a:t>
            </a:r>
            <a:r>
              <a:rPr sz="2700" i="1" spc="15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e	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2</a:t>
            </a:r>
            <a:r>
              <a:rPr sz="2700" spc="-550" dirty="0">
                <a:latin typeface="Arial"/>
                <a:cs typeface="Arial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cos</a:t>
            </a:r>
            <a:r>
              <a:rPr sz="2700" spc="-3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100030" y="11746211"/>
            <a:ext cx="2086610" cy="460380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800" i="1" spc="-70" dirty="0">
                <a:latin typeface="Symbol"/>
                <a:cs typeface="Symbol"/>
              </a:rPr>
              <a:t>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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4</a:t>
            </a:r>
            <a:r>
              <a:rPr sz="2700" spc="-490" dirty="0">
                <a:latin typeface="Arial"/>
                <a:cs typeface="Arial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cos</a:t>
            </a:r>
            <a:r>
              <a:rPr sz="2800" i="1" spc="20" dirty="0">
                <a:latin typeface="Symbol"/>
                <a:cs typeface="Symbol"/>
              </a:rPr>
              <a:t>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</a:t>
            </a:r>
            <a:r>
              <a:rPr sz="2700" spc="-2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83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5503" y="914313"/>
            <a:ext cx="10513060" cy="464614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66370">
              <a:spcBef>
                <a:spcPts val="1090"/>
              </a:spcBef>
            </a:pPr>
            <a:r>
              <a:rPr sz="2900" spc="-10" dirty="0">
                <a:latin typeface="Times New Roman"/>
                <a:cs typeface="Times New Roman"/>
              </a:rPr>
              <a:t>Filter ideal </a:t>
            </a:r>
            <a:r>
              <a:rPr sz="2900" spc="-20" dirty="0">
                <a:latin typeface="Times New Roman"/>
                <a:cs typeface="Times New Roman"/>
              </a:rPr>
              <a:t>mempunyai </a:t>
            </a:r>
            <a:r>
              <a:rPr sz="2900" dirty="0">
                <a:latin typeface="Times New Roman"/>
                <a:cs typeface="Times New Roman"/>
              </a:rPr>
              <a:t>karakteristik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  <a:p>
            <a:pPr marL="368300" indent="-209550">
              <a:spcBef>
                <a:spcPts val="900"/>
              </a:spcBef>
              <a:buChar char="-"/>
              <a:tabLst>
                <a:tab pos="369570" algn="l"/>
              </a:tabLst>
            </a:pPr>
            <a:r>
              <a:rPr sz="2900" dirty="0">
                <a:latin typeface="Times New Roman"/>
                <a:cs typeface="Times New Roman"/>
              </a:rPr>
              <a:t>Gain konstan ( </a:t>
            </a:r>
            <a:r>
              <a:rPr sz="2900" spc="-10" dirty="0">
                <a:latin typeface="Times New Roman"/>
                <a:cs typeface="Times New Roman"/>
              </a:rPr>
              <a:t>biasanya </a:t>
            </a:r>
            <a:r>
              <a:rPr sz="2900" dirty="0">
                <a:latin typeface="Times New Roman"/>
                <a:cs typeface="Times New Roman"/>
              </a:rPr>
              <a:t>=1) pada </a:t>
            </a:r>
            <a:r>
              <a:rPr sz="2900" spc="-10" dirty="0">
                <a:latin typeface="Times New Roman"/>
                <a:cs typeface="Times New Roman"/>
              </a:rPr>
              <a:t>daerah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passband</a:t>
            </a:r>
            <a:endParaRPr sz="2900">
              <a:latin typeface="Times New Roman"/>
              <a:cs typeface="Times New Roman"/>
            </a:endParaRPr>
          </a:p>
          <a:p>
            <a:pPr marL="368300" indent="-209550">
              <a:spcBef>
                <a:spcPts val="890"/>
              </a:spcBef>
              <a:buChar char="-"/>
              <a:tabLst>
                <a:tab pos="369570" algn="l"/>
              </a:tabLst>
            </a:pPr>
            <a:r>
              <a:rPr sz="2900" dirty="0">
                <a:latin typeface="Times New Roman"/>
                <a:cs typeface="Times New Roman"/>
              </a:rPr>
              <a:t>Gain </a:t>
            </a:r>
            <a:r>
              <a:rPr sz="2900" spc="10" dirty="0">
                <a:latin typeface="Times New Roman"/>
                <a:cs typeface="Times New Roman"/>
              </a:rPr>
              <a:t>nol </a:t>
            </a:r>
            <a:r>
              <a:rPr sz="2900" dirty="0">
                <a:latin typeface="Times New Roman"/>
                <a:cs typeface="Times New Roman"/>
              </a:rPr>
              <a:t>pada </a:t>
            </a:r>
            <a:r>
              <a:rPr sz="2900" spc="-10" dirty="0">
                <a:latin typeface="Times New Roman"/>
                <a:cs typeface="Times New Roman"/>
              </a:rPr>
              <a:t>daerah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stopband</a:t>
            </a:r>
            <a:endParaRPr sz="2900">
              <a:latin typeface="Times New Roman"/>
              <a:cs typeface="Times New Roman"/>
            </a:endParaRPr>
          </a:p>
          <a:p>
            <a:pPr marL="368300" indent="-209550">
              <a:spcBef>
                <a:spcPts val="900"/>
              </a:spcBef>
              <a:buChar char="-"/>
              <a:tabLst>
                <a:tab pos="369570" algn="l"/>
              </a:tabLst>
            </a:pPr>
            <a:r>
              <a:rPr sz="2900" dirty="0">
                <a:latin typeface="Times New Roman"/>
                <a:cs typeface="Times New Roman"/>
              </a:rPr>
              <a:t>Respon </a:t>
            </a:r>
            <a:r>
              <a:rPr sz="2900" spc="-10" dirty="0">
                <a:latin typeface="Times New Roman"/>
                <a:cs typeface="Times New Roman"/>
              </a:rPr>
              <a:t>fasa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linier.</a:t>
            </a:r>
            <a:endParaRPr sz="2900">
              <a:latin typeface="Times New Roman"/>
              <a:cs typeface="Times New Roman"/>
            </a:endParaRPr>
          </a:p>
          <a:p>
            <a:pPr>
              <a:spcBef>
                <a:spcPts val="100"/>
              </a:spcBef>
            </a:pPr>
            <a:endParaRPr sz="4500">
              <a:latin typeface="Times New Roman"/>
              <a:cs typeface="Times New Roman"/>
            </a:endParaRPr>
          </a:p>
          <a:p>
            <a:pPr marL="148590"/>
            <a:r>
              <a:rPr sz="2900" dirty="0">
                <a:latin typeface="Times New Roman"/>
                <a:cs typeface="Times New Roman"/>
              </a:rPr>
              <a:t>Sistem </a:t>
            </a:r>
            <a:r>
              <a:rPr sz="2900" spc="-10" dirty="0">
                <a:latin typeface="Times New Roman"/>
                <a:cs typeface="Times New Roman"/>
              </a:rPr>
              <a:t>linier </a:t>
            </a:r>
            <a:r>
              <a:rPr sz="2900" spc="-20" dirty="0">
                <a:latin typeface="Times New Roman"/>
                <a:cs typeface="Times New Roman"/>
              </a:rPr>
              <a:t>mempunyai </a:t>
            </a:r>
            <a:r>
              <a:rPr sz="2900" dirty="0">
                <a:latin typeface="Times New Roman"/>
                <a:cs typeface="Times New Roman"/>
              </a:rPr>
              <a:t>respon </a:t>
            </a:r>
            <a:r>
              <a:rPr sz="2900" spc="-10" dirty="0">
                <a:latin typeface="Times New Roman"/>
                <a:cs typeface="Times New Roman"/>
              </a:rPr>
              <a:t>fasa </a:t>
            </a:r>
            <a:r>
              <a:rPr sz="2900" dirty="0">
                <a:latin typeface="Times New Roman"/>
                <a:cs typeface="Times New Roman"/>
              </a:rPr>
              <a:t>linier bila respon </a:t>
            </a:r>
            <a:r>
              <a:rPr sz="2900" spc="-10" dirty="0">
                <a:latin typeface="Times New Roman"/>
                <a:cs typeface="Times New Roman"/>
              </a:rPr>
              <a:t>frekuensinya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  <a:p>
            <a:pPr marL="177800">
              <a:spcBef>
                <a:spcPts val="1060"/>
              </a:spcBef>
              <a:tabLst>
                <a:tab pos="4479290" algn="l"/>
              </a:tabLst>
            </a:pPr>
            <a:r>
              <a:rPr sz="2900" i="1" spc="10" dirty="0">
                <a:latin typeface="Times New Roman"/>
                <a:cs typeface="Times New Roman"/>
              </a:rPr>
              <a:t>H </a:t>
            </a:r>
            <a:r>
              <a:rPr sz="2900" spc="20" dirty="0">
                <a:latin typeface="Times New Roman"/>
                <a:cs typeface="Times New Roman"/>
              </a:rPr>
              <a:t>(</a:t>
            </a:r>
            <a:r>
              <a:rPr sz="2900" i="1" spc="20" dirty="0">
                <a:latin typeface="Times New Roman"/>
                <a:cs typeface="Times New Roman"/>
              </a:rPr>
              <a:t>e </a:t>
            </a:r>
            <a:r>
              <a:rPr sz="2550" i="1" spc="-88" baseline="42483" dirty="0">
                <a:latin typeface="Times New Roman"/>
                <a:cs typeface="Times New Roman"/>
              </a:rPr>
              <a:t>j</a:t>
            </a:r>
            <a:r>
              <a:rPr sz="2700" i="1" spc="-88" baseline="40123" dirty="0">
                <a:latin typeface="Symbol"/>
                <a:cs typeface="Symbol"/>
              </a:rPr>
              <a:t></a:t>
            </a:r>
            <a:r>
              <a:rPr sz="2700" i="1" spc="-88" baseline="4012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</a:t>
            </a:r>
            <a:r>
              <a:rPr sz="2900" i="1" spc="-420" dirty="0">
                <a:latin typeface="Times New Roman"/>
                <a:cs typeface="Times New Roman"/>
              </a:rPr>
              <a:t> </a:t>
            </a:r>
            <a:r>
              <a:rPr sz="2550" i="1" spc="-88" baseline="42483" dirty="0">
                <a:latin typeface="Times New Roman"/>
                <a:cs typeface="Times New Roman"/>
              </a:rPr>
              <a:t>j</a:t>
            </a:r>
            <a:r>
              <a:rPr sz="2700" i="1" spc="-88" baseline="40123" dirty="0">
                <a:latin typeface="Symbol"/>
                <a:cs typeface="Symbol"/>
              </a:rPr>
              <a:t></a:t>
            </a:r>
            <a:r>
              <a:rPr sz="2700" i="1" spc="-88" baseline="40123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).</a:t>
            </a:r>
            <a:r>
              <a:rPr sz="2900" i="1" spc="-20" dirty="0">
                <a:latin typeface="Times New Roman"/>
                <a:cs typeface="Times New Roman"/>
              </a:rPr>
              <a:t>e</a:t>
            </a:r>
            <a:r>
              <a:rPr sz="2550" spc="-30" baseline="42483" dirty="0">
                <a:latin typeface="Symbol"/>
                <a:cs typeface="Symbol"/>
              </a:rPr>
              <a:t></a:t>
            </a:r>
            <a:r>
              <a:rPr sz="2550" spc="30" baseline="42483" dirty="0">
                <a:latin typeface="Times New Roman"/>
                <a:cs typeface="Times New Roman"/>
              </a:rPr>
              <a:t> </a:t>
            </a:r>
            <a:r>
              <a:rPr sz="2550" i="1" spc="-104" baseline="42483" dirty="0">
                <a:latin typeface="Times New Roman"/>
                <a:cs typeface="Times New Roman"/>
              </a:rPr>
              <a:t>j</a:t>
            </a:r>
            <a:r>
              <a:rPr sz="2700" i="1" spc="-104" baseline="40123" dirty="0">
                <a:latin typeface="Symbol"/>
                <a:cs typeface="Symbol"/>
              </a:rPr>
              <a:t></a:t>
            </a:r>
            <a:r>
              <a:rPr sz="2700" spc="-104" baseline="40123" dirty="0">
                <a:latin typeface="Times New Roman"/>
                <a:cs typeface="Times New Roman"/>
              </a:rPr>
              <a:t>	</a:t>
            </a:r>
            <a:r>
              <a:rPr sz="3100" i="1" spc="-110" dirty="0">
                <a:latin typeface="Symbol"/>
                <a:cs typeface="Symbol"/>
              </a:rPr>
              <a:t>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=bilangan</a:t>
            </a:r>
            <a:r>
              <a:rPr sz="2900" spc="-2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riil</a:t>
            </a:r>
            <a:endParaRPr sz="2900">
              <a:latin typeface="Times New Roman"/>
              <a:cs typeface="Times New Roman"/>
            </a:endParaRPr>
          </a:p>
          <a:p>
            <a:pPr marL="194310">
              <a:spcBef>
                <a:spcPts val="1010"/>
              </a:spcBef>
            </a:pPr>
            <a:r>
              <a:rPr sz="2900" i="1" spc="-1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 </a:t>
            </a:r>
            <a:r>
              <a:rPr sz="2550" i="1" spc="-88" baseline="42483" dirty="0">
                <a:latin typeface="Times New Roman"/>
                <a:cs typeface="Times New Roman"/>
              </a:rPr>
              <a:t>j</a:t>
            </a:r>
            <a:r>
              <a:rPr sz="2700" i="1" spc="-88" baseline="40123" dirty="0">
                <a:latin typeface="Symbol"/>
                <a:cs typeface="Symbol"/>
              </a:rPr>
              <a:t></a:t>
            </a:r>
            <a:r>
              <a:rPr sz="2700" i="1" spc="-88" baseline="4012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fungsi </a:t>
            </a:r>
            <a:r>
              <a:rPr sz="3100" i="1" dirty="0">
                <a:latin typeface="Symbol"/>
                <a:cs typeface="Symbol"/>
              </a:rPr>
              <a:t></a:t>
            </a:r>
            <a:r>
              <a:rPr sz="2900" dirty="0">
                <a:latin typeface="Times New Roman"/>
                <a:cs typeface="Times New Roman"/>
              </a:rPr>
              <a:t>, </a:t>
            </a:r>
            <a:r>
              <a:rPr sz="2900" i="1" spc="-1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 </a:t>
            </a:r>
            <a:r>
              <a:rPr sz="2550" i="1" spc="-104" baseline="42483" dirty="0">
                <a:latin typeface="Times New Roman"/>
                <a:cs typeface="Times New Roman"/>
              </a:rPr>
              <a:t>j</a:t>
            </a:r>
            <a:r>
              <a:rPr sz="2700" i="1" spc="-104" baseline="40123" dirty="0">
                <a:latin typeface="Symbol"/>
                <a:cs typeface="Symbol"/>
              </a:rPr>
              <a:t></a:t>
            </a:r>
            <a:r>
              <a:rPr sz="2700" i="1" spc="-104" baseline="4012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 </a:t>
            </a:r>
            <a:r>
              <a:rPr sz="2900" spc="-10" dirty="0">
                <a:latin typeface="Times New Roman"/>
                <a:cs typeface="Times New Roman"/>
              </a:rPr>
              <a:t>nilainya</a:t>
            </a:r>
            <a:r>
              <a:rPr sz="2900" spc="-36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riil.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6498" y="5435599"/>
            <a:ext cx="4537710" cy="132087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>
              <a:spcBef>
                <a:spcPts val="680"/>
              </a:spcBef>
            </a:pPr>
            <a:r>
              <a:rPr sz="2900" dirty="0">
                <a:latin typeface="Times New Roman"/>
                <a:cs typeface="Times New Roman"/>
              </a:rPr>
              <a:t>Respon </a:t>
            </a:r>
            <a:r>
              <a:rPr sz="2900" spc="-10" dirty="0">
                <a:latin typeface="Times New Roman"/>
                <a:cs typeface="Times New Roman"/>
              </a:rPr>
              <a:t>fasa </a:t>
            </a:r>
            <a:r>
              <a:rPr sz="2900" dirty="0">
                <a:latin typeface="Times New Roman"/>
                <a:cs typeface="Times New Roman"/>
              </a:rPr>
              <a:t>: </a:t>
            </a:r>
            <a:r>
              <a:rPr sz="3100" i="1" spc="-90" dirty="0">
                <a:latin typeface="Symbol"/>
                <a:cs typeface="Symbol"/>
              </a:rPr>
              <a:t></a:t>
            </a:r>
            <a:r>
              <a:rPr sz="3100" i="1" spc="-90" dirty="0">
                <a:latin typeface="Times New Roman"/>
                <a:cs typeface="Times New Roman"/>
              </a:rPr>
              <a:t> </a:t>
            </a:r>
            <a:r>
              <a:rPr sz="5700" spc="-284" baseline="-2923" dirty="0">
                <a:latin typeface="Symbol"/>
                <a:cs typeface="Symbol"/>
              </a:rPr>
              <a:t></a:t>
            </a:r>
            <a:r>
              <a:rPr sz="3100" i="1" spc="-190" dirty="0">
                <a:latin typeface="Symbol"/>
                <a:cs typeface="Symbol"/>
              </a:rPr>
              <a:t>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5700" spc="-464" baseline="-2923" dirty="0">
                <a:latin typeface="Symbol"/>
                <a:cs typeface="Symbol"/>
              </a:rPr>
              <a:t></a:t>
            </a:r>
            <a:r>
              <a:rPr sz="5700" spc="-464" baseline="-2923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80" dirty="0">
                <a:latin typeface="Times New Roman"/>
                <a:cs typeface="Times New Roman"/>
              </a:rPr>
              <a:t> </a:t>
            </a:r>
            <a:r>
              <a:rPr sz="2900" spc="-120" dirty="0">
                <a:latin typeface="Symbol"/>
                <a:cs typeface="Symbol"/>
              </a:rPr>
              <a:t></a:t>
            </a:r>
            <a:r>
              <a:rPr sz="3100" i="1" spc="-120" dirty="0">
                <a:latin typeface="Symbol"/>
                <a:cs typeface="Symbol"/>
              </a:rPr>
              <a:t></a:t>
            </a:r>
            <a:endParaRPr sz="3100">
              <a:latin typeface="Symbol"/>
              <a:cs typeface="Symbol"/>
            </a:endParaRPr>
          </a:p>
          <a:p>
            <a:pPr marL="2070100">
              <a:spcBef>
                <a:spcPts val="480"/>
              </a:spcBef>
            </a:pPr>
            <a:r>
              <a:rPr sz="3100" i="1" spc="-90" dirty="0">
                <a:latin typeface="Symbol"/>
                <a:cs typeface="Symbol"/>
              </a:rPr>
              <a:t>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5700" spc="-284" baseline="-2923" dirty="0">
                <a:latin typeface="Symbol"/>
                <a:cs typeface="Symbol"/>
              </a:rPr>
              <a:t></a:t>
            </a:r>
            <a:r>
              <a:rPr sz="3100" i="1" spc="-190" dirty="0">
                <a:latin typeface="Symbol"/>
                <a:cs typeface="Symbol"/>
              </a:rPr>
              <a:t></a:t>
            </a:r>
            <a:r>
              <a:rPr sz="3100" i="1" spc="-458" dirty="0">
                <a:latin typeface="Times New Roman"/>
                <a:cs typeface="Times New Roman"/>
              </a:rPr>
              <a:t> </a:t>
            </a:r>
            <a:r>
              <a:rPr sz="5700" spc="-464" baseline="-2923" dirty="0">
                <a:latin typeface="Symbol"/>
                <a:cs typeface="Symbol"/>
              </a:rPr>
              <a:t></a:t>
            </a:r>
            <a:r>
              <a:rPr sz="5700" spc="-358" baseline="-2923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120" dirty="0">
                <a:latin typeface="Symbol"/>
                <a:cs typeface="Symbol"/>
              </a:rPr>
              <a:t></a:t>
            </a:r>
            <a:r>
              <a:rPr sz="3100" i="1" spc="-120" dirty="0">
                <a:latin typeface="Symbol"/>
                <a:cs typeface="Symbol"/>
              </a:rPr>
              <a:t></a:t>
            </a:r>
            <a:r>
              <a:rPr sz="3100" i="1" spc="-8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3100" i="1" spc="-100" dirty="0">
                <a:latin typeface="Symbol"/>
                <a:cs typeface="Symbol"/>
              </a:rPr>
              <a:t>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0414" y="7033004"/>
            <a:ext cx="3559810" cy="61555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900" dirty="0">
                <a:latin typeface="Times New Roman"/>
                <a:cs typeface="Times New Roman"/>
              </a:rPr>
              <a:t>Group </a:t>
            </a:r>
            <a:r>
              <a:rPr sz="2900" spc="-10" dirty="0">
                <a:latin typeface="Times New Roman"/>
                <a:cs typeface="Times New Roman"/>
              </a:rPr>
              <a:t>delay </a:t>
            </a:r>
            <a:r>
              <a:rPr sz="2900" dirty="0">
                <a:latin typeface="Times New Roman"/>
                <a:cs typeface="Times New Roman"/>
              </a:rPr>
              <a:t>: </a:t>
            </a:r>
            <a:r>
              <a:rPr sz="3100" i="1" spc="-80" dirty="0">
                <a:latin typeface="Symbol"/>
                <a:cs typeface="Symbol"/>
              </a:rPr>
              <a:t></a:t>
            </a:r>
            <a:r>
              <a:rPr sz="3100" i="1" spc="-80" dirty="0">
                <a:latin typeface="Times New Roman"/>
                <a:cs typeface="Times New Roman"/>
              </a:rPr>
              <a:t> </a:t>
            </a:r>
            <a:r>
              <a:rPr sz="5700" spc="-284" baseline="-2923" dirty="0">
                <a:latin typeface="Symbol"/>
                <a:cs typeface="Symbol"/>
              </a:rPr>
              <a:t></a:t>
            </a:r>
            <a:r>
              <a:rPr sz="3100" i="1" spc="-190" dirty="0">
                <a:latin typeface="Symbol"/>
                <a:cs typeface="Symbol"/>
              </a:rPr>
              <a:t>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5700" spc="-464" baseline="-2923" dirty="0">
                <a:latin typeface="Symbol"/>
                <a:cs typeface="Symbol"/>
              </a:rPr>
              <a:t></a:t>
            </a:r>
            <a:r>
              <a:rPr sz="5700" spc="-464" baseline="-2923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35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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7000" y="5412470"/>
            <a:ext cx="2254250" cy="1323439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76200">
              <a:spcBef>
                <a:spcPts val="1760"/>
              </a:spcBef>
            </a:pPr>
            <a:r>
              <a:rPr sz="2900" i="1" spc="-10" dirty="0">
                <a:latin typeface="Times New Roman"/>
                <a:cs typeface="Times New Roman"/>
              </a:rPr>
              <a:t>A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Times New Roman"/>
                <a:cs typeface="Times New Roman"/>
              </a:rPr>
              <a:t>e </a:t>
            </a:r>
            <a:r>
              <a:rPr sz="2550" i="1" spc="-88" baseline="42483" dirty="0">
                <a:latin typeface="Times New Roman"/>
                <a:cs typeface="Times New Roman"/>
              </a:rPr>
              <a:t>j</a:t>
            </a:r>
            <a:r>
              <a:rPr sz="2700" i="1" spc="-88" baseline="40123" dirty="0">
                <a:latin typeface="Symbol"/>
                <a:cs typeface="Symbol"/>
              </a:rPr>
              <a:t></a:t>
            </a:r>
            <a:r>
              <a:rPr sz="2700" i="1" spc="-88" baseline="4012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 </a:t>
            </a:r>
            <a:r>
              <a:rPr sz="2900" spc="10" dirty="0">
                <a:latin typeface="Symbol"/>
                <a:cs typeface="Symbol"/>
              </a:rPr>
              <a:t>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Arial"/>
                <a:cs typeface="Arial"/>
              </a:rPr>
              <a:t>0</a:t>
            </a:r>
            <a:endParaRPr sz="2900">
              <a:latin typeface="Arial"/>
              <a:cs typeface="Arial"/>
            </a:endParaRPr>
          </a:p>
          <a:p>
            <a:pPr marL="632460">
              <a:spcBef>
                <a:spcPts val="1560"/>
              </a:spcBef>
            </a:pP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e </a:t>
            </a:r>
            <a:r>
              <a:rPr sz="2550" i="1" spc="-88" baseline="42483" dirty="0">
                <a:latin typeface="Times New Roman"/>
                <a:cs typeface="Times New Roman"/>
              </a:rPr>
              <a:t>j</a:t>
            </a:r>
            <a:r>
              <a:rPr sz="2700" i="1" spc="-88" baseline="40123" dirty="0">
                <a:latin typeface="Symbol"/>
                <a:cs typeface="Symbol"/>
              </a:rPr>
              <a:t></a:t>
            </a:r>
            <a:r>
              <a:rPr sz="2700" i="1" spc="-88" baseline="40123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 </a:t>
            </a:r>
            <a:r>
              <a:rPr sz="2900" spc="10" dirty="0">
                <a:latin typeface="Symbol"/>
                <a:cs typeface="Symbol"/>
              </a:rPr>
              <a:t></a:t>
            </a:r>
            <a:r>
              <a:rPr sz="2900" spc="-40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Arial"/>
                <a:cs typeface="Arial"/>
              </a:rPr>
              <a:t>0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0687" y="7453622"/>
            <a:ext cx="104394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723" y="0"/>
                </a:lnTo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9248105" y="6659977"/>
            <a:ext cx="1059180" cy="1265731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spcBef>
                <a:spcPts val="990"/>
              </a:spcBef>
            </a:pPr>
            <a:r>
              <a:rPr sz="2900" i="1" dirty="0">
                <a:latin typeface="Times New Roman"/>
                <a:cs typeface="Times New Roman"/>
              </a:rPr>
              <a:t>d</a:t>
            </a:r>
            <a:r>
              <a:rPr sz="3100" i="1" dirty="0">
                <a:latin typeface="Symbol"/>
                <a:cs typeface="Symbol"/>
              </a:rPr>
              <a:t></a:t>
            </a:r>
            <a:r>
              <a:rPr sz="3100" i="1" spc="-650" dirty="0">
                <a:latin typeface="Times New Roman"/>
                <a:cs typeface="Times New Roman"/>
              </a:rPr>
              <a:t> </a:t>
            </a:r>
            <a:r>
              <a:rPr sz="5700" spc="-284" baseline="-2923" dirty="0">
                <a:latin typeface="Symbol"/>
                <a:cs typeface="Symbol"/>
              </a:rPr>
              <a:t></a:t>
            </a:r>
            <a:r>
              <a:rPr sz="3100" i="1" spc="-190" dirty="0">
                <a:latin typeface="Symbol"/>
                <a:cs typeface="Symbol"/>
              </a:rPr>
              <a:t>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5700" spc="-464" baseline="-2923" dirty="0">
                <a:latin typeface="Symbol"/>
                <a:cs typeface="Symbol"/>
              </a:rPr>
              <a:t></a:t>
            </a:r>
            <a:endParaRPr sz="5700" baseline="-2923">
              <a:latin typeface="Symbol"/>
              <a:cs typeface="Symbol"/>
            </a:endParaRPr>
          </a:p>
          <a:p>
            <a:pPr marR="30480" algn="ctr">
              <a:spcBef>
                <a:spcPts val="600"/>
              </a:spcBef>
            </a:pPr>
            <a:r>
              <a:rPr sz="3100" i="1" spc="-120" dirty="0">
                <a:latin typeface="Symbol"/>
                <a:cs typeface="Symbol"/>
              </a:rPr>
              <a:t>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598208" y="7888213"/>
            <a:ext cx="13646150" cy="97206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76200">
              <a:spcBef>
                <a:spcPts val="420"/>
              </a:spcBef>
            </a:pPr>
            <a:r>
              <a:rPr sz="2900" dirty="0">
                <a:latin typeface="Times New Roman"/>
                <a:cs typeface="Times New Roman"/>
              </a:rPr>
              <a:t>Sistem </a:t>
            </a:r>
            <a:r>
              <a:rPr sz="2900" spc="-10" dirty="0">
                <a:latin typeface="Times New Roman"/>
                <a:cs typeface="Times New Roman"/>
              </a:rPr>
              <a:t>linier </a:t>
            </a:r>
            <a:r>
              <a:rPr sz="2900" spc="-20" dirty="0">
                <a:latin typeface="Times New Roman"/>
                <a:cs typeface="Times New Roman"/>
              </a:rPr>
              <a:t>mempunyai </a:t>
            </a:r>
            <a:r>
              <a:rPr sz="2900" spc="-10" dirty="0">
                <a:latin typeface="Times New Roman"/>
                <a:cs typeface="Times New Roman"/>
              </a:rPr>
              <a:t>sifat "generalized linier </a:t>
            </a:r>
            <a:r>
              <a:rPr sz="2900" dirty="0">
                <a:latin typeface="Times New Roman"/>
                <a:cs typeface="Times New Roman"/>
              </a:rPr>
              <a:t>phase </a:t>
            </a:r>
            <a:r>
              <a:rPr sz="2900" spc="10" dirty="0">
                <a:latin typeface="Times New Roman"/>
                <a:cs typeface="Times New Roman"/>
              </a:rPr>
              <a:t>" </a:t>
            </a:r>
            <a:r>
              <a:rPr sz="2900" spc="-10" dirty="0">
                <a:latin typeface="Times New Roman"/>
                <a:cs typeface="Times New Roman"/>
              </a:rPr>
              <a:t>atau "piecewise linier </a:t>
            </a:r>
            <a:r>
              <a:rPr sz="2900" dirty="0">
                <a:latin typeface="Times New Roman"/>
                <a:cs typeface="Times New Roman"/>
              </a:rPr>
              <a:t>phase"</a:t>
            </a:r>
            <a:r>
              <a:rPr sz="2900" spc="11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bila:</a:t>
            </a:r>
            <a:endParaRPr sz="2900">
              <a:latin typeface="Times New Roman"/>
              <a:cs typeface="Times New Roman"/>
            </a:endParaRPr>
          </a:p>
          <a:p>
            <a:pPr marL="2324100">
              <a:spcBef>
                <a:spcPts val="228"/>
              </a:spcBef>
            </a:pPr>
            <a:r>
              <a:rPr sz="4350" i="1" spc="14" baseline="-24904" dirty="0">
                <a:latin typeface="Times New Roman"/>
                <a:cs typeface="Times New Roman"/>
              </a:rPr>
              <a:t>H</a:t>
            </a:r>
            <a:r>
              <a:rPr sz="4350" i="1" spc="-508" baseline="-24904" dirty="0">
                <a:latin typeface="Times New Roman"/>
                <a:cs typeface="Times New Roman"/>
              </a:rPr>
              <a:t> </a:t>
            </a:r>
            <a:r>
              <a:rPr sz="4350" spc="30" baseline="-24904" dirty="0">
                <a:latin typeface="Times New Roman"/>
                <a:cs typeface="Times New Roman"/>
              </a:rPr>
              <a:t>(</a:t>
            </a:r>
            <a:r>
              <a:rPr sz="4350" i="1" spc="30" baseline="-24904" dirty="0">
                <a:latin typeface="Times New Roman"/>
                <a:cs typeface="Times New Roman"/>
              </a:rPr>
              <a:t>e</a:t>
            </a:r>
            <a:r>
              <a:rPr sz="4350" i="1" spc="-480" baseline="-24904" dirty="0">
                <a:latin typeface="Times New Roman"/>
                <a:cs typeface="Times New Roman"/>
              </a:rPr>
              <a:t> </a:t>
            </a:r>
            <a:r>
              <a:rPr sz="1700" i="1" spc="-60" dirty="0">
                <a:latin typeface="Times New Roman"/>
                <a:cs typeface="Times New Roman"/>
              </a:rPr>
              <a:t>j</a:t>
            </a:r>
            <a:r>
              <a:rPr sz="1800" i="1" spc="-60" dirty="0">
                <a:latin typeface="Symbol"/>
                <a:cs typeface="Symbol"/>
              </a:rPr>
              <a:t>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4350" baseline="-24904" dirty="0">
                <a:latin typeface="Times New Roman"/>
                <a:cs typeface="Times New Roman"/>
              </a:rPr>
              <a:t>)</a:t>
            </a:r>
            <a:r>
              <a:rPr sz="4350" spc="44" baseline="-24904" dirty="0">
                <a:latin typeface="Times New Roman"/>
                <a:cs typeface="Times New Roman"/>
              </a:rPr>
              <a:t> </a:t>
            </a:r>
            <a:r>
              <a:rPr sz="4350" spc="14" baseline="-24904" dirty="0">
                <a:latin typeface="Symbol"/>
                <a:cs typeface="Symbol"/>
              </a:rPr>
              <a:t></a:t>
            </a:r>
            <a:r>
              <a:rPr sz="4350" spc="374" baseline="-24904" dirty="0">
                <a:latin typeface="Times New Roman"/>
                <a:cs typeface="Times New Roman"/>
              </a:rPr>
              <a:t> </a:t>
            </a:r>
            <a:r>
              <a:rPr sz="4350" i="1" spc="-14" baseline="-24904" dirty="0">
                <a:latin typeface="Times New Roman"/>
                <a:cs typeface="Times New Roman"/>
              </a:rPr>
              <a:t>A</a:t>
            </a:r>
            <a:r>
              <a:rPr sz="4350" spc="-14" baseline="-24904" dirty="0">
                <a:latin typeface="Times New Roman"/>
                <a:cs typeface="Times New Roman"/>
              </a:rPr>
              <a:t>(</a:t>
            </a:r>
            <a:r>
              <a:rPr sz="4350" i="1" spc="-14" baseline="-24904" dirty="0">
                <a:latin typeface="Times New Roman"/>
                <a:cs typeface="Times New Roman"/>
              </a:rPr>
              <a:t>e</a:t>
            </a:r>
            <a:r>
              <a:rPr sz="4350" i="1" spc="-464" baseline="-24904" dirty="0">
                <a:latin typeface="Times New Roman"/>
                <a:cs typeface="Times New Roman"/>
              </a:rPr>
              <a:t> </a:t>
            </a:r>
            <a:r>
              <a:rPr sz="1700" i="1" spc="-70" dirty="0">
                <a:latin typeface="Times New Roman"/>
                <a:cs typeface="Times New Roman"/>
              </a:rPr>
              <a:t>j</a:t>
            </a:r>
            <a:r>
              <a:rPr sz="1800" i="1" spc="-70" dirty="0">
                <a:latin typeface="Symbol"/>
                <a:cs typeface="Symbol"/>
              </a:rPr>
              <a:t></a:t>
            </a:r>
            <a:r>
              <a:rPr sz="1800" i="1" spc="70" dirty="0">
                <a:latin typeface="Times New Roman"/>
                <a:cs typeface="Times New Roman"/>
              </a:rPr>
              <a:t> </a:t>
            </a:r>
            <a:r>
              <a:rPr sz="4350" spc="-30" baseline="-24904" dirty="0">
                <a:latin typeface="Times New Roman"/>
                <a:cs typeface="Times New Roman"/>
              </a:rPr>
              <a:t>).</a:t>
            </a:r>
            <a:r>
              <a:rPr sz="4350" i="1" spc="-30" baseline="-24904" dirty="0">
                <a:latin typeface="Times New Roman"/>
                <a:cs typeface="Times New Roman"/>
              </a:rPr>
              <a:t>e</a:t>
            </a:r>
            <a:r>
              <a:rPr sz="2550" spc="-30" baseline="6535" dirty="0">
                <a:latin typeface="Symbol"/>
                <a:cs typeface="Symbol"/>
              </a:rPr>
              <a:t></a:t>
            </a:r>
            <a:r>
              <a:rPr sz="2550" spc="44" baseline="6535" dirty="0">
                <a:latin typeface="Times New Roman"/>
                <a:cs typeface="Times New Roman"/>
              </a:rPr>
              <a:t> </a:t>
            </a:r>
            <a:r>
              <a:rPr sz="2550" i="1" spc="-88" baseline="6535" dirty="0">
                <a:latin typeface="Times New Roman"/>
                <a:cs typeface="Times New Roman"/>
              </a:rPr>
              <a:t>j</a:t>
            </a:r>
            <a:r>
              <a:rPr sz="2200" spc="-60" dirty="0">
                <a:latin typeface="Symbol"/>
                <a:cs typeface="Symbol"/>
              </a:rPr>
              <a:t></a:t>
            </a:r>
            <a:r>
              <a:rPr sz="2700" i="1" spc="-88" baseline="6172" dirty="0">
                <a:latin typeface="Symbol"/>
                <a:cs typeface="Symbol"/>
              </a:rPr>
              <a:t></a:t>
            </a:r>
            <a:r>
              <a:rPr sz="2700" i="1" spc="-404" baseline="6172" dirty="0">
                <a:latin typeface="Times New Roman"/>
                <a:cs typeface="Times New Roman"/>
              </a:rPr>
              <a:t> </a:t>
            </a:r>
            <a:r>
              <a:rPr sz="2550" spc="30" baseline="6535" dirty="0">
                <a:latin typeface="Symbol"/>
                <a:cs typeface="Symbol"/>
              </a:rPr>
              <a:t></a:t>
            </a:r>
            <a:r>
              <a:rPr sz="2700" i="1" spc="30" baseline="6172" dirty="0">
                <a:latin typeface="Symbol"/>
                <a:cs typeface="Symbol"/>
              </a:rPr>
              <a:t></a:t>
            </a:r>
            <a:r>
              <a:rPr sz="2700" i="1" spc="-208" baseline="6172" dirty="0">
                <a:latin typeface="Times New Roman"/>
                <a:cs typeface="Times New Roman"/>
              </a:rPr>
              <a:t> </a:t>
            </a:r>
            <a:r>
              <a:rPr sz="2200" spc="-180" dirty="0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9215" y="7128539"/>
            <a:ext cx="2694940" cy="5001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1513840" algn="l"/>
              </a:tabLst>
            </a:pPr>
            <a:r>
              <a:rPr sz="2900" spc="10" dirty="0">
                <a:latin typeface="Symbol"/>
                <a:cs typeface="Symbol"/>
              </a:rPr>
              <a:t></a:t>
            </a:r>
            <a:r>
              <a:rPr sz="2900" spc="-190" dirty="0">
                <a:latin typeface="Times New Roman"/>
                <a:cs typeface="Times New Roman"/>
              </a:rPr>
              <a:t> </a:t>
            </a:r>
            <a:r>
              <a:rPr sz="3100" i="1" spc="-110" dirty="0">
                <a:latin typeface="Symbol"/>
                <a:cs typeface="Symbol"/>
              </a:rPr>
              <a:t>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2900" dirty="0">
                <a:latin typeface="Times New Roman"/>
                <a:cs typeface="Times New Roman"/>
              </a:rPr>
              <a:t>konst</a:t>
            </a:r>
            <a:r>
              <a:rPr sz="2900" spc="-20" dirty="0">
                <a:latin typeface="Times New Roman"/>
                <a:cs typeface="Times New Roman"/>
              </a:rPr>
              <a:t>a</a:t>
            </a:r>
            <a:r>
              <a:rPr sz="2900" spc="10" dirty="0"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622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6706" y="1121154"/>
            <a:ext cx="15329534" cy="76559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4800" b="1" dirty="0" err="1" smtClean="0">
                <a:latin typeface="Times New Roman"/>
                <a:cs typeface="Times New Roman"/>
              </a:rPr>
              <a:t>Pasangan</a:t>
            </a:r>
            <a:r>
              <a:rPr sz="4800" b="1" dirty="0" smtClean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Transformasi Fourier </a:t>
            </a:r>
            <a:r>
              <a:rPr sz="4800" b="1" spc="-10" dirty="0">
                <a:latin typeface="Times New Roman"/>
                <a:cs typeface="Times New Roman"/>
              </a:rPr>
              <a:t>Waktu</a:t>
            </a:r>
            <a:r>
              <a:rPr sz="4800" b="1" spc="-300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Diskrit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518025" y="25734502"/>
            <a:ext cx="2759076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dirty="0"/>
              <a:pPr marL="76200">
                <a:lnSpc>
                  <a:spcPts val="3310"/>
                </a:lnSpc>
              </a:pPr>
              <a:t>21</a:t>
            </a:fld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5" y="2596514"/>
            <a:ext cx="16137414" cy="88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2" y="1981199"/>
            <a:ext cx="20286663" cy="10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3690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8" y="2128837"/>
            <a:ext cx="20565948" cy="99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55282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9" y="2043112"/>
            <a:ext cx="18899003" cy="10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30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64B27E1-B283-4EB9-B9DE-48A936BDEA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69" y="2371724"/>
            <a:ext cx="22243075" cy="98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954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960716" y="12580218"/>
            <a:ext cx="35179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3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34067" y="3353505"/>
            <a:ext cx="553720" cy="634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3900" spc="-310" dirty="0">
                <a:latin typeface="Symbol"/>
                <a:cs typeface="Symbol"/>
              </a:rPr>
              <a:t>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-310" dirty="0">
                <a:latin typeface="Symbol"/>
                <a:cs typeface="Symbol"/>
              </a:rPr>
              <a:t>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8103" y="3353505"/>
            <a:ext cx="553720" cy="634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3900" spc="-310" dirty="0">
                <a:latin typeface="Symbol"/>
                <a:cs typeface="Symbol"/>
              </a:rPr>
              <a:t></a:t>
            </a:r>
            <a:r>
              <a:rPr sz="3900" spc="140" dirty="0">
                <a:latin typeface="Times New Roman"/>
                <a:cs typeface="Times New Roman"/>
              </a:rPr>
              <a:t> </a:t>
            </a:r>
            <a:r>
              <a:rPr sz="3900" spc="-310" dirty="0">
                <a:latin typeface="Symbol"/>
                <a:cs typeface="Symbol"/>
              </a:rPr>
              <a:t>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949" y="4016668"/>
            <a:ext cx="2067560" cy="634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1537970" algn="l"/>
              </a:tabLst>
            </a:pPr>
            <a:r>
              <a:rPr sz="3900" spc="-310" dirty="0">
                <a:latin typeface="Symbol"/>
                <a:cs typeface="Symbol"/>
              </a:rPr>
              <a:t></a:t>
            </a:r>
            <a:r>
              <a:rPr sz="3900" spc="-310" dirty="0">
                <a:latin typeface="Times New Roman"/>
                <a:cs typeface="Times New Roman"/>
              </a:rPr>
              <a:t> </a:t>
            </a:r>
            <a:r>
              <a:rPr sz="3900" spc="320" dirty="0">
                <a:latin typeface="Times New Roman"/>
                <a:cs typeface="Times New Roman"/>
              </a:rPr>
              <a:t> </a:t>
            </a:r>
            <a:r>
              <a:rPr sz="3900" spc="-310" dirty="0">
                <a:latin typeface="Symbol"/>
                <a:cs typeface="Symbol"/>
              </a:rPr>
              <a:t></a:t>
            </a:r>
            <a:r>
              <a:rPr sz="3900" spc="-310" dirty="0">
                <a:latin typeface="Times New Roman"/>
                <a:cs typeface="Times New Roman"/>
              </a:rPr>
              <a:t>	</a:t>
            </a:r>
            <a:r>
              <a:rPr sz="3900" spc="-310" dirty="0">
                <a:latin typeface="Symbol"/>
                <a:cs typeface="Symbol"/>
              </a:rPr>
              <a:t></a:t>
            </a:r>
            <a:r>
              <a:rPr sz="3900" spc="150" dirty="0">
                <a:latin typeface="Times New Roman"/>
                <a:cs typeface="Times New Roman"/>
              </a:rPr>
              <a:t> </a:t>
            </a:r>
            <a:r>
              <a:rPr sz="3900" spc="-310" dirty="0">
                <a:latin typeface="Symbol"/>
                <a:cs typeface="Symbol"/>
              </a:rPr>
              <a:t>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565" y="5263214"/>
            <a:ext cx="7663104" cy="133074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8300" marR="60960" indent="-293370">
              <a:lnSpc>
                <a:spcPct val="112000"/>
              </a:lnSpc>
              <a:spcBef>
                <a:spcPts val="70"/>
              </a:spcBef>
            </a:pPr>
            <a:r>
              <a:rPr lang="en-US" sz="4000" spc="10" dirty="0">
                <a:latin typeface="Times New Roman"/>
                <a:cs typeface="Times New Roman"/>
              </a:rPr>
              <a:t>d</a:t>
            </a:r>
            <a:r>
              <a:rPr sz="4000" spc="10" dirty="0" smtClean="0">
                <a:latin typeface="Times New Roman"/>
                <a:cs typeface="Times New Roman"/>
              </a:rPr>
              <a:t>. </a:t>
            </a:r>
            <a:r>
              <a:rPr sz="4000" spc="-10" dirty="0">
                <a:latin typeface="Times New Roman"/>
                <a:cs typeface="Times New Roman"/>
              </a:rPr>
              <a:t>Pergeseran </a:t>
            </a:r>
            <a:r>
              <a:rPr sz="4000" spc="-10" dirty="0" err="1">
                <a:latin typeface="Times New Roman"/>
                <a:cs typeface="Times New Roman"/>
              </a:rPr>
              <a:t>deretan</a:t>
            </a:r>
            <a:r>
              <a:rPr sz="4000" spc="-10" dirty="0">
                <a:latin typeface="Times New Roman"/>
                <a:cs typeface="Times New Roman"/>
              </a:rPr>
              <a:t>  </a:t>
            </a:r>
            <a:endParaRPr lang="en-US" sz="4000" spc="-10" dirty="0" smtClean="0">
              <a:latin typeface="Times New Roman"/>
              <a:cs typeface="Times New Roman"/>
            </a:endParaRPr>
          </a:p>
          <a:p>
            <a:pPr marL="368300" marR="60960" indent="-293370">
              <a:lnSpc>
                <a:spcPct val="112000"/>
              </a:lnSpc>
              <a:spcBef>
                <a:spcPts val="70"/>
              </a:spcBef>
            </a:pPr>
            <a:r>
              <a:rPr sz="3000" spc="-20" dirty="0" err="1" smtClean="0">
                <a:latin typeface="Times New Roman"/>
                <a:cs typeface="Times New Roman"/>
              </a:rPr>
              <a:t>Bila</a:t>
            </a:r>
            <a:r>
              <a:rPr sz="3000" spc="-130" dirty="0" smtClean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5850" spc="-74" baseline="-2849" dirty="0">
                <a:latin typeface="Symbol"/>
                <a:cs typeface="Symbol"/>
              </a:rPr>
              <a:t></a:t>
            </a:r>
            <a:r>
              <a:rPr sz="3000" i="1" spc="-50" dirty="0">
                <a:latin typeface="Times New Roman"/>
                <a:cs typeface="Times New Roman"/>
              </a:rPr>
              <a:t>n</a:t>
            </a:r>
            <a:r>
              <a:rPr sz="5850" spc="-74" baseline="-2849" dirty="0">
                <a:latin typeface="Symbol"/>
                <a:cs typeface="Symbol"/>
              </a:rPr>
              <a:t></a:t>
            </a:r>
            <a:r>
              <a:rPr sz="5850" spc="-74" baseline="-2849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60" baseline="40123" dirty="0">
                <a:latin typeface="Symbol"/>
                <a:cs typeface="Symbol"/>
              </a:rPr>
              <a:t></a:t>
            </a:r>
            <a:r>
              <a:rPr sz="2700" i="1" spc="-60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35093" y="5832967"/>
            <a:ext cx="1270000" cy="634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1117600" algn="l"/>
              </a:tabLst>
            </a:pPr>
            <a:r>
              <a:rPr sz="3900" spc="-310" dirty="0">
                <a:latin typeface="Symbol"/>
                <a:cs typeface="Symbol"/>
              </a:rPr>
              <a:t></a:t>
            </a:r>
            <a:r>
              <a:rPr sz="3900" spc="-310" dirty="0">
                <a:latin typeface="Times New Roman"/>
                <a:cs typeface="Times New Roman"/>
              </a:rPr>
              <a:t>	</a:t>
            </a:r>
            <a:r>
              <a:rPr sz="3900" spc="-310" dirty="0">
                <a:latin typeface="Symbol"/>
                <a:cs typeface="Symbol"/>
              </a:rPr>
              <a:t>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7806" y="2823990"/>
            <a:ext cx="6017390" cy="645048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lang="en-US" sz="4000" spc="10" dirty="0">
                <a:latin typeface="Times New Roman"/>
                <a:cs typeface="Times New Roman"/>
              </a:rPr>
              <a:t>c</a:t>
            </a:r>
            <a:r>
              <a:rPr sz="4000" spc="10" dirty="0" smtClean="0">
                <a:latin typeface="Times New Roman"/>
                <a:cs typeface="Times New Roman"/>
              </a:rPr>
              <a:t>.</a:t>
            </a:r>
            <a:r>
              <a:rPr sz="4000" spc="-140" dirty="0" smtClean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Linier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394" y="3445449"/>
            <a:ext cx="145669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236980" algn="l"/>
              </a:tabLst>
            </a:pPr>
            <a:r>
              <a:rPr sz="3000" spc="-40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40" dirty="0">
                <a:latin typeface="Times New Roman"/>
                <a:cs typeface="Times New Roman"/>
              </a:rPr>
              <a:t>l</a:t>
            </a:r>
            <a:r>
              <a:rPr sz="3000" spc="10" dirty="0">
                <a:latin typeface="Times New Roman"/>
                <a:cs typeface="Times New Roman"/>
              </a:rPr>
              <a:t>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i="1" spc="10" dirty="0">
                <a:latin typeface="Times New Roman"/>
                <a:cs typeface="Times New Roman"/>
              </a:rPr>
              <a:t>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4940" y="3445449"/>
            <a:ext cx="166243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443990" algn="l"/>
              </a:tabLst>
            </a:pP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</a:t>
            </a:r>
            <a:r>
              <a:rPr sz="3000" spc="-2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i="1" spc="10" dirty="0">
                <a:latin typeface="Times New Roman"/>
                <a:cs typeface="Times New Roman"/>
              </a:rPr>
              <a:t>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6973" y="4107656"/>
            <a:ext cx="204978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466090" indent="-391160">
              <a:spcBef>
                <a:spcPts val="230"/>
              </a:spcBef>
              <a:buFont typeface="Symbol"/>
              <a:buChar char=""/>
              <a:tabLst>
                <a:tab pos="467358" algn="l"/>
              </a:tabLst>
            </a:pPr>
            <a:r>
              <a:rPr sz="3000" i="1" spc="20" dirty="0">
                <a:latin typeface="Times New Roman"/>
                <a:cs typeface="Times New Roman"/>
              </a:rPr>
              <a:t>b</a:t>
            </a:r>
            <a:r>
              <a:rPr sz="3000" spc="20" dirty="0">
                <a:latin typeface="Times New Roman"/>
                <a:cs typeface="Times New Roman"/>
              </a:rPr>
              <a:t>.</a:t>
            </a:r>
            <a:r>
              <a:rPr sz="3000" i="1" spc="20" dirty="0">
                <a:latin typeface="Times New Roman"/>
                <a:cs typeface="Times New Roman"/>
              </a:rPr>
              <a:t>X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 </a:t>
            </a:r>
            <a:r>
              <a:rPr sz="2550" i="1" spc="-60" baseline="45751" dirty="0">
                <a:latin typeface="Times New Roman"/>
                <a:cs typeface="Times New Roman"/>
              </a:rPr>
              <a:t>j</a:t>
            </a:r>
            <a:r>
              <a:rPr sz="2700" i="1" spc="-60" baseline="43209" dirty="0">
                <a:latin typeface="Symbol"/>
                <a:cs typeface="Symbol"/>
              </a:rPr>
              <a:t></a:t>
            </a:r>
            <a:r>
              <a:rPr sz="2700" i="1" spc="-314" baseline="432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19563" y="5923956"/>
            <a:ext cx="87630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3000" spc="-30" dirty="0">
                <a:latin typeface="Times New Roman"/>
                <a:cs typeface="Times New Roman"/>
              </a:rPr>
              <a:t>m</a:t>
            </a:r>
            <a:r>
              <a:rPr sz="3000" spc="-2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ka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44048" y="6080332"/>
            <a:ext cx="132715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76200">
              <a:spcBef>
                <a:spcPts val="230"/>
              </a:spcBef>
            </a:pPr>
            <a:r>
              <a:rPr sz="3000" spc="60" dirty="0">
                <a:latin typeface="Times New Roman"/>
                <a:cs typeface="Times New Roman"/>
              </a:rPr>
              <a:t>.</a:t>
            </a:r>
            <a:r>
              <a:rPr sz="3000" i="1" spc="60" dirty="0">
                <a:latin typeface="Times New Roman"/>
                <a:cs typeface="Times New Roman"/>
              </a:rPr>
              <a:t>X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r>
              <a:rPr sz="3000" i="1" spc="-590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60" baseline="40123" dirty="0">
                <a:latin typeface="Symbol"/>
                <a:cs typeface="Symbol"/>
              </a:rPr>
              <a:t></a:t>
            </a:r>
            <a:r>
              <a:rPr sz="2700" i="1" spc="-60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97123" y="3424062"/>
            <a:ext cx="26162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1700" i="1" spc="-30" dirty="0">
                <a:latin typeface="Times New Roman"/>
                <a:cs typeface="Times New Roman"/>
              </a:rPr>
              <a:t>j</a:t>
            </a:r>
            <a:r>
              <a:rPr sz="1800" i="1" spc="-40" dirty="0">
                <a:latin typeface="Symbol"/>
                <a:cs typeface="Symbol"/>
              </a:rPr>
              <a:t>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0262" y="3445448"/>
            <a:ext cx="129413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spc="69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9394" y="3629114"/>
            <a:ext cx="3877310" cy="97462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95350">
              <a:spcBef>
                <a:spcPts val="860"/>
              </a:spcBef>
            </a:pPr>
            <a:r>
              <a:rPr sz="1700" spc="20" dirty="0">
                <a:latin typeface="Arial"/>
                <a:cs typeface="Arial"/>
              </a:rPr>
              <a:t>1</a:t>
            </a:r>
            <a:endParaRPr sz="1700" dirty="0">
              <a:latin typeface="Arial"/>
              <a:cs typeface="Arial"/>
            </a:endParaRPr>
          </a:p>
          <a:p>
            <a:pPr marL="25400">
              <a:spcBef>
                <a:spcPts val="1090"/>
              </a:spcBef>
              <a:tabLst>
                <a:tab pos="1371600" algn="l"/>
                <a:tab pos="2146300" algn="l"/>
                <a:tab pos="3658870" algn="l"/>
              </a:tabLst>
            </a:pPr>
            <a:r>
              <a:rPr sz="3000" spc="20" dirty="0">
                <a:latin typeface="Times New Roman"/>
                <a:cs typeface="Times New Roman"/>
              </a:rPr>
              <a:t>M</a:t>
            </a:r>
            <a:r>
              <a:rPr sz="3000" spc="-3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ka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-50" dirty="0">
                <a:latin typeface="Times New Roman"/>
                <a:cs typeface="Times New Roman"/>
              </a:rPr>
              <a:t>a</a:t>
            </a:r>
            <a:r>
              <a:rPr sz="3000" spc="30" dirty="0">
                <a:latin typeface="Times New Roman"/>
                <a:cs typeface="Times New Roman"/>
              </a:rPr>
              <a:t>.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i="1" spc="10" dirty="0">
                <a:latin typeface="Times New Roman"/>
                <a:cs typeface="Times New Roman"/>
              </a:rPr>
              <a:t>n</a:t>
            </a:r>
            <a:r>
              <a:rPr sz="3000" i="1" dirty="0">
                <a:latin typeface="Times New Roman"/>
                <a:cs typeface="Times New Roman"/>
              </a:rPr>
              <a:t> </a:t>
            </a:r>
            <a:r>
              <a:rPr sz="3000" i="1" spc="26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Symbol"/>
                <a:cs typeface="Symbol"/>
              </a:rPr>
              <a:t></a:t>
            </a:r>
            <a:r>
              <a:rPr sz="3000" spc="-220" dirty="0">
                <a:latin typeface="Times New Roman"/>
                <a:cs typeface="Times New Roman"/>
              </a:rPr>
              <a:t> </a:t>
            </a:r>
            <a:r>
              <a:rPr sz="3000" i="1" spc="-80" dirty="0">
                <a:latin typeface="Times New Roman"/>
                <a:cs typeface="Times New Roman"/>
              </a:rPr>
              <a:t>b</a:t>
            </a:r>
            <a:r>
              <a:rPr sz="3000" spc="20" dirty="0">
                <a:latin typeface="Times New Roman"/>
                <a:cs typeface="Times New Roman"/>
              </a:rPr>
              <a:t>.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i="1" spc="10" dirty="0">
                <a:latin typeface="Times New Roman"/>
                <a:cs typeface="Times New Roman"/>
              </a:rPr>
              <a:t>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46653" y="3424062"/>
            <a:ext cx="26162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1700" i="1" spc="-30" dirty="0">
                <a:latin typeface="Times New Roman"/>
                <a:cs typeface="Times New Roman"/>
              </a:rPr>
              <a:t>j</a:t>
            </a:r>
            <a:r>
              <a:rPr sz="1800" i="1" spc="-40" dirty="0">
                <a:latin typeface="Symbol"/>
                <a:cs typeface="Symbol"/>
              </a:rPr>
              <a:t>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04349" y="3445449"/>
            <a:ext cx="179832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643380" algn="l"/>
              </a:tabLst>
            </a:pP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dirty="0">
                <a:latin typeface="Times New Roman"/>
                <a:cs typeface="Times New Roman"/>
              </a:rPr>
              <a:t> </a:t>
            </a:r>
            <a:r>
              <a:rPr sz="3000" i="1" spc="1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90736" y="4086270"/>
            <a:ext cx="26035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1700" i="1" spc="-40" dirty="0">
                <a:latin typeface="Times New Roman"/>
                <a:cs typeface="Times New Roman"/>
              </a:rPr>
              <a:t>j</a:t>
            </a:r>
            <a:r>
              <a:rPr sz="1800" i="1" spc="-40" dirty="0">
                <a:latin typeface="Symbol"/>
                <a:cs typeface="Symbol"/>
              </a:rPr>
              <a:t>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23516" y="4107656"/>
            <a:ext cx="202311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868170" algn="l"/>
              </a:tabLst>
            </a:pP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i="1" spc="-20" dirty="0">
                <a:latin typeface="Times New Roman"/>
                <a:cs typeface="Times New Roman"/>
              </a:rPr>
              <a:t>a</a:t>
            </a:r>
            <a:r>
              <a:rPr sz="3000" spc="110" dirty="0">
                <a:latin typeface="Times New Roman"/>
                <a:cs typeface="Times New Roman"/>
              </a:rPr>
              <a:t>.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dirty="0">
                <a:latin typeface="Times New Roman"/>
                <a:cs typeface="Times New Roman"/>
              </a:rPr>
              <a:t> </a:t>
            </a:r>
            <a:r>
              <a:rPr sz="3000" i="1" spc="-1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r>
              <a:rPr sz="3000" i="1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636044" y="5898748"/>
            <a:ext cx="56515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05740" indent="-181610">
              <a:spcBef>
                <a:spcPts val="240"/>
              </a:spcBef>
              <a:buFont typeface="Symbol"/>
              <a:buChar char=""/>
              <a:tabLst>
                <a:tab pos="207010" algn="l"/>
              </a:tabLst>
            </a:pPr>
            <a:r>
              <a:rPr sz="1700" i="1" spc="-30" dirty="0">
                <a:latin typeface="Times New Roman"/>
                <a:cs typeface="Times New Roman"/>
              </a:rPr>
              <a:t>j</a:t>
            </a:r>
            <a:r>
              <a:rPr sz="1800" i="1" spc="50" dirty="0">
                <a:latin typeface="Symbol"/>
                <a:cs typeface="Symbol"/>
              </a:rPr>
              <a:t></a:t>
            </a:r>
            <a:r>
              <a:rPr sz="1700" i="1" spc="20" dirty="0">
                <a:latin typeface="Times New Roman"/>
                <a:cs typeface="Times New Roman"/>
              </a:rPr>
              <a:t>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43995" y="6081392"/>
            <a:ext cx="225425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555750" algn="l"/>
              </a:tabLst>
            </a:pPr>
            <a:r>
              <a:rPr sz="3000" i="1" spc="10" dirty="0">
                <a:latin typeface="Times New Roman"/>
                <a:cs typeface="Times New Roman"/>
              </a:rPr>
              <a:t>x  n</a:t>
            </a:r>
            <a:r>
              <a:rPr sz="3000" i="1" spc="-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Symbol"/>
                <a:cs typeface="Symbol"/>
              </a:rPr>
              <a:t>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n	</a:t>
            </a: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40898" y="6029947"/>
            <a:ext cx="140970" cy="2180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1200" spc="3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93805" y="3706690"/>
            <a:ext cx="1752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700" spc="2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25797" y="3706690"/>
            <a:ext cx="1752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700" spc="2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15577" y="3706690"/>
            <a:ext cx="1752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700" spc="2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59451" y="4368898"/>
            <a:ext cx="16611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1510030" algn="l"/>
              </a:tabLst>
            </a:pPr>
            <a:r>
              <a:rPr sz="1700" spc="20" dirty="0">
                <a:latin typeface="Arial"/>
                <a:cs typeface="Arial"/>
              </a:rPr>
              <a:t>1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86135" y="4368898"/>
            <a:ext cx="1752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700" spc="2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58513" y="4368898"/>
            <a:ext cx="1752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700" spc="2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28295" y="6185834"/>
            <a:ext cx="175260" cy="293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700" spc="2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28593" y="8279317"/>
            <a:ext cx="6177280" cy="634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3000" spc="-20" dirty="0">
                <a:latin typeface="Times New Roman"/>
                <a:cs typeface="Times New Roman"/>
              </a:rPr>
              <a:t>Bila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spc="-400" dirty="0">
                <a:latin typeface="Times New Roman"/>
                <a:cs typeface="Times New Roman"/>
              </a:rPr>
              <a:t> </a:t>
            </a:r>
            <a:r>
              <a:rPr sz="5850" spc="-74" baseline="-2849" dirty="0">
                <a:latin typeface="Symbol"/>
                <a:cs typeface="Symbol"/>
              </a:rPr>
              <a:t></a:t>
            </a:r>
            <a:r>
              <a:rPr sz="3000" i="1" spc="-50" dirty="0">
                <a:latin typeface="Times New Roman"/>
                <a:cs typeface="Times New Roman"/>
              </a:rPr>
              <a:t>n</a:t>
            </a:r>
            <a:r>
              <a:rPr sz="5850" spc="-74" baseline="-2849" dirty="0">
                <a:latin typeface="Symbol"/>
                <a:cs typeface="Symbol"/>
              </a:rPr>
              <a:t></a:t>
            </a:r>
            <a:r>
              <a:rPr sz="5850" spc="284" baseline="-284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riil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maka</a:t>
            </a:r>
            <a:r>
              <a:rPr sz="3000" spc="71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spc="-390" dirty="0">
                <a:latin typeface="Times New Roman"/>
                <a:cs typeface="Times New Roman"/>
              </a:rPr>
              <a:t> </a:t>
            </a:r>
            <a:r>
              <a:rPr sz="5850" spc="-30" baseline="-2849" dirty="0">
                <a:latin typeface="Symbol"/>
                <a:cs typeface="Symbol"/>
              </a:rPr>
              <a:t></a:t>
            </a:r>
            <a:r>
              <a:rPr sz="3000" spc="-20" dirty="0">
                <a:latin typeface="Symbol"/>
                <a:cs typeface="Symbol"/>
              </a:rPr>
              <a:t></a:t>
            </a:r>
            <a:r>
              <a:rPr sz="3000" i="1" spc="-20" dirty="0">
                <a:latin typeface="Times New Roman"/>
                <a:cs typeface="Times New Roman"/>
              </a:rPr>
              <a:t>n</a:t>
            </a:r>
            <a:r>
              <a:rPr sz="5850" spc="-30" baseline="-2849" dirty="0">
                <a:latin typeface="Symbol"/>
                <a:cs typeface="Symbol"/>
              </a:rPr>
              <a:t></a:t>
            </a:r>
            <a:r>
              <a:rPr sz="5850" spc="-344" baseline="-2849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spc="-280" dirty="0">
                <a:latin typeface="Times New Roman"/>
                <a:cs typeface="Times New Roman"/>
              </a:rPr>
              <a:t> </a:t>
            </a:r>
            <a:r>
              <a:rPr sz="2550" spc="30" baseline="42483" dirty="0">
                <a:latin typeface="Times New Roman"/>
                <a:cs typeface="Times New Roman"/>
              </a:rPr>
              <a:t>*</a:t>
            </a:r>
            <a:r>
              <a:rPr sz="2550" spc="-120" baseline="42483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</a:t>
            </a:r>
            <a:r>
              <a:rPr sz="3000" i="1" spc="-330" dirty="0">
                <a:latin typeface="Times New Roman"/>
                <a:cs typeface="Times New Roman"/>
              </a:rPr>
              <a:t>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60" baseline="40123" dirty="0">
                <a:latin typeface="Symbol"/>
                <a:cs typeface="Symbol"/>
              </a:rPr>
              <a:t></a:t>
            </a:r>
            <a:r>
              <a:rPr sz="2700" i="1" spc="120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33286" y="9525012"/>
            <a:ext cx="4908550" cy="139910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76200">
              <a:spcBef>
                <a:spcPts val="730"/>
              </a:spcBef>
            </a:pPr>
            <a:r>
              <a:rPr lang="en-US" sz="4000" spc="10" dirty="0">
                <a:latin typeface="Times New Roman"/>
                <a:cs typeface="Times New Roman"/>
              </a:rPr>
              <a:t>f</a:t>
            </a:r>
            <a:r>
              <a:rPr sz="4000" spc="10" dirty="0" smtClean="0">
                <a:latin typeface="Times New Roman"/>
                <a:cs typeface="Times New Roman"/>
              </a:rPr>
              <a:t>.</a:t>
            </a:r>
            <a:r>
              <a:rPr sz="4000" spc="-20" dirty="0" smtClean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Modulasi</a:t>
            </a:r>
            <a:endParaRPr sz="4000" dirty="0">
              <a:latin typeface="Times New Roman"/>
              <a:cs typeface="Times New Roman"/>
            </a:endParaRPr>
          </a:p>
          <a:p>
            <a:pPr marL="471170">
              <a:spcBef>
                <a:spcPts val="730"/>
              </a:spcBef>
              <a:tabLst>
                <a:tab pos="4006850" algn="l"/>
              </a:tabLst>
            </a:pPr>
            <a:r>
              <a:rPr sz="3000" spc="-20" dirty="0">
                <a:latin typeface="Times New Roman"/>
                <a:cs typeface="Times New Roman"/>
              </a:rPr>
              <a:t>Bila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5850" spc="-74" baseline="-2849" dirty="0">
                <a:latin typeface="Symbol"/>
                <a:cs typeface="Symbol"/>
              </a:rPr>
              <a:t></a:t>
            </a:r>
            <a:r>
              <a:rPr sz="3000" i="1" spc="-50" dirty="0">
                <a:latin typeface="Times New Roman"/>
                <a:cs typeface="Times New Roman"/>
              </a:rPr>
              <a:t>n</a:t>
            </a:r>
            <a:r>
              <a:rPr sz="5850" spc="-74" baseline="-2849" dirty="0">
                <a:latin typeface="Symbol"/>
                <a:cs typeface="Symbol"/>
              </a:rPr>
              <a:t></a:t>
            </a:r>
            <a:r>
              <a:rPr sz="5850" spc="-74" baseline="-2849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3000" spc="10" dirty="0">
                <a:latin typeface="Times New Roman"/>
                <a:cs typeface="Times New Roman"/>
              </a:rPr>
              <a:t>(</a:t>
            </a:r>
            <a:r>
              <a:rPr sz="3000" i="1" spc="10" dirty="0">
                <a:latin typeface="Times New Roman"/>
                <a:cs typeface="Times New Roman"/>
              </a:rPr>
              <a:t>e </a:t>
            </a:r>
            <a:r>
              <a:rPr sz="2550" i="1" spc="-60" baseline="42483" dirty="0">
                <a:latin typeface="Times New Roman"/>
                <a:cs typeface="Times New Roman"/>
              </a:rPr>
              <a:t>j</a:t>
            </a:r>
            <a:r>
              <a:rPr sz="2700" i="1" spc="-60" baseline="40123" dirty="0">
                <a:latin typeface="Symbol"/>
                <a:cs typeface="Symbol"/>
              </a:rPr>
              <a:t></a:t>
            </a:r>
            <a:r>
              <a:rPr sz="2700" i="1" spc="134" baseline="40123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	</a:t>
            </a:r>
            <a:r>
              <a:rPr sz="3000" spc="-10" dirty="0">
                <a:latin typeface="Times New Roman"/>
                <a:cs typeface="Times New Roman"/>
              </a:rPr>
              <a:t>maka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463056" y="9957378"/>
            <a:ext cx="3840478" cy="6347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4500" i="1" spc="14" baseline="-25925" dirty="0">
                <a:latin typeface="Times New Roman"/>
                <a:cs typeface="Times New Roman"/>
              </a:rPr>
              <a:t>e</a:t>
            </a:r>
            <a:r>
              <a:rPr sz="4500" i="1" spc="-494" baseline="-25925" dirty="0">
                <a:latin typeface="Times New Roman"/>
                <a:cs typeface="Times New Roman"/>
              </a:rPr>
              <a:t> </a:t>
            </a:r>
            <a:r>
              <a:rPr sz="1700" i="1" spc="-30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Symbol"/>
                <a:cs typeface="Symbol"/>
              </a:rPr>
              <a:t></a:t>
            </a:r>
            <a:r>
              <a:rPr sz="1800" spc="-44" baseline="-23148" dirty="0">
                <a:latin typeface="Arial"/>
                <a:cs typeface="Arial"/>
              </a:rPr>
              <a:t>0</a:t>
            </a:r>
            <a:r>
              <a:rPr sz="1800" spc="-344" baseline="-23148" dirty="0">
                <a:latin typeface="Arial"/>
                <a:cs typeface="Arial"/>
              </a:rPr>
              <a:t> </a:t>
            </a:r>
            <a:r>
              <a:rPr sz="1700" i="1" spc="20" dirty="0">
                <a:latin typeface="Times New Roman"/>
                <a:cs typeface="Times New Roman"/>
              </a:rPr>
              <a:t>n</a:t>
            </a:r>
            <a:r>
              <a:rPr sz="1700" i="1" spc="-40" dirty="0">
                <a:latin typeface="Times New Roman"/>
                <a:cs typeface="Times New Roman"/>
              </a:rPr>
              <a:t> </a:t>
            </a:r>
            <a:r>
              <a:rPr sz="4500" i="1" spc="14" baseline="-25925" dirty="0">
                <a:latin typeface="Times New Roman"/>
                <a:cs typeface="Times New Roman"/>
              </a:rPr>
              <a:t>x</a:t>
            </a:r>
            <a:r>
              <a:rPr sz="4500" i="1" spc="-584" baseline="-25925" dirty="0">
                <a:latin typeface="Times New Roman"/>
                <a:cs typeface="Times New Roman"/>
              </a:rPr>
              <a:t> </a:t>
            </a:r>
            <a:r>
              <a:rPr sz="5850" spc="-74" baseline="-22792" dirty="0">
                <a:latin typeface="Symbol"/>
                <a:cs typeface="Symbol"/>
              </a:rPr>
              <a:t></a:t>
            </a:r>
            <a:r>
              <a:rPr sz="4500" i="1" spc="-74" baseline="-25925" dirty="0">
                <a:latin typeface="Times New Roman"/>
                <a:cs typeface="Times New Roman"/>
              </a:rPr>
              <a:t>n</a:t>
            </a:r>
            <a:r>
              <a:rPr sz="5850" spc="-74" baseline="-22792" dirty="0">
                <a:latin typeface="Symbol"/>
                <a:cs typeface="Symbol"/>
              </a:rPr>
              <a:t></a:t>
            </a:r>
            <a:r>
              <a:rPr sz="5850" spc="-358" baseline="-22792" dirty="0">
                <a:latin typeface="Times New Roman"/>
                <a:cs typeface="Times New Roman"/>
              </a:rPr>
              <a:t> </a:t>
            </a:r>
            <a:r>
              <a:rPr sz="4500" spc="44" baseline="-25925" dirty="0">
                <a:latin typeface="Symbol"/>
                <a:cs typeface="Symbol"/>
              </a:rPr>
              <a:t></a:t>
            </a:r>
            <a:r>
              <a:rPr sz="4500" spc="434" baseline="-25925" dirty="0">
                <a:latin typeface="Times New Roman"/>
                <a:cs typeface="Times New Roman"/>
              </a:rPr>
              <a:t> </a:t>
            </a:r>
            <a:r>
              <a:rPr sz="4500" i="1" spc="14" baseline="-25925" dirty="0">
                <a:latin typeface="Times New Roman"/>
                <a:cs typeface="Times New Roman"/>
              </a:rPr>
              <a:t>X</a:t>
            </a:r>
            <a:r>
              <a:rPr sz="4500" i="1" spc="-358" baseline="-25925" dirty="0">
                <a:latin typeface="Times New Roman"/>
                <a:cs typeface="Times New Roman"/>
              </a:rPr>
              <a:t> </a:t>
            </a:r>
            <a:r>
              <a:rPr sz="4500" spc="14" baseline="-25925" dirty="0">
                <a:latin typeface="Times New Roman"/>
                <a:cs typeface="Times New Roman"/>
              </a:rPr>
              <a:t>(</a:t>
            </a:r>
            <a:r>
              <a:rPr sz="4500" i="1" spc="14" baseline="-25925" dirty="0">
                <a:latin typeface="Times New Roman"/>
                <a:cs typeface="Times New Roman"/>
              </a:rPr>
              <a:t>e</a:t>
            </a:r>
            <a:r>
              <a:rPr sz="4500" i="1" spc="-494" baseline="-25925" dirty="0">
                <a:latin typeface="Times New Roman"/>
                <a:cs typeface="Times New Roman"/>
              </a:rPr>
              <a:t> </a:t>
            </a:r>
            <a:r>
              <a:rPr sz="2550" i="1" spc="-44" baseline="3267" dirty="0">
                <a:latin typeface="Times New Roman"/>
                <a:cs typeface="Times New Roman"/>
              </a:rPr>
              <a:t>j</a:t>
            </a:r>
            <a:r>
              <a:rPr sz="2300" spc="-30" dirty="0">
                <a:latin typeface="Symbol"/>
                <a:cs typeface="Symbol"/>
              </a:rPr>
              <a:t></a:t>
            </a:r>
            <a:r>
              <a:rPr sz="2700" i="1" spc="-44" baseline="3086" dirty="0">
                <a:latin typeface="Symbol"/>
                <a:cs typeface="Symbol"/>
              </a:rPr>
              <a:t></a:t>
            </a:r>
            <a:r>
              <a:rPr sz="2700" i="1" spc="-390" baseline="3086" dirty="0">
                <a:latin typeface="Times New Roman"/>
                <a:cs typeface="Times New Roman"/>
              </a:rPr>
              <a:t> </a:t>
            </a:r>
            <a:r>
              <a:rPr sz="2550" spc="-14" baseline="3267" dirty="0">
                <a:latin typeface="Symbol"/>
                <a:cs typeface="Symbol"/>
              </a:rPr>
              <a:t></a:t>
            </a:r>
            <a:r>
              <a:rPr sz="2700" i="1" spc="-14" baseline="3086" dirty="0">
                <a:latin typeface="Symbol"/>
                <a:cs typeface="Symbol"/>
              </a:rPr>
              <a:t></a:t>
            </a:r>
            <a:r>
              <a:rPr sz="1800" spc="-14" baseline="-13888" dirty="0">
                <a:latin typeface="Arial"/>
                <a:cs typeface="Arial"/>
              </a:rPr>
              <a:t>0</a:t>
            </a:r>
            <a:r>
              <a:rPr sz="1800" spc="-74" baseline="-13888" dirty="0">
                <a:latin typeface="Arial"/>
                <a:cs typeface="Arial"/>
              </a:rPr>
              <a:t> </a:t>
            </a:r>
            <a:r>
              <a:rPr sz="2300" spc="-200" dirty="0">
                <a:latin typeface="Symbol"/>
                <a:cs typeface="Symbol"/>
              </a:rPr>
              <a:t>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4500" baseline="-25925" dirty="0">
                <a:latin typeface="Times New Roman"/>
                <a:cs typeface="Times New Roman"/>
              </a:rPr>
              <a:t>)</a:t>
            </a:r>
            <a:endParaRPr sz="4500" baseline="-259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15521" y="7736432"/>
            <a:ext cx="876300" cy="491160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3000" spc="-30" dirty="0">
                <a:latin typeface="Times New Roman"/>
                <a:cs typeface="Times New Roman"/>
              </a:rPr>
              <a:t>m</a:t>
            </a:r>
            <a:r>
              <a:rPr sz="3000" spc="-20" dirty="0">
                <a:latin typeface="Times New Roman"/>
                <a:cs typeface="Times New Roman"/>
              </a:rPr>
              <a:t>a</a:t>
            </a:r>
            <a:r>
              <a:rPr sz="3000" spc="10" dirty="0">
                <a:latin typeface="Times New Roman"/>
                <a:cs typeface="Times New Roman"/>
              </a:rPr>
              <a:t>ka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01605" y="7084114"/>
            <a:ext cx="8216900" cy="132728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01600">
              <a:spcBef>
                <a:spcPts val="470"/>
              </a:spcBef>
            </a:pPr>
            <a:r>
              <a:rPr lang="en-US" sz="4000" spc="10" dirty="0">
                <a:latin typeface="Times New Roman"/>
                <a:cs typeface="Times New Roman"/>
              </a:rPr>
              <a:t>e</a:t>
            </a:r>
            <a:r>
              <a:rPr sz="4000" spc="10" dirty="0" smtClean="0">
                <a:latin typeface="Times New Roman"/>
                <a:cs typeface="Times New Roman"/>
              </a:rPr>
              <a:t>. </a:t>
            </a:r>
            <a:r>
              <a:rPr sz="4000" spc="-10" dirty="0">
                <a:latin typeface="Times New Roman"/>
                <a:cs typeface="Times New Roman"/>
              </a:rPr>
              <a:t>Pembalikan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waktu</a:t>
            </a:r>
            <a:endParaRPr sz="4000" dirty="0">
              <a:latin typeface="Times New Roman"/>
              <a:cs typeface="Times New Roman"/>
            </a:endParaRPr>
          </a:p>
          <a:p>
            <a:pPr marL="502920">
              <a:spcBef>
                <a:spcPts val="390"/>
              </a:spcBef>
              <a:tabLst>
                <a:tab pos="5337810" algn="l"/>
              </a:tabLst>
            </a:pPr>
            <a:r>
              <a:rPr sz="3000" spc="-20" dirty="0">
                <a:latin typeface="Times New Roman"/>
                <a:cs typeface="Times New Roman"/>
              </a:rPr>
              <a:t>Bila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5850" spc="-74" baseline="-2849" dirty="0">
                <a:latin typeface="Symbol"/>
                <a:cs typeface="Symbol"/>
              </a:rPr>
              <a:t></a:t>
            </a:r>
            <a:r>
              <a:rPr sz="3000" i="1" spc="-50" dirty="0">
                <a:latin typeface="Times New Roman"/>
                <a:cs typeface="Times New Roman"/>
              </a:rPr>
              <a:t>n</a:t>
            </a:r>
            <a:r>
              <a:rPr sz="5850" spc="-74" baseline="-2849" dirty="0">
                <a:latin typeface="Symbol"/>
                <a:cs typeface="Symbol"/>
              </a:rPr>
              <a:t></a:t>
            </a:r>
            <a:r>
              <a:rPr sz="5850" spc="-74" baseline="-2849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i="1" spc="20" dirty="0">
                <a:latin typeface="Times New Roman"/>
                <a:cs typeface="Times New Roman"/>
              </a:rPr>
              <a:t>e </a:t>
            </a:r>
            <a:r>
              <a:rPr sz="2550" i="1" spc="-60" baseline="45751" dirty="0">
                <a:latin typeface="Times New Roman"/>
                <a:cs typeface="Times New Roman"/>
              </a:rPr>
              <a:t>j</a:t>
            </a:r>
            <a:r>
              <a:rPr sz="2700" i="1" spc="-60" baseline="43209" dirty="0">
                <a:latin typeface="Symbol"/>
                <a:cs typeface="Symbol"/>
              </a:rPr>
              <a:t></a:t>
            </a:r>
            <a:r>
              <a:rPr sz="2700" i="1" spc="120" baseline="432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	</a:t>
            </a:r>
            <a:r>
              <a:rPr sz="3000" i="1" spc="10" dirty="0">
                <a:latin typeface="Times New Roman"/>
                <a:cs typeface="Times New Roman"/>
              </a:rPr>
              <a:t>x </a:t>
            </a:r>
            <a:r>
              <a:rPr sz="5850" spc="-30" baseline="-2849" dirty="0">
                <a:latin typeface="Symbol"/>
                <a:cs typeface="Symbol"/>
              </a:rPr>
              <a:t></a:t>
            </a:r>
            <a:r>
              <a:rPr sz="3000" spc="-20" dirty="0">
                <a:latin typeface="Symbol"/>
                <a:cs typeface="Symbol"/>
              </a:rPr>
              <a:t></a:t>
            </a:r>
            <a:r>
              <a:rPr sz="3000" i="1" spc="-20" dirty="0">
                <a:latin typeface="Times New Roman"/>
                <a:cs typeface="Times New Roman"/>
              </a:rPr>
              <a:t>n</a:t>
            </a:r>
            <a:r>
              <a:rPr sz="5850" spc="-30" baseline="-2849" dirty="0">
                <a:latin typeface="Symbol"/>
                <a:cs typeface="Symbol"/>
              </a:rPr>
              <a:t></a:t>
            </a:r>
            <a:r>
              <a:rPr sz="5850" spc="-30" baseline="-2849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Symbol"/>
                <a:cs typeface="Symbol"/>
              </a:rPr>
              <a:t>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i="1" spc="10" dirty="0">
                <a:latin typeface="Times New Roman"/>
                <a:cs typeface="Times New Roman"/>
              </a:rPr>
              <a:t>X</a:t>
            </a:r>
            <a:r>
              <a:rPr sz="3000" i="1" spc="-550" dirty="0">
                <a:latin typeface="Times New Roman"/>
                <a:cs typeface="Times New Roman"/>
              </a:rPr>
              <a:t> </a:t>
            </a:r>
            <a:r>
              <a:rPr sz="3000" spc="50" dirty="0">
                <a:latin typeface="Times New Roman"/>
                <a:cs typeface="Times New Roman"/>
              </a:rPr>
              <a:t>(</a:t>
            </a:r>
            <a:r>
              <a:rPr sz="3000" i="1" spc="50" dirty="0">
                <a:latin typeface="Times New Roman"/>
                <a:cs typeface="Times New Roman"/>
              </a:rPr>
              <a:t>e</a:t>
            </a:r>
            <a:r>
              <a:rPr sz="2550" spc="74" baseline="45751" dirty="0">
                <a:latin typeface="Symbol"/>
                <a:cs typeface="Symbol"/>
              </a:rPr>
              <a:t></a:t>
            </a:r>
            <a:r>
              <a:rPr sz="2550" spc="74" baseline="45751" dirty="0">
                <a:latin typeface="Times New Roman"/>
                <a:cs typeface="Times New Roman"/>
              </a:rPr>
              <a:t> </a:t>
            </a:r>
            <a:r>
              <a:rPr sz="2550" i="1" spc="-60" baseline="45751" dirty="0">
                <a:latin typeface="Times New Roman"/>
                <a:cs typeface="Times New Roman"/>
              </a:rPr>
              <a:t>j</a:t>
            </a:r>
            <a:r>
              <a:rPr sz="2700" i="1" spc="-60" baseline="43209" dirty="0">
                <a:latin typeface="Symbol"/>
                <a:cs typeface="Symbol"/>
              </a:rPr>
              <a:t></a:t>
            </a:r>
            <a:r>
              <a:rPr sz="2700" i="1" spc="-60" baseline="432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620480" y="2009259"/>
            <a:ext cx="758190" cy="67582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  <a:tabLst>
                <a:tab pos="618490" algn="l"/>
              </a:tabLst>
            </a:pPr>
            <a:r>
              <a:rPr sz="4200" spc="-520" dirty="0">
                <a:latin typeface="Symbol"/>
                <a:cs typeface="Symbol"/>
              </a:rPr>
              <a:t></a:t>
            </a:r>
            <a:r>
              <a:rPr sz="4200" spc="-520" dirty="0">
                <a:latin typeface="Times New Roman"/>
                <a:cs typeface="Times New Roman"/>
              </a:rPr>
              <a:t>	</a:t>
            </a:r>
            <a:r>
              <a:rPr sz="4200" spc="-520" dirty="0">
                <a:latin typeface="Symbol"/>
                <a:cs typeface="Symbol"/>
              </a:rPr>
              <a:t></a:t>
            </a:r>
            <a:endParaRPr sz="42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85642" y="2083049"/>
            <a:ext cx="471170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3500" spc="-280" dirty="0">
                <a:latin typeface="Symbol"/>
                <a:cs typeface="Symbol"/>
              </a:rPr>
              <a:t>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508" dirty="0">
                <a:latin typeface="Symbol"/>
                <a:cs typeface="Symbol"/>
              </a:rPr>
              <a:t>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1267" y="2144618"/>
            <a:ext cx="238760" cy="27571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-30" dirty="0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64570" y="2144619"/>
            <a:ext cx="506730" cy="27571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185420" indent="-161290">
              <a:spcBef>
                <a:spcPts val="228"/>
              </a:spcBef>
              <a:buFont typeface="Symbol"/>
              <a:buChar char=""/>
              <a:tabLst>
                <a:tab pos="186690" algn="l"/>
              </a:tabLst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30" dirty="0">
                <a:latin typeface="Symbol"/>
                <a:cs typeface="Symbol"/>
              </a:rPr>
              <a:t></a:t>
            </a:r>
            <a:r>
              <a:rPr sz="1500" i="1" spc="3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24435" y="2163765"/>
            <a:ext cx="2682240" cy="43858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1111250" algn="l"/>
                <a:tab pos="1896110" algn="l"/>
              </a:tabLst>
            </a:pPr>
            <a:r>
              <a:rPr sz="2700" i="1" dirty="0">
                <a:latin typeface="Times New Roman"/>
                <a:cs typeface="Times New Roman"/>
              </a:rPr>
              <a:t>X </a:t>
            </a:r>
            <a:r>
              <a:rPr sz="2700" i="1" spc="37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e	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dirty="0">
                <a:latin typeface="Times New Roman"/>
                <a:cs typeface="Times New Roman"/>
              </a:rPr>
              <a:t>x n</a:t>
            </a:r>
            <a:r>
              <a:rPr sz="2700" i="1" spc="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e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7531" y="2071116"/>
            <a:ext cx="419100" cy="64376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4000" spc="4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87911" y="2629589"/>
            <a:ext cx="497840" cy="26289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1500" i="1" spc="110" dirty="0">
                <a:latin typeface="Times New Roman"/>
                <a:cs typeface="Times New Roman"/>
              </a:rPr>
              <a:t>n</a:t>
            </a:r>
            <a:r>
              <a:rPr sz="1500" spc="100" dirty="0">
                <a:latin typeface="Symbol"/>
                <a:cs typeface="Symbol"/>
              </a:rPr>
              <a:t></a:t>
            </a:r>
            <a:r>
              <a:rPr sz="1500" dirty="0">
                <a:latin typeface="Symbol"/>
                <a:cs typeface="Symbol"/>
              </a:rPr>
              <a:t></a:t>
            </a:r>
            <a:r>
              <a:rPr sz="1500" spc="3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0787" y="814550"/>
            <a:ext cx="7484108" cy="142218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5400">
              <a:spcBef>
                <a:spcPts val="450"/>
              </a:spcBef>
            </a:pPr>
            <a:r>
              <a:rPr sz="2700" spc="-20" dirty="0">
                <a:latin typeface="Times New Roman"/>
                <a:cs typeface="Times New Roman"/>
              </a:rPr>
              <a:t>Contoh:</a:t>
            </a:r>
            <a:endParaRPr sz="2700" dirty="0">
              <a:latin typeface="Times New Roman"/>
              <a:cs typeface="Times New Roman"/>
            </a:endParaRPr>
          </a:p>
          <a:p>
            <a:pPr marL="30480">
              <a:spcBef>
                <a:spcPts val="370"/>
              </a:spcBef>
            </a:pPr>
            <a:r>
              <a:rPr sz="4050" spc="-44" baseline="4115" dirty="0" smtClean="0">
                <a:latin typeface="Times New Roman"/>
                <a:cs typeface="Times New Roman"/>
              </a:rPr>
              <a:t> </a:t>
            </a:r>
            <a:r>
              <a:rPr sz="4050" i="1" baseline="4115" dirty="0">
                <a:latin typeface="Times New Roman"/>
                <a:cs typeface="Times New Roman"/>
              </a:rPr>
              <a:t>x</a:t>
            </a:r>
            <a:r>
              <a:rPr sz="4050" i="1" spc="-568" baseline="4115" dirty="0">
                <a:latin typeface="Times New Roman"/>
                <a:cs typeface="Times New Roman"/>
              </a:rPr>
              <a:t> </a:t>
            </a:r>
            <a:r>
              <a:rPr sz="3500" spc="-70" dirty="0">
                <a:latin typeface="Symbol"/>
                <a:cs typeface="Symbol"/>
              </a:rPr>
              <a:t></a:t>
            </a:r>
            <a:r>
              <a:rPr sz="4050" i="1" spc="-104" baseline="4115" dirty="0">
                <a:latin typeface="Times New Roman"/>
                <a:cs typeface="Times New Roman"/>
              </a:rPr>
              <a:t>n</a:t>
            </a:r>
            <a:r>
              <a:rPr sz="3500" spc="-70" dirty="0">
                <a:latin typeface="Symbol"/>
                <a:cs typeface="Symbol"/>
              </a:rPr>
              <a:t></a:t>
            </a:r>
            <a:r>
              <a:rPr sz="3500" spc="-220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</a:t>
            </a:r>
            <a:r>
              <a:rPr sz="4050" baseline="4115" dirty="0">
                <a:latin typeface="Times New Roman"/>
                <a:cs typeface="Times New Roman"/>
              </a:rPr>
              <a:t> </a:t>
            </a:r>
            <a:r>
              <a:rPr sz="4050" spc="-134" baseline="4115" dirty="0">
                <a:latin typeface="Symbol"/>
                <a:cs typeface="Symbol"/>
              </a:rPr>
              <a:t></a:t>
            </a:r>
            <a:r>
              <a:rPr sz="4200" i="1" spc="-134" baseline="3968" dirty="0">
                <a:latin typeface="Symbol"/>
                <a:cs typeface="Symbol"/>
              </a:rPr>
              <a:t></a:t>
            </a:r>
            <a:r>
              <a:rPr sz="4200" i="1" spc="-44" baseline="3968" dirty="0">
                <a:latin typeface="Times New Roman"/>
                <a:cs typeface="Times New Roman"/>
              </a:rPr>
              <a:t> </a:t>
            </a:r>
            <a:r>
              <a:rPr sz="3500" spc="-40" dirty="0">
                <a:latin typeface="Symbol"/>
                <a:cs typeface="Symbol"/>
              </a:rPr>
              <a:t></a:t>
            </a:r>
            <a:r>
              <a:rPr sz="4050" i="1" spc="-60" baseline="4115" dirty="0">
                <a:latin typeface="Times New Roman"/>
                <a:cs typeface="Times New Roman"/>
              </a:rPr>
              <a:t>n</a:t>
            </a:r>
            <a:r>
              <a:rPr sz="4050" i="1" spc="-224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</a:t>
            </a:r>
            <a:r>
              <a:rPr sz="4050" spc="-240" baseline="4115" dirty="0">
                <a:latin typeface="Times New Roman"/>
                <a:cs typeface="Times New Roman"/>
              </a:rPr>
              <a:t> </a:t>
            </a:r>
            <a:r>
              <a:rPr sz="4050" spc="-150" baseline="4115" dirty="0">
                <a:latin typeface="Arial"/>
                <a:cs typeface="Arial"/>
              </a:rPr>
              <a:t>2</a:t>
            </a:r>
            <a:r>
              <a:rPr sz="3500" spc="-100" dirty="0">
                <a:latin typeface="Symbol"/>
                <a:cs typeface="Symbol"/>
              </a:rPr>
              <a:t></a:t>
            </a:r>
            <a:r>
              <a:rPr sz="3500" spc="-390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</a:t>
            </a:r>
            <a:r>
              <a:rPr sz="4050" spc="-240" baseline="4115" dirty="0">
                <a:latin typeface="Times New Roman"/>
                <a:cs typeface="Times New Roman"/>
              </a:rPr>
              <a:t> </a:t>
            </a:r>
            <a:r>
              <a:rPr sz="4050" spc="-178" baseline="4115" dirty="0">
                <a:latin typeface="Arial"/>
                <a:cs typeface="Arial"/>
              </a:rPr>
              <a:t>2</a:t>
            </a:r>
            <a:r>
              <a:rPr sz="4200" i="1" spc="-178" baseline="3968" dirty="0">
                <a:latin typeface="Symbol"/>
                <a:cs typeface="Symbol"/>
              </a:rPr>
              <a:t></a:t>
            </a:r>
            <a:r>
              <a:rPr sz="4200" i="1" spc="-60" baseline="3968" dirty="0">
                <a:latin typeface="Times New Roman"/>
                <a:cs typeface="Times New Roman"/>
              </a:rPr>
              <a:t> </a:t>
            </a:r>
            <a:r>
              <a:rPr sz="3500" spc="-40" dirty="0">
                <a:latin typeface="Symbol"/>
                <a:cs typeface="Symbol"/>
              </a:rPr>
              <a:t></a:t>
            </a:r>
            <a:r>
              <a:rPr sz="4050" i="1" spc="-60" baseline="4115" dirty="0">
                <a:latin typeface="Times New Roman"/>
                <a:cs typeface="Times New Roman"/>
              </a:rPr>
              <a:t>n</a:t>
            </a:r>
            <a:r>
              <a:rPr sz="4050" i="1" spc="-224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</a:t>
            </a:r>
            <a:r>
              <a:rPr sz="4050" spc="-554" baseline="4115" dirty="0">
                <a:latin typeface="Times New Roman"/>
                <a:cs typeface="Times New Roman"/>
              </a:rPr>
              <a:t> </a:t>
            </a:r>
            <a:r>
              <a:rPr sz="4050" spc="-404" baseline="4115" dirty="0">
                <a:latin typeface="Arial"/>
                <a:cs typeface="Arial"/>
              </a:rPr>
              <a:t>1</a:t>
            </a:r>
            <a:r>
              <a:rPr sz="3500" spc="-270" dirty="0">
                <a:latin typeface="Symbol"/>
                <a:cs typeface="Symbol"/>
              </a:rPr>
              <a:t></a:t>
            </a:r>
            <a:r>
              <a:rPr sz="3500" spc="-400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</a:t>
            </a:r>
            <a:r>
              <a:rPr sz="4050" spc="-300" baseline="4115" dirty="0">
                <a:latin typeface="Times New Roman"/>
                <a:cs typeface="Times New Roman"/>
              </a:rPr>
              <a:t> </a:t>
            </a:r>
            <a:r>
              <a:rPr sz="4050" spc="-178" baseline="4115" dirty="0">
                <a:latin typeface="Arial"/>
                <a:cs typeface="Arial"/>
              </a:rPr>
              <a:t>2</a:t>
            </a:r>
            <a:r>
              <a:rPr sz="4200" i="1" spc="-178" baseline="3968" dirty="0">
                <a:latin typeface="Symbol"/>
                <a:cs typeface="Symbol"/>
              </a:rPr>
              <a:t></a:t>
            </a:r>
            <a:r>
              <a:rPr sz="4200" i="1" spc="-60" baseline="3968" dirty="0">
                <a:latin typeface="Times New Roman"/>
                <a:cs typeface="Times New Roman"/>
              </a:rPr>
              <a:t> </a:t>
            </a:r>
            <a:r>
              <a:rPr sz="3500" spc="-40" dirty="0">
                <a:latin typeface="Symbol"/>
                <a:cs typeface="Symbol"/>
              </a:rPr>
              <a:t></a:t>
            </a:r>
            <a:r>
              <a:rPr sz="4050" i="1" spc="-60" baseline="4115" dirty="0">
                <a:latin typeface="Times New Roman"/>
                <a:cs typeface="Times New Roman"/>
              </a:rPr>
              <a:t>n</a:t>
            </a:r>
            <a:r>
              <a:rPr sz="4050" i="1" spc="-224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</a:t>
            </a:r>
            <a:r>
              <a:rPr sz="4050" spc="-614" baseline="4115" dirty="0">
                <a:latin typeface="Times New Roman"/>
                <a:cs typeface="Times New Roman"/>
              </a:rPr>
              <a:t> </a:t>
            </a:r>
            <a:r>
              <a:rPr sz="4050" spc="-404" baseline="4115" dirty="0">
                <a:latin typeface="Arial"/>
                <a:cs typeface="Arial"/>
              </a:rPr>
              <a:t>1</a:t>
            </a:r>
            <a:r>
              <a:rPr sz="3500" spc="-270" dirty="0">
                <a:latin typeface="Symbol"/>
                <a:cs typeface="Symbol"/>
              </a:rPr>
              <a:t></a:t>
            </a:r>
            <a:r>
              <a:rPr sz="3500" spc="-400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</a:t>
            </a:r>
            <a:r>
              <a:rPr sz="4050" spc="-434" baseline="4115" dirty="0">
                <a:latin typeface="Times New Roman"/>
                <a:cs typeface="Times New Roman"/>
              </a:rPr>
              <a:t> </a:t>
            </a:r>
            <a:r>
              <a:rPr sz="4200" i="1" spc="-74" baseline="3968" dirty="0">
                <a:latin typeface="Symbol"/>
                <a:cs typeface="Symbol"/>
              </a:rPr>
              <a:t></a:t>
            </a:r>
            <a:r>
              <a:rPr sz="4200" i="1" spc="-60" baseline="3968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</a:t>
            </a:r>
            <a:r>
              <a:rPr sz="4050" i="1" spc="-74" baseline="4115" dirty="0">
                <a:latin typeface="Times New Roman"/>
                <a:cs typeface="Times New Roman"/>
              </a:rPr>
              <a:t>n</a:t>
            </a:r>
            <a:r>
              <a:rPr sz="4050" i="1" spc="-240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Symbol"/>
                <a:cs typeface="Symbol"/>
              </a:rPr>
              <a:t></a:t>
            </a:r>
            <a:r>
              <a:rPr sz="4050" spc="-284" baseline="4115" dirty="0">
                <a:latin typeface="Times New Roman"/>
                <a:cs typeface="Times New Roman"/>
              </a:rPr>
              <a:t> </a:t>
            </a:r>
            <a:r>
              <a:rPr sz="4050" spc="-150" baseline="4115" dirty="0">
                <a:latin typeface="Arial"/>
                <a:cs typeface="Arial"/>
              </a:rPr>
              <a:t>2</a:t>
            </a:r>
            <a:r>
              <a:rPr sz="3500" spc="-100" dirty="0">
                <a:latin typeface="Symbol"/>
                <a:cs typeface="Symbol"/>
              </a:rPr>
              <a:t></a:t>
            </a:r>
            <a:endParaRPr sz="3500" dirty="0">
              <a:latin typeface="Symbol"/>
              <a:cs typeface="Symbol"/>
            </a:endParaRPr>
          </a:p>
          <a:p>
            <a:pPr marL="1988820">
              <a:spcBef>
                <a:spcPts val="1030"/>
              </a:spcBef>
            </a:pPr>
            <a:r>
              <a:rPr sz="1500" spc="30" dirty="0">
                <a:latin typeface="Arial"/>
                <a:cs typeface="Arial"/>
              </a:rPr>
              <a:t>2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54812" y="2145011"/>
            <a:ext cx="3227070" cy="460380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700" dirty="0">
                <a:latin typeface="Symbol"/>
                <a:cs typeface="Symbol"/>
              </a:rPr>
              <a:t>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Symbol"/>
                <a:cs typeface="Symbol"/>
              </a:rPr>
              <a:t></a:t>
            </a:r>
            <a:r>
              <a:rPr sz="2700" spc="-20" dirty="0">
                <a:latin typeface="Arial"/>
                <a:cs typeface="Arial"/>
              </a:rPr>
              <a:t>2</a:t>
            </a:r>
            <a:r>
              <a:rPr sz="2700" spc="-280" dirty="0">
                <a:latin typeface="Arial"/>
                <a:cs typeface="Arial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j</a:t>
            </a:r>
            <a:r>
              <a:rPr sz="2700" spc="20" dirty="0">
                <a:latin typeface="Times New Roman"/>
                <a:cs typeface="Times New Roman"/>
              </a:rPr>
              <a:t>.sin</a:t>
            </a:r>
            <a:r>
              <a:rPr sz="2700" spc="-300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Arial"/>
                <a:cs typeface="Arial"/>
              </a:rPr>
              <a:t>2</a:t>
            </a:r>
            <a:r>
              <a:rPr sz="2800" i="1" spc="-120" dirty="0">
                <a:latin typeface="Symbol"/>
                <a:cs typeface="Symbol"/>
              </a:rPr>
              <a:t>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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4</a:t>
            </a:r>
            <a:r>
              <a:rPr sz="2700" spc="-250" dirty="0">
                <a:latin typeface="Arial"/>
                <a:cs typeface="Aria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j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sin</a:t>
            </a:r>
            <a:r>
              <a:rPr sz="2700" spc="-420" dirty="0">
                <a:latin typeface="Times New Roman"/>
                <a:cs typeface="Times New Roman"/>
              </a:rPr>
              <a:t> </a:t>
            </a:r>
            <a:r>
              <a:rPr sz="2800" i="1" spc="-70" dirty="0">
                <a:latin typeface="Symbol"/>
                <a:cs typeface="Symbol"/>
              </a:rPr>
              <a:t></a:t>
            </a:r>
            <a:endParaRPr sz="28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98393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0499" y="3904120"/>
            <a:ext cx="1546860" cy="51809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  <a:tabLst>
                <a:tab pos="1418590" algn="l"/>
              </a:tabLst>
            </a:pPr>
            <a:r>
              <a:rPr sz="3200" spc="-270" dirty="0">
                <a:latin typeface="Symbol"/>
                <a:cs typeface="Symbol"/>
              </a:rPr>
              <a:t>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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70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8092" y="1875681"/>
            <a:ext cx="17907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8417" y="807323"/>
            <a:ext cx="7230108" cy="2909769"/>
          </a:xfrm>
          <a:prstGeom prst="rect">
            <a:avLst/>
          </a:prstGeom>
        </p:spPr>
        <p:txBody>
          <a:bodyPr vert="horz" wrap="square" lIns="0" tIns="72388" rIns="0" bIns="0" rtlCol="0">
            <a:spAutoFit/>
          </a:bodyPr>
          <a:lstStyle/>
          <a:p>
            <a:pPr marL="76200">
              <a:spcBef>
                <a:spcPts val="568"/>
              </a:spcBef>
            </a:pPr>
            <a:r>
              <a:rPr lang="en-US" sz="2400" spc="10" dirty="0">
                <a:latin typeface="Times New Roman"/>
                <a:cs typeface="Times New Roman"/>
              </a:rPr>
              <a:t>g</a:t>
            </a:r>
            <a:r>
              <a:rPr sz="2400" spc="10" dirty="0" smtClean="0">
                <a:latin typeface="Times New Roman"/>
                <a:cs typeface="Times New Roman"/>
              </a:rPr>
              <a:t>.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Konvolusi</a:t>
            </a:r>
            <a:endParaRPr sz="2400" dirty="0">
              <a:latin typeface="Times New Roman"/>
              <a:cs typeface="Times New Roman"/>
            </a:endParaRPr>
          </a:p>
          <a:p>
            <a:pPr marL="394970">
              <a:spcBef>
                <a:spcPts val="438"/>
              </a:spcBef>
            </a:pPr>
            <a:r>
              <a:rPr spc="-14" baseline="4629" dirty="0">
                <a:latin typeface="Times New Roman"/>
                <a:cs typeface="Times New Roman"/>
              </a:rPr>
              <a:t>Bila </a:t>
            </a:r>
            <a:r>
              <a:rPr i="1" spc="14" baseline="4629" dirty="0">
                <a:latin typeface="Times New Roman"/>
                <a:cs typeface="Times New Roman"/>
              </a:rPr>
              <a:t>x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pc="44" baseline="4629" dirty="0">
                <a:latin typeface="Symbol"/>
                <a:cs typeface="Symbol"/>
              </a:rPr>
              <a:t></a:t>
            </a:r>
            <a:r>
              <a:rPr spc="44" baseline="4629" dirty="0">
                <a:latin typeface="Times New Roman"/>
                <a:cs typeface="Times New Roman"/>
              </a:rPr>
              <a:t> </a:t>
            </a:r>
            <a:r>
              <a:rPr i="1" spc="30" baseline="4629" dirty="0">
                <a:latin typeface="Times New Roman"/>
                <a:cs typeface="Times New Roman"/>
              </a:rPr>
              <a:t>X </a:t>
            </a:r>
            <a:r>
              <a:rPr spc="30" baseline="4629" dirty="0">
                <a:latin typeface="Times New Roman"/>
                <a:cs typeface="Times New Roman"/>
              </a:rPr>
              <a:t>(</a:t>
            </a:r>
            <a:r>
              <a:rPr i="1" spc="30" baseline="4629" dirty="0">
                <a:latin typeface="Times New Roman"/>
                <a:cs typeface="Times New Roman"/>
              </a:rPr>
              <a:t>e </a:t>
            </a:r>
            <a:r>
              <a:rPr sz="2100" i="1" spc="-74" baseline="51587" dirty="0">
                <a:latin typeface="Times New Roman"/>
                <a:cs typeface="Times New Roman"/>
              </a:rPr>
              <a:t>j</a:t>
            </a:r>
            <a:r>
              <a:rPr sz="2250" i="1" spc="-74" baseline="48148" dirty="0">
                <a:latin typeface="Symbol"/>
                <a:cs typeface="Symbol"/>
              </a:rPr>
              <a:t></a:t>
            </a:r>
            <a:r>
              <a:rPr sz="2250" i="1" spc="-74" baseline="4814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 </a:t>
            </a:r>
            <a:r>
              <a:rPr baseline="4629" dirty="0">
                <a:latin typeface="Times New Roman"/>
                <a:cs typeface="Times New Roman"/>
              </a:rPr>
              <a:t>dan</a:t>
            </a:r>
            <a:r>
              <a:rPr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pc="44" baseline="4629" dirty="0">
                <a:latin typeface="Symbol"/>
                <a:cs typeface="Symbol"/>
              </a:rPr>
              <a:t></a:t>
            </a:r>
            <a:r>
              <a:rPr spc="44" baseline="4629" dirty="0">
                <a:latin typeface="Times New Roman"/>
                <a:cs typeface="Times New Roman"/>
              </a:rPr>
              <a:t> </a:t>
            </a:r>
            <a:r>
              <a:rPr i="1" spc="30" baseline="4629" dirty="0">
                <a:latin typeface="Times New Roman"/>
                <a:cs typeface="Times New Roman"/>
              </a:rPr>
              <a:t>H </a:t>
            </a:r>
            <a:r>
              <a:rPr spc="30" baseline="4629" dirty="0">
                <a:latin typeface="Times New Roman"/>
                <a:cs typeface="Times New Roman"/>
              </a:rPr>
              <a:t>(</a:t>
            </a:r>
            <a:r>
              <a:rPr i="1" spc="30" baseline="4629" dirty="0">
                <a:latin typeface="Times New Roman"/>
                <a:cs typeface="Times New Roman"/>
              </a:rPr>
              <a:t>e </a:t>
            </a:r>
            <a:r>
              <a:rPr sz="2100" i="1" spc="-74" baseline="51587" dirty="0">
                <a:latin typeface="Times New Roman"/>
                <a:cs typeface="Times New Roman"/>
              </a:rPr>
              <a:t>j</a:t>
            </a:r>
            <a:r>
              <a:rPr sz="2250" i="1" spc="-74" baseline="48148" dirty="0">
                <a:latin typeface="Symbol"/>
                <a:cs typeface="Symbol"/>
              </a:rPr>
              <a:t></a:t>
            </a:r>
            <a:r>
              <a:rPr sz="2250" i="1" spc="-74" baseline="4814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</a:t>
            </a:r>
            <a:endParaRPr baseline="4629" dirty="0">
              <a:latin typeface="Times New Roman"/>
              <a:cs typeface="Times New Roman"/>
            </a:endParaRPr>
          </a:p>
          <a:p>
            <a:pPr marL="394970">
              <a:spcBef>
                <a:spcPts val="1340"/>
              </a:spcBef>
            </a:pPr>
            <a:r>
              <a:rPr baseline="4629" dirty="0">
                <a:latin typeface="Times New Roman"/>
                <a:cs typeface="Times New Roman"/>
              </a:rPr>
              <a:t>dan bila</a:t>
            </a:r>
            <a:r>
              <a:rPr spc="884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y</a:t>
            </a:r>
            <a:r>
              <a:rPr i="1" spc="-418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spc="704" baseline="4629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30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64" baseline="4629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Symbol"/>
                <a:cs typeface="Symbol"/>
              </a:rPr>
              <a:t></a:t>
            </a:r>
            <a:r>
              <a:rPr i="1" spc="-44" baseline="4629" dirty="0">
                <a:latin typeface="Times New Roman"/>
                <a:cs typeface="Times New Roman"/>
              </a:rPr>
              <a:t>k</a:t>
            </a:r>
            <a:r>
              <a:rPr i="1" spc="-390" baseline="4629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r>
              <a:rPr sz="3200" spc="-508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</a:t>
            </a:r>
            <a:r>
              <a:rPr i="1" spc="-494" baseline="4629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Symbol"/>
                <a:cs typeface="Symbol"/>
              </a:rPr>
              <a:t></a:t>
            </a:r>
            <a:r>
              <a:rPr i="1" spc="-60" baseline="4629" dirty="0">
                <a:latin typeface="Times New Roman"/>
                <a:cs typeface="Times New Roman"/>
              </a:rPr>
              <a:t>n</a:t>
            </a:r>
            <a:r>
              <a:rPr i="1" spc="-150" baseline="4629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</a:t>
            </a:r>
            <a:r>
              <a:rPr spc="-208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k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spc="194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50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-45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Symbol"/>
                <a:cs typeface="Symbol"/>
              </a:rPr>
              <a:t></a:t>
            </a:r>
            <a:r>
              <a:rPr spc="-374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</a:t>
            </a:r>
            <a:r>
              <a:rPr i="1" spc="-464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baseline="4629" dirty="0">
                <a:latin typeface="Times New Roman"/>
                <a:cs typeface="Times New Roman"/>
              </a:rPr>
              <a:t>maka</a:t>
            </a:r>
            <a:endParaRPr baseline="4629" dirty="0">
              <a:latin typeface="Times New Roman"/>
              <a:cs typeface="Times New Roman"/>
            </a:endParaRPr>
          </a:p>
          <a:p>
            <a:pPr marR="1893570" algn="ctr"/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Symbol"/>
                <a:cs typeface="Symbol"/>
              </a:rPr>
              <a:t></a:t>
            </a:r>
            <a:endParaRPr sz="1400" dirty="0">
              <a:latin typeface="Symbol"/>
              <a:cs typeface="Symbol"/>
            </a:endParaRPr>
          </a:p>
          <a:p>
            <a:pPr marL="394970" marR="2890520" indent="-1270">
              <a:lnSpc>
                <a:spcPts val="3720"/>
              </a:lnSpc>
              <a:spcBef>
                <a:spcPts val="320"/>
              </a:spcBef>
            </a:pP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94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-45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Symbol"/>
                <a:cs typeface="Symbol"/>
              </a:rPr>
              <a:t></a:t>
            </a:r>
            <a:r>
              <a:rPr spc="-358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</a:t>
            </a:r>
            <a:r>
              <a:rPr i="1" spc="-494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pc="44" baseline="4629" dirty="0">
                <a:latin typeface="Symbol"/>
                <a:cs typeface="Symbol"/>
              </a:rPr>
              <a:t></a:t>
            </a:r>
            <a:r>
              <a:rPr spc="120" baseline="4629" dirty="0">
                <a:latin typeface="Times New Roman"/>
                <a:cs typeface="Times New Roman"/>
              </a:rPr>
              <a:t> </a:t>
            </a:r>
            <a:r>
              <a:rPr i="1" spc="30" baseline="4629" dirty="0">
                <a:latin typeface="Times New Roman"/>
                <a:cs typeface="Times New Roman"/>
              </a:rPr>
              <a:t>X</a:t>
            </a:r>
            <a:r>
              <a:rPr i="1" spc="-284" baseline="4629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(</a:t>
            </a:r>
            <a:r>
              <a:rPr i="1" spc="14" baseline="4629" dirty="0">
                <a:latin typeface="Times New Roman"/>
                <a:cs typeface="Times New Roman"/>
              </a:rPr>
              <a:t>e</a:t>
            </a:r>
            <a:r>
              <a:rPr i="1" spc="-390" baseline="4629" dirty="0">
                <a:latin typeface="Times New Roman"/>
                <a:cs typeface="Times New Roman"/>
              </a:rPr>
              <a:t> </a:t>
            </a:r>
            <a:r>
              <a:rPr sz="2100" i="1" spc="-74" baseline="51587" dirty="0">
                <a:latin typeface="Times New Roman"/>
                <a:cs typeface="Times New Roman"/>
              </a:rPr>
              <a:t>j</a:t>
            </a:r>
            <a:r>
              <a:rPr sz="2250" i="1" spc="-74" baseline="48148" dirty="0">
                <a:latin typeface="Symbol"/>
                <a:cs typeface="Symbol"/>
              </a:rPr>
              <a:t></a:t>
            </a:r>
            <a:r>
              <a:rPr sz="2250" i="1" spc="60" baseline="48148" dirty="0">
                <a:latin typeface="Times New Roman"/>
                <a:cs typeface="Times New Roman"/>
              </a:rPr>
              <a:t> </a:t>
            </a:r>
            <a:r>
              <a:rPr baseline="4629" dirty="0">
                <a:latin typeface="Times New Roman"/>
                <a:cs typeface="Times New Roman"/>
              </a:rPr>
              <a:t>).</a:t>
            </a:r>
            <a:r>
              <a:rPr i="1" baseline="4629" dirty="0">
                <a:latin typeface="Times New Roman"/>
                <a:cs typeface="Times New Roman"/>
              </a:rPr>
              <a:t>H</a:t>
            </a:r>
            <a:r>
              <a:rPr i="1" spc="-404" baseline="4629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(</a:t>
            </a:r>
            <a:r>
              <a:rPr i="1" spc="14" baseline="4629" dirty="0">
                <a:latin typeface="Times New Roman"/>
                <a:cs typeface="Times New Roman"/>
              </a:rPr>
              <a:t>e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2100" i="1" spc="-74" baseline="51587" dirty="0">
                <a:latin typeface="Times New Roman"/>
                <a:cs typeface="Times New Roman"/>
              </a:rPr>
              <a:t>j</a:t>
            </a:r>
            <a:r>
              <a:rPr sz="2250" i="1" spc="-74" baseline="48148" dirty="0">
                <a:latin typeface="Symbol"/>
                <a:cs typeface="Symbol"/>
              </a:rPr>
              <a:t></a:t>
            </a:r>
            <a:r>
              <a:rPr sz="2250" i="1" spc="44" baseline="4814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  </a:t>
            </a:r>
            <a:r>
              <a:rPr sz="2400" dirty="0">
                <a:latin typeface="Times New Roman"/>
                <a:cs typeface="Times New Roman"/>
              </a:rPr>
              <a:t>Bukti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0716" y="3794659"/>
            <a:ext cx="17907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8459" y="3960206"/>
            <a:ext cx="46482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70180" indent="-146050">
              <a:spcBef>
                <a:spcPts val="190"/>
              </a:spcBef>
              <a:buFont typeface="Symbol"/>
              <a:buChar char=""/>
              <a:tabLst>
                <a:tab pos="171450" algn="l"/>
              </a:tabLst>
            </a:pPr>
            <a:r>
              <a:rPr sz="1400" i="1" spc="-30" dirty="0">
                <a:latin typeface="Times New Roman"/>
                <a:cs typeface="Times New Roman"/>
              </a:rPr>
              <a:t>j</a:t>
            </a:r>
            <a:r>
              <a:rPr sz="1500" i="1" spc="-10" dirty="0">
                <a:latin typeface="Symbol"/>
                <a:cs typeface="Symbol"/>
              </a:rPr>
              <a:t>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45" y="4401004"/>
            <a:ext cx="48514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400" i="1" spc="80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4205" y="3788991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27457" y="3788991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45597" y="3977574"/>
            <a:ext cx="203200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1866900" algn="l"/>
              </a:tabLst>
            </a:pPr>
            <a:r>
              <a:rPr sz="2400" i="1" spc="10" dirty="0">
                <a:latin typeface="Times New Roman"/>
                <a:cs typeface="Times New Roman"/>
              </a:rPr>
              <a:t>x 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k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4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h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k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4205" y="4084199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27457" y="4084199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27510" y="4272268"/>
            <a:ext cx="297053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2824480" algn="l"/>
              </a:tabLst>
            </a:pPr>
            <a:r>
              <a:rPr sz="1400" i="1" spc="80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dirty="0">
                <a:latin typeface="Symbol"/>
                <a:cs typeface="Symbol"/>
              </a:rPr>
              <a:t>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Symbol"/>
                <a:cs typeface="Symbol"/>
              </a:rPr>
              <a:t>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6762" y="3794659"/>
            <a:ext cx="1814830" cy="61683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139700" algn="r">
              <a:lnSpc>
                <a:spcPts val="968"/>
              </a:lnSpc>
              <a:spcBef>
                <a:spcPts val="210"/>
              </a:spcBef>
            </a:pP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  <a:p>
            <a:pPr marL="76200">
              <a:lnSpc>
                <a:spcPts val="3610"/>
              </a:lnSpc>
            </a:pPr>
            <a:r>
              <a:rPr sz="2400" i="1" spc="20" dirty="0">
                <a:latin typeface="Times New Roman"/>
                <a:cs typeface="Times New Roman"/>
              </a:rPr>
              <a:t>Y 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i="1" spc="20" dirty="0">
                <a:latin typeface="Times New Roman"/>
                <a:cs typeface="Times New Roman"/>
              </a:rPr>
              <a:t>e </a:t>
            </a:r>
            <a:r>
              <a:rPr sz="2100" i="1" spc="-60" baseline="47619" dirty="0">
                <a:latin typeface="Times New Roman"/>
                <a:cs typeface="Times New Roman"/>
              </a:rPr>
              <a:t>j</a:t>
            </a:r>
            <a:r>
              <a:rPr sz="2700" spc="-60" baseline="33950" dirty="0">
                <a:latin typeface="Symbol"/>
                <a:cs typeface="Symbol"/>
              </a:rPr>
              <a:t></a:t>
            </a:r>
            <a:r>
              <a:rPr sz="2250" i="1" spc="-60" baseline="44444" dirty="0">
                <a:latin typeface="Symbol"/>
                <a:cs typeface="Symbol"/>
              </a:rPr>
              <a:t></a:t>
            </a:r>
            <a:r>
              <a:rPr sz="2250" i="1" spc="-60" baseline="44444" dirty="0">
                <a:latin typeface="Times New Roman"/>
                <a:cs typeface="Times New Roman"/>
              </a:rPr>
              <a:t> </a:t>
            </a:r>
            <a:r>
              <a:rPr sz="2700" spc="-208" baseline="33950" dirty="0">
                <a:latin typeface="Symbol"/>
                <a:cs typeface="Symbol"/>
              </a:rPr>
              <a:t></a:t>
            </a:r>
            <a:r>
              <a:rPr sz="2700" spc="-208" baseline="339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5400" spc="-2700" baseline="-9259" dirty="0">
                <a:latin typeface="Symbol"/>
                <a:cs typeface="Symbol"/>
              </a:rPr>
              <a:t></a:t>
            </a:r>
            <a:endParaRPr sz="5400" baseline="-9259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9994" y="3794659"/>
            <a:ext cx="2068830" cy="64248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139700" algn="r">
              <a:lnSpc>
                <a:spcPts val="1060"/>
              </a:lnSpc>
              <a:spcBef>
                <a:spcPts val="210"/>
              </a:spcBef>
            </a:pP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  <a:p>
            <a:pPr marL="76200">
              <a:lnSpc>
                <a:spcPts val="3700"/>
              </a:lnSpc>
            </a:pPr>
            <a:r>
              <a:rPr i="1" spc="14" baseline="4629" dirty="0">
                <a:latin typeface="Times New Roman"/>
                <a:cs typeface="Times New Roman"/>
              </a:rPr>
              <a:t>y</a:t>
            </a:r>
            <a:r>
              <a:rPr i="1" spc="-418" baseline="4629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Symbol"/>
                <a:cs typeface="Symbol"/>
              </a:rPr>
              <a:t></a:t>
            </a:r>
            <a:r>
              <a:rPr i="1" spc="254" baseline="4629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Symbol"/>
                <a:cs typeface="Symbol"/>
              </a:rPr>
              <a:t></a:t>
            </a:r>
            <a:r>
              <a:rPr i="1" spc="134" baseline="4629" dirty="0">
                <a:latin typeface="Times New Roman"/>
                <a:cs typeface="Times New Roman"/>
              </a:rPr>
              <a:t>e</a:t>
            </a:r>
            <a:r>
              <a:rPr sz="2100" baseline="51587" dirty="0">
                <a:latin typeface="Symbol"/>
                <a:cs typeface="Symbol"/>
              </a:rPr>
              <a:t></a:t>
            </a:r>
            <a:r>
              <a:rPr sz="2100" spc="30" baseline="51587" dirty="0">
                <a:latin typeface="Times New Roman"/>
                <a:cs typeface="Times New Roman"/>
              </a:rPr>
              <a:t> </a:t>
            </a:r>
            <a:r>
              <a:rPr sz="2100" i="1" spc="-44" baseline="51587" dirty="0">
                <a:latin typeface="Times New Roman"/>
                <a:cs typeface="Times New Roman"/>
              </a:rPr>
              <a:t>j</a:t>
            </a:r>
            <a:r>
              <a:rPr sz="2250" i="1" baseline="48148" dirty="0">
                <a:latin typeface="Symbol"/>
                <a:cs typeface="Symbol"/>
              </a:rPr>
              <a:t></a:t>
            </a:r>
            <a:r>
              <a:rPr sz="2100" i="1" baseline="51587" dirty="0">
                <a:latin typeface="Times New Roman"/>
                <a:cs typeface="Times New Roman"/>
              </a:rPr>
              <a:t>n  </a:t>
            </a:r>
            <a:r>
              <a:rPr sz="2100" i="1" spc="-104" baseline="51587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baseline="4629" dirty="0">
                <a:latin typeface="Times New Roman"/>
                <a:cs typeface="Times New Roman"/>
              </a:rPr>
              <a:t> </a:t>
            </a:r>
            <a:r>
              <a:rPr spc="-194" baseline="4629" dirty="0">
                <a:latin typeface="Times New Roman"/>
                <a:cs typeface="Times New Roman"/>
              </a:rPr>
              <a:t> </a:t>
            </a:r>
            <a:r>
              <a:rPr sz="5400" spc="-2684" baseline="-6172" dirty="0">
                <a:latin typeface="Symbol"/>
                <a:cs typeface="Symbol"/>
              </a:rPr>
              <a:t></a:t>
            </a:r>
            <a:endParaRPr sz="5400" baseline="-6172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1592" y="3892995"/>
            <a:ext cx="35687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pc="-1788" dirty="0">
                <a:latin typeface="Symbol"/>
                <a:cs typeface="Symbol"/>
              </a:rPr>
              <a:t></a:t>
            </a:r>
            <a:endParaRPr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7393" y="6910667"/>
            <a:ext cx="5572760" cy="51809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spc="-14" baseline="4629" dirty="0">
                <a:latin typeface="Times New Roman"/>
                <a:cs typeface="Times New Roman"/>
              </a:rPr>
              <a:t>Bila</a:t>
            </a:r>
            <a:r>
              <a:rPr spc="-44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80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pc="44" baseline="4629" dirty="0">
                <a:latin typeface="Symbol"/>
                <a:cs typeface="Symbol"/>
              </a:rPr>
              <a:t></a:t>
            </a:r>
            <a:r>
              <a:rPr spc="390" baseline="4629" dirty="0">
                <a:latin typeface="Times New Roman"/>
                <a:cs typeface="Times New Roman"/>
              </a:rPr>
              <a:t> </a:t>
            </a:r>
            <a:r>
              <a:rPr i="1" spc="30" baseline="4629" dirty="0">
                <a:latin typeface="Times New Roman"/>
                <a:cs typeface="Times New Roman"/>
              </a:rPr>
              <a:t>X</a:t>
            </a:r>
            <a:r>
              <a:rPr i="1" spc="-284" baseline="4629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Times New Roman"/>
                <a:cs typeface="Times New Roman"/>
              </a:rPr>
              <a:t>(</a:t>
            </a:r>
            <a:r>
              <a:rPr i="1" spc="30" baseline="4629" dirty="0">
                <a:latin typeface="Times New Roman"/>
                <a:cs typeface="Times New Roman"/>
              </a:rPr>
              <a:t>e</a:t>
            </a:r>
            <a:r>
              <a:rPr i="1" spc="-390" baseline="4629" dirty="0">
                <a:latin typeface="Times New Roman"/>
                <a:cs typeface="Times New Roman"/>
              </a:rPr>
              <a:t> </a:t>
            </a:r>
            <a:r>
              <a:rPr sz="2100" i="1" spc="-74" baseline="51587" dirty="0">
                <a:latin typeface="Times New Roman"/>
                <a:cs typeface="Times New Roman"/>
              </a:rPr>
              <a:t>j</a:t>
            </a:r>
            <a:r>
              <a:rPr sz="2250" i="1" spc="-74" baseline="48148" dirty="0">
                <a:latin typeface="Symbol"/>
                <a:cs typeface="Symbol"/>
              </a:rPr>
              <a:t></a:t>
            </a:r>
            <a:r>
              <a:rPr sz="2250" i="1" spc="74" baseline="4814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</a:t>
            </a:r>
            <a:r>
              <a:rPr spc="150" baseline="4629" dirty="0">
                <a:latin typeface="Times New Roman"/>
                <a:cs typeface="Times New Roman"/>
              </a:rPr>
              <a:t> </a:t>
            </a:r>
            <a:r>
              <a:rPr baseline="4629" dirty="0">
                <a:latin typeface="Times New Roman"/>
                <a:cs typeface="Times New Roman"/>
              </a:rPr>
              <a:t>dan</a:t>
            </a:r>
            <a:r>
              <a:rPr spc="-14" baseline="4629" dirty="0">
                <a:latin typeface="Times New Roman"/>
                <a:cs typeface="Times New Roman"/>
              </a:rPr>
              <a:t> </a:t>
            </a:r>
            <a:r>
              <a:rPr i="1" spc="30" baseline="4629" dirty="0">
                <a:latin typeface="Times New Roman"/>
                <a:cs typeface="Times New Roman"/>
              </a:rPr>
              <a:t>w</a:t>
            </a:r>
            <a:r>
              <a:rPr i="1" spc="-600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pc="44" baseline="4629" dirty="0">
                <a:latin typeface="Symbol"/>
                <a:cs typeface="Symbol"/>
              </a:rPr>
              <a:t></a:t>
            </a:r>
            <a:r>
              <a:rPr spc="-224" baseline="4629" dirty="0">
                <a:latin typeface="Times New Roman"/>
                <a:cs typeface="Times New Roman"/>
              </a:rPr>
              <a:t> </a:t>
            </a:r>
            <a:r>
              <a:rPr i="1" spc="44" baseline="4629" dirty="0">
                <a:latin typeface="Times New Roman"/>
                <a:cs typeface="Times New Roman"/>
              </a:rPr>
              <a:t>W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Times New Roman"/>
                <a:cs typeface="Times New Roman"/>
              </a:rPr>
              <a:t>(</a:t>
            </a:r>
            <a:r>
              <a:rPr i="1" spc="30" baseline="4629" dirty="0">
                <a:latin typeface="Times New Roman"/>
                <a:cs typeface="Times New Roman"/>
              </a:rPr>
              <a:t>e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2100" i="1" spc="-74" baseline="51587" dirty="0">
                <a:latin typeface="Times New Roman"/>
                <a:cs typeface="Times New Roman"/>
              </a:rPr>
              <a:t>j</a:t>
            </a:r>
            <a:r>
              <a:rPr sz="2250" i="1" spc="-74" baseline="48148" dirty="0">
                <a:latin typeface="Symbol"/>
                <a:cs typeface="Symbol"/>
              </a:rPr>
              <a:t></a:t>
            </a:r>
            <a:r>
              <a:rPr sz="2250" i="1" spc="60" baseline="4814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</a:t>
            </a:r>
            <a:endParaRPr baseline="462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7662" y="7627367"/>
            <a:ext cx="3460750" cy="120802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pc="14" baseline="4629" dirty="0">
                <a:latin typeface="Times New Roman"/>
                <a:cs typeface="Times New Roman"/>
              </a:rPr>
              <a:t>Maka</a:t>
            </a:r>
            <a:r>
              <a:rPr spc="-44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y</a:t>
            </a:r>
            <a:r>
              <a:rPr i="1" spc="-434" baseline="4629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Symbol"/>
                <a:cs typeface="Symbol"/>
              </a:rPr>
              <a:t></a:t>
            </a:r>
            <a:r>
              <a:rPr i="1" spc="-88" baseline="4629" dirty="0">
                <a:latin typeface="Times New Roman"/>
                <a:cs typeface="Times New Roman"/>
              </a:rPr>
              <a:t>n</a:t>
            </a:r>
            <a:r>
              <a:rPr sz="3200" spc="-60" dirty="0">
                <a:latin typeface="Symbol"/>
                <a:cs typeface="Symbol"/>
              </a:rPr>
              <a:t>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spc="178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80" baseline="4629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</a:t>
            </a:r>
            <a:r>
              <a:rPr i="1" spc="-14" baseline="4629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Symbol"/>
                <a:cs typeface="Symbol"/>
              </a:rPr>
              <a:t></a:t>
            </a:r>
            <a:r>
              <a:rPr spc="-14" baseline="4629" dirty="0">
                <a:latin typeface="Times New Roman"/>
                <a:cs typeface="Times New Roman"/>
              </a:rPr>
              <a:t>.</a:t>
            </a:r>
            <a:r>
              <a:rPr i="1" spc="-14" baseline="4629" dirty="0">
                <a:latin typeface="Times New Roman"/>
                <a:cs typeface="Times New Roman"/>
              </a:rPr>
              <a:t>w</a:t>
            </a:r>
            <a:r>
              <a:rPr i="1" spc="-600" baseline="4629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Symbol"/>
                <a:cs typeface="Symbol"/>
              </a:rPr>
              <a:t></a:t>
            </a:r>
            <a:r>
              <a:rPr i="1" spc="-74" baseline="4629" dirty="0">
                <a:latin typeface="Times New Roman"/>
                <a:cs typeface="Times New Roman"/>
              </a:rPr>
              <a:t>n</a:t>
            </a:r>
            <a:r>
              <a:rPr sz="3200" spc="-50" dirty="0">
                <a:latin typeface="Symbol"/>
                <a:cs typeface="Symbol"/>
              </a:rPr>
              <a:t>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pc="44" baseline="4629" dirty="0" smtClean="0">
                <a:latin typeface="Symbol"/>
                <a:cs typeface="Symbol"/>
              </a:rPr>
              <a:t></a:t>
            </a:r>
          </a:p>
          <a:p>
            <a:pPr marL="25400">
              <a:spcBef>
                <a:spcPts val="2490"/>
              </a:spcBef>
            </a:pPr>
            <a:r>
              <a:rPr sz="2400" dirty="0" err="1" smtClean="0">
                <a:latin typeface="Times New Roman"/>
                <a:cs typeface="Times New Roman"/>
              </a:rPr>
              <a:t>Bukti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spc="10" dirty="0" smtClean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85215" y="7990978"/>
            <a:ext cx="39624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7852" y="0"/>
                </a:lnTo>
              </a:path>
            </a:pathLst>
          </a:custGeom>
          <a:ln w="7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0" name="object 20"/>
          <p:cNvSpPr txBox="1"/>
          <p:nvPr/>
        </p:nvSpPr>
        <p:spPr>
          <a:xfrm>
            <a:off x="10377051" y="7543602"/>
            <a:ext cx="1059180" cy="6963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  <a:tabLst>
                <a:tab pos="544830" algn="l"/>
                <a:tab pos="930910" algn="l"/>
              </a:tabLst>
            </a:pPr>
            <a:r>
              <a:rPr sz="5700" spc="-704" baseline="1461" dirty="0">
                <a:latin typeface="Symbol"/>
                <a:cs typeface="Symbol"/>
              </a:rPr>
              <a:t></a:t>
            </a:r>
            <a:r>
              <a:rPr sz="5700" spc="-704" baseline="1461" dirty="0">
                <a:latin typeface="Times New Roman"/>
                <a:cs typeface="Times New Roman"/>
              </a:rPr>
              <a:t>	</a:t>
            </a:r>
            <a:r>
              <a:rPr sz="5700" spc="-704" baseline="1461" dirty="0">
                <a:latin typeface="Symbol"/>
                <a:cs typeface="Symbol"/>
              </a:rPr>
              <a:t></a:t>
            </a:r>
            <a:r>
              <a:rPr sz="5700" spc="-704" baseline="1461" dirty="0">
                <a:latin typeface="Times New Roman"/>
                <a:cs typeface="Times New Roman"/>
              </a:rPr>
              <a:t>	</a:t>
            </a:r>
            <a:r>
              <a:rPr sz="4300" spc="-640" dirty="0">
                <a:latin typeface="Symbol"/>
                <a:cs typeface="Symbol"/>
              </a:rPr>
              <a:t>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4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04263" y="7732546"/>
            <a:ext cx="148590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867410" algn="l"/>
              </a:tabLst>
            </a:pPr>
            <a:r>
              <a:rPr sz="2400" i="1" spc="20" dirty="0">
                <a:latin typeface="Times New Roman"/>
                <a:cs typeface="Times New Roman"/>
              </a:rPr>
              <a:t>X </a:t>
            </a:r>
            <a:r>
              <a:rPr sz="2400" i="1" spc="37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e	</a:t>
            </a:r>
            <a:r>
              <a:rPr sz="2400" i="1" spc="30" dirty="0">
                <a:latin typeface="Times New Roman"/>
                <a:cs typeface="Times New Roman"/>
              </a:rPr>
              <a:t>W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56115" y="7500647"/>
            <a:ext cx="14986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500" i="1" spc="-50" dirty="0">
                <a:latin typeface="Symbol"/>
                <a:cs typeface="Symbol"/>
              </a:rPr>
              <a:t>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78833" y="7715181"/>
            <a:ext cx="18542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400" i="1" spc="-80" dirty="0">
                <a:latin typeface="Times New Roman"/>
                <a:cs typeface="Times New Roman"/>
              </a:rPr>
              <a:t>j</a:t>
            </a:r>
            <a:r>
              <a:rPr sz="1500" i="1" spc="-50" dirty="0">
                <a:latin typeface="Symbol"/>
                <a:cs typeface="Symbol"/>
              </a:rPr>
              <a:t>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35668" y="7487337"/>
            <a:ext cx="613410" cy="6963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6450" spc="-164" baseline="-5167" dirty="0">
                <a:latin typeface="Symbol"/>
                <a:cs typeface="Symbol"/>
              </a:rPr>
              <a:t></a:t>
            </a:r>
            <a:r>
              <a:rPr sz="2400" i="1" spc="-110" dirty="0">
                <a:latin typeface="Times New Roman"/>
                <a:cs typeface="Times New Roman"/>
              </a:rPr>
              <a:t>d</a:t>
            </a:r>
            <a:r>
              <a:rPr sz="2500" i="1" spc="-110" dirty="0">
                <a:latin typeface="Symbol"/>
                <a:cs typeface="Symbol"/>
              </a:rPr>
              <a:t>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5211" y="7667279"/>
            <a:ext cx="59182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100" i="1" spc="-44" baseline="3968" dirty="0">
                <a:latin typeface="Times New Roman"/>
                <a:cs typeface="Times New Roman"/>
              </a:rPr>
              <a:t>j</a:t>
            </a:r>
            <a:r>
              <a:rPr sz="1800" spc="-30" dirty="0">
                <a:latin typeface="Symbol"/>
                <a:cs typeface="Symbol"/>
              </a:rPr>
              <a:t></a:t>
            </a:r>
            <a:r>
              <a:rPr sz="2250" i="1" spc="-44" baseline="3703" dirty="0">
                <a:latin typeface="Symbol"/>
                <a:cs typeface="Symbol"/>
              </a:rPr>
              <a:t></a:t>
            </a:r>
            <a:r>
              <a:rPr sz="2250" i="1" spc="-418" baseline="3703" dirty="0">
                <a:latin typeface="Times New Roman"/>
                <a:cs typeface="Times New Roman"/>
              </a:rPr>
              <a:t> </a:t>
            </a:r>
            <a:r>
              <a:rPr sz="2100" spc="-74" baseline="3968" dirty="0">
                <a:latin typeface="Symbol"/>
                <a:cs typeface="Symbol"/>
              </a:rPr>
              <a:t></a:t>
            </a:r>
            <a:r>
              <a:rPr sz="2250" i="1" spc="-74" baseline="3703" dirty="0">
                <a:latin typeface="Symbol"/>
                <a:cs typeface="Symbol"/>
              </a:rPr>
              <a:t></a:t>
            </a:r>
            <a:r>
              <a:rPr sz="2250" i="1" spc="-300" baseline="3703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Symbol"/>
                <a:cs typeface="Symbol"/>
              </a:rPr>
              <a:t>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4321" y="4717024"/>
            <a:ext cx="484886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1146810" algn="l"/>
                <a:tab pos="3590290" algn="l"/>
                <a:tab pos="4693920" algn="l"/>
              </a:tabLst>
            </a:pP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1813" y="5323368"/>
            <a:ext cx="513588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1146810" algn="l"/>
                <a:tab pos="3590290" algn="l"/>
                <a:tab pos="4707890" algn="l"/>
              </a:tabLst>
            </a:pP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1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Symbol"/>
                <a:cs typeface="Symbol"/>
              </a:rPr>
              <a:t></a:t>
            </a:r>
            <a:r>
              <a:rPr sz="1400" spc="20" dirty="0">
                <a:latin typeface="Times New Roman"/>
                <a:cs typeface="Times New Roman"/>
              </a:rPr>
              <a:t>	</a:t>
            </a:r>
            <a:r>
              <a:rPr sz="1400" i="1" spc="4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Symbol"/>
                <a:cs typeface="Symbol"/>
              </a:rPr>
              <a:t></a:t>
            </a:r>
            <a:r>
              <a:rPr sz="1400" spc="40" dirty="0">
                <a:latin typeface="Times New Roman"/>
                <a:cs typeface="Times New Roman"/>
              </a:rPr>
              <a:t>	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Symbol"/>
                <a:cs typeface="Symbol"/>
              </a:rPr>
              <a:t></a:t>
            </a:r>
            <a:r>
              <a:rPr sz="1400" spc="20" dirty="0">
                <a:latin typeface="Times New Roman"/>
                <a:cs typeface="Times New Roman"/>
              </a:rPr>
              <a:t>	</a:t>
            </a:r>
            <a:r>
              <a:rPr sz="1400" i="1" dirty="0">
                <a:latin typeface="Times New Roman"/>
                <a:cs typeface="Times New Roman"/>
              </a:rPr>
              <a:t>l</a:t>
            </a:r>
            <a:r>
              <a:rPr sz="1400" i="1" spc="-28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Symbol"/>
                <a:cs typeface="Symbol"/>
              </a:rPr>
              <a:t>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7218" y="4767570"/>
            <a:ext cx="6931658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spcBef>
                <a:spcPts val="260"/>
              </a:spcBef>
            </a:pPr>
            <a:r>
              <a:rPr spc="30" baseline="4629" dirty="0">
                <a:latin typeface="Symbol"/>
                <a:cs typeface="Symbol"/>
              </a:rPr>
              <a:t></a:t>
            </a:r>
            <a:r>
              <a:rPr spc="30" baseline="4629" dirty="0">
                <a:latin typeface="Times New Roman"/>
                <a:cs typeface="Times New Roman"/>
              </a:rPr>
              <a:t> </a:t>
            </a:r>
            <a:r>
              <a:rPr spc="-178" baseline="4629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14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80" baseline="4629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k</a:t>
            </a:r>
            <a:r>
              <a:rPr i="1" spc="-390" baseline="4629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208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</a:t>
            </a:r>
            <a:r>
              <a:rPr i="1" spc="-494" baseline="4629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n</a:t>
            </a:r>
            <a:r>
              <a:rPr i="1" spc="-150" baseline="4629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</a:t>
            </a:r>
            <a:r>
              <a:rPr spc="-194" baseline="4629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k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3200" spc="-458" dirty="0">
                <a:latin typeface="Symbol"/>
                <a:cs typeface="Symbol"/>
              </a:rPr>
              <a:t></a:t>
            </a:r>
            <a:r>
              <a:rPr i="1" spc="134" baseline="4629" dirty="0">
                <a:latin typeface="Times New Roman"/>
                <a:cs typeface="Times New Roman"/>
              </a:rPr>
              <a:t>e</a:t>
            </a:r>
            <a:r>
              <a:rPr sz="2100" baseline="51587" dirty="0">
                <a:latin typeface="Symbol"/>
                <a:cs typeface="Symbol"/>
              </a:rPr>
              <a:t></a:t>
            </a:r>
            <a:r>
              <a:rPr sz="2100" spc="30" baseline="51587" dirty="0">
                <a:latin typeface="Times New Roman"/>
                <a:cs typeface="Times New Roman"/>
              </a:rPr>
              <a:t> </a:t>
            </a:r>
            <a:r>
              <a:rPr sz="2100" i="1" spc="-60" baseline="51587" dirty="0">
                <a:latin typeface="Times New Roman"/>
                <a:cs typeface="Times New Roman"/>
              </a:rPr>
              <a:t>j</a:t>
            </a:r>
            <a:r>
              <a:rPr sz="2250" i="1" baseline="48148" dirty="0">
                <a:latin typeface="Symbol"/>
                <a:cs typeface="Symbol"/>
              </a:rPr>
              <a:t></a:t>
            </a:r>
            <a:r>
              <a:rPr sz="2100" i="1" baseline="51587" dirty="0">
                <a:latin typeface="Times New Roman"/>
                <a:cs typeface="Times New Roman"/>
              </a:rPr>
              <a:t>n  </a:t>
            </a:r>
            <a:r>
              <a:rPr sz="2100" i="1" spc="-104" baseline="51587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baseline="4629" dirty="0">
                <a:latin typeface="Times New Roman"/>
                <a:cs typeface="Times New Roman"/>
              </a:rPr>
              <a:t> </a:t>
            </a:r>
            <a:r>
              <a:rPr spc="-194" baseline="4629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14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64" baseline="4629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k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434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</a:t>
            </a:r>
            <a:r>
              <a:rPr i="1" spc="-494" baseline="4629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l</a:t>
            </a:r>
            <a:r>
              <a:rPr i="1" spc="-450" baseline="4629" dirty="0">
                <a:latin typeface="Times New Roman"/>
                <a:cs typeface="Times New Roman"/>
              </a:rPr>
              <a:t> </a:t>
            </a:r>
            <a:r>
              <a:rPr sz="3200" spc="-480" dirty="0">
                <a:latin typeface="Symbol"/>
                <a:cs typeface="Symbol"/>
              </a:rPr>
              <a:t></a:t>
            </a:r>
            <a:r>
              <a:rPr i="1" spc="150" baseline="4629" dirty="0">
                <a:latin typeface="Times New Roman"/>
                <a:cs typeface="Times New Roman"/>
              </a:rPr>
              <a:t>e</a:t>
            </a:r>
            <a:r>
              <a:rPr sz="2100" baseline="55555" dirty="0">
                <a:latin typeface="Symbol"/>
                <a:cs typeface="Symbol"/>
              </a:rPr>
              <a:t></a:t>
            </a:r>
            <a:r>
              <a:rPr sz="2100" spc="30" baseline="55555" dirty="0">
                <a:latin typeface="Times New Roman"/>
                <a:cs typeface="Times New Roman"/>
              </a:rPr>
              <a:t> </a:t>
            </a:r>
            <a:r>
              <a:rPr sz="2100" i="1" spc="-44" baseline="55555" dirty="0">
                <a:latin typeface="Times New Roman"/>
                <a:cs typeface="Times New Roman"/>
              </a:rPr>
              <a:t>j</a:t>
            </a:r>
            <a:r>
              <a:rPr sz="2250" i="1" spc="44" baseline="51851" dirty="0">
                <a:latin typeface="Symbol"/>
                <a:cs typeface="Symbol"/>
              </a:rPr>
              <a:t></a:t>
            </a:r>
            <a:r>
              <a:rPr sz="2700" spc="-120" baseline="40123" dirty="0">
                <a:latin typeface="Symbol"/>
                <a:cs typeface="Symbol"/>
              </a:rPr>
              <a:t></a:t>
            </a:r>
            <a:r>
              <a:rPr sz="2100" i="1" baseline="55555" dirty="0">
                <a:latin typeface="Times New Roman"/>
                <a:cs typeface="Times New Roman"/>
              </a:rPr>
              <a:t>l</a:t>
            </a:r>
            <a:r>
              <a:rPr sz="2100" i="1" spc="-300" baseline="55555" dirty="0">
                <a:latin typeface="Times New Roman"/>
                <a:cs typeface="Times New Roman"/>
              </a:rPr>
              <a:t> </a:t>
            </a:r>
            <a:r>
              <a:rPr sz="2100" spc="134" baseline="55555" dirty="0">
                <a:latin typeface="Symbol"/>
                <a:cs typeface="Symbol"/>
              </a:rPr>
              <a:t></a:t>
            </a:r>
            <a:r>
              <a:rPr sz="2100" i="1" baseline="55555" dirty="0">
                <a:latin typeface="Times New Roman"/>
                <a:cs typeface="Times New Roman"/>
              </a:rPr>
              <a:t>k</a:t>
            </a:r>
            <a:r>
              <a:rPr sz="2100" i="1" spc="-254" baseline="55555" dirty="0">
                <a:latin typeface="Times New Roman"/>
                <a:cs typeface="Times New Roman"/>
              </a:rPr>
              <a:t> </a:t>
            </a:r>
            <a:r>
              <a:rPr sz="2700" spc="-208" baseline="40123" dirty="0">
                <a:latin typeface="Symbol"/>
                <a:cs typeface="Symbol"/>
              </a:rPr>
              <a:t></a:t>
            </a:r>
            <a:endParaRPr sz="2700" baseline="40123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4322" y="5615492"/>
            <a:ext cx="1894838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1739900" algn="l"/>
              </a:tabLst>
            </a:pP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04326" y="5666040"/>
            <a:ext cx="7092950" cy="12234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18260">
              <a:spcBef>
                <a:spcPts val="260"/>
              </a:spcBef>
            </a:pPr>
            <a:r>
              <a:rPr spc="30" baseline="4629" dirty="0">
                <a:latin typeface="Symbol"/>
                <a:cs typeface="Symbol"/>
              </a:rPr>
              <a:t></a:t>
            </a:r>
            <a:r>
              <a:rPr spc="30" baseline="4629" dirty="0">
                <a:latin typeface="Times New Roman"/>
                <a:cs typeface="Times New Roman"/>
              </a:rPr>
              <a:t> </a:t>
            </a:r>
            <a:r>
              <a:rPr spc="-178" baseline="4629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14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80" baseline="4629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k</a:t>
            </a:r>
            <a:r>
              <a:rPr i="1" spc="-390" baseline="4629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</a:t>
            </a:r>
            <a:r>
              <a:rPr i="1" spc="134" baseline="4629" dirty="0">
                <a:latin typeface="Times New Roman"/>
                <a:cs typeface="Times New Roman"/>
              </a:rPr>
              <a:t>e</a:t>
            </a:r>
            <a:r>
              <a:rPr sz="2100" baseline="51587" dirty="0">
                <a:latin typeface="Symbol"/>
                <a:cs typeface="Symbol"/>
              </a:rPr>
              <a:t></a:t>
            </a:r>
            <a:r>
              <a:rPr sz="2100" spc="44" baseline="51587" dirty="0">
                <a:latin typeface="Times New Roman"/>
                <a:cs typeface="Times New Roman"/>
              </a:rPr>
              <a:t> </a:t>
            </a:r>
            <a:r>
              <a:rPr sz="2100" i="1" spc="-60" baseline="51587" dirty="0">
                <a:latin typeface="Times New Roman"/>
                <a:cs typeface="Times New Roman"/>
              </a:rPr>
              <a:t>j</a:t>
            </a:r>
            <a:r>
              <a:rPr sz="2250" i="1" baseline="48148" dirty="0">
                <a:latin typeface="Symbol"/>
                <a:cs typeface="Symbol"/>
              </a:rPr>
              <a:t></a:t>
            </a:r>
            <a:r>
              <a:rPr sz="2100" i="1" baseline="51587" dirty="0">
                <a:latin typeface="Times New Roman"/>
                <a:cs typeface="Times New Roman"/>
              </a:rPr>
              <a:t>k </a:t>
            </a:r>
            <a:r>
              <a:rPr sz="2100" i="1" spc="150" baseline="51587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450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h</a:t>
            </a:r>
            <a:r>
              <a:rPr i="1" spc="-480" baseline="4629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l</a:t>
            </a:r>
            <a:r>
              <a:rPr i="1" spc="-464" baseline="4629" dirty="0">
                <a:latin typeface="Times New Roman"/>
                <a:cs typeface="Times New Roman"/>
              </a:rPr>
              <a:t> </a:t>
            </a:r>
            <a:r>
              <a:rPr sz="3200" spc="-480" dirty="0">
                <a:latin typeface="Symbol"/>
                <a:cs typeface="Symbol"/>
              </a:rPr>
              <a:t></a:t>
            </a:r>
            <a:r>
              <a:rPr i="1" spc="150" baseline="4629" dirty="0">
                <a:latin typeface="Times New Roman"/>
                <a:cs typeface="Times New Roman"/>
              </a:rPr>
              <a:t>e</a:t>
            </a:r>
            <a:r>
              <a:rPr sz="2100" baseline="51587" dirty="0">
                <a:latin typeface="Symbol"/>
                <a:cs typeface="Symbol"/>
              </a:rPr>
              <a:t></a:t>
            </a:r>
            <a:r>
              <a:rPr sz="2100" spc="30" baseline="51587" dirty="0">
                <a:latin typeface="Times New Roman"/>
                <a:cs typeface="Times New Roman"/>
              </a:rPr>
              <a:t> </a:t>
            </a:r>
            <a:r>
              <a:rPr sz="2100" i="1" spc="-60" baseline="51587" dirty="0">
                <a:latin typeface="Times New Roman"/>
                <a:cs typeface="Times New Roman"/>
              </a:rPr>
              <a:t>j</a:t>
            </a:r>
            <a:r>
              <a:rPr sz="2250" i="1" spc="-60" baseline="48148" dirty="0">
                <a:latin typeface="Symbol"/>
                <a:cs typeface="Symbol"/>
              </a:rPr>
              <a:t></a:t>
            </a:r>
            <a:r>
              <a:rPr sz="2100" i="1" baseline="51587" dirty="0">
                <a:latin typeface="Times New Roman"/>
                <a:cs typeface="Times New Roman"/>
              </a:rPr>
              <a:t>l</a:t>
            </a:r>
            <a:r>
              <a:rPr sz="2100" i="1" baseline="51587" dirty="0">
                <a:latin typeface="Times New Roman"/>
                <a:cs typeface="Times New Roman"/>
              </a:rPr>
              <a:t>  </a:t>
            </a:r>
            <a:r>
              <a:rPr sz="2100" i="1" spc="-14" baseline="51587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spc="314" baseline="4629" dirty="0">
                <a:latin typeface="Times New Roman"/>
                <a:cs typeface="Times New Roman"/>
              </a:rPr>
              <a:t> </a:t>
            </a:r>
            <a:r>
              <a:rPr i="1" spc="30" baseline="4629" dirty="0">
                <a:latin typeface="Times New Roman"/>
                <a:cs typeface="Times New Roman"/>
              </a:rPr>
              <a:t>X</a:t>
            </a:r>
            <a:r>
              <a:rPr i="1" spc="-254" baseline="4629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(</a:t>
            </a:r>
            <a:r>
              <a:rPr i="1" spc="14" baseline="4629" dirty="0">
                <a:latin typeface="Times New Roman"/>
                <a:cs typeface="Times New Roman"/>
              </a:rPr>
              <a:t>e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2100" i="1" spc="-44" baseline="51587" dirty="0">
                <a:latin typeface="Times New Roman"/>
                <a:cs typeface="Times New Roman"/>
              </a:rPr>
              <a:t>j</a:t>
            </a:r>
            <a:r>
              <a:rPr sz="2250" i="1" spc="-104" baseline="48148" dirty="0">
                <a:latin typeface="Symbol"/>
                <a:cs typeface="Symbol"/>
              </a:rPr>
              <a:t></a:t>
            </a:r>
            <a:r>
              <a:rPr sz="2250" spc="88" baseline="48148" dirty="0">
                <a:latin typeface="Times New Roman"/>
                <a:cs typeface="Times New Roman"/>
              </a:rPr>
              <a:t> </a:t>
            </a:r>
            <a:r>
              <a:rPr spc="-14" baseline="4629" dirty="0">
                <a:latin typeface="Times New Roman"/>
                <a:cs typeface="Times New Roman"/>
              </a:rPr>
              <a:t>)</a:t>
            </a:r>
            <a:r>
              <a:rPr spc="-44" baseline="4629" dirty="0">
                <a:latin typeface="Times New Roman"/>
                <a:cs typeface="Times New Roman"/>
              </a:rPr>
              <a:t>.</a:t>
            </a:r>
            <a:r>
              <a:rPr i="1" spc="30" baseline="4629" dirty="0">
                <a:latin typeface="Times New Roman"/>
                <a:cs typeface="Times New Roman"/>
              </a:rPr>
              <a:t>H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baseline="4629" dirty="0">
                <a:latin typeface="Times New Roman"/>
                <a:cs typeface="Times New Roman"/>
              </a:rPr>
              <a:t>(</a:t>
            </a:r>
            <a:r>
              <a:rPr i="1" spc="14" baseline="4629" dirty="0">
                <a:latin typeface="Times New Roman"/>
                <a:cs typeface="Times New Roman"/>
              </a:rPr>
              <a:t>e</a:t>
            </a:r>
            <a:r>
              <a:rPr i="1" spc="-374" baseline="4629" dirty="0">
                <a:latin typeface="Times New Roman"/>
                <a:cs typeface="Times New Roman"/>
              </a:rPr>
              <a:t> </a:t>
            </a:r>
            <a:r>
              <a:rPr sz="2100" i="1" spc="-44" baseline="51587" dirty="0">
                <a:latin typeface="Times New Roman"/>
                <a:cs typeface="Times New Roman"/>
              </a:rPr>
              <a:t>j</a:t>
            </a:r>
            <a:r>
              <a:rPr sz="2250" i="1" spc="-104" baseline="48148" dirty="0">
                <a:latin typeface="Symbol"/>
                <a:cs typeface="Symbol"/>
              </a:rPr>
              <a:t></a:t>
            </a:r>
            <a:r>
              <a:rPr sz="2250" spc="88" baseline="48148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</a:t>
            </a:r>
            <a:endParaRPr baseline="4629" dirty="0">
              <a:latin typeface="Times New Roman"/>
              <a:cs typeface="Times New Roman"/>
            </a:endParaRPr>
          </a:p>
          <a:p>
            <a:pPr marL="1572260">
              <a:tabLst>
                <a:tab pos="3300728" algn="l"/>
              </a:tabLst>
            </a:pP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1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Symbol"/>
                <a:cs typeface="Symbol"/>
              </a:rPr>
              <a:t></a:t>
            </a:r>
            <a:r>
              <a:rPr sz="1400" spc="20" dirty="0">
                <a:latin typeface="Times New Roman"/>
                <a:cs typeface="Times New Roman"/>
              </a:rPr>
              <a:t>	</a:t>
            </a:r>
            <a:r>
              <a:rPr sz="1400" i="1" dirty="0">
                <a:latin typeface="Times New Roman"/>
                <a:cs typeface="Times New Roman"/>
              </a:rPr>
              <a:t>l</a:t>
            </a:r>
            <a:r>
              <a:rPr sz="1400" i="1" spc="-21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Symbol"/>
                <a:cs typeface="Symbol"/>
              </a:rPr>
              <a:t></a:t>
            </a:r>
            <a:endParaRPr sz="1400" dirty="0">
              <a:latin typeface="Symbol"/>
              <a:cs typeface="Symbol"/>
            </a:endParaRPr>
          </a:p>
          <a:p>
            <a:pPr marL="50800">
              <a:spcBef>
                <a:spcPts val="418"/>
              </a:spcBef>
            </a:pPr>
            <a:r>
              <a:rPr lang="en-US" sz="2400" spc="10" dirty="0">
                <a:latin typeface="Times New Roman"/>
                <a:cs typeface="Times New Roman"/>
              </a:rPr>
              <a:t>h</a:t>
            </a:r>
            <a:r>
              <a:rPr sz="2400" spc="10" dirty="0" smtClean="0">
                <a:latin typeface="Times New Roman"/>
                <a:cs typeface="Times New Roman"/>
              </a:rPr>
              <a:t>.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Multiplikasi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59964" y="7688305"/>
            <a:ext cx="17907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pc="10" dirty="0">
                <a:latin typeface="Symbol"/>
                <a:cs typeface="Symbol"/>
              </a:rPr>
              <a:t></a:t>
            </a:r>
            <a:endParaRPr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82735" y="7538311"/>
            <a:ext cx="22352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23641" y="7956825"/>
            <a:ext cx="789940" cy="419346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2400" spc="-80" dirty="0">
                <a:latin typeface="Arial"/>
                <a:cs typeface="Arial"/>
              </a:rPr>
              <a:t>2</a:t>
            </a:r>
            <a:r>
              <a:rPr sz="2500" i="1" spc="-80" dirty="0">
                <a:latin typeface="Symbol"/>
                <a:cs typeface="Symbol"/>
              </a:rPr>
              <a:t></a:t>
            </a:r>
            <a:r>
              <a:rPr sz="2500" i="1" spc="130" dirty="0">
                <a:latin typeface="Times New Roman"/>
                <a:cs typeface="Times New Roman"/>
              </a:rPr>
              <a:t> </a:t>
            </a:r>
            <a:r>
              <a:rPr sz="2100" spc="-14" baseline="-27777" dirty="0">
                <a:latin typeface="Symbol"/>
                <a:cs typeface="Symbol"/>
              </a:rPr>
              <a:t></a:t>
            </a:r>
            <a:r>
              <a:rPr sz="2250" i="1" spc="-14" baseline="-25925" dirty="0">
                <a:latin typeface="Symbol"/>
                <a:cs typeface="Symbol"/>
              </a:rPr>
              <a:t></a:t>
            </a:r>
            <a:endParaRPr sz="2250" baseline="-25925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04329" y="9956061"/>
            <a:ext cx="152400" cy="61683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3800" spc="-470" dirty="0">
                <a:latin typeface="Symbol"/>
                <a:cs typeface="Symbol"/>
              </a:rPr>
              <a:t>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68032" y="9917573"/>
            <a:ext cx="1527810" cy="61683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391160" algn="l"/>
                <a:tab pos="1181100" algn="l"/>
              </a:tabLst>
            </a:pP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i="1" spc="20" dirty="0" smtClean="0">
                <a:latin typeface="Times New Roman"/>
                <a:cs typeface="Times New Roman"/>
              </a:rPr>
              <a:t>X  </a:t>
            </a:r>
            <a:r>
              <a:rPr sz="2400" i="1" spc="-210" dirty="0" smtClean="0">
                <a:latin typeface="Times New Roman"/>
                <a:cs typeface="Times New Roman"/>
              </a:rPr>
              <a:t> </a:t>
            </a:r>
            <a:r>
              <a:rPr sz="2400" i="1" spc="10" dirty="0" smtClean="0">
                <a:latin typeface="Times New Roman"/>
                <a:cs typeface="Times New Roman"/>
              </a:rPr>
              <a:t>e</a:t>
            </a:r>
            <a:r>
              <a:rPr sz="2400" i="1" dirty="0" smtClean="0">
                <a:latin typeface="Times New Roman"/>
                <a:cs typeface="Times New Roman"/>
              </a:rPr>
              <a:t>	</a:t>
            </a:r>
            <a:r>
              <a:rPr sz="5700" spc="-494" baseline="-4385" dirty="0" smtClean="0">
                <a:latin typeface="Symbol"/>
                <a:cs typeface="Symbol"/>
              </a:rPr>
              <a:t></a:t>
            </a:r>
            <a:r>
              <a:rPr sz="2400" spc="-120" dirty="0" smtClean="0">
                <a:latin typeface="Times New Roman"/>
                <a:cs typeface="Times New Roman"/>
              </a:rPr>
              <a:t>.</a:t>
            </a:r>
            <a:r>
              <a:rPr sz="2400" i="1" spc="10" dirty="0" smtClean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83389" y="10958072"/>
            <a:ext cx="673100" cy="61683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544830" algn="l"/>
              </a:tabLst>
            </a:pPr>
            <a:r>
              <a:rPr sz="3800" spc="-470" dirty="0">
                <a:latin typeface="Symbol"/>
                <a:cs typeface="Symbol"/>
              </a:rPr>
              <a:t></a:t>
            </a:r>
            <a:r>
              <a:rPr sz="3800" spc="-470" dirty="0">
                <a:latin typeface="Times New Roman"/>
                <a:cs typeface="Times New Roman"/>
              </a:rPr>
              <a:t>	</a:t>
            </a:r>
            <a:r>
              <a:rPr sz="3800" spc="-470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07309" y="10958072"/>
            <a:ext cx="647700" cy="61683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544830" algn="l"/>
              </a:tabLst>
            </a:pPr>
            <a:r>
              <a:rPr sz="3800" spc="-470" dirty="0">
                <a:latin typeface="Symbol"/>
                <a:cs typeface="Symbol"/>
              </a:rPr>
              <a:t></a:t>
            </a:r>
            <a:r>
              <a:rPr sz="3800" spc="-470" dirty="0">
                <a:latin typeface="Times New Roman"/>
                <a:cs typeface="Times New Roman"/>
              </a:rPr>
              <a:t>	</a:t>
            </a:r>
            <a:r>
              <a:rPr sz="3800" spc="-880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12917" y="10909820"/>
            <a:ext cx="152400" cy="6963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4300" spc="-640" dirty="0">
                <a:latin typeface="Symbol"/>
                <a:cs typeface="Symbol"/>
              </a:rPr>
              <a:t>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06113" y="10079566"/>
            <a:ext cx="877568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  <a:tabLst>
                <a:tab pos="605790" algn="l"/>
              </a:tabLst>
            </a:pPr>
            <a:r>
              <a:rPr sz="1400" i="1" spc="-70" dirty="0">
                <a:latin typeface="Times New Roman"/>
                <a:cs typeface="Times New Roman"/>
              </a:rPr>
              <a:t>j</a:t>
            </a:r>
            <a:r>
              <a:rPr sz="1500" i="1" spc="-70" dirty="0">
                <a:latin typeface="Symbol"/>
                <a:cs typeface="Symbol"/>
              </a:rPr>
              <a:t></a:t>
            </a:r>
            <a:r>
              <a:rPr sz="1500" spc="-70" dirty="0">
                <a:latin typeface="Times New Roman"/>
                <a:cs typeface="Times New Roman"/>
              </a:rPr>
              <a:t>	</a:t>
            </a:r>
            <a:r>
              <a:rPr sz="1400" i="1" spc="-70" dirty="0">
                <a:latin typeface="Times New Roman"/>
                <a:cs typeface="Times New Roman"/>
              </a:rPr>
              <a:t>j</a:t>
            </a:r>
            <a:r>
              <a:rPr sz="1500" i="1" spc="-70" dirty="0">
                <a:latin typeface="Symbol"/>
                <a:cs typeface="Symbol"/>
              </a:rPr>
              <a:t></a:t>
            </a:r>
            <a:r>
              <a:rPr sz="1500" i="1" spc="-29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35099" y="11098892"/>
            <a:ext cx="148590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867410" algn="l"/>
              </a:tabLst>
            </a:pPr>
            <a:r>
              <a:rPr sz="2400" i="1" spc="20" dirty="0">
                <a:latin typeface="Times New Roman"/>
                <a:cs typeface="Times New Roman"/>
              </a:rPr>
              <a:t>X </a:t>
            </a:r>
            <a:r>
              <a:rPr sz="2400" i="1" spc="37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e	</a:t>
            </a:r>
            <a:r>
              <a:rPr sz="2400" i="1" spc="30" dirty="0">
                <a:latin typeface="Times New Roman"/>
                <a:cs typeface="Times New Roman"/>
              </a:rPr>
              <a:t>W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209613" y="11081551"/>
            <a:ext cx="18542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400" i="1" spc="-80" dirty="0">
                <a:latin typeface="Times New Roman"/>
                <a:cs typeface="Times New Roman"/>
              </a:rPr>
              <a:t>j</a:t>
            </a:r>
            <a:r>
              <a:rPr sz="1500" i="1" spc="-50" dirty="0">
                <a:latin typeface="Symbol"/>
                <a:cs typeface="Symbol"/>
              </a:rPr>
              <a:t>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665928" y="10853683"/>
            <a:ext cx="613410" cy="6963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6450" spc="-164" baseline="-5167" dirty="0">
                <a:latin typeface="Symbol"/>
                <a:cs typeface="Symbol"/>
              </a:rPr>
              <a:t></a:t>
            </a:r>
            <a:r>
              <a:rPr sz="2400" i="1" spc="-110" dirty="0">
                <a:latin typeface="Times New Roman"/>
                <a:cs typeface="Times New Roman"/>
              </a:rPr>
              <a:t>d</a:t>
            </a:r>
            <a:r>
              <a:rPr sz="2500" i="1" spc="-110" dirty="0">
                <a:latin typeface="Symbol"/>
                <a:cs typeface="Symbol"/>
              </a:rPr>
              <a:t>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115573" y="11033573"/>
            <a:ext cx="59182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100" i="1" spc="-44" baseline="3968" dirty="0">
                <a:latin typeface="Times New Roman"/>
                <a:cs typeface="Times New Roman"/>
              </a:rPr>
              <a:t>j</a:t>
            </a:r>
            <a:r>
              <a:rPr sz="1800" spc="-30" dirty="0">
                <a:latin typeface="Symbol"/>
                <a:cs typeface="Symbol"/>
              </a:rPr>
              <a:t></a:t>
            </a:r>
            <a:r>
              <a:rPr sz="2250" i="1" spc="-44" baseline="3703" dirty="0">
                <a:latin typeface="Symbol"/>
                <a:cs typeface="Symbol"/>
              </a:rPr>
              <a:t></a:t>
            </a:r>
            <a:r>
              <a:rPr sz="2250" i="1" spc="-418" baseline="3703" dirty="0">
                <a:latin typeface="Times New Roman"/>
                <a:cs typeface="Times New Roman"/>
              </a:rPr>
              <a:t> </a:t>
            </a:r>
            <a:r>
              <a:rPr sz="2100" spc="-74" baseline="3968" dirty="0">
                <a:latin typeface="Symbol"/>
                <a:cs typeface="Symbol"/>
              </a:rPr>
              <a:t></a:t>
            </a:r>
            <a:r>
              <a:rPr sz="2250" i="1" spc="-74" baseline="3703" dirty="0">
                <a:latin typeface="Symbol"/>
                <a:cs typeface="Symbol"/>
              </a:rPr>
              <a:t></a:t>
            </a:r>
            <a:r>
              <a:rPr sz="2250" i="1" spc="-300" baseline="3703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Symbol"/>
                <a:cs typeface="Symbol"/>
              </a:rPr>
              <a:t>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53711" y="10867018"/>
            <a:ext cx="55880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5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sz="1500" i="1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110" dirty="0">
                <a:latin typeface="Times New Roman"/>
                <a:cs typeface="Times New Roman"/>
              </a:rPr>
              <a:t> </a:t>
            </a:r>
            <a:r>
              <a:rPr sz="1500" i="1" spc="-50" dirty="0">
                <a:latin typeface="Symbol"/>
                <a:cs typeface="Symbol"/>
              </a:rPr>
              <a:t>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85866" y="11081551"/>
            <a:ext cx="18415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400" i="1" spc="-80" dirty="0">
                <a:latin typeface="Times New Roman"/>
                <a:cs typeface="Times New Roman"/>
              </a:rPr>
              <a:t>j</a:t>
            </a:r>
            <a:r>
              <a:rPr sz="1500" i="1" spc="-50" dirty="0">
                <a:latin typeface="Symbol"/>
                <a:cs typeface="Symbol"/>
              </a:rPr>
              <a:t>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7598" y="11552906"/>
            <a:ext cx="517525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  <a:tabLst>
                <a:tab pos="4947920" algn="l"/>
              </a:tabLst>
            </a:pPr>
            <a:r>
              <a:rPr sz="1400" spc="20" dirty="0">
                <a:latin typeface="Symbol"/>
                <a:cs typeface="Symbol"/>
              </a:rPr>
              <a:t></a:t>
            </a:r>
            <a:r>
              <a:rPr sz="1500" i="1" spc="-50" dirty="0">
                <a:latin typeface="Symbol"/>
                <a:cs typeface="Symbol"/>
              </a:rPr>
              <a:t>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400" spc="20" dirty="0">
                <a:latin typeface="Symbol"/>
                <a:cs typeface="Symbol"/>
              </a:rPr>
              <a:t></a:t>
            </a:r>
            <a:r>
              <a:rPr sz="1500" i="1" spc="-50" dirty="0">
                <a:latin typeface="Symbol"/>
                <a:cs typeface="Symbol"/>
              </a:rPr>
              <a:t>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12538" y="8951676"/>
            <a:ext cx="224663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2091688" algn="l"/>
              </a:tabLst>
            </a:pP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60646" y="9557300"/>
            <a:ext cx="255143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2091688" algn="l"/>
              </a:tabLst>
            </a:pPr>
            <a:r>
              <a:rPr sz="1400" i="1" spc="80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i="1" spc="80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dirty="0">
                <a:latin typeface="Symbol"/>
                <a:cs typeface="Symbol"/>
              </a:rPr>
              <a:t>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203706" y="9913813"/>
            <a:ext cx="179070" cy="24237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1400" dirty="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21840" y="10079566"/>
            <a:ext cx="46355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70180" indent="-146050">
              <a:spcBef>
                <a:spcPts val="190"/>
              </a:spcBef>
              <a:buFont typeface="Symbol"/>
              <a:buChar char=""/>
              <a:tabLst>
                <a:tab pos="171450" algn="l"/>
              </a:tabLst>
            </a:pPr>
            <a:r>
              <a:rPr sz="1400" i="1" spc="-30" dirty="0">
                <a:latin typeface="Times New Roman"/>
                <a:cs typeface="Times New Roman"/>
              </a:rPr>
              <a:t>j</a:t>
            </a:r>
            <a:r>
              <a:rPr sz="1500" i="1" spc="-10" dirty="0">
                <a:latin typeface="Symbol"/>
                <a:cs typeface="Symbol"/>
              </a:rPr>
              <a:t>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37817" y="10550281"/>
            <a:ext cx="252728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400" spc="30" dirty="0">
                <a:latin typeface="Symbol"/>
                <a:cs typeface="Symbol"/>
              </a:rPr>
              <a:t></a:t>
            </a:r>
            <a:r>
              <a:rPr sz="1500" i="1" spc="-50" dirty="0">
                <a:latin typeface="Symbol"/>
                <a:cs typeface="Symbol"/>
              </a:rPr>
              <a:t>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45724" y="10785904"/>
            <a:ext cx="56769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pc="14" baseline="-23148" dirty="0">
                <a:latin typeface="Symbol"/>
                <a:cs typeface="Symbol"/>
              </a:rPr>
              <a:t></a:t>
            </a:r>
            <a:r>
              <a:rPr spc="884" baseline="-2314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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0532571" y="10957533"/>
            <a:ext cx="111506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2100" baseline="3968" dirty="0">
                <a:latin typeface="Symbol"/>
                <a:cs typeface="Symbol"/>
              </a:rPr>
              <a:t></a:t>
            </a:r>
            <a:r>
              <a:rPr sz="2100" baseline="3968" dirty="0">
                <a:latin typeface="Times New Roman"/>
                <a:cs typeface="Times New Roman"/>
              </a:rPr>
              <a:t> </a:t>
            </a:r>
            <a:r>
              <a:rPr sz="2100" i="1" spc="-60" baseline="3968" dirty="0">
                <a:latin typeface="Times New Roman"/>
                <a:cs typeface="Times New Roman"/>
              </a:rPr>
              <a:t>j</a:t>
            </a:r>
            <a:r>
              <a:rPr sz="1800" spc="-40" dirty="0">
                <a:latin typeface="Symbol"/>
                <a:cs typeface="Symbol"/>
              </a:rPr>
              <a:t></a:t>
            </a:r>
            <a:r>
              <a:rPr sz="2250" i="1" spc="-60" baseline="3703" dirty="0">
                <a:latin typeface="Symbol"/>
                <a:cs typeface="Symbol"/>
              </a:rPr>
              <a:t></a:t>
            </a:r>
            <a:r>
              <a:rPr sz="2250" i="1" spc="-60" baseline="3703" dirty="0">
                <a:latin typeface="Times New Roman"/>
                <a:cs typeface="Times New Roman"/>
              </a:rPr>
              <a:t> </a:t>
            </a:r>
            <a:r>
              <a:rPr sz="2100" spc="-74" baseline="3968" dirty="0">
                <a:latin typeface="Symbol"/>
                <a:cs typeface="Symbol"/>
              </a:rPr>
              <a:t></a:t>
            </a:r>
            <a:r>
              <a:rPr sz="2250" i="1" spc="-74" baseline="3703" dirty="0">
                <a:latin typeface="Symbol"/>
                <a:cs typeface="Symbol"/>
              </a:rPr>
              <a:t></a:t>
            </a:r>
            <a:r>
              <a:rPr sz="2250" i="1" spc="-374" baseline="3703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Symbol"/>
                <a:cs typeface="Symbol"/>
              </a:rPr>
              <a:t></a:t>
            </a:r>
            <a:r>
              <a:rPr sz="2100" i="1" spc="-60" baseline="3968" dirty="0">
                <a:latin typeface="Times New Roman"/>
                <a:cs typeface="Times New Roman"/>
              </a:rPr>
              <a:t>n </a:t>
            </a:r>
            <a:r>
              <a:rPr spc="14" baseline="9259" dirty="0">
                <a:latin typeface="Symbol"/>
                <a:cs typeface="Symbol"/>
              </a:rPr>
              <a:t></a:t>
            </a:r>
            <a:endParaRPr baseline="9259" dirty="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33893" y="9867833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8018" y="10096883"/>
            <a:ext cx="220978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2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708712" y="10023273"/>
            <a:ext cx="1604010" cy="51809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6200">
              <a:spcBef>
                <a:spcPts val="200"/>
              </a:spcBef>
            </a:pPr>
            <a:r>
              <a:rPr i="1" spc="14" baseline="4629" dirty="0">
                <a:latin typeface="Times New Roman"/>
                <a:cs typeface="Times New Roman"/>
              </a:rPr>
              <a:t>d</a:t>
            </a:r>
            <a:r>
              <a:rPr sz="3750" i="1" spc="14" baseline="4444" dirty="0">
                <a:latin typeface="Symbol"/>
                <a:cs typeface="Symbol"/>
              </a:rPr>
              <a:t></a:t>
            </a:r>
            <a:r>
              <a:rPr sz="3750" i="1" spc="-404" baseline="4444" dirty="0">
                <a:latin typeface="Times New Roman"/>
                <a:cs typeface="Times New Roman"/>
              </a:rPr>
              <a:t> </a:t>
            </a:r>
            <a:r>
              <a:rPr spc="104" baseline="-6944" dirty="0">
                <a:latin typeface="Symbol"/>
                <a:cs typeface="Symbol"/>
              </a:rPr>
              <a:t></a:t>
            </a:r>
            <a:r>
              <a:rPr spc="104" baseline="4629" dirty="0">
                <a:latin typeface="Times New Roman"/>
                <a:cs typeface="Times New Roman"/>
              </a:rPr>
              <a:t>.</a:t>
            </a:r>
            <a:r>
              <a:rPr i="1" spc="104" baseline="4629" dirty="0">
                <a:latin typeface="Times New Roman"/>
                <a:cs typeface="Times New Roman"/>
              </a:rPr>
              <a:t>w</a:t>
            </a:r>
            <a:r>
              <a:rPr i="1" spc="-614" baseline="4629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Symbol"/>
                <a:cs typeface="Symbol"/>
              </a:rPr>
              <a:t></a:t>
            </a:r>
            <a:r>
              <a:rPr i="1" spc="-44" baseline="4629" dirty="0">
                <a:latin typeface="Times New Roman"/>
                <a:cs typeface="Times New Roman"/>
              </a:rPr>
              <a:t>n</a:t>
            </a:r>
            <a:r>
              <a:rPr sz="3200" spc="-30" dirty="0">
                <a:latin typeface="Symbol"/>
                <a:cs typeface="Symbol"/>
              </a:rPr>
              <a:t></a:t>
            </a:r>
            <a:r>
              <a:rPr spc="-44" baseline="4629" dirty="0">
                <a:latin typeface="Times New Roman"/>
                <a:cs typeface="Times New Roman"/>
              </a:rPr>
              <a:t>.</a:t>
            </a:r>
            <a:r>
              <a:rPr i="1" spc="-44" baseline="4629" dirty="0">
                <a:latin typeface="Times New Roman"/>
                <a:cs typeface="Times New Roman"/>
              </a:rPr>
              <a:t>e</a:t>
            </a:r>
            <a:endParaRPr baseline="462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01014" y="10389648"/>
            <a:ext cx="75819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1400" i="1" spc="4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Symbol"/>
                <a:cs typeface="Symbol"/>
              </a:rPr>
              <a:t>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pc="14" baseline="-6944" dirty="0">
                <a:latin typeface="Symbol"/>
                <a:cs typeface="Symbol"/>
              </a:rPr>
              <a:t></a:t>
            </a:r>
            <a:endParaRPr baseline="-6944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33893" y="10431939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06762" y="9001453"/>
            <a:ext cx="619887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spcBef>
                <a:spcPts val="260"/>
              </a:spcBef>
            </a:pPr>
            <a:r>
              <a:rPr i="1" spc="30" baseline="4629" dirty="0">
                <a:latin typeface="Times New Roman"/>
                <a:cs typeface="Times New Roman"/>
              </a:rPr>
              <a:t>Y</a:t>
            </a:r>
            <a:r>
              <a:rPr i="1" spc="-434" baseline="4629" dirty="0">
                <a:latin typeface="Times New Roman"/>
                <a:cs typeface="Times New Roman"/>
              </a:rPr>
              <a:t> </a:t>
            </a:r>
            <a:r>
              <a:rPr spc="44" baseline="4629" dirty="0">
                <a:latin typeface="Times New Roman"/>
                <a:cs typeface="Times New Roman"/>
              </a:rPr>
              <a:t>(</a:t>
            </a:r>
            <a:r>
              <a:rPr i="1" spc="14" baseline="4629" dirty="0">
                <a:latin typeface="Times New Roman"/>
                <a:cs typeface="Times New Roman"/>
              </a:rPr>
              <a:t>e</a:t>
            </a:r>
            <a:r>
              <a:rPr i="1" spc="-404" baseline="4629" dirty="0">
                <a:latin typeface="Times New Roman"/>
                <a:cs typeface="Times New Roman"/>
              </a:rPr>
              <a:t> </a:t>
            </a:r>
            <a:r>
              <a:rPr sz="2100" i="1" spc="120" baseline="55555" dirty="0">
                <a:latin typeface="Times New Roman"/>
                <a:cs typeface="Times New Roman"/>
              </a:rPr>
              <a:t>j</a:t>
            </a:r>
            <a:r>
              <a:rPr sz="2700" spc="-178" baseline="40123" dirty="0">
                <a:latin typeface="Symbol"/>
                <a:cs typeface="Symbol"/>
              </a:rPr>
              <a:t></a:t>
            </a:r>
            <a:r>
              <a:rPr sz="2250" i="1" spc="-104" baseline="51851" dirty="0">
                <a:latin typeface="Symbol"/>
                <a:cs typeface="Symbol"/>
              </a:rPr>
              <a:t></a:t>
            </a:r>
            <a:r>
              <a:rPr sz="2250" spc="-344" baseline="51851" dirty="0">
                <a:latin typeface="Times New Roman"/>
                <a:cs typeface="Times New Roman"/>
              </a:rPr>
              <a:t> </a:t>
            </a:r>
            <a:r>
              <a:rPr sz="2700" spc="-208" baseline="40123" dirty="0">
                <a:latin typeface="Symbol"/>
                <a:cs typeface="Symbol"/>
              </a:rPr>
              <a:t></a:t>
            </a:r>
            <a:r>
              <a:rPr sz="2700" spc="-150" baseline="40123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Times New Roman"/>
                <a:cs typeface="Times New Roman"/>
              </a:rPr>
              <a:t>)</a:t>
            </a:r>
            <a:r>
              <a:rPr spc="30" baseline="4629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baseline="4629" dirty="0">
                <a:latin typeface="Times New Roman"/>
                <a:cs typeface="Times New Roman"/>
              </a:rPr>
              <a:t> </a:t>
            </a:r>
            <a:r>
              <a:rPr spc="-194" baseline="4629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134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y</a:t>
            </a:r>
            <a:r>
              <a:rPr i="1" spc="-418" baseline="4629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Symbol"/>
                <a:cs typeface="Symbol"/>
              </a:rPr>
              <a:t></a:t>
            </a:r>
            <a:r>
              <a:rPr i="1" spc="254" baseline="4629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Symbol"/>
                <a:cs typeface="Symbol"/>
              </a:rPr>
              <a:t></a:t>
            </a:r>
            <a:r>
              <a:rPr i="1" spc="134" baseline="4629" dirty="0">
                <a:latin typeface="Times New Roman"/>
                <a:cs typeface="Times New Roman"/>
              </a:rPr>
              <a:t>e</a:t>
            </a:r>
            <a:r>
              <a:rPr sz="2100" baseline="51587" dirty="0">
                <a:latin typeface="Symbol"/>
                <a:cs typeface="Symbol"/>
              </a:rPr>
              <a:t></a:t>
            </a:r>
            <a:r>
              <a:rPr sz="2100" spc="30" baseline="51587" dirty="0">
                <a:latin typeface="Times New Roman"/>
                <a:cs typeface="Times New Roman"/>
              </a:rPr>
              <a:t> </a:t>
            </a:r>
            <a:r>
              <a:rPr sz="2100" i="1" spc="-44" baseline="51587" dirty="0">
                <a:latin typeface="Times New Roman"/>
                <a:cs typeface="Times New Roman"/>
              </a:rPr>
              <a:t>j</a:t>
            </a:r>
            <a:r>
              <a:rPr sz="2250" i="1" baseline="48148" dirty="0">
                <a:latin typeface="Symbol"/>
                <a:cs typeface="Symbol"/>
              </a:rPr>
              <a:t></a:t>
            </a:r>
            <a:r>
              <a:rPr sz="2100" i="1" baseline="51587" dirty="0">
                <a:latin typeface="Times New Roman"/>
                <a:cs typeface="Times New Roman"/>
              </a:rPr>
              <a:t>n  </a:t>
            </a:r>
            <a:r>
              <a:rPr sz="2100" i="1" spc="-104" baseline="51587" dirty="0">
                <a:latin typeface="Times New Roman"/>
                <a:cs typeface="Times New Roman"/>
              </a:rPr>
              <a:t> </a:t>
            </a:r>
            <a:r>
              <a:rPr spc="30" baseline="4629" dirty="0">
                <a:latin typeface="Symbol"/>
                <a:cs typeface="Symbol"/>
              </a:rPr>
              <a:t></a:t>
            </a:r>
            <a:r>
              <a:rPr baseline="4629" dirty="0">
                <a:latin typeface="Times New Roman"/>
                <a:cs typeface="Times New Roman"/>
              </a:rPr>
              <a:t> </a:t>
            </a:r>
            <a:r>
              <a:rPr spc="-194" baseline="4629" dirty="0">
                <a:latin typeface="Times New Roman"/>
                <a:cs typeface="Times New Roman"/>
              </a:rPr>
              <a:t> </a:t>
            </a: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150" baseline="-6172" dirty="0">
                <a:latin typeface="Times New Roman"/>
                <a:cs typeface="Times New Roman"/>
              </a:rPr>
              <a:t> </a:t>
            </a:r>
            <a:r>
              <a:rPr spc="-1394" baseline="4629" dirty="0">
                <a:latin typeface="Symbol"/>
                <a:cs typeface="Symbol"/>
              </a:rPr>
              <a:t></a:t>
            </a:r>
            <a:r>
              <a:rPr spc="14" baseline="-16203" dirty="0">
                <a:latin typeface="Symbol"/>
                <a:cs typeface="Symbol"/>
              </a:rPr>
              <a:t></a:t>
            </a:r>
            <a:r>
              <a:rPr spc="-584" baseline="-16203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64" baseline="4629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Symbol"/>
                <a:cs typeface="Symbol"/>
              </a:rPr>
              <a:t></a:t>
            </a:r>
            <a:r>
              <a:rPr i="1" spc="270" baseline="4629" dirty="0">
                <a:latin typeface="Times New Roman"/>
                <a:cs typeface="Times New Roman"/>
              </a:rPr>
              <a:t>n</a:t>
            </a:r>
            <a:r>
              <a:rPr sz="3200" spc="-120" dirty="0">
                <a:latin typeface="Symbol"/>
                <a:cs typeface="Symbol"/>
              </a:rPr>
              <a:t></a:t>
            </a:r>
            <a:r>
              <a:rPr spc="-88" baseline="4629" dirty="0">
                <a:latin typeface="Times New Roman"/>
                <a:cs typeface="Times New Roman"/>
              </a:rPr>
              <a:t>.</a:t>
            </a:r>
            <a:r>
              <a:rPr i="1" spc="30" baseline="4629" dirty="0">
                <a:latin typeface="Times New Roman"/>
                <a:cs typeface="Times New Roman"/>
              </a:rPr>
              <a:t>w</a:t>
            </a:r>
            <a:r>
              <a:rPr i="1" spc="-584" baseline="4629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Symbol"/>
                <a:cs typeface="Symbol"/>
              </a:rPr>
              <a:t></a:t>
            </a:r>
            <a:r>
              <a:rPr i="1" spc="270" baseline="4629" dirty="0">
                <a:latin typeface="Times New Roman"/>
                <a:cs typeface="Times New Roman"/>
              </a:rPr>
              <a:t>n</a:t>
            </a:r>
            <a:r>
              <a:rPr sz="3200" spc="-180" dirty="0">
                <a:latin typeface="Symbol"/>
                <a:cs typeface="Symbol"/>
              </a:rPr>
              <a:t></a:t>
            </a:r>
            <a:r>
              <a:rPr spc="-1394" baseline="4629" dirty="0">
                <a:latin typeface="Symbol"/>
                <a:cs typeface="Symbol"/>
              </a:rPr>
              <a:t></a:t>
            </a:r>
            <a:r>
              <a:rPr spc="14" baseline="-16203" dirty="0">
                <a:latin typeface="Symbol"/>
                <a:cs typeface="Symbol"/>
              </a:rPr>
              <a:t></a:t>
            </a:r>
            <a:r>
              <a:rPr spc="-404" baseline="-16203" dirty="0">
                <a:latin typeface="Times New Roman"/>
                <a:cs typeface="Times New Roman"/>
              </a:rPr>
              <a:t> </a:t>
            </a:r>
            <a:r>
              <a:rPr i="1" spc="150" baseline="4629" dirty="0">
                <a:latin typeface="Times New Roman"/>
                <a:cs typeface="Times New Roman"/>
              </a:rPr>
              <a:t>e</a:t>
            </a:r>
            <a:r>
              <a:rPr sz="2100" baseline="51587" dirty="0">
                <a:latin typeface="Symbol"/>
                <a:cs typeface="Symbol"/>
              </a:rPr>
              <a:t></a:t>
            </a:r>
            <a:r>
              <a:rPr sz="2100" spc="30" baseline="51587" dirty="0">
                <a:latin typeface="Times New Roman"/>
                <a:cs typeface="Times New Roman"/>
              </a:rPr>
              <a:t> </a:t>
            </a:r>
            <a:r>
              <a:rPr sz="2100" i="1" spc="-44" baseline="51587" dirty="0">
                <a:latin typeface="Times New Roman"/>
                <a:cs typeface="Times New Roman"/>
              </a:rPr>
              <a:t>j</a:t>
            </a:r>
            <a:r>
              <a:rPr sz="2250" i="1" spc="-14" baseline="48148" dirty="0">
                <a:latin typeface="Symbol"/>
                <a:cs typeface="Symbol"/>
              </a:rPr>
              <a:t></a:t>
            </a:r>
            <a:r>
              <a:rPr sz="2100" i="1" baseline="51587" dirty="0">
                <a:latin typeface="Times New Roman"/>
                <a:cs typeface="Times New Roman"/>
              </a:rPr>
              <a:t>n</a:t>
            </a:r>
            <a:endParaRPr sz="2100" baseline="51587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04344" y="10012327"/>
            <a:ext cx="60325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pc="40" dirty="0" smtClean="0">
                <a:latin typeface="Symbol"/>
                <a:cs typeface="Symbol"/>
              </a:rPr>
              <a:t></a:t>
            </a:r>
            <a:r>
              <a:rPr spc="-260" dirty="0" smtClean="0">
                <a:latin typeface="Times New Roman"/>
                <a:cs typeface="Times New Roman"/>
              </a:rPr>
              <a:t> </a:t>
            </a:r>
            <a:r>
              <a:rPr sz="2400" spc="10" dirty="0" smtClean="0">
                <a:latin typeface="Symbol"/>
                <a:cs typeface="Symbol"/>
              </a:rPr>
              <a:t>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633816" y="11098893"/>
            <a:ext cx="220978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2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96523" y="11206159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26969" y="11206159"/>
            <a:ext cx="17018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spc="1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96524" y="11394178"/>
            <a:ext cx="250063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2354580" algn="l"/>
              </a:tabLst>
            </a:pPr>
            <a:r>
              <a:rPr sz="2400" spc="130" dirty="0">
                <a:latin typeface="Symbol"/>
                <a:cs typeface="Symbol"/>
              </a:rPr>
              <a:t></a:t>
            </a:r>
            <a:r>
              <a:rPr sz="1400" i="1" spc="80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233056" y="10966371"/>
            <a:ext cx="144145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spcBef>
                <a:spcPts val="260"/>
              </a:spcBef>
            </a:pPr>
            <a:r>
              <a:rPr sz="5400" spc="60" baseline="-6172" dirty="0">
                <a:latin typeface="Symbol"/>
                <a:cs typeface="Symbol"/>
              </a:rPr>
              <a:t></a:t>
            </a:r>
            <a:r>
              <a:rPr sz="5400" spc="-284" baseline="-6172" dirty="0">
                <a:latin typeface="Times New Roman"/>
                <a:cs typeface="Times New Roman"/>
              </a:rPr>
              <a:t> </a:t>
            </a:r>
            <a:r>
              <a:rPr i="1" spc="14" baseline="4629" dirty="0">
                <a:latin typeface="Times New Roman"/>
                <a:cs typeface="Times New Roman"/>
              </a:rPr>
              <a:t>w</a:t>
            </a:r>
            <a:r>
              <a:rPr sz="3200" spc="10" dirty="0">
                <a:latin typeface="Symbol"/>
                <a:cs typeface="Symbol"/>
              </a:rPr>
              <a:t></a:t>
            </a:r>
            <a:r>
              <a:rPr i="1" spc="14" baseline="4629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Symbol"/>
                <a:cs typeface="Symbol"/>
              </a:rPr>
              <a:t></a:t>
            </a:r>
            <a:r>
              <a:rPr spc="14" baseline="4629" dirty="0">
                <a:latin typeface="Times New Roman"/>
                <a:cs typeface="Times New Roman"/>
              </a:rPr>
              <a:t>.</a:t>
            </a:r>
            <a:r>
              <a:rPr i="1" spc="14" baseline="4629" dirty="0">
                <a:latin typeface="Times New Roman"/>
                <a:cs typeface="Times New Roman"/>
              </a:rPr>
              <a:t>e</a:t>
            </a:r>
            <a:endParaRPr baseline="462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087244" y="10052691"/>
            <a:ext cx="17907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pc="10" dirty="0">
                <a:latin typeface="Symbol"/>
                <a:cs typeface="Symbol"/>
              </a:rPr>
              <a:t></a:t>
            </a:r>
            <a:endParaRPr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87048" y="9744149"/>
            <a:ext cx="796290" cy="6283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  <a:tabLst>
                <a:tab pos="544830" algn="l"/>
              </a:tabLst>
            </a:pPr>
            <a:r>
              <a:rPr spc="14" baseline="-23148" dirty="0">
                <a:latin typeface="Symbol"/>
                <a:cs typeface="Symbol"/>
              </a:rPr>
              <a:t></a:t>
            </a:r>
            <a:r>
              <a:rPr spc="14" baseline="-23148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Symbol"/>
                <a:cs typeface="Symbol"/>
              </a:rPr>
              <a:t></a:t>
            </a:r>
            <a:endParaRPr sz="1500" dirty="0">
              <a:latin typeface="Symbol"/>
              <a:cs typeface="Symbol"/>
            </a:endParaRPr>
          </a:p>
          <a:p>
            <a:pPr marR="93980" algn="ctr">
              <a:spcBef>
                <a:spcPts val="60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400" u="sng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94179" y="10305455"/>
            <a:ext cx="24892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400" spc="-10" dirty="0">
                <a:latin typeface="Arial"/>
                <a:cs typeface="Arial"/>
              </a:rPr>
              <a:t>2</a:t>
            </a:r>
            <a:r>
              <a:rPr sz="1500" i="1" spc="-50" dirty="0">
                <a:latin typeface="Symbol"/>
                <a:cs typeface="Symbol"/>
              </a:rPr>
              <a:t>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66330" y="11054701"/>
            <a:ext cx="17907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pc="10" dirty="0">
                <a:latin typeface="Symbol"/>
                <a:cs typeface="Symbol"/>
              </a:rPr>
              <a:t></a:t>
            </a:r>
            <a:endParaRPr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47217" y="11082175"/>
            <a:ext cx="2423160" cy="419346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  <a:tabLst>
                <a:tab pos="990600" algn="l"/>
                <a:tab pos="1920238" algn="l"/>
              </a:tabLst>
            </a:pPr>
            <a:r>
              <a:rPr sz="2400" spc="20" dirty="0">
                <a:latin typeface="Symbol"/>
                <a:cs typeface="Symbol"/>
              </a:rPr>
              <a:t>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100" baseline="31746" dirty="0">
                <a:latin typeface="Arial"/>
                <a:cs typeface="Arial"/>
              </a:rPr>
              <a:t>1 </a:t>
            </a:r>
            <a:r>
              <a:rPr sz="2100" spc="88" baseline="31746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i="1" spc="20" dirty="0">
                <a:latin typeface="Times New Roman"/>
                <a:cs typeface="Times New Roman"/>
              </a:rPr>
              <a:t>X </a:t>
            </a:r>
            <a:r>
              <a:rPr sz="2400" i="1" spc="38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e	</a:t>
            </a:r>
            <a:r>
              <a:rPr sz="2400" i="1" spc="70" dirty="0">
                <a:latin typeface="Times New Roman"/>
                <a:cs typeface="Times New Roman"/>
              </a:rPr>
              <a:t>d</a:t>
            </a:r>
            <a:r>
              <a:rPr sz="2500" i="1" spc="70" dirty="0">
                <a:latin typeface="Symbol"/>
                <a:cs typeface="Symbol"/>
              </a:rPr>
              <a:t></a:t>
            </a:r>
            <a:r>
              <a:rPr sz="2400" spc="7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73317" y="11307441"/>
            <a:ext cx="248920" cy="2551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1400" spc="-10" dirty="0">
                <a:latin typeface="Arial"/>
                <a:cs typeface="Arial"/>
              </a:rPr>
              <a:t>2</a:t>
            </a:r>
            <a:r>
              <a:rPr sz="1500" i="1" spc="-50" dirty="0">
                <a:latin typeface="Symbol"/>
                <a:cs typeface="Symbol"/>
              </a:rPr>
              <a:t></a:t>
            </a:r>
            <a:endParaRPr sz="1500" dirty="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839274" y="10904529"/>
            <a:ext cx="74803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</a:pPr>
            <a:r>
              <a:rPr sz="24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-3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250" i="1" spc="-74" baseline="44444" dirty="0">
                <a:latin typeface="Symbol"/>
                <a:cs typeface="Symbol"/>
              </a:rPr>
              <a:t></a:t>
            </a:r>
            <a:endParaRPr sz="2250" baseline="44444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853902" y="11184680"/>
            <a:ext cx="765810" cy="587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spcBef>
                <a:spcPts val="260"/>
              </a:spcBef>
            </a:pPr>
            <a:r>
              <a:rPr sz="2400" spc="-90" dirty="0">
                <a:latin typeface="Arial"/>
                <a:cs typeface="Arial"/>
              </a:rPr>
              <a:t>2</a:t>
            </a:r>
            <a:r>
              <a:rPr sz="2500" i="1" spc="-90" dirty="0">
                <a:latin typeface="Symbol"/>
                <a:cs typeface="Symbol"/>
              </a:rPr>
              <a:t></a:t>
            </a:r>
            <a:r>
              <a:rPr sz="2500" i="1" spc="-20" dirty="0">
                <a:latin typeface="Times New Roman"/>
                <a:cs typeface="Times New Roman"/>
              </a:rPr>
              <a:t> </a:t>
            </a:r>
            <a:r>
              <a:rPr sz="5400" spc="14" baseline="15432" dirty="0">
                <a:latin typeface="Symbol"/>
                <a:cs typeface="Symbol"/>
              </a:rPr>
              <a:t></a:t>
            </a:r>
            <a:endParaRPr sz="5400" baseline="15432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35563" y="11824513"/>
            <a:ext cx="9392920" cy="4001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400" dirty="0">
                <a:latin typeface="Times New Roman"/>
                <a:cs typeface="Times New Roman"/>
              </a:rPr>
              <a:t>Hal </a:t>
            </a:r>
            <a:r>
              <a:rPr sz="2400" spc="10" dirty="0">
                <a:latin typeface="Times New Roman"/>
                <a:cs typeface="Times New Roman"/>
              </a:rPr>
              <a:t>ini disebut </a:t>
            </a:r>
            <a:r>
              <a:rPr sz="2400" dirty="0">
                <a:latin typeface="Times New Roman"/>
                <a:cs typeface="Times New Roman"/>
              </a:rPr>
              <a:t>teorema "windowing", konvolusi dikawasan frekuensi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dijital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20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7156" y="2038858"/>
            <a:ext cx="1126490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20" y="0"/>
                </a:lnTo>
              </a:path>
            </a:pathLst>
          </a:custGeom>
          <a:ln w="8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047848" y="2904594"/>
            <a:ext cx="7031990" cy="2295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0330">
              <a:spcBef>
                <a:spcPts val="600"/>
              </a:spcBef>
              <a:tabLst>
                <a:tab pos="603250" algn="l"/>
              </a:tabLst>
            </a:pPr>
            <a:r>
              <a:rPr lang="en-US" sz="2600" spc="10" dirty="0" smtClean="0">
                <a:latin typeface="Times New Roman"/>
                <a:cs typeface="Times New Roman"/>
              </a:rPr>
              <a:t>j. </a:t>
            </a:r>
            <a:r>
              <a:rPr sz="2600" spc="10" dirty="0" err="1" smtClean="0">
                <a:latin typeface="Times New Roman"/>
                <a:cs typeface="Times New Roman"/>
              </a:rPr>
              <a:t>Konjugasi</a:t>
            </a:r>
            <a:endParaRPr sz="2600" dirty="0" smtClean="0">
              <a:latin typeface="Times New Roman"/>
              <a:cs typeface="Times New Roman"/>
            </a:endParaRPr>
          </a:p>
          <a:p>
            <a:pPr marL="643890">
              <a:spcBef>
                <a:spcPts val="530"/>
              </a:spcBef>
            </a:pPr>
            <a:r>
              <a:rPr sz="3900" spc="-14" baseline="4273" dirty="0" err="1" smtClean="0">
                <a:latin typeface="Times New Roman"/>
                <a:cs typeface="Times New Roman"/>
              </a:rPr>
              <a:t>Bila</a:t>
            </a:r>
            <a:r>
              <a:rPr sz="3900" spc="-14" baseline="4273" dirty="0" smtClean="0">
                <a:latin typeface="Times New Roman"/>
                <a:cs typeface="Times New Roman"/>
              </a:rPr>
              <a:t> </a:t>
            </a:r>
            <a:r>
              <a:rPr sz="3900" i="1" spc="14" baseline="4273" dirty="0">
                <a:latin typeface="Times New Roman"/>
                <a:cs typeface="Times New Roman"/>
              </a:rPr>
              <a:t>x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900" spc="44" baseline="4273" dirty="0">
                <a:latin typeface="Symbol"/>
                <a:cs typeface="Symbol"/>
              </a:rPr>
              <a:t></a:t>
            </a:r>
            <a:r>
              <a:rPr sz="3900" spc="44" baseline="4273" dirty="0">
                <a:latin typeface="Times New Roman"/>
                <a:cs typeface="Times New Roman"/>
              </a:rPr>
              <a:t> </a:t>
            </a:r>
            <a:r>
              <a:rPr sz="3900" i="1" spc="30" baseline="4273" dirty="0">
                <a:latin typeface="Times New Roman"/>
                <a:cs typeface="Times New Roman"/>
              </a:rPr>
              <a:t>X </a:t>
            </a:r>
            <a:r>
              <a:rPr sz="3900" spc="14" baseline="4273" dirty="0">
                <a:latin typeface="Times New Roman"/>
                <a:cs typeface="Times New Roman"/>
              </a:rPr>
              <a:t>(</a:t>
            </a:r>
            <a:r>
              <a:rPr sz="3900" i="1" spc="14" baseline="4273" dirty="0">
                <a:latin typeface="Times New Roman"/>
                <a:cs typeface="Times New Roman"/>
              </a:rPr>
              <a:t>e </a:t>
            </a:r>
            <a:r>
              <a:rPr sz="2250" i="1" spc="-60" baseline="51851" dirty="0">
                <a:latin typeface="Times New Roman"/>
                <a:cs typeface="Times New Roman"/>
              </a:rPr>
              <a:t>j</a:t>
            </a:r>
            <a:r>
              <a:rPr sz="2400" i="1" spc="-60" baseline="48611" dirty="0">
                <a:latin typeface="Symbol"/>
                <a:cs typeface="Symbol"/>
              </a:rPr>
              <a:t></a:t>
            </a:r>
            <a:r>
              <a:rPr sz="2400" i="1" spc="-60" baseline="48611" dirty="0">
                <a:latin typeface="Times New Roman"/>
                <a:cs typeface="Times New Roman"/>
              </a:rPr>
              <a:t> </a:t>
            </a:r>
            <a:r>
              <a:rPr sz="3900" spc="14" baseline="4273" dirty="0">
                <a:latin typeface="Times New Roman"/>
                <a:cs typeface="Times New Roman"/>
              </a:rPr>
              <a:t>) </a:t>
            </a:r>
            <a:r>
              <a:rPr sz="3900" spc="-14" baseline="4273" dirty="0">
                <a:latin typeface="Times New Roman"/>
                <a:cs typeface="Times New Roman"/>
              </a:rPr>
              <a:t>maka</a:t>
            </a:r>
            <a:r>
              <a:rPr sz="3900" spc="-14" baseline="4273" dirty="0">
                <a:latin typeface="Times New Roman"/>
                <a:cs typeface="Times New Roman"/>
              </a:rPr>
              <a:t> </a:t>
            </a:r>
            <a:r>
              <a:rPr sz="3900" i="1" spc="60" baseline="4273" dirty="0">
                <a:latin typeface="Times New Roman"/>
                <a:cs typeface="Times New Roman"/>
              </a:rPr>
              <a:t>x</a:t>
            </a:r>
            <a:r>
              <a:rPr sz="2250" spc="60" baseline="51851" dirty="0">
                <a:latin typeface="Symbol"/>
                <a:cs typeface="Symbol"/>
              </a:rPr>
              <a:t></a:t>
            </a:r>
            <a:r>
              <a:rPr sz="2250" spc="60" baseline="51851" dirty="0">
                <a:latin typeface="Times New Roman"/>
                <a:cs typeface="Times New Roman"/>
              </a:rPr>
              <a:t> </a:t>
            </a:r>
            <a:r>
              <a:rPr sz="3400" spc="-40" dirty="0">
                <a:latin typeface="Symbol"/>
                <a:cs typeface="Symbol"/>
              </a:rPr>
              <a:t></a:t>
            </a:r>
            <a:r>
              <a:rPr sz="3900" i="1" spc="-60" baseline="4273" dirty="0">
                <a:latin typeface="Times New Roman"/>
                <a:cs typeface="Times New Roman"/>
              </a:rPr>
              <a:t>n</a:t>
            </a:r>
            <a:r>
              <a:rPr sz="3400" spc="-40" dirty="0">
                <a:latin typeface="Symbol"/>
                <a:cs typeface="Symbol"/>
              </a:rPr>
              <a:t>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sz="3900" spc="44" baseline="4273" dirty="0">
                <a:latin typeface="Symbol"/>
                <a:cs typeface="Symbol"/>
              </a:rPr>
              <a:t></a:t>
            </a:r>
            <a:r>
              <a:rPr sz="3900" spc="44" baseline="4273" dirty="0">
                <a:latin typeface="Times New Roman"/>
                <a:cs typeface="Times New Roman"/>
              </a:rPr>
              <a:t> </a:t>
            </a:r>
            <a:r>
              <a:rPr sz="3900" i="1" spc="30" baseline="4273" dirty="0">
                <a:latin typeface="Times New Roman"/>
                <a:cs typeface="Times New Roman"/>
              </a:rPr>
              <a:t>X </a:t>
            </a:r>
            <a:r>
              <a:rPr sz="3900" spc="60" baseline="4273" dirty="0">
                <a:latin typeface="Times New Roman"/>
                <a:cs typeface="Times New Roman"/>
              </a:rPr>
              <a:t>(</a:t>
            </a:r>
            <a:r>
              <a:rPr sz="3900" i="1" spc="60" baseline="4273" dirty="0">
                <a:latin typeface="Times New Roman"/>
                <a:cs typeface="Times New Roman"/>
              </a:rPr>
              <a:t>e</a:t>
            </a:r>
            <a:r>
              <a:rPr sz="2250" spc="60" baseline="51851" dirty="0">
                <a:latin typeface="Symbol"/>
                <a:cs typeface="Symbol"/>
              </a:rPr>
              <a:t></a:t>
            </a:r>
            <a:r>
              <a:rPr sz="2250" spc="60" baseline="51851" dirty="0">
                <a:latin typeface="Times New Roman"/>
                <a:cs typeface="Times New Roman"/>
              </a:rPr>
              <a:t> </a:t>
            </a:r>
            <a:r>
              <a:rPr sz="2250" i="1" spc="-60" baseline="51851" dirty="0">
                <a:latin typeface="Times New Roman"/>
                <a:cs typeface="Times New Roman"/>
              </a:rPr>
              <a:t>j</a:t>
            </a:r>
            <a:r>
              <a:rPr sz="2400" i="1" spc="-60" baseline="48611" dirty="0">
                <a:latin typeface="Symbol"/>
                <a:cs typeface="Symbol"/>
              </a:rPr>
              <a:t></a:t>
            </a:r>
            <a:r>
              <a:rPr sz="2400" i="1" spc="224" baseline="48611" dirty="0">
                <a:latin typeface="Times New Roman"/>
                <a:cs typeface="Times New Roman"/>
              </a:rPr>
              <a:t> </a:t>
            </a:r>
            <a:r>
              <a:rPr sz="3900" spc="14" baseline="4273" dirty="0">
                <a:latin typeface="Times New Roman"/>
                <a:cs typeface="Times New Roman"/>
              </a:rPr>
              <a:t>)</a:t>
            </a:r>
            <a:endParaRPr sz="3900" baseline="4273" dirty="0">
              <a:latin typeface="Times New Roman"/>
              <a:cs typeface="Times New Roman"/>
            </a:endParaRPr>
          </a:p>
          <a:p>
            <a:pPr marL="100330">
              <a:spcBef>
                <a:spcPts val="10"/>
              </a:spcBef>
              <a:tabLst>
                <a:tab pos="521970" algn="l"/>
              </a:tabLst>
            </a:pPr>
            <a:endParaRPr lang="en-US" sz="4000" dirty="0">
              <a:latin typeface="Times New Roman"/>
              <a:cs typeface="Times New Roman"/>
            </a:endParaRPr>
          </a:p>
          <a:p>
            <a:pPr marL="100330">
              <a:spcBef>
                <a:spcPts val="10"/>
              </a:spcBef>
              <a:tabLst>
                <a:tab pos="52197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k</a:t>
            </a:r>
            <a:r>
              <a:rPr lang="en-US" sz="4000" dirty="0" smtClean="0">
                <a:latin typeface="Times New Roman"/>
                <a:cs typeface="Times New Roman"/>
              </a:rPr>
              <a:t>. </a:t>
            </a:r>
            <a:r>
              <a:rPr sz="2600" dirty="0" err="1" smtClean="0">
                <a:latin typeface="Times New Roman"/>
                <a:cs typeface="Times New Roman"/>
              </a:rPr>
              <a:t>Teorema</a:t>
            </a:r>
            <a:r>
              <a:rPr sz="2600" spc="-30" dirty="0" smtClean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parseval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3146" y="4989936"/>
            <a:ext cx="488950" cy="555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3400" spc="-270" dirty="0">
                <a:latin typeface="Symbol"/>
                <a:cs typeface="Symbol"/>
              </a:rPr>
              <a:t></a:t>
            </a:r>
            <a:r>
              <a:rPr sz="3400" spc="100" dirty="0">
                <a:latin typeface="Times New Roman"/>
                <a:cs typeface="Times New Roman"/>
              </a:rPr>
              <a:t> </a:t>
            </a:r>
            <a:r>
              <a:rPr sz="3400" spc="-270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44714" y="4989936"/>
            <a:ext cx="488950" cy="555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3400" spc="-270" dirty="0">
                <a:latin typeface="Symbol"/>
                <a:cs typeface="Symbol"/>
              </a:rPr>
              <a:t></a:t>
            </a:r>
            <a:r>
              <a:rPr sz="3400" spc="100" dirty="0">
                <a:latin typeface="Times New Roman"/>
                <a:cs typeface="Times New Roman"/>
              </a:rPr>
              <a:t> </a:t>
            </a:r>
            <a:r>
              <a:rPr sz="3400" spc="-270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0067" y="991684"/>
            <a:ext cx="4028440" cy="453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lang="en-US" sz="2600" spc="10" dirty="0" err="1" smtClean="0">
                <a:latin typeface="Times New Roman"/>
                <a:cs typeface="Times New Roman"/>
              </a:rPr>
              <a:t>i</a:t>
            </a:r>
            <a:r>
              <a:rPr lang="en-US" sz="2600" spc="10" dirty="0" smtClean="0">
                <a:latin typeface="Times New Roman"/>
                <a:cs typeface="Times New Roman"/>
              </a:rPr>
              <a:t>.</a:t>
            </a:r>
            <a:r>
              <a:rPr sz="2600" spc="10" dirty="0" smtClean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Turunan </a:t>
            </a:r>
            <a:r>
              <a:rPr sz="2600" spc="-10" dirty="0">
                <a:latin typeface="Times New Roman"/>
                <a:cs typeface="Times New Roman"/>
              </a:rPr>
              <a:t>dalam </a:t>
            </a:r>
            <a:r>
              <a:rPr sz="2600" dirty="0">
                <a:latin typeface="Times New Roman"/>
                <a:cs typeface="Times New Roman"/>
              </a:rPr>
              <a:t>kawasan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800" i="1" spc="-120" dirty="0">
                <a:latin typeface="Symbol"/>
                <a:cs typeface="Symbol"/>
              </a:rPr>
              <a:t>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3174" y="1761563"/>
            <a:ext cx="97663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600" spc="10" dirty="0">
                <a:latin typeface="Times New Roman"/>
                <a:cs typeface="Times New Roman"/>
              </a:rPr>
              <a:t>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maka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4379" y="5069009"/>
            <a:ext cx="127508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1080770" algn="l"/>
              </a:tabLst>
            </a:pPr>
            <a:r>
              <a:rPr sz="2600" spc="-20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l</a:t>
            </a:r>
            <a:r>
              <a:rPr sz="2600" spc="10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379" y="5878077"/>
            <a:ext cx="149098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1315720" algn="l"/>
              </a:tabLst>
            </a:pPr>
            <a:r>
              <a:rPr sz="2600" spc="-30" dirty="0">
                <a:latin typeface="Times New Roman"/>
                <a:cs typeface="Times New Roman"/>
              </a:rPr>
              <a:t>m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ka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3268" y="5798449"/>
            <a:ext cx="1311910" cy="555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848360" algn="l"/>
              </a:tabLst>
            </a:pPr>
            <a:r>
              <a:rPr sz="3400" spc="-270" dirty="0">
                <a:latin typeface="Symbol"/>
                <a:cs typeface="Symbol"/>
              </a:rPr>
              <a:t></a:t>
            </a:r>
            <a:r>
              <a:rPr sz="3400" spc="-270" dirty="0">
                <a:latin typeface="Times New Roman"/>
                <a:cs typeface="Times New Roman"/>
              </a:rPr>
              <a:t> </a:t>
            </a:r>
            <a:r>
              <a:rPr sz="3400" spc="280" dirty="0">
                <a:latin typeface="Times New Roman"/>
                <a:cs typeface="Times New Roman"/>
              </a:rPr>
              <a:t> </a:t>
            </a:r>
            <a:r>
              <a:rPr sz="3400" spc="-270" dirty="0">
                <a:latin typeface="Symbol"/>
                <a:cs typeface="Symbol"/>
              </a:rPr>
              <a:t></a:t>
            </a:r>
            <a:r>
              <a:rPr sz="3400" spc="-270" dirty="0">
                <a:latin typeface="Times New Roman"/>
                <a:cs typeface="Times New Roman"/>
              </a:rPr>
              <a:t>	</a:t>
            </a:r>
            <a:r>
              <a:rPr sz="3400" spc="-270" dirty="0">
                <a:latin typeface="Symbol"/>
                <a:cs typeface="Symbol"/>
              </a:rPr>
              <a:t></a:t>
            </a:r>
            <a:r>
              <a:rPr sz="3400" spc="100" dirty="0">
                <a:latin typeface="Times New Roman"/>
                <a:cs typeface="Times New Roman"/>
              </a:rPr>
              <a:t> </a:t>
            </a:r>
            <a:r>
              <a:rPr sz="3400" spc="-270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0956" y="1743492"/>
            <a:ext cx="233678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-60" dirty="0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62057" y="1502884"/>
            <a:ext cx="1244600" cy="961800"/>
          </a:xfrm>
          <a:prstGeom prst="rect">
            <a:avLst/>
          </a:prstGeom>
        </p:spPr>
        <p:txBody>
          <a:bodyPr vert="horz" wrap="square" lIns="0" tIns="78738" rIns="0" bIns="0" rtlCol="0">
            <a:spAutoFit/>
          </a:bodyPr>
          <a:lstStyle/>
          <a:p>
            <a:pPr algn="ctr">
              <a:spcBef>
                <a:spcPts val="618"/>
              </a:spcBef>
            </a:pPr>
            <a:r>
              <a:rPr sz="2600" i="1" spc="20" dirty="0">
                <a:latin typeface="Times New Roman"/>
                <a:cs typeface="Times New Roman"/>
              </a:rPr>
              <a:t>dX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20" dirty="0">
                <a:latin typeface="Times New Roman"/>
                <a:cs typeface="Times New Roman"/>
              </a:rPr>
              <a:t>e</a:t>
            </a:r>
            <a:r>
              <a:rPr sz="2600" i="1" spc="-520" dirty="0">
                <a:latin typeface="Times New Roman"/>
                <a:cs typeface="Times New Roman"/>
              </a:rPr>
              <a:t> </a:t>
            </a:r>
            <a:r>
              <a:rPr sz="2250" i="1" spc="-74" baseline="44444" dirty="0">
                <a:latin typeface="Times New Roman"/>
                <a:cs typeface="Times New Roman"/>
              </a:rPr>
              <a:t>j</a:t>
            </a:r>
            <a:r>
              <a:rPr sz="2400" i="1" spc="-74" baseline="41666" dirty="0">
                <a:latin typeface="Symbol"/>
                <a:cs typeface="Symbol"/>
              </a:rPr>
              <a:t></a:t>
            </a:r>
            <a:r>
              <a:rPr sz="2400" i="1" spc="-74" baseline="41666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R="2540" algn="ctr">
              <a:spcBef>
                <a:spcPts val="390"/>
              </a:spcBef>
            </a:pPr>
            <a:r>
              <a:rPr sz="2600" i="1" dirty="0">
                <a:latin typeface="Times New Roman"/>
                <a:cs typeface="Times New Roman"/>
              </a:rPr>
              <a:t>d</a:t>
            </a:r>
            <a:r>
              <a:rPr sz="2800" i="1" dirty="0">
                <a:latin typeface="Symbol"/>
                <a:cs typeface="Symbol"/>
              </a:rPr>
              <a:t>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4379" y="1682491"/>
            <a:ext cx="5692140" cy="555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3966210" algn="l"/>
              </a:tabLst>
            </a:pPr>
            <a:r>
              <a:rPr sz="3900" spc="-14" baseline="4273" dirty="0">
                <a:latin typeface="Times New Roman"/>
                <a:cs typeface="Times New Roman"/>
              </a:rPr>
              <a:t>Bila </a:t>
            </a:r>
            <a:r>
              <a:rPr sz="3900" i="1" spc="14" baseline="4273" dirty="0">
                <a:latin typeface="Times New Roman"/>
                <a:cs typeface="Times New Roman"/>
              </a:rPr>
              <a:t>x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r>
              <a:rPr sz="3400" spc="-50" dirty="0">
                <a:latin typeface="Times New Roman"/>
                <a:cs typeface="Times New Roman"/>
              </a:rPr>
              <a:t>  </a:t>
            </a:r>
            <a:r>
              <a:rPr sz="3900" spc="44" baseline="4273" dirty="0">
                <a:latin typeface="Symbol"/>
                <a:cs typeface="Symbol"/>
              </a:rPr>
              <a:t></a:t>
            </a:r>
            <a:r>
              <a:rPr sz="3900" spc="270" baseline="4273" dirty="0">
                <a:latin typeface="Times New Roman"/>
                <a:cs typeface="Times New Roman"/>
              </a:rPr>
              <a:t> </a:t>
            </a:r>
            <a:r>
              <a:rPr sz="3900" i="1" spc="30" baseline="4273" dirty="0">
                <a:latin typeface="Times New Roman"/>
                <a:cs typeface="Times New Roman"/>
              </a:rPr>
              <a:t>X</a:t>
            </a:r>
            <a:r>
              <a:rPr sz="3900" i="1" spc="-284" baseline="4273" dirty="0">
                <a:latin typeface="Times New Roman"/>
                <a:cs typeface="Times New Roman"/>
              </a:rPr>
              <a:t> </a:t>
            </a:r>
            <a:r>
              <a:rPr sz="3900" spc="14" baseline="4273" dirty="0">
                <a:latin typeface="Times New Roman"/>
                <a:cs typeface="Times New Roman"/>
              </a:rPr>
              <a:t>(</a:t>
            </a:r>
            <a:r>
              <a:rPr sz="3900" i="1" spc="14" baseline="4273" dirty="0">
                <a:latin typeface="Times New Roman"/>
                <a:cs typeface="Times New Roman"/>
              </a:rPr>
              <a:t>e	</a:t>
            </a:r>
            <a:r>
              <a:rPr sz="3900" i="1" spc="-14" baseline="4273" dirty="0">
                <a:latin typeface="Times New Roman"/>
                <a:cs typeface="Times New Roman"/>
              </a:rPr>
              <a:t>n</a:t>
            </a:r>
            <a:r>
              <a:rPr sz="3900" spc="-14" baseline="4273" dirty="0">
                <a:latin typeface="Times New Roman"/>
                <a:cs typeface="Times New Roman"/>
              </a:rPr>
              <a:t>.</a:t>
            </a:r>
            <a:r>
              <a:rPr sz="3900" i="1" spc="-14" baseline="4273" dirty="0">
                <a:latin typeface="Times New Roman"/>
                <a:cs typeface="Times New Roman"/>
              </a:rPr>
              <a:t>x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900" spc="44" baseline="4273" dirty="0">
                <a:latin typeface="Symbol"/>
                <a:cs typeface="Symbol"/>
              </a:rPr>
              <a:t></a:t>
            </a:r>
            <a:r>
              <a:rPr sz="3900" spc="450" baseline="4273" dirty="0">
                <a:latin typeface="Times New Roman"/>
                <a:cs typeface="Times New Roman"/>
              </a:rPr>
              <a:t> </a:t>
            </a:r>
            <a:r>
              <a:rPr sz="3900" i="1" spc="14" baseline="4273" dirty="0">
                <a:latin typeface="Times New Roman"/>
                <a:cs typeface="Times New Roman"/>
              </a:rPr>
              <a:t>j</a:t>
            </a:r>
            <a:endParaRPr sz="3900" baseline="427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1426" y="5050938"/>
            <a:ext cx="233678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-60" dirty="0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82876" y="5050938"/>
            <a:ext cx="233678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-60" dirty="0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0791" y="5069009"/>
            <a:ext cx="471678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1397000" algn="l"/>
                <a:tab pos="2635250" algn="l"/>
                <a:tab pos="3166110" algn="l"/>
                <a:tab pos="4578350" algn="l"/>
              </a:tabLst>
            </a:pPr>
            <a:r>
              <a:rPr sz="2600" spc="30" dirty="0">
                <a:latin typeface="Symbol"/>
                <a:cs typeface="Symbol"/>
              </a:rPr>
              <a:t>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X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14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30" dirty="0">
                <a:latin typeface="Symbol"/>
                <a:cs typeface="Symbol"/>
              </a:rPr>
              <a:t>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X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1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2218" y="5296861"/>
            <a:ext cx="15875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62130" y="5296861"/>
            <a:ext cx="331597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  <a:tabLst>
                <a:tab pos="1621790" algn="l"/>
                <a:tab pos="3181350" algn="l"/>
              </a:tabLst>
            </a:pPr>
            <a:r>
              <a:rPr sz="1500" spc="10" dirty="0">
                <a:latin typeface="Arial"/>
                <a:cs typeface="Arial"/>
              </a:rPr>
              <a:t>1	2	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0776" y="6155650"/>
            <a:ext cx="429258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070" y="0"/>
                </a:lnTo>
              </a:path>
            </a:pathLst>
          </a:custGeom>
          <a:ln w="8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0" name="object 20"/>
          <p:cNvSpPr/>
          <p:nvPr/>
        </p:nvSpPr>
        <p:spPr>
          <a:xfrm>
            <a:off x="10582205" y="6989184"/>
            <a:ext cx="0" cy="44704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58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" name="object 21"/>
          <p:cNvSpPr/>
          <p:nvPr/>
        </p:nvSpPr>
        <p:spPr>
          <a:xfrm>
            <a:off x="11290223" y="6989184"/>
            <a:ext cx="0" cy="44704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58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" name="object 22"/>
          <p:cNvSpPr/>
          <p:nvPr/>
        </p:nvSpPr>
        <p:spPr>
          <a:xfrm>
            <a:off x="11728638" y="7212442"/>
            <a:ext cx="427990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32" y="0"/>
                </a:lnTo>
              </a:path>
            </a:pathLst>
          </a:custGeom>
          <a:ln w="8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3" name="object 23"/>
          <p:cNvSpPr/>
          <p:nvPr/>
        </p:nvSpPr>
        <p:spPr>
          <a:xfrm>
            <a:off x="12585199" y="6973615"/>
            <a:ext cx="0" cy="478790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8966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4" name="object 24"/>
          <p:cNvSpPr/>
          <p:nvPr/>
        </p:nvSpPr>
        <p:spPr>
          <a:xfrm>
            <a:off x="13605575" y="6973615"/>
            <a:ext cx="0" cy="478790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8966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5" name="object 25"/>
          <p:cNvSpPr/>
          <p:nvPr/>
        </p:nvSpPr>
        <p:spPr>
          <a:xfrm>
            <a:off x="6931199" y="8391763"/>
            <a:ext cx="0" cy="478790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8980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" name="object 26"/>
          <p:cNvSpPr/>
          <p:nvPr/>
        </p:nvSpPr>
        <p:spPr>
          <a:xfrm>
            <a:off x="7951437" y="8391763"/>
            <a:ext cx="0" cy="478790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8980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" name="object 27"/>
          <p:cNvSpPr txBox="1"/>
          <p:nvPr/>
        </p:nvSpPr>
        <p:spPr>
          <a:xfrm>
            <a:off x="7811034" y="5870437"/>
            <a:ext cx="14859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Times New Roman"/>
                <a:cs typeface="Times New Roman"/>
              </a:rPr>
              <a:t>*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43460" y="6368802"/>
            <a:ext cx="22225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42291" y="5878077"/>
            <a:ext cx="2377440" cy="49244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1600">
              <a:lnSpc>
                <a:spcPts val="2450"/>
              </a:lnSpc>
              <a:spcBef>
                <a:spcPts val="240"/>
              </a:spcBef>
            </a:pPr>
            <a:r>
              <a:rPr sz="2600" i="1" spc="20" dirty="0">
                <a:latin typeface="Times New Roman"/>
                <a:cs typeface="Times New Roman"/>
              </a:rPr>
              <a:t>X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20" dirty="0">
                <a:latin typeface="Times New Roman"/>
                <a:cs typeface="Times New Roman"/>
              </a:rPr>
              <a:t>e </a:t>
            </a:r>
            <a:r>
              <a:rPr sz="2250" i="1" spc="-74" baseline="44444" dirty="0">
                <a:latin typeface="Times New Roman"/>
                <a:cs typeface="Times New Roman"/>
              </a:rPr>
              <a:t>j</a:t>
            </a:r>
            <a:r>
              <a:rPr sz="2400" i="1" spc="-74" baseline="41666" dirty="0">
                <a:latin typeface="Symbol"/>
                <a:cs typeface="Symbol"/>
              </a:rPr>
              <a:t></a:t>
            </a:r>
            <a:r>
              <a:rPr sz="2400" i="1" spc="-74" baseline="41666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).</a:t>
            </a:r>
            <a:r>
              <a:rPr sz="2600" i="1" spc="40" dirty="0">
                <a:latin typeface="Times New Roman"/>
                <a:cs typeface="Times New Roman"/>
              </a:rPr>
              <a:t>X </a:t>
            </a:r>
            <a:r>
              <a:rPr sz="2250" spc="14" baseline="44444" dirty="0">
                <a:latin typeface="Symbol"/>
                <a:cs typeface="Symbol"/>
              </a:rPr>
              <a:t></a:t>
            </a:r>
            <a:r>
              <a:rPr sz="2250" spc="14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20" dirty="0">
                <a:latin typeface="Times New Roman"/>
                <a:cs typeface="Times New Roman"/>
              </a:rPr>
              <a:t>e</a:t>
            </a:r>
            <a:r>
              <a:rPr sz="2600" i="1" spc="-290" dirty="0">
                <a:latin typeface="Times New Roman"/>
                <a:cs typeface="Times New Roman"/>
              </a:rPr>
              <a:t> </a:t>
            </a:r>
            <a:r>
              <a:rPr sz="2250" i="1" spc="-74" baseline="44444" dirty="0">
                <a:latin typeface="Times New Roman"/>
                <a:cs typeface="Times New Roman"/>
              </a:rPr>
              <a:t>j</a:t>
            </a:r>
            <a:r>
              <a:rPr sz="2400" i="1" spc="-74" baseline="41666" dirty="0">
                <a:latin typeface="Symbol"/>
                <a:cs typeface="Symbol"/>
              </a:rPr>
              <a:t></a:t>
            </a:r>
            <a:r>
              <a:rPr sz="2400" i="1" spc="-74" baseline="41666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22580">
              <a:lnSpc>
                <a:spcPts val="1130"/>
              </a:lnSpc>
              <a:tabLst>
                <a:tab pos="1450340" algn="l"/>
              </a:tabLst>
            </a:pPr>
            <a:r>
              <a:rPr sz="1500" spc="10" dirty="0">
                <a:latin typeface="Arial"/>
                <a:cs typeface="Arial"/>
              </a:rPr>
              <a:t>1	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55779" y="6935148"/>
            <a:ext cx="240028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600" spc="20" dirty="0">
                <a:latin typeface="Times New Roman"/>
                <a:cs typeface="Times New Roman"/>
              </a:rPr>
              <a:t>=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47256" y="6917061"/>
            <a:ext cx="1776730" cy="453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1600">
              <a:spcBef>
                <a:spcPts val="180"/>
              </a:spcBef>
              <a:tabLst>
                <a:tab pos="128397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X </a:t>
            </a:r>
            <a:r>
              <a:rPr sz="2600" spc="10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spc="-480" dirty="0">
                <a:latin typeface="Times New Roman"/>
                <a:cs typeface="Times New Roman"/>
              </a:rPr>
              <a:t> </a:t>
            </a:r>
            <a:r>
              <a:rPr sz="2250" i="1" spc="-60" baseline="44444" dirty="0">
                <a:latin typeface="Times New Roman"/>
                <a:cs typeface="Times New Roman"/>
              </a:rPr>
              <a:t>j</a:t>
            </a:r>
            <a:r>
              <a:rPr sz="2400" i="1" spc="-60" baseline="41666" dirty="0">
                <a:latin typeface="Symbol"/>
                <a:cs typeface="Symbol"/>
              </a:rPr>
              <a:t></a:t>
            </a:r>
            <a:r>
              <a:rPr sz="2400" i="1" spc="88" baseline="41666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	</a:t>
            </a:r>
            <a:r>
              <a:rPr sz="2600" i="1" spc="20" dirty="0">
                <a:latin typeface="Times New Roman"/>
                <a:cs typeface="Times New Roman"/>
              </a:rPr>
              <a:t>d</a:t>
            </a:r>
            <a:r>
              <a:rPr sz="2800" i="1" spc="20" dirty="0">
                <a:latin typeface="Symbol"/>
                <a:cs typeface="Symbol"/>
              </a:rPr>
              <a:t>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0667" y="7719749"/>
            <a:ext cx="768858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600" dirty="0">
                <a:latin typeface="Times New Roman"/>
                <a:cs typeface="Times New Roman"/>
              </a:rPr>
              <a:t>Teorema </a:t>
            </a:r>
            <a:r>
              <a:rPr sz="2600" spc="-10" dirty="0">
                <a:latin typeface="Times New Roman"/>
                <a:cs typeface="Times New Roman"/>
              </a:rPr>
              <a:t>parseval </a:t>
            </a:r>
            <a:r>
              <a:rPr sz="2600" spc="10" dirty="0">
                <a:latin typeface="Times New Roman"/>
                <a:cs typeface="Times New Roman"/>
              </a:rPr>
              <a:t>disebut juga </a:t>
            </a:r>
            <a:r>
              <a:rPr sz="2600" dirty="0">
                <a:latin typeface="Times New Roman"/>
                <a:cs typeface="Times New Roman"/>
              </a:rPr>
              <a:t>teorema konservasi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enerji.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71503" y="5627853"/>
            <a:ext cx="15748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26293" y="6685757"/>
            <a:ext cx="15748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298250" y="7426428"/>
            <a:ext cx="22225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75060" y="8579084"/>
            <a:ext cx="26543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49867" y="8353351"/>
            <a:ext cx="733552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spcBef>
                <a:spcPts val="240"/>
              </a:spcBef>
              <a:tabLst>
                <a:tab pos="2894330" algn="l"/>
              </a:tabLst>
            </a:pPr>
            <a:r>
              <a:rPr sz="2600" dirty="0">
                <a:latin typeface="Times New Roman"/>
                <a:cs typeface="Times New Roman"/>
              </a:rPr>
              <a:t>Fungsi </a:t>
            </a:r>
            <a:r>
              <a:rPr sz="3900" u="sng" baseline="19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250" u="sng" spc="14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2250" spc="14" baseline="33333" dirty="0">
                <a:latin typeface="Times New Roman"/>
                <a:cs typeface="Times New Roman"/>
              </a:rPr>
              <a:t>   </a:t>
            </a:r>
            <a:r>
              <a:rPr sz="2600" i="1" spc="20" dirty="0">
                <a:latin typeface="Times New Roman"/>
                <a:cs typeface="Times New Roman"/>
              </a:rPr>
              <a:t>X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20" dirty="0">
                <a:latin typeface="Times New Roman"/>
                <a:cs typeface="Times New Roman"/>
              </a:rPr>
              <a:t>e </a:t>
            </a:r>
            <a:r>
              <a:rPr sz="2250" i="1" spc="-74" baseline="44444" dirty="0">
                <a:latin typeface="Times New Roman"/>
                <a:cs typeface="Times New Roman"/>
              </a:rPr>
              <a:t>j</a:t>
            </a:r>
            <a:r>
              <a:rPr sz="2400" i="1" spc="-74" baseline="41666" dirty="0">
                <a:latin typeface="Symbol"/>
                <a:cs typeface="Symbol"/>
              </a:rPr>
              <a:t></a:t>
            </a:r>
            <a:r>
              <a:rPr sz="2400" i="1" spc="-390" baseline="41666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250" spc="14" baseline="70370" dirty="0">
                <a:latin typeface="Times New Roman"/>
                <a:cs typeface="Times New Roman"/>
              </a:rPr>
              <a:t>2	</a:t>
            </a:r>
            <a:r>
              <a:rPr sz="2600" spc="10" dirty="0">
                <a:latin typeface="Times New Roman"/>
                <a:cs typeface="Times New Roman"/>
              </a:rPr>
              <a:t>disebut </a:t>
            </a:r>
            <a:r>
              <a:rPr sz="2600" dirty="0">
                <a:latin typeface="Times New Roman"/>
                <a:cs typeface="Times New Roman"/>
              </a:rPr>
              <a:t>energy </a:t>
            </a:r>
            <a:r>
              <a:rPr sz="2600" spc="10" dirty="0">
                <a:latin typeface="Times New Roman"/>
                <a:cs typeface="Times New Roman"/>
              </a:rPr>
              <a:t>density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spectrum.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36022" y="5680821"/>
            <a:ext cx="18923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05218" y="6336136"/>
            <a:ext cx="45339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40" dirty="0">
                <a:latin typeface="Times New Roman"/>
                <a:cs typeface="Times New Roman"/>
              </a:rPr>
              <a:t>-</a:t>
            </a:r>
            <a:r>
              <a:rPr sz="1500" spc="1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00550" y="5878077"/>
            <a:ext cx="144399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  <a:tabLst>
                <a:tab pos="849630" algn="l"/>
              </a:tabLst>
            </a:pPr>
            <a:r>
              <a:rPr sz="2600" i="1" spc="10" dirty="0">
                <a:latin typeface="Times New Roman"/>
                <a:cs typeface="Times New Roman"/>
              </a:rPr>
              <a:t>n </a:t>
            </a:r>
            <a:r>
              <a:rPr sz="2600" i="1" spc="18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x	n</a:t>
            </a:r>
            <a:r>
              <a:rPr sz="2600" i="1" spc="2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29207" y="5796974"/>
            <a:ext cx="1531620" cy="63222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  <a:tabLst>
                <a:tab pos="1397000" algn="l"/>
              </a:tabLst>
            </a:pPr>
            <a:r>
              <a:rPr sz="5850" spc="44" baseline="1424" dirty="0">
                <a:latin typeface="Symbol"/>
                <a:cs typeface="Symbol"/>
              </a:rPr>
              <a:t></a:t>
            </a:r>
            <a:r>
              <a:rPr sz="5850" spc="44" baseline="1424" dirty="0">
                <a:latin typeface="Times New Roman"/>
                <a:cs typeface="Times New Roman"/>
              </a:rPr>
              <a:t> </a:t>
            </a:r>
            <a:r>
              <a:rPr sz="5850" spc="-390" baseline="1424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Arial"/>
                <a:cs typeface="Arial"/>
              </a:rPr>
              <a:t>1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220012" y="6738447"/>
            <a:ext cx="18923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89794" y="7393206"/>
            <a:ext cx="45339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40" dirty="0">
                <a:latin typeface="Times New Roman"/>
                <a:cs typeface="Times New Roman"/>
              </a:rPr>
              <a:t>-</a:t>
            </a:r>
            <a:r>
              <a:rPr sz="1500" spc="1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33580" y="6792322"/>
            <a:ext cx="5807710" cy="63222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200">
              <a:spcBef>
                <a:spcPts val="250"/>
              </a:spcBef>
            </a:pPr>
            <a:r>
              <a:rPr sz="3900" spc="-14" baseline="4273" dirty="0">
                <a:latin typeface="Times New Roman"/>
                <a:cs typeface="Times New Roman"/>
              </a:rPr>
              <a:t>Bila </a:t>
            </a:r>
            <a:r>
              <a:rPr sz="3900" i="1" spc="14" baseline="4273" dirty="0">
                <a:latin typeface="Times New Roman"/>
                <a:cs typeface="Times New Roman"/>
              </a:rPr>
              <a:t>x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900" spc="30" baseline="4273" dirty="0">
                <a:latin typeface="Times New Roman"/>
                <a:cs typeface="Times New Roman"/>
              </a:rPr>
              <a:t>= </a:t>
            </a:r>
            <a:r>
              <a:rPr sz="3900" i="1" spc="14" baseline="4273" dirty="0">
                <a:latin typeface="Times New Roman"/>
                <a:cs typeface="Times New Roman"/>
              </a:rPr>
              <a:t>x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900" spc="30" baseline="4273" dirty="0">
                <a:latin typeface="Times New Roman"/>
                <a:cs typeface="Times New Roman"/>
              </a:rPr>
              <a:t>= </a:t>
            </a:r>
            <a:r>
              <a:rPr sz="3900" i="1" spc="14" baseline="4273" dirty="0">
                <a:latin typeface="Times New Roman"/>
                <a:cs typeface="Times New Roman"/>
              </a:rPr>
              <a:t>x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900" spc="-14" baseline="4273" dirty="0">
                <a:latin typeface="Times New Roman"/>
                <a:cs typeface="Times New Roman"/>
              </a:rPr>
              <a:t>maka </a:t>
            </a:r>
            <a:r>
              <a:rPr sz="5850" spc="44" baseline="-5698" dirty="0">
                <a:latin typeface="Symbol"/>
                <a:cs typeface="Symbol"/>
              </a:rPr>
              <a:t></a:t>
            </a:r>
            <a:r>
              <a:rPr sz="5850" spc="44" baseline="-5698" dirty="0">
                <a:latin typeface="Times New Roman"/>
                <a:cs typeface="Times New Roman"/>
              </a:rPr>
              <a:t> </a:t>
            </a:r>
            <a:r>
              <a:rPr sz="3900" i="1" spc="14" baseline="4273" dirty="0">
                <a:latin typeface="Times New Roman"/>
                <a:cs typeface="Times New Roman"/>
              </a:rPr>
              <a:t>x</a:t>
            </a:r>
            <a:r>
              <a:rPr sz="3900" i="1" spc="-600" baseline="4273" dirty="0">
                <a:latin typeface="Times New Roman"/>
                <a:cs typeface="Times New Roman"/>
              </a:rPr>
              <a:t>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30458" y="6887964"/>
            <a:ext cx="189230" cy="63222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3900" spc="10" dirty="0">
                <a:latin typeface="Symbol"/>
                <a:cs typeface="Symbol"/>
              </a:rPr>
              <a:t>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14328" y="6835479"/>
            <a:ext cx="15875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42218" y="7162998"/>
            <a:ext cx="130175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  <a:tabLst>
                <a:tab pos="1168400" algn="l"/>
              </a:tabLst>
            </a:pPr>
            <a:r>
              <a:rPr sz="1500" spc="10" dirty="0">
                <a:latin typeface="Arial"/>
                <a:cs typeface="Arial"/>
              </a:rPr>
              <a:t>1	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99252" y="6677011"/>
            <a:ext cx="821690" cy="960519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7150" algn="r">
              <a:spcBef>
                <a:spcPts val="610"/>
              </a:spcBef>
              <a:tabLst>
                <a:tab pos="535940" algn="l"/>
              </a:tabLst>
            </a:pPr>
            <a:r>
              <a:rPr sz="2250" spc="14" baseline="3703" dirty="0">
                <a:latin typeface="Arial"/>
                <a:cs typeface="Arial"/>
              </a:rPr>
              <a:t>2	</a:t>
            </a:r>
            <a:r>
              <a:rPr sz="2600" spc="2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R="10160" algn="r">
              <a:spcBef>
                <a:spcPts val="390"/>
              </a:spcBef>
            </a:pPr>
            <a:r>
              <a:rPr sz="2600" spc="-140" dirty="0">
                <a:latin typeface="Arial"/>
                <a:cs typeface="Arial"/>
              </a:rPr>
              <a:t>2</a:t>
            </a:r>
            <a:r>
              <a:rPr sz="2800" i="1" spc="-90" dirty="0">
                <a:latin typeface="Symbol"/>
                <a:cs typeface="Symbol"/>
              </a:rPr>
              <a:t>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18372" y="5667886"/>
            <a:ext cx="237490" cy="43088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600" spc="2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49847" y="5971022"/>
            <a:ext cx="866140" cy="63222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200">
              <a:spcBef>
                <a:spcPts val="250"/>
              </a:spcBef>
            </a:pPr>
            <a:r>
              <a:rPr sz="2600" spc="-120" dirty="0">
                <a:latin typeface="Arial"/>
                <a:cs typeface="Arial"/>
              </a:rPr>
              <a:t>2</a:t>
            </a:r>
            <a:r>
              <a:rPr sz="2800" i="1" spc="-120" dirty="0">
                <a:latin typeface="Symbol"/>
                <a:cs typeface="Symbol"/>
              </a:rPr>
              <a:t></a:t>
            </a:r>
            <a:r>
              <a:rPr sz="2800" i="1" spc="340" dirty="0">
                <a:latin typeface="Times New Roman"/>
                <a:cs typeface="Times New Roman"/>
              </a:rPr>
              <a:t> </a:t>
            </a:r>
            <a:r>
              <a:rPr sz="5850" spc="14" baseline="15669" dirty="0">
                <a:latin typeface="Symbol"/>
                <a:cs typeface="Symbol"/>
              </a:rPr>
              <a:t></a:t>
            </a:r>
            <a:endParaRPr sz="5850" baseline="15669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872801" y="9215232"/>
            <a:ext cx="0" cy="44704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85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2" name="object 52"/>
          <p:cNvSpPr/>
          <p:nvPr/>
        </p:nvSpPr>
        <p:spPr>
          <a:xfrm>
            <a:off x="10580261" y="9215232"/>
            <a:ext cx="0" cy="44704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85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3" name="object 53"/>
          <p:cNvSpPr/>
          <p:nvPr/>
        </p:nvSpPr>
        <p:spPr>
          <a:xfrm>
            <a:off x="12143451" y="10210775"/>
            <a:ext cx="0" cy="478790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8980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4" name="object 54"/>
          <p:cNvSpPr/>
          <p:nvPr/>
        </p:nvSpPr>
        <p:spPr>
          <a:xfrm>
            <a:off x="13163829" y="10210775"/>
            <a:ext cx="0" cy="478790"/>
          </a:xfrm>
          <a:custGeom>
            <a:avLst/>
            <a:gdLst/>
            <a:ahLst/>
            <a:cxnLst/>
            <a:rect l="l" t="t" r="r" b="b"/>
            <a:pathLst>
              <a:path h="239395">
                <a:moveTo>
                  <a:pt x="0" y="0"/>
                </a:moveTo>
                <a:lnTo>
                  <a:pt x="0" y="238980"/>
                </a:lnTo>
              </a:path>
            </a:pathLst>
          </a:custGeom>
          <a:ln w="8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5" name="object 55"/>
          <p:cNvSpPr txBox="1"/>
          <p:nvPr/>
        </p:nvSpPr>
        <p:spPr>
          <a:xfrm>
            <a:off x="5500668" y="10154276"/>
            <a:ext cx="5574030" cy="453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</a:pPr>
            <a:r>
              <a:rPr sz="2600" dirty="0">
                <a:latin typeface="Times New Roman"/>
                <a:cs typeface="Times New Roman"/>
              </a:rPr>
              <a:t>sama dengan enerji </a:t>
            </a:r>
            <a:r>
              <a:rPr sz="2600" spc="-10" dirty="0">
                <a:latin typeface="Times New Roman"/>
                <a:cs typeface="Times New Roman"/>
              </a:rPr>
              <a:t>dalam </a:t>
            </a:r>
            <a:r>
              <a:rPr sz="2600" dirty="0">
                <a:latin typeface="Times New Roman"/>
                <a:cs typeface="Times New Roman"/>
              </a:rPr>
              <a:t>kawasan </a:t>
            </a:r>
            <a:r>
              <a:rPr sz="2800" i="1" spc="-120" dirty="0">
                <a:latin typeface="Symbol"/>
                <a:cs typeface="Symbol"/>
              </a:rPr>
              <a:t></a:t>
            </a:r>
            <a:r>
              <a:rPr sz="2800" i="1" spc="22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Symbol"/>
                <a:cs typeface="Symbol"/>
              </a:rPr>
              <a:t>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5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55546" y="10154348"/>
            <a:ext cx="233678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i="1" spc="-30" dirty="0">
                <a:latin typeface="Times New Roman"/>
                <a:cs typeface="Times New Roman"/>
              </a:rPr>
              <a:t>j</a:t>
            </a:r>
            <a:r>
              <a:rPr sz="1600" i="1" spc="-60" dirty="0">
                <a:latin typeface="Symbol"/>
                <a:cs typeface="Symbol"/>
              </a:rPr>
              <a:t>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185245" y="10154276"/>
            <a:ext cx="1645920" cy="453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spcBef>
                <a:spcPts val="180"/>
              </a:spcBef>
              <a:tabLst>
                <a:tab pos="838200" algn="l"/>
                <a:tab pos="120777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X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130" dirty="0">
                <a:latin typeface="Times New Roman"/>
                <a:cs typeface="Times New Roman"/>
              </a:rPr>
              <a:t>d</a:t>
            </a:r>
            <a:r>
              <a:rPr sz="2800" i="1" spc="-120" dirty="0">
                <a:latin typeface="Symbol"/>
                <a:cs typeface="Symbol"/>
              </a:rPr>
              <a:t>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883989" y="9922861"/>
            <a:ext cx="15748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856504" y="10663716"/>
            <a:ext cx="222250" cy="27186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600" i="1" spc="-50" dirty="0">
                <a:latin typeface="Symbol"/>
                <a:cs typeface="Symbol"/>
              </a:rPr>
              <a:t>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261492" y="9913967"/>
            <a:ext cx="480058" cy="968535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40640" marR="10160" indent="-16510">
              <a:lnSpc>
                <a:spcPct val="112500"/>
              </a:lnSpc>
              <a:spcBef>
                <a:spcPts val="230"/>
              </a:spcBef>
            </a:pPr>
            <a:r>
              <a:rPr sz="26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sng" spc="-40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 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2</a:t>
            </a:r>
            <a:r>
              <a:rPr sz="2800" i="1" spc="-110" dirty="0">
                <a:latin typeface="Symbol"/>
                <a:cs typeface="Symbol"/>
              </a:rPr>
              <a:t>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510608" y="8964383"/>
            <a:ext cx="18923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379832" y="9619200"/>
            <a:ext cx="45339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40" dirty="0">
                <a:latin typeface="Times New Roman"/>
                <a:cs typeface="Times New Roman"/>
              </a:rPr>
              <a:t>-</a:t>
            </a:r>
            <a:r>
              <a:rPr sz="1500" spc="1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49867" y="9018398"/>
            <a:ext cx="5181600" cy="63222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6200">
              <a:spcBef>
                <a:spcPts val="250"/>
              </a:spcBef>
            </a:pPr>
            <a:r>
              <a:rPr sz="3900" baseline="4273" dirty="0">
                <a:latin typeface="Times New Roman"/>
                <a:cs typeface="Times New Roman"/>
              </a:rPr>
              <a:t>Enerji </a:t>
            </a:r>
            <a:r>
              <a:rPr sz="3900" spc="-14" baseline="4273" dirty="0">
                <a:latin typeface="Times New Roman"/>
                <a:cs typeface="Times New Roman"/>
              </a:rPr>
              <a:t>dalam </a:t>
            </a:r>
            <a:r>
              <a:rPr sz="3900" baseline="4273" dirty="0">
                <a:latin typeface="Times New Roman"/>
                <a:cs typeface="Times New Roman"/>
              </a:rPr>
              <a:t>kawasan </a:t>
            </a:r>
            <a:r>
              <a:rPr sz="3900" spc="14" baseline="4273" dirty="0">
                <a:latin typeface="Times New Roman"/>
                <a:cs typeface="Times New Roman"/>
              </a:rPr>
              <a:t>n </a:t>
            </a:r>
            <a:r>
              <a:rPr sz="3900" spc="44" baseline="4273" dirty="0">
                <a:latin typeface="Symbol"/>
                <a:cs typeface="Symbol"/>
              </a:rPr>
              <a:t></a:t>
            </a:r>
            <a:r>
              <a:rPr sz="3900" spc="44" baseline="4273" dirty="0">
                <a:latin typeface="Times New Roman"/>
                <a:cs typeface="Times New Roman"/>
              </a:rPr>
              <a:t> </a:t>
            </a:r>
            <a:r>
              <a:rPr sz="5850" spc="44" baseline="-5698" dirty="0">
                <a:latin typeface="Symbol"/>
                <a:cs typeface="Symbol"/>
              </a:rPr>
              <a:t></a:t>
            </a:r>
            <a:r>
              <a:rPr sz="5850" spc="44" baseline="-5698" dirty="0">
                <a:latin typeface="Times New Roman"/>
                <a:cs typeface="Times New Roman"/>
              </a:rPr>
              <a:t> </a:t>
            </a:r>
            <a:r>
              <a:rPr sz="3900" i="1" spc="14" baseline="4273" dirty="0">
                <a:latin typeface="Times New Roman"/>
                <a:cs typeface="Times New Roman"/>
              </a:rPr>
              <a:t>x</a:t>
            </a:r>
            <a:r>
              <a:rPr sz="3900" i="1" spc="164" baseline="4273" dirty="0">
                <a:latin typeface="Times New Roman"/>
                <a:cs typeface="Times New Roman"/>
              </a:rPr>
              <a:t> </a:t>
            </a:r>
            <a:r>
              <a:rPr sz="3400" spc="-50" dirty="0">
                <a:latin typeface="Symbol"/>
                <a:cs typeface="Symbol"/>
              </a:rPr>
              <a:t></a:t>
            </a:r>
            <a:r>
              <a:rPr sz="3900" i="1" spc="-74" baseline="4273" dirty="0">
                <a:latin typeface="Times New Roman"/>
                <a:cs typeface="Times New Roman"/>
              </a:rPr>
              <a:t>n</a:t>
            </a:r>
            <a:r>
              <a:rPr sz="3400" spc="-50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888710" y="10125236"/>
            <a:ext cx="189230" cy="63222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3900" spc="10" dirty="0">
                <a:latin typeface="Symbol"/>
                <a:cs typeface="Symbol"/>
              </a:rPr>
              <a:t>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589014" y="9077041"/>
            <a:ext cx="15875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172582" y="10072583"/>
            <a:ext cx="158750" cy="259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8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6704" y="602348"/>
            <a:ext cx="16762095" cy="2894382"/>
          </a:xfrm>
          <a:prstGeom prst="rect">
            <a:avLst/>
          </a:prstGeom>
        </p:spPr>
        <p:txBody>
          <a:bodyPr vert="horz" wrap="square" lIns="0" tIns="240030" rIns="0" bIns="0" rtlCol="0">
            <a:spAutoFit/>
          </a:bodyPr>
          <a:lstStyle/>
          <a:p>
            <a:pPr marL="24130" lvl="1" indent="0">
              <a:spcBef>
                <a:spcPts val="1890"/>
              </a:spcBef>
              <a:tabLst>
                <a:tab pos="647700" algn="l"/>
              </a:tabLst>
            </a:pPr>
            <a:r>
              <a:rPr sz="4400" b="1" dirty="0">
                <a:latin typeface="Times New Roman"/>
                <a:cs typeface="Times New Roman"/>
              </a:rPr>
              <a:t>Karakteristik </a:t>
            </a:r>
            <a:r>
              <a:rPr sz="4400" b="1" spc="-10" dirty="0">
                <a:latin typeface="Times New Roman"/>
                <a:cs typeface="Times New Roman"/>
              </a:rPr>
              <a:t>Domain Frekuensi </a:t>
            </a:r>
            <a:r>
              <a:rPr sz="4400" b="1" dirty="0">
                <a:latin typeface="Times New Roman"/>
                <a:cs typeface="Times New Roman"/>
              </a:rPr>
              <a:t>Sistem inier </a:t>
            </a:r>
            <a:r>
              <a:rPr sz="4400" b="1" spc="-10" dirty="0">
                <a:latin typeface="Times New Roman"/>
                <a:cs typeface="Times New Roman"/>
              </a:rPr>
              <a:t>Tidak </a:t>
            </a:r>
            <a:r>
              <a:rPr sz="4400" b="1" dirty="0">
                <a:latin typeface="Times New Roman"/>
                <a:cs typeface="Times New Roman"/>
              </a:rPr>
              <a:t>Berubah </a:t>
            </a:r>
            <a:r>
              <a:rPr sz="4400" b="1" spc="-30" dirty="0">
                <a:latin typeface="Times New Roman"/>
                <a:cs typeface="Times New Roman"/>
              </a:rPr>
              <a:t>Terhadap</a:t>
            </a:r>
            <a:r>
              <a:rPr sz="4400" b="1" spc="-458" dirty="0">
                <a:latin typeface="Times New Roman"/>
                <a:cs typeface="Times New Roman"/>
              </a:rPr>
              <a:t> </a:t>
            </a:r>
            <a:r>
              <a:rPr sz="4400" b="1" spc="-40" dirty="0">
                <a:latin typeface="Times New Roman"/>
                <a:cs typeface="Times New Roman"/>
              </a:rPr>
              <a:t>Waktu</a:t>
            </a:r>
            <a:endParaRPr sz="4400" dirty="0">
              <a:latin typeface="Times New Roman"/>
              <a:cs typeface="Times New Roman"/>
            </a:endParaRPr>
          </a:p>
          <a:p>
            <a:pPr marL="824230" lvl="2" indent="-800100">
              <a:spcBef>
                <a:spcPts val="1680"/>
              </a:spcBef>
              <a:buAutoNum type="arabicPeriod"/>
              <a:tabLst>
                <a:tab pos="825500" algn="l"/>
              </a:tabLst>
            </a:pPr>
            <a:r>
              <a:rPr sz="2800" b="1" dirty="0">
                <a:latin typeface="Times New Roman"/>
                <a:cs typeface="Times New Roman"/>
              </a:rPr>
              <a:t>Respon terhadap Sinyal </a:t>
            </a:r>
            <a:r>
              <a:rPr sz="2800" b="1" spc="-10" dirty="0">
                <a:latin typeface="Times New Roman"/>
                <a:cs typeface="Times New Roman"/>
              </a:rPr>
              <a:t>Eksponensial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Kompleks</a:t>
            </a:r>
            <a:endParaRPr sz="2800" dirty="0">
              <a:latin typeface="Times New Roman"/>
              <a:cs typeface="Times New Roman"/>
            </a:endParaRPr>
          </a:p>
          <a:p>
            <a:pPr marL="915668"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Pada sistem linier tidak berubah terhadap waktu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7681" y="3538394"/>
            <a:ext cx="1950720" cy="5411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3200" i="1" spc="-20" dirty="0">
                <a:latin typeface="Times New Roman"/>
                <a:cs typeface="Times New Roman"/>
              </a:rPr>
              <a:t>y(n)=</a:t>
            </a:r>
            <a:r>
              <a:rPr sz="3300" i="1" spc="-20" dirty="0">
                <a:latin typeface="Symbol"/>
                <a:cs typeface="Symbol"/>
              </a:rPr>
              <a:t></a:t>
            </a:r>
            <a:r>
              <a:rPr sz="3200" i="1" spc="-20" dirty="0">
                <a:latin typeface="Times New Roman"/>
                <a:cs typeface="Times New Roman"/>
              </a:rPr>
              <a:t>.x(n)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9225" y="3657601"/>
            <a:ext cx="3505200" cy="63222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70" algn="ctr">
              <a:spcBef>
                <a:spcPts val="610"/>
              </a:spcBef>
            </a:pPr>
            <a:r>
              <a:rPr i="1" spc="-10" dirty="0">
                <a:latin typeface="Times New Roman"/>
                <a:cs typeface="Times New Roman"/>
              </a:rPr>
              <a:t>h(n)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0025" y="40386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1274425" y="40386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5184113" y="3712716"/>
            <a:ext cx="701040" cy="51680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3200" i="1" spc="-10" dirty="0">
                <a:latin typeface="Times New Roman"/>
                <a:cs typeface="Times New Roman"/>
              </a:rPr>
              <a:t>x</a:t>
            </a:r>
            <a:r>
              <a:rPr sz="3200" i="1" spc="-50" dirty="0">
                <a:latin typeface="Times New Roman"/>
                <a:cs typeface="Times New Roman"/>
              </a:rPr>
              <a:t>(</a:t>
            </a:r>
            <a:r>
              <a:rPr sz="3200" i="1" spc="-10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6424" y="4835351"/>
            <a:ext cx="13821410" cy="3109506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44780">
              <a:spcBef>
                <a:spcPts val="2370"/>
              </a:spcBef>
            </a:pPr>
            <a:r>
              <a:rPr sz="3400" i="1" spc="20" dirty="0">
                <a:latin typeface="Symbol"/>
                <a:cs typeface="Symbol"/>
              </a:rPr>
              <a:t></a:t>
            </a:r>
            <a:r>
              <a:rPr sz="3200" spc="20" dirty="0">
                <a:latin typeface="Times New Roman"/>
                <a:cs typeface="Times New Roman"/>
              </a:rPr>
              <a:t>=eigen </a:t>
            </a:r>
            <a:r>
              <a:rPr sz="3200" spc="-30" dirty="0">
                <a:latin typeface="Times New Roman"/>
                <a:cs typeface="Times New Roman"/>
              </a:rPr>
              <a:t>value, </a:t>
            </a:r>
            <a:r>
              <a:rPr sz="3200" spc="-20" dirty="0">
                <a:latin typeface="Times New Roman"/>
                <a:cs typeface="Times New Roman"/>
              </a:rPr>
              <a:t>secara </a:t>
            </a:r>
            <a:r>
              <a:rPr sz="3200" spc="-10" dirty="0">
                <a:latin typeface="Times New Roman"/>
                <a:cs typeface="Times New Roman"/>
              </a:rPr>
              <a:t>umum tergantung </a:t>
            </a:r>
            <a:r>
              <a:rPr sz="3200" spc="-30" dirty="0">
                <a:latin typeface="Times New Roman"/>
                <a:cs typeface="Times New Roman"/>
              </a:rPr>
              <a:t>sinyal </a:t>
            </a:r>
            <a:r>
              <a:rPr sz="3200" spc="-10" dirty="0">
                <a:latin typeface="Times New Roman"/>
                <a:cs typeface="Times New Roman"/>
              </a:rPr>
              <a:t>masukan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x</a:t>
            </a:r>
            <a:r>
              <a:rPr sz="3200" spc="50" dirty="0">
                <a:latin typeface="Times New Roman"/>
                <a:cs typeface="Times New Roman"/>
              </a:rPr>
              <a:t>(</a:t>
            </a:r>
            <a:r>
              <a:rPr sz="3200" i="1" spc="50" dirty="0">
                <a:latin typeface="Times New Roman"/>
                <a:cs typeface="Times New Roman"/>
              </a:rPr>
              <a:t>n</a:t>
            </a:r>
            <a:r>
              <a:rPr sz="3200" spc="5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52400">
              <a:spcBef>
                <a:spcPts val="2180"/>
              </a:spcBef>
              <a:tabLst>
                <a:tab pos="3333750" algn="l"/>
              </a:tabLst>
            </a:pPr>
            <a:r>
              <a:rPr sz="3200" spc="-20" dirty="0">
                <a:latin typeface="Times New Roman"/>
                <a:cs typeface="Times New Roman"/>
              </a:rPr>
              <a:t>Bila </a:t>
            </a:r>
            <a:r>
              <a:rPr sz="3200" i="1" spc="50" dirty="0">
                <a:latin typeface="Times New Roman"/>
                <a:cs typeface="Times New Roman"/>
              </a:rPr>
              <a:t>x</a:t>
            </a:r>
            <a:r>
              <a:rPr sz="3200" spc="50" dirty="0">
                <a:latin typeface="Times New Roman"/>
                <a:cs typeface="Times New Roman"/>
              </a:rPr>
              <a:t>(</a:t>
            </a:r>
            <a:r>
              <a:rPr sz="3200" i="1" spc="50" dirty="0">
                <a:latin typeface="Times New Roman"/>
                <a:cs typeface="Times New Roman"/>
              </a:rPr>
              <a:t>n</a:t>
            </a:r>
            <a:r>
              <a:rPr sz="3200" spc="50" dirty="0">
                <a:latin typeface="Times New Roman"/>
                <a:cs typeface="Times New Roman"/>
              </a:rPr>
              <a:t>)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</a:t>
            </a:r>
            <a:r>
              <a:rPr sz="3200" i="1" spc="-110" dirty="0">
                <a:latin typeface="Times New Roman"/>
                <a:cs typeface="Times New Roman"/>
              </a:rPr>
              <a:t> </a:t>
            </a:r>
            <a:r>
              <a:rPr sz="4800" i="1" spc="44" baseline="24305" dirty="0">
                <a:latin typeface="Times New Roman"/>
                <a:cs typeface="Times New Roman"/>
              </a:rPr>
              <a:t>j</a:t>
            </a:r>
            <a:r>
              <a:rPr sz="5100" i="1" spc="44" baseline="22875" dirty="0">
                <a:latin typeface="Symbol"/>
                <a:cs typeface="Symbol"/>
              </a:rPr>
              <a:t></a:t>
            </a:r>
            <a:r>
              <a:rPr sz="4800" i="1" spc="44" baseline="24305" dirty="0">
                <a:latin typeface="Times New Roman"/>
                <a:cs typeface="Times New Roman"/>
              </a:rPr>
              <a:t>n	</a:t>
            </a:r>
            <a:r>
              <a:rPr sz="3200" spc="10" dirty="0">
                <a:latin typeface="Times New Roman"/>
                <a:cs typeface="Times New Roman"/>
              </a:rPr>
              <a:t>-</a:t>
            </a:r>
            <a:r>
              <a:rPr sz="3200" spc="10" dirty="0">
                <a:latin typeface="Symbol"/>
                <a:cs typeface="Symbol"/>
              </a:rPr>
              <a:t></a:t>
            </a:r>
            <a:r>
              <a:rPr sz="3200" spc="10" dirty="0">
                <a:latin typeface="Times New Roman"/>
                <a:cs typeface="Times New Roman"/>
              </a:rPr>
              <a:t>&lt;n &lt; </a:t>
            </a:r>
            <a:r>
              <a:rPr sz="3200" spc="10" dirty="0">
                <a:latin typeface="Symbol"/>
                <a:cs typeface="Symbol"/>
              </a:rPr>
              <a:t>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dan </a:t>
            </a:r>
            <a:r>
              <a:rPr sz="3400" i="1" spc="10" dirty="0">
                <a:latin typeface="Symbol"/>
                <a:cs typeface="Symbol"/>
              </a:rPr>
              <a:t></a:t>
            </a:r>
            <a:r>
              <a:rPr sz="3200" spc="10" dirty="0">
                <a:latin typeface="Times New Roman"/>
                <a:cs typeface="Times New Roman"/>
              </a:rPr>
              <a:t>=konstan,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maka</a:t>
            </a:r>
            <a:endParaRPr sz="3200" dirty="0">
              <a:latin typeface="Times New Roman"/>
              <a:cs typeface="Times New Roman"/>
            </a:endParaRPr>
          </a:p>
          <a:p>
            <a:pPr marL="152400" marR="86360" indent="19050">
              <a:lnSpc>
                <a:spcPct val="103299"/>
              </a:lnSpc>
              <a:spcBef>
                <a:spcPts val="2030"/>
              </a:spcBef>
            </a:pPr>
            <a:r>
              <a:rPr sz="3200" i="1" spc="50" dirty="0">
                <a:latin typeface="Times New Roman"/>
                <a:cs typeface="Times New Roman"/>
              </a:rPr>
              <a:t>x</a:t>
            </a:r>
            <a:r>
              <a:rPr sz="3200" spc="50" dirty="0">
                <a:latin typeface="Times New Roman"/>
                <a:cs typeface="Times New Roman"/>
              </a:rPr>
              <a:t>(</a:t>
            </a:r>
            <a:r>
              <a:rPr sz="3200" i="1" spc="50" dirty="0">
                <a:latin typeface="Times New Roman"/>
                <a:cs typeface="Times New Roman"/>
              </a:rPr>
              <a:t>n</a:t>
            </a:r>
            <a:r>
              <a:rPr sz="3200" spc="50" dirty="0">
                <a:latin typeface="Times New Roman"/>
                <a:cs typeface="Times New Roman"/>
              </a:rPr>
              <a:t>)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 </a:t>
            </a:r>
            <a:r>
              <a:rPr sz="4800" i="1" spc="44" baseline="24305" dirty="0">
                <a:latin typeface="Times New Roman"/>
                <a:cs typeface="Times New Roman"/>
              </a:rPr>
              <a:t>j</a:t>
            </a:r>
            <a:r>
              <a:rPr sz="5100" i="1" spc="44" baseline="22875" dirty="0">
                <a:latin typeface="Symbol"/>
                <a:cs typeface="Symbol"/>
              </a:rPr>
              <a:t></a:t>
            </a:r>
            <a:r>
              <a:rPr sz="4800" i="1" spc="44" baseline="24305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disebut fungsi </a:t>
            </a:r>
            <a:r>
              <a:rPr sz="3200" spc="-10" dirty="0">
                <a:latin typeface="Times New Roman"/>
                <a:cs typeface="Times New Roman"/>
              </a:rPr>
              <a:t>eigen </a:t>
            </a:r>
            <a:r>
              <a:rPr sz="3200" dirty="0">
                <a:latin typeface="Times New Roman"/>
                <a:cs typeface="Times New Roman"/>
              </a:rPr>
              <a:t>sistem </a:t>
            </a:r>
            <a:r>
              <a:rPr sz="3200" spc="-10" dirty="0">
                <a:latin typeface="Times New Roman"/>
                <a:cs typeface="Times New Roman"/>
              </a:rPr>
              <a:t>linier </a:t>
            </a:r>
            <a:r>
              <a:rPr sz="3200" dirty="0">
                <a:latin typeface="Times New Roman"/>
                <a:cs typeface="Times New Roman"/>
              </a:rPr>
              <a:t>tidak </a:t>
            </a:r>
            <a:r>
              <a:rPr sz="3200" spc="-10" dirty="0">
                <a:latin typeface="Times New Roman"/>
                <a:cs typeface="Times New Roman"/>
              </a:rPr>
              <a:t>berubah terhadap </a:t>
            </a:r>
            <a:r>
              <a:rPr sz="3200" dirty="0">
                <a:latin typeface="Times New Roman"/>
                <a:cs typeface="Times New Roman"/>
              </a:rPr>
              <a:t>waktu </a:t>
            </a:r>
            <a:r>
              <a:rPr sz="3200" spc="-30" dirty="0">
                <a:latin typeface="Times New Roman"/>
                <a:cs typeface="Times New Roman"/>
              </a:rPr>
              <a:t>(LTI).  </a:t>
            </a:r>
            <a:r>
              <a:rPr sz="3200" spc="-20" dirty="0">
                <a:latin typeface="Times New Roman"/>
                <a:cs typeface="Times New Roman"/>
              </a:rPr>
              <a:t>Keluaran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sistem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r>
              <a:rPr sz="3200" i="1" spc="-260" dirty="0">
                <a:latin typeface="Times New Roman"/>
                <a:cs typeface="Times New Roman"/>
              </a:rPr>
              <a:t> </a:t>
            </a:r>
            <a:r>
              <a:rPr sz="6450" spc="-150" baseline="-3875" dirty="0">
                <a:latin typeface="Symbol"/>
                <a:cs typeface="Symbol"/>
              </a:rPr>
              <a:t>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6450" spc="-150" baseline="-3875" dirty="0">
                <a:latin typeface="Symbol"/>
                <a:cs typeface="Symbol"/>
              </a:rPr>
              <a:t></a:t>
            </a:r>
            <a:r>
              <a:rPr sz="6450" spc="-480" baseline="-38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x</a:t>
            </a:r>
            <a:r>
              <a:rPr sz="3200" i="1" spc="-300" dirty="0">
                <a:latin typeface="Times New Roman"/>
                <a:cs typeface="Times New Roman"/>
              </a:rPr>
              <a:t> </a:t>
            </a:r>
            <a:r>
              <a:rPr sz="6450" spc="-150" baseline="-3875" dirty="0">
                <a:latin typeface="Symbol"/>
                <a:cs typeface="Symbol"/>
              </a:rPr>
              <a:t>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6450" spc="-150" baseline="-3875" dirty="0">
                <a:latin typeface="Symbol"/>
                <a:cs typeface="Symbol"/>
              </a:rPr>
              <a:t></a:t>
            </a:r>
            <a:r>
              <a:rPr sz="6450" spc="-1154" baseline="-38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*</a:t>
            </a:r>
            <a:r>
              <a:rPr sz="3200" spc="-458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h</a:t>
            </a:r>
            <a:r>
              <a:rPr sz="3200" i="1" spc="-330" dirty="0">
                <a:latin typeface="Times New Roman"/>
                <a:cs typeface="Times New Roman"/>
              </a:rPr>
              <a:t> </a:t>
            </a:r>
            <a:r>
              <a:rPr sz="6450" spc="-150" baseline="-3875" dirty="0">
                <a:latin typeface="Symbol"/>
                <a:cs typeface="Symbol"/>
              </a:rPr>
              <a:t>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6450" spc="-150" baseline="-3875" dirty="0">
                <a:latin typeface="Symbol"/>
                <a:cs typeface="Symbol"/>
              </a:rPr>
              <a:t></a:t>
            </a:r>
            <a:endParaRPr sz="6450" baseline="-3875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16" y="9351609"/>
            <a:ext cx="7296150" cy="16735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89940" algn="ctr">
              <a:spcBef>
                <a:spcPts val="210"/>
              </a:spcBef>
              <a:tabLst>
                <a:tab pos="5896610" algn="l"/>
              </a:tabLst>
            </a:pP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Symbol"/>
                <a:cs typeface="Symbol"/>
              </a:rPr>
              <a:t></a:t>
            </a:r>
            <a:r>
              <a:rPr sz="3200" spc="100" dirty="0">
                <a:latin typeface="Times New Roman"/>
                <a:cs typeface="Times New Roman"/>
              </a:rPr>
              <a:t>	</a:t>
            </a: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29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Symbol"/>
                <a:cs typeface="Symbol"/>
              </a:rPr>
              <a:t></a:t>
            </a:r>
            <a:endParaRPr sz="3200">
              <a:latin typeface="Symbol"/>
              <a:cs typeface="Symbol"/>
            </a:endParaRPr>
          </a:p>
          <a:p>
            <a:pPr>
              <a:spcBef>
                <a:spcPts val="30"/>
              </a:spcBef>
            </a:pPr>
            <a:endParaRPr sz="3200">
              <a:latin typeface="Symbol"/>
              <a:cs typeface="Symbol"/>
            </a:endParaRPr>
          </a:p>
          <a:p>
            <a:pPr marL="101600">
              <a:spcBef>
                <a:spcPts val="10"/>
              </a:spcBef>
            </a:pPr>
            <a:r>
              <a:rPr sz="3200" i="1" spc="10" dirty="0">
                <a:latin typeface="Times New Roman"/>
                <a:cs typeface="Times New Roman"/>
              </a:rPr>
              <a:t>H</a:t>
            </a:r>
            <a:r>
              <a:rPr sz="3200" i="1" spc="-39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(</a:t>
            </a:r>
            <a:r>
              <a:rPr sz="3200" i="1" spc="10" dirty="0">
                <a:latin typeface="Times New Roman"/>
                <a:cs typeface="Times New Roman"/>
              </a:rPr>
              <a:t>e</a:t>
            </a:r>
            <a:r>
              <a:rPr sz="3200" i="1" spc="-130" dirty="0">
                <a:latin typeface="Times New Roman"/>
                <a:cs typeface="Times New Roman"/>
              </a:rPr>
              <a:t> </a:t>
            </a:r>
            <a:r>
              <a:rPr sz="4800" i="1" spc="-104" baseline="24305" dirty="0">
                <a:latin typeface="Times New Roman"/>
                <a:cs typeface="Times New Roman"/>
              </a:rPr>
              <a:t>j</a:t>
            </a:r>
            <a:r>
              <a:rPr sz="5100" i="1" spc="-104" baseline="22875" dirty="0">
                <a:latin typeface="Symbol"/>
                <a:cs typeface="Symbol"/>
              </a:rPr>
              <a:t></a:t>
            </a:r>
            <a:r>
              <a:rPr sz="5100" i="1" spc="-270" baseline="228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Symbol"/>
                <a:cs typeface="Symbol"/>
              </a:rPr>
              <a:t>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6450" spc="-150" baseline="-3875" dirty="0">
                <a:latin typeface="Symbol"/>
                <a:cs typeface="Symbol"/>
              </a:rPr>
              <a:t>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6450" spc="-150" baseline="-3875" dirty="0">
                <a:latin typeface="Symbol"/>
                <a:cs typeface="Symbol"/>
              </a:rPr>
              <a:t></a:t>
            </a:r>
            <a:r>
              <a:rPr sz="6450" spc="-508" baseline="-38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H</a:t>
            </a:r>
            <a:r>
              <a:rPr sz="3200" i="1" spc="-37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(</a:t>
            </a:r>
            <a:r>
              <a:rPr sz="3200" i="1" spc="10" dirty="0">
                <a:latin typeface="Times New Roman"/>
                <a:cs typeface="Times New Roman"/>
              </a:rPr>
              <a:t>e</a:t>
            </a:r>
            <a:r>
              <a:rPr sz="3200" i="1" spc="-120" dirty="0">
                <a:latin typeface="Times New Roman"/>
                <a:cs typeface="Times New Roman"/>
              </a:rPr>
              <a:t> </a:t>
            </a:r>
            <a:r>
              <a:rPr sz="4800" i="1" spc="-104" baseline="24305" dirty="0">
                <a:latin typeface="Times New Roman"/>
                <a:cs typeface="Times New Roman"/>
              </a:rPr>
              <a:t>j</a:t>
            </a:r>
            <a:r>
              <a:rPr sz="5100" i="1" spc="-104" baseline="22875" dirty="0">
                <a:latin typeface="Symbol"/>
                <a:cs typeface="Symbol"/>
              </a:rPr>
              <a:t></a:t>
            </a:r>
            <a:r>
              <a:rPr sz="5100" i="1" spc="-270" baseline="228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i="1" spc="10" dirty="0">
                <a:latin typeface="Times New Roman"/>
                <a:cs typeface="Times New Roman"/>
              </a:rPr>
              <a:t>e</a:t>
            </a:r>
            <a:r>
              <a:rPr sz="3200" i="1" spc="-120" dirty="0">
                <a:latin typeface="Times New Roman"/>
                <a:cs typeface="Times New Roman"/>
              </a:rPr>
              <a:t> </a:t>
            </a:r>
            <a:r>
              <a:rPr sz="4800" i="1" spc="44" baseline="24305" dirty="0">
                <a:latin typeface="Times New Roman"/>
                <a:cs typeface="Times New Roman"/>
              </a:rPr>
              <a:t>j</a:t>
            </a:r>
            <a:r>
              <a:rPr sz="5100" i="1" spc="44" baseline="22875" dirty="0">
                <a:latin typeface="Symbol"/>
                <a:cs typeface="Symbol"/>
              </a:rPr>
              <a:t></a:t>
            </a:r>
            <a:r>
              <a:rPr sz="4800" i="1" spc="44" baseline="24305" dirty="0">
                <a:latin typeface="Times New Roman"/>
                <a:cs typeface="Times New Roman"/>
              </a:rPr>
              <a:t>n</a:t>
            </a:r>
            <a:r>
              <a:rPr sz="4800" i="1" spc="718" baseline="2430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400" i="1" dirty="0">
                <a:latin typeface="Symbol"/>
                <a:cs typeface="Symbol"/>
              </a:rPr>
              <a:t>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i="1" dirty="0">
                <a:latin typeface="Times New Roman"/>
                <a:cs typeface="Times New Roman"/>
              </a:rPr>
              <a:t>x</a:t>
            </a:r>
            <a:r>
              <a:rPr sz="3200" i="1" spc="-290" dirty="0">
                <a:latin typeface="Times New Roman"/>
                <a:cs typeface="Times New Roman"/>
              </a:rPr>
              <a:t> </a:t>
            </a:r>
            <a:r>
              <a:rPr sz="6450" spc="-150" baseline="-3875" dirty="0">
                <a:latin typeface="Symbol"/>
                <a:cs typeface="Symbol"/>
              </a:rPr>
              <a:t>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6450" spc="-150" baseline="-3875" dirty="0">
                <a:latin typeface="Symbol"/>
                <a:cs typeface="Symbol"/>
              </a:rPr>
              <a:t></a:t>
            </a:r>
            <a:endParaRPr sz="6450" baseline="-387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3424" y="10481341"/>
            <a:ext cx="722630" cy="51937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3200" spc="-40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-4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2685" y="8034590"/>
            <a:ext cx="342900" cy="51937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3200" spc="10" dirty="0"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4503" y="9319376"/>
            <a:ext cx="1163320" cy="1082346"/>
          </a:xfrm>
          <a:prstGeom prst="rect">
            <a:avLst/>
          </a:prstGeom>
        </p:spPr>
        <p:txBody>
          <a:bodyPr vert="horz" wrap="square" lIns="0" tIns="58418" rIns="0" bIns="0" rtlCol="0">
            <a:spAutoFit/>
          </a:bodyPr>
          <a:lstStyle/>
          <a:p>
            <a:pPr marL="106680">
              <a:spcBef>
                <a:spcPts val="458"/>
              </a:spcBef>
            </a:pP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37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Symbol"/>
                <a:cs typeface="Symbol"/>
              </a:rPr>
              <a:t></a:t>
            </a:r>
            <a:endParaRPr sz="3200">
              <a:latin typeface="Symbol"/>
              <a:cs typeface="Symbol"/>
            </a:endParaRPr>
          </a:p>
          <a:p>
            <a:pPr marL="25400">
              <a:spcBef>
                <a:spcPts val="280"/>
              </a:spcBef>
            </a:pPr>
            <a:r>
              <a:rPr sz="3200" spc="10" dirty="0"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0721" y="8070042"/>
            <a:ext cx="5156200" cy="121315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spcBef>
                <a:spcPts val="220"/>
              </a:spcBef>
              <a:tabLst>
                <a:tab pos="1450340" algn="l"/>
              </a:tabLst>
            </a:pPr>
            <a:r>
              <a:rPr sz="3200" i="1" dirty="0">
                <a:latin typeface="Times New Roman"/>
                <a:cs typeface="Times New Roman"/>
              </a:rPr>
              <a:t>y</a:t>
            </a:r>
            <a:r>
              <a:rPr sz="3200" i="1" spc="-260" dirty="0">
                <a:latin typeface="Times New Roman"/>
                <a:cs typeface="Times New Roman"/>
              </a:rPr>
              <a:t> </a:t>
            </a:r>
            <a:r>
              <a:rPr sz="6450" spc="-150" baseline="-3875" dirty="0">
                <a:latin typeface="Symbol"/>
                <a:cs typeface="Symbol"/>
              </a:rPr>
              <a:t>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6450" spc="-150" baseline="-3875" dirty="0">
                <a:latin typeface="Symbol"/>
                <a:cs typeface="Symbol"/>
              </a:rPr>
              <a:t></a:t>
            </a:r>
            <a:r>
              <a:rPr sz="6450" spc="-480" baseline="-38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0" dirty="0">
                <a:latin typeface="Times New Roman"/>
                <a:cs typeface="Times New Roman"/>
              </a:rPr>
              <a:t>	</a:t>
            </a:r>
            <a:r>
              <a:rPr sz="11550" spc="30" baseline="-12265" dirty="0">
                <a:latin typeface="Symbol"/>
                <a:cs typeface="Symbol"/>
              </a:rPr>
              <a:t></a:t>
            </a:r>
            <a:r>
              <a:rPr sz="11550" spc="-194" baseline="-12265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h</a:t>
            </a:r>
            <a:r>
              <a:rPr sz="3200" i="1" spc="-340" dirty="0">
                <a:latin typeface="Times New Roman"/>
                <a:cs typeface="Times New Roman"/>
              </a:rPr>
              <a:t> </a:t>
            </a:r>
            <a:r>
              <a:rPr sz="6450" spc="-88" baseline="-3875" dirty="0">
                <a:latin typeface="Symbol"/>
                <a:cs typeface="Symbol"/>
              </a:rPr>
              <a:t></a:t>
            </a:r>
            <a:r>
              <a:rPr sz="3200" i="1" spc="-60" dirty="0">
                <a:latin typeface="Times New Roman"/>
                <a:cs typeface="Times New Roman"/>
              </a:rPr>
              <a:t>k</a:t>
            </a:r>
            <a:r>
              <a:rPr sz="3200" i="1" spc="-360" dirty="0">
                <a:latin typeface="Times New Roman"/>
                <a:cs typeface="Times New Roman"/>
              </a:rPr>
              <a:t> </a:t>
            </a:r>
            <a:r>
              <a:rPr sz="6450" spc="-568" baseline="-3875" dirty="0">
                <a:latin typeface="Symbol"/>
                <a:cs typeface="Symbol"/>
              </a:rPr>
              <a:t></a:t>
            </a:r>
            <a:r>
              <a:rPr sz="6450" spc="-660" baseline="-38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x</a:t>
            </a:r>
            <a:r>
              <a:rPr sz="3200" i="1" spc="-310" dirty="0">
                <a:latin typeface="Times New Roman"/>
                <a:cs typeface="Times New Roman"/>
              </a:rPr>
              <a:t> </a:t>
            </a:r>
            <a:r>
              <a:rPr sz="6450" spc="-88" baseline="-3875" dirty="0">
                <a:latin typeface="Symbol"/>
                <a:cs typeface="Symbol"/>
              </a:rPr>
              <a:t></a:t>
            </a:r>
            <a:r>
              <a:rPr sz="3200" i="1" spc="-60" dirty="0">
                <a:latin typeface="Times New Roman"/>
                <a:cs typeface="Times New Roman"/>
              </a:rPr>
              <a:t>n</a:t>
            </a:r>
            <a:r>
              <a:rPr sz="3200" i="1" spc="-25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360" dirty="0">
                <a:latin typeface="Times New Roman"/>
                <a:cs typeface="Times New Roman"/>
              </a:rPr>
              <a:t> </a:t>
            </a:r>
            <a:r>
              <a:rPr sz="6450" spc="-568" baseline="-3875" dirty="0">
                <a:latin typeface="Symbol"/>
                <a:cs typeface="Symbol"/>
              </a:rPr>
              <a:t></a:t>
            </a:r>
            <a:r>
              <a:rPr sz="6450" spc="-14" baseline="-38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6711" y="9033078"/>
            <a:ext cx="3225800" cy="2530178"/>
          </a:xfrm>
          <a:prstGeom prst="rect">
            <a:avLst/>
          </a:prstGeom>
        </p:spPr>
        <p:txBody>
          <a:bodyPr vert="horz" wrap="square" lIns="0" tIns="429258" rIns="0" bIns="0" rtlCol="0">
            <a:spAutoFit/>
          </a:bodyPr>
          <a:lstStyle/>
          <a:p>
            <a:pPr marL="76200" marR="60960" indent="168910">
              <a:lnSpc>
                <a:spcPct val="124800"/>
              </a:lnSpc>
              <a:spcBef>
                <a:spcPts val="3378"/>
              </a:spcBef>
            </a:pPr>
            <a:r>
              <a:rPr sz="11550" spc="30" baseline="-22366" dirty="0">
                <a:latin typeface="Symbol"/>
                <a:cs typeface="Symbol"/>
              </a:rPr>
              <a:t></a:t>
            </a:r>
            <a:r>
              <a:rPr sz="11550" spc="-1950" baseline="-22366" dirty="0">
                <a:latin typeface="Times New Roman"/>
                <a:cs typeface="Times New Roman"/>
              </a:rPr>
              <a:t> </a:t>
            </a:r>
            <a:r>
              <a:rPr sz="4800" i="1" spc="14" baseline="-24305" dirty="0">
                <a:latin typeface="Times New Roman"/>
                <a:cs typeface="Times New Roman"/>
              </a:rPr>
              <a:t>h </a:t>
            </a:r>
            <a:r>
              <a:rPr sz="6450" spc="-88" baseline="-21963" dirty="0">
                <a:latin typeface="Symbol"/>
                <a:cs typeface="Symbol"/>
              </a:rPr>
              <a:t></a:t>
            </a:r>
            <a:r>
              <a:rPr sz="4800" i="1" spc="-88" baseline="-24305" dirty="0">
                <a:latin typeface="Times New Roman"/>
                <a:cs typeface="Times New Roman"/>
              </a:rPr>
              <a:t>k </a:t>
            </a:r>
            <a:r>
              <a:rPr sz="6450" spc="-568" baseline="-21963" dirty="0">
                <a:latin typeface="Symbol"/>
                <a:cs typeface="Symbol"/>
              </a:rPr>
              <a:t></a:t>
            </a:r>
            <a:r>
              <a:rPr sz="6450" spc="-568" baseline="-21963" dirty="0">
                <a:latin typeface="Times New Roman"/>
                <a:cs typeface="Times New Roman"/>
              </a:rPr>
              <a:t> </a:t>
            </a:r>
            <a:r>
              <a:rPr sz="4800" i="1" spc="60" baseline="-24305" dirty="0">
                <a:latin typeface="Times New Roman"/>
                <a:cs typeface="Times New Roman"/>
              </a:rPr>
              <a:t>e</a:t>
            </a:r>
            <a:r>
              <a:rPr sz="3200" spc="40" dirty="0">
                <a:latin typeface="Symbol"/>
                <a:cs typeface="Symbol"/>
              </a:rPr>
              <a:t>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j</a:t>
            </a:r>
            <a:r>
              <a:rPr sz="3400" i="1" spc="30" dirty="0">
                <a:latin typeface="Symbol"/>
                <a:cs typeface="Symbol"/>
              </a:rPr>
              <a:t></a:t>
            </a:r>
            <a:r>
              <a:rPr sz="3200" i="1" spc="30" dirty="0">
                <a:latin typeface="Times New Roman"/>
                <a:cs typeface="Times New Roman"/>
              </a:rPr>
              <a:t>k  </a:t>
            </a: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26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Symbol"/>
                <a:cs typeface="Symbol"/>
              </a:rPr>
              <a:t>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5718" y="8034591"/>
            <a:ext cx="5449570" cy="51937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tabLst>
                <a:tab pos="5132070" algn="l"/>
              </a:tabLst>
            </a:pPr>
            <a:r>
              <a:rPr sz="3200" spc="10" dirty="0">
                <a:latin typeface="Symbol"/>
                <a:cs typeface="Symbol"/>
              </a:rPr>
              <a:t></a:t>
            </a:r>
            <a:r>
              <a:rPr sz="3200" spc="1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7915" y="7886730"/>
            <a:ext cx="8161020" cy="121315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spcBef>
                <a:spcPts val="220"/>
              </a:spcBef>
            </a:pPr>
            <a:r>
              <a:rPr sz="11550" spc="30" baseline="-22366" dirty="0">
                <a:latin typeface="Symbol"/>
                <a:cs typeface="Symbol"/>
              </a:rPr>
              <a:t></a:t>
            </a:r>
            <a:r>
              <a:rPr sz="11550" spc="-164" baseline="-22366" dirty="0">
                <a:latin typeface="Times New Roman"/>
                <a:cs typeface="Times New Roman"/>
              </a:rPr>
              <a:t> </a:t>
            </a:r>
            <a:r>
              <a:rPr sz="4800" i="1" spc="14" baseline="-24305" dirty="0">
                <a:latin typeface="Times New Roman"/>
                <a:cs typeface="Times New Roman"/>
              </a:rPr>
              <a:t>h</a:t>
            </a:r>
            <a:r>
              <a:rPr sz="4800" i="1" spc="-480" baseline="-24305" dirty="0">
                <a:latin typeface="Times New Roman"/>
                <a:cs typeface="Times New Roman"/>
              </a:rPr>
              <a:t> </a:t>
            </a:r>
            <a:r>
              <a:rPr sz="6450" spc="-104" baseline="-21963" dirty="0">
                <a:latin typeface="Symbol"/>
                <a:cs typeface="Symbol"/>
              </a:rPr>
              <a:t></a:t>
            </a:r>
            <a:r>
              <a:rPr sz="4800" i="1" spc="-104" baseline="-24305" dirty="0">
                <a:latin typeface="Times New Roman"/>
                <a:cs typeface="Times New Roman"/>
              </a:rPr>
              <a:t>k</a:t>
            </a:r>
            <a:r>
              <a:rPr sz="4800" i="1" spc="-508" baseline="-24305" dirty="0">
                <a:latin typeface="Times New Roman"/>
                <a:cs typeface="Times New Roman"/>
              </a:rPr>
              <a:t> </a:t>
            </a:r>
            <a:r>
              <a:rPr sz="6450" spc="-568" baseline="-21963" dirty="0">
                <a:latin typeface="Symbol"/>
                <a:cs typeface="Symbol"/>
              </a:rPr>
              <a:t></a:t>
            </a:r>
            <a:r>
              <a:rPr sz="6450" spc="-988" baseline="-21963" dirty="0">
                <a:latin typeface="Times New Roman"/>
                <a:cs typeface="Times New Roman"/>
              </a:rPr>
              <a:t> </a:t>
            </a:r>
            <a:r>
              <a:rPr sz="4800" i="1" baseline="-24305" dirty="0">
                <a:latin typeface="Times New Roman"/>
                <a:cs typeface="Times New Roman"/>
              </a:rPr>
              <a:t>e</a:t>
            </a:r>
            <a:r>
              <a:rPr sz="4800" i="1" spc="-150" baseline="-24305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j</a:t>
            </a:r>
            <a:r>
              <a:rPr sz="3400" i="1" spc="30" dirty="0">
                <a:latin typeface="Symbol"/>
                <a:cs typeface="Symbol"/>
              </a:rPr>
              <a:t></a:t>
            </a:r>
            <a:r>
              <a:rPr sz="3200" spc="30" dirty="0">
                <a:latin typeface="Times New Roman"/>
                <a:cs typeface="Times New Roman"/>
              </a:rPr>
              <a:t>(</a:t>
            </a:r>
            <a:r>
              <a:rPr sz="3200" i="1" spc="30" dirty="0">
                <a:latin typeface="Times New Roman"/>
                <a:cs typeface="Times New Roman"/>
              </a:rPr>
              <a:t>n</a:t>
            </a:r>
            <a:r>
              <a:rPr sz="3200" i="1" spc="-48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-50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5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450" dirty="0">
                <a:latin typeface="Times New Roman"/>
                <a:cs typeface="Times New Roman"/>
              </a:rPr>
              <a:t> </a:t>
            </a:r>
            <a:r>
              <a:rPr sz="4800" spc="14" baseline="-24305" dirty="0">
                <a:latin typeface="Symbol"/>
                <a:cs typeface="Symbol"/>
              </a:rPr>
              <a:t></a:t>
            </a:r>
            <a:r>
              <a:rPr sz="4800" spc="-134" baseline="-24305" dirty="0">
                <a:latin typeface="Times New Roman"/>
                <a:cs typeface="Times New Roman"/>
              </a:rPr>
              <a:t> </a:t>
            </a:r>
            <a:r>
              <a:rPr sz="4800" i="1" baseline="-24305" dirty="0">
                <a:latin typeface="Times New Roman"/>
                <a:cs typeface="Times New Roman"/>
              </a:rPr>
              <a:t>e</a:t>
            </a:r>
            <a:r>
              <a:rPr sz="4800" i="1" spc="-164" baseline="-24305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j</a:t>
            </a:r>
            <a:r>
              <a:rPr sz="3400" i="1" spc="30" dirty="0">
                <a:latin typeface="Symbol"/>
                <a:cs typeface="Symbol"/>
              </a:rPr>
              <a:t></a:t>
            </a:r>
            <a:r>
              <a:rPr sz="3200" i="1" spc="30" dirty="0">
                <a:latin typeface="Times New Roman"/>
                <a:cs typeface="Times New Roman"/>
              </a:rPr>
              <a:t>n</a:t>
            </a:r>
            <a:r>
              <a:rPr sz="3200" i="1" spc="260" dirty="0">
                <a:latin typeface="Times New Roman"/>
                <a:cs typeface="Times New Roman"/>
              </a:rPr>
              <a:t> </a:t>
            </a:r>
            <a:r>
              <a:rPr sz="11550" spc="30" baseline="-22366" dirty="0">
                <a:latin typeface="Symbol"/>
                <a:cs typeface="Symbol"/>
              </a:rPr>
              <a:t></a:t>
            </a:r>
            <a:r>
              <a:rPr sz="11550" spc="-164" baseline="-22366" dirty="0">
                <a:latin typeface="Times New Roman"/>
                <a:cs typeface="Times New Roman"/>
              </a:rPr>
              <a:t> </a:t>
            </a:r>
            <a:r>
              <a:rPr sz="4800" i="1" spc="14" baseline="-24305" dirty="0">
                <a:latin typeface="Times New Roman"/>
                <a:cs typeface="Times New Roman"/>
              </a:rPr>
              <a:t>h</a:t>
            </a:r>
            <a:r>
              <a:rPr sz="4800" i="1" spc="-464" baseline="-24305" dirty="0">
                <a:latin typeface="Times New Roman"/>
                <a:cs typeface="Times New Roman"/>
              </a:rPr>
              <a:t> </a:t>
            </a:r>
            <a:r>
              <a:rPr sz="6450" spc="-120" baseline="-21963" dirty="0">
                <a:latin typeface="Symbol"/>
                <a:cs typeface="Symbol"/>
              </a:rPr>
              <a:t></a:t>
            </a:r>
            <a:r>
              <a:rPr sz="4800" i="1" spc="-120" baseline="-24305" dirty="0">
                <a:latin typeface="Times New Roman"/>
                <a:cs typeface="Times New Roman"/>
              </a:rPr>
              <a:t>k</a:t>
            </a:r>
            <a:r>
              <a:rPr sz="4800" i="1" spc="-480" baseline="-24305" dirty="0">
                <a:latin typeface="Times New Roman"/>
                <a:cs typeface="Times New Roman"/>
              </a:rPr>
              <a:t> </a:t>
            </a:r>
            <a:r>
              <a:rPr sz="6450" spc="-568" baseline="-21963" dirty="0">
                <a:latin typeface="Symbol"/>
                <a:cs typeface="Symbol"/>
              </a:rPr>
              <a:t></a:t>
            </a:r>
            <a:r>
              <a:rPr sz="6450" spc="-1004" baseline="-21963" dirty="0">
                <a:latin typeface="Times New Roman"/>
                <a:cs typeface="Times New Roman"/>
              </a:rPr>
              <a:t> </a:t>
            </a:r>
            <a:r>
              <a:rPr sz="4800" i="1" spc="88" baseline="-24305" dirty="0">
                <a:latin typeface="Times New Roman"/>
                <a:cs typeface="Times New Roman"/>
              </a:rPr>
              <a:t>e</a:t>
            </a:r>
            <a:r>
              <a:rPr sz="3200" spc="60" dirty="0">
                <a:latin typeface="Symbol"/>
                <a:cs typeface="Symbol"/>
              </a:rPr>
              <a:t>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j</a:t>
            </a:r>
            <a:r>
              <a:rPr sz="3400" i="1" spc="30" dirty="0">
                <a:latin typeface="Symbol"/>
                <a:cs typeface="Symbol"/>
              </a:rPr>
              <a:t></a:t>
            </a:r>
            <a:r>
              <a:rPr sz="3200" i="1" spc="30" dirty="0"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08649" y="10591115"/>
            <a:ext cx="1628316" cy="414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6</a:t>
            </a:fld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75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4825" y="2444644"/>
            <a:ext cx="276860" cy="4090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500" spc="-10" dirty="0">
                <a:latin typeface="Symbol"/>
                <a:cs typeface="Symbol"/>
              </a:rPr>
              <a:t>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30127" y="4001991"/>
            <a:ext cx="0" cy="671830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688"/>
                </a:lnTo>
              </a:path>
            </a:pathLst>
          </a:custGeom>
          <a:ln w="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12867867" y="4001991"/>
            <a:ext cx="0" cy="671830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688"/>
                </a:lnTo>
              </a:path>
            </a:pathLst>
          </a:custGeom>
          <a:ln w="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4988572" y="1408934"/>
            <a:ext cx="10923270" cy="31105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 marR="60960" indent="29208">
              <a:lnSpc>
                <a:spcPct val="119400"/>
              </a:lnSpc>
              <a:spcBef>
                <a:spcPts val="190"/>
              </a:spcBef>
            </a:pPr>
            <a:r>
              <a:rPr sz="2500" i="1" spc="-10" dirty="0">
                <a:latin typeface="Times New Roman"/>
                <a:cs typeface="Times New Roman"/>
              </a:rPr>
              <a:t>H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104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 </a:t>
            </a:r>
            <a:r>
              <a:rPr sz="2500" spc="-10" dirty="0">
                <a:latin typeface="Arial"/>
                <a:cs typeface="Arial"/>
              </a:rPr>
              <a:t>disebut respon </a:t>
            </a:r>
            <a:r>
              <a:rPr sz="2500" dirty="0">
                <a:latin typeface="Arial"/>
                <a:cs typeface="Arial"/>
              </a:rPr>
              <a:t>frekuensi </a:t>
            </a:r>
            <a:r>
              <a:rPr sz="2500" spc="-10" dirty="0">
                <a:latin typeface="Arial"/>
                <a:cs typeface="Arial"/>
              </a:rPr>
              <a:t>sistem linier tidak berubah terhadap </a:t>
            </a:r>
            <a:r>
              <a:rPr sz="2500" dirty="0">
                <a:latin typeface="Arial"/>
                <a:cs typeface="Arial"/>
              </a:rPr>
              <a:t>waktu.  Umumnya </a:t>
            </a:r>
            <a:r>
              <a:rPr sz="2500" spc="-20" dirty="0">
                <a:latin typeface="Arial"/>
                <a:cs typeface="Arial"/>
              </a:rPr>
              <a:t>nilainya </a:t>
            </a:r>
            <a:r>
              <a:rPr sz="2500" spc="10" dirty="0">
                <a:latin typeface="Arial"/>
                <a:cs typeface="Arial"/>
              </a:rPr>
              <a:t>kompleks </a:t>
            </a:r>
            <a:r>
              <a:rPr sz="2500" dirty="0">
                <a:latin typeface="Arial"/>
                <a:cs typeface="Arial"/>
              </a:rPr>
              <a:t>sebagai fungsi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600" i="1" spc="-80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  <a:p>
            <a:pPr marL="105410">
              <a:spcBef>
                <a:spcPts val="1010"/>
              </a:spcBef>
            </a:pP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30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8850" spc="74" baseline="-12241" dirty="0">
                <a:latin typeface="Symbol"/>
                <a:cs typeface="Symbol"/>
              </a:rPr>
              <a:t></a:t>
            </a:r>
            <a:r>
              <a:rPr sz="8850" spc="-358" baseline="-12241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360" dirty="0">
                <a:latin typeface="Times New Roman"/>
                <a:cs typeface="Times New Roman"/>
              </a:rPr>
              <a:t> </a:t>
            </a:r>
            <a:r>
              <a:rPr sz="4950" spc="-74" baseline="-3367" dirty="0">
                <a:latin typeface="Symbol"/>
                <a:cs typeface="Symbol"/>
              </a:rPr>
              <a:t></a:t>
            </a:r>
            <a:r>
              <a:rPr sz="2500" i="1" spc="-50" dirty="0">
                <a:latin typeface="Times New Roman"/>
                <a:cs typeface="Times New Roman"/>
              </a:rPr>
              <a:t>k</a:t>
            </a:r>
            <a:r>
              <a:rPr sz="2500" i="1" spc="-280" dirty="0">
                <a:latin typeface="Times New Roman"/>
                <a:cs typeface="Times New Roman"/>
              </a:rPr>
              <a:t> </a:t>
            </a:r>
            <a:r>
              <a:rPr sz="4950" baseline="-3367" dirty="0">
                <a:latin typeface="Symbol"/>
                <a:cs typeface="Symbol"/>
              </a:rPr>
              <a:t>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3750" baseline="24444" dirty="0">
                <a:latin typeface="Symbol"/>
                <a:cs typeface="Symbol"/>
              </a:rPr>
              <a:t></a:t>
            </a:r>
            <a:r>
              <a:rPr sz="3750" spc="-150" baseline="24444" dirty="0">
                <a:latin typeface="Times New Roman"/>
                <a:cs typeface="Times New Roman"/>
              </a:rPr>
              <a:t> </a:t>
            </a:r>
            <a:r>
              <a:rPr sz="3750" i="1" spc="-14" baseline="24444" dirty="0">
                <a:latin typeface="Times New Roman"/>
                <a:cs typeface="Times New Roman"/>
              </a:rPr>
              <a:t>j</a:t>
            </a:r>
            <a:r>
              <a:rPr sz="3900" i="1" spc="-14" baseline="23504" dirty="0">
                <a:latin typeface="Symbol"/>
                <a:cs typeface="Symbol"/>
              </a:rPr>
              <a:t></a:t>
            </a:r>
            <a:r>
              <a:rPr sz="3750" i="1" spc="-14" baseline="24444" dirty="0">
                <a:latin typeface="Times New Roman"/>
                <a:cs typeface="Times New Roman"/>
              </a:rPr>
              <a:t>k</a:t>
            </a:r>
            <a:r>
              <a:rPr sz="3750" i="1" spc="674" baseline="2444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i="1" spc="80" dirty="0">
                <a:latin typeface="Times New Roman"/>
                <a:cs typeface="Times New Roman"/>
              </a:rPr>
              <a:t>H</a:t>
            </a:r>
            <a:r>
              <a:rPr sz="3750" i="1" spc="120" baseline="-15555" dirty="0">
                <a:latin typeface="Times New Roman"/>
                <a:cs typeface="Times New Roman"/>
              </a:rPr>
              <a:t>r</a:t>
            </a:r>
            <a:r>
              <a:rPr sz="3750" i="1" spc="-284" baseline="-155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9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30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290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jH</a:t>
            </a:r>
            <a:r>
              <a:rPr sz="3750" i="1" spc="44" baseline="-15555" dirty="0">
                <a:latin typeface="Times New Roman"/>
                <a:cs typeface="Times New Roman"/>
              </a:rPr>
              <a:t>i</a:t>
            </a:r>
            <a:r>
              <a:rPr sz="3750" i="1" spc="-404" baseline="-155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8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30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479550">
              <a:spcBef>
                <a:spcPts val="640"/>
              </a:spcBef>
            </a:pPr>
            <a:r>
              <a:rPr sz="2500" i="1" spc="-10" dirty="0">
                <a:latin typeface="Times New Roman"/>
                <a:cs typeface="Times New Roman"/>
              </a:rPr>
              <a:t>k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Symbol"/>
                <a:cs typeface="Symbol"/>
              </a:rPr>
              <a:t></a:t>
            </a:r>
            <a:endParaRPr sz="2500">
              <a:latin typeface="Symbol"/>
              <a:cs typeface="Symbol"/>
            </a:endParaRPr>
          </a:p>
          <a:p>
            <a:pPr marL="76200">
              <a:spcBef>
                <a:spcPts val="1010"/>
              </a:spcBef>
            </a:pPr>
            <a:r>
              <a:rPr sz="2500" spc="-10" dirty="0">
                <a:latin typeface="Arial"/>
                <a:cs typeface="Arial"/>
              </a:rPr>
              <a:t>Dalam term </a:t>
            </a:r>
            <a:r>
              <a:rPr sz="2500" dirty="0">
                <a:latin typeface="Arial"/>
                <a:cs typeface="Arial"/>
              </a:rPr>
              <a:t>magnituda dan </a:t>
            </a:r>
            <a:r>
              <a:rPr sz="2500" spc="-10" dirty="0">
                <a:latin typeface="Arial"/>
                <a:cs typeface="Arial"/>
              </a:rPr>
              <a:t>fasa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20" dirty="0">
                <a:latin typeface="Symbol"/>
                <a:cs typeface="Symbol"/>
              </a:rPr>
              <a:t>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104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 </a:t>
            </a:r>
            <a:r>
              <a:rPr sz="2500" spc="-10" dirty="0">
                <a:latin typeface="Arial"/>
                <a:cs typeface="Arial"/>
              </a:rPr>
              <a:t>= </a:t>
            </a:r>
            <a:r>
              <a:rPr sz="2500" i="1" spc="-10" dirty="0">
                <a:latin typeface="Times New Roman"/>
                <a:cs typeface="Times New Roman"/>
              </a:rPr>
              <a:t>H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104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 </a:t>
            </a:r>
            <a:r>
              <a:rPr sz="2500" spc="-70" dirty="0">
                <a:latin typeface="Times New Roman"/>
                <a:cs typeface="Times New Roman"/>
              </a:rPr>
              <a:t>.</a:t>
            </a:r>
            <a:r>
              <a:rPr sz="2500" i="1" spc="-70" dirty="0">
                <a:latin typeface="Times New Roman"/>
                <a:cs typeface="Times New Roman"/>
              </a:rPr>
              <a:t>e </a:t>
            </a:r>
            <a:r>
              <a:rPr sz="3750" i="1" spc="-120" baseline="31111" dirty="0">
                <a:latin typeface="Times New Roman"/>
                <a:cs typeface="Times New Roman"/>
              </a:rPr>
              <a:t>j</a:t>
            </a:r>
            <a:r>
              <a:rPr sz="3900" i="1" spc="-120" baseline="29914" dirty="0">
                <a:latin typeface="Symbol"/>
                <a:cs typeface="Symbol"/>
              </a:rPr>
              <a:t></a:t>
            </a:r>
            <a:r>
              <a:rPr sz="3900" i="1" spc="-120" baseline="29914" dirty="0">
                <a:latin typeface="Times New Roman"/>
                <a:cs typeface="Times New Roman"/>
              </a:rPr>
              <a:t> </a:t>
            </a:r>
            <a:r>
              <a:rPr sz="4950" spc="-240" baseline="20202" dirty="0">
                <a:latin typeface="Symbol"/>
                <a:cs typeface="Symbol"/>
              </a:rPr>
              <a:t></a:t>
            </a:r>
            <a:r>
              <a:rPr sz="3900" i="1" spc="-240" baseline="29914" dirty="0">
                <a:latin typeface="Symbol"/>
                <a:cs typeface="Symbol"/>
              </a:rPr>
              <a:t></a:t>
            </a:r>
            <a:r>
              <a:rPr sz="3900" i="1" spc="-240" baseline="29914" dirty="0">
                <a:latin typeface="Times New Roman"/>
                <a:cs typeface="Times New Roman"/>
              </a:rPr>
              <a:t> </a:t>
            </a:r>
            <a:r>
              <a:rPr sz="4950" spc="-434" baseline="20202" dirty="0">
                <a:latin typeface="Symbol"/>
                <a:cs typeface="Symbol"/>
              </a:rPr>
              <a:t></a:t>
            </a:r>
            <a:endParaRPr sz="4950" baseline="20202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2993" y="4830767"/>
            <a:ext cx="0" cy="671830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531"/>
                </a:lnTo>
              </a:path>
            </a:pathLst>
          </a:custGeom>
          <a:ln w="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7" name="object 7"/>
          <p:cNvSpPr/>
          <p:nvPr/>
        </p:nvSpPr>
        <p:spPr>
          <a:xfrm>
            <a:off x="7520607" y="4830767"/>
            <a:ext cx="0" cy="671830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531"/>
                </a:lnTo>
              </a:path>
            </a:pathLst>
          </a:custGeom>
          <a:ln w="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7605415" y="4790507"/>
            <a:ext cx="654812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76200">
              <a:spcBef>
                <a:spcPts val="280"/>
              </a:spcBef>
            </a:pPr>
            <a:r>
              <a:rPr sz="2500" dirty="0">
                <a:latin typeface="Arial"/>
                <a:cs typeface="Arial"/>
              </a:rPr>
              <a:t>dan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600" i="1" spc="-60" dirty="0">
                <a:latin typeface="Symbol"/>
                <a:cs typeface="Symbol"/>
              </a:rPr>
              <a:t>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4950" spc="-240" baseline="-3367" dirty="0">
                <a:latin typeface="Symbol"/>
                <a:cs typeface="Symbol"/>
              </a:rPr>
              <a:t></a:t>
            </a:r>
            <a:r>
              <a:rPr sz="2600" i="1" spc="-160" dirty="0">
                <a:latin typeface="Symbol"/>
                <a:cs typeface="Symbol"/>
              </a:rPr>
              <a:t></a:t>
            </a:r>
            <a:r>
              <a:rPr sz="2600" i="1" spc="-380" dirty="0">
                <a:latin typeface="Times New Roman"/>
                <a:cs typeface="Times New Roman"/>
              </a:rPr>
              <a:t> </a:t>
            </a:r>
            <a:r>
              <a:rPr sz="4950" spc="-30" baseline="-3367" dirty="0">
                <a:latin typeface="Symbol"/>
                <a:cs typeface="Symbol"/>
              </a:rPr>
              <a:t></a:t>
            </a:r>
            <a:r>
              <a:rPr sz="2500" spc="-20" dirty="0">
                <a:latin typeface="Arial"/>
                <a:cs typeface="Arial"/>
              </a:rPr>
              <a:t>adalah</a:t>
            </a:r>
            <a:r>
              <a:rPr sz="2500" dirty="0">
                <a:latin typeface="Arial"/>
                <a:cs typeface="Arial"/>
              </a:rPr>
              <a:t> magnituda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dan </a:t>
            </a:r>
            <a:r>
              <a:rPr sz="2500" spc="-10" dirty="0">
                <a:latin typeface="Arial"/>
                <a:cs typeface="Arial"/>
              </a:rPr>
              <a:t>fasa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2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44" baseline="23504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).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05477" y="5790551"/>
            <a:ext cx="0" cy="671830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688"/>
                </a:lnTo>
              </a:path>
            </a:pathLst>
          </a:custGeom>
          <a:ln w="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0" name="object 10"/>
          <p:cNvSpPr/>
          <p:nvPr/>
        </p:nvSpPr>
        <p:spPr>
          <a:xfrm>
            <a:off x="10429781" y="5790551"/>
            <a:ext cx="0" cy="671830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688"/>
                </a:lnTo>
              </a:path>
            </a:pathLst>
          </a:custGeom>
          <a:ln w="7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1" name="object 11"/>
          <p:cNvSpPr txBox="1"/>
          <p:nvPr/>
        </p:nvSpPr>
        <p:spPr>
          <a:xfrm>
            <a:off x="8295606" y="6436118"/>
            <a:ext cx="90551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spcBef>
                <a:spcPts val="280"/>
              </a:spcBef>
            </a:pPr>
            <a:r>
              <a:rPr sz="25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600" i="1" u="sng" spc="-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</a:t>
            </a:r>
            <a:r>
              <a:rPr sz="2600" i="1" u="sng" spc="-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950" u="sng" spc="-240" baseline="-336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600" i="1" u="sng" spc="-1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4950" u="sng" spc="-434" baseline="-336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4950" baseline="-3367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7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8673" y="6676081"/>
            <a:ext cx="330200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spcBef>
                <a:spcPts val="280"/>
              </a:spcBef>
            </a:pPr>
            <a:r>
              <a:rPr sz="2500" spc="-10" dirty="0">
                <a:latin typeface="Arial"/>
                <a:cs typeface="Arial"/>
              </a:rPr>
              <a:t>Group delay : </a:t>
            </a:r>
            <a:r>
              <a:rPr sz="2600" i="1" spc="-50" dirty="0">
                <a:latin typeface="Symbol"/>
                <a:cs typeface="Symbol"/>
              </a:rPr>
              <a:t>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4950" spc="-240" baseline="-3367" dirty="0">
                <a:latin typeface="Symbol"/>
                <a:cs typeface="Symbol"/>
              </a:rPr>
              <a:t></a:t>
            </a:r>
            <a:r>
              <a:rPr sz="2600" i="1" spc="-160" dirty="0">
                <a:latin typeface="Symbol"/>
                <a:cs typeface="Symbol"/>
              </a:rPr>
              <a:t></a:t>
            </a:r>
            <a:r>
              <a:rPr sz="2600" i="1" spc="-160" dirty="0">
                <a:latin typeface="Times New Roman"/>
                <a:cs typeface="Times New Roman"/>
              </a:rPr>
              <a:t> </a:t>
            </a:r>
            <a:r>
              <a:rPr sz="4950" spc="-434" baseline="-3367" dirty="0">
                <a:latin typeface="Symbol"/>
                <a:cs typeface="Symbol"/>
              </a:rPr>
              <a:t></a:t>
            </a:r>
            <a:r>
              <a:rPr sz="4950" spc="-780" baseline="-3367" dirty="0">
                <a:latin typeface="Times New Roman"/>
                <a:cs typeface="Times New Roman"/>
              </a:rPr>
              <a:t> </a:t>
            </a:r>
            <a:r>
              <a:rPr sz="2500" spc="290" dirty="0">
                <a:latin typeface="Symbol"/>
                <a:cs typeface="Symbol"/>
              </a:rPr>
              <a:t>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3295" y="4886535"/>
            <a:ext cx="2479040" cy="4283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spcBef>
                <a:spcPts val="220"/>
              </a:spcBef>
            </a:pPr>
            <a:r>
              <a:rPr sz="2500" dirty="0">
                <a:latin typeface="Arial"/>
                <a:cs typeface="Arial"/>
              </a:rPr>
              <a:t>dimana </a:t>
            </a:r>
            <a:r>
              <a:rPr sz="2500" i="1" spc="-10" dirty="0">
                <a:latin typeface="Times New Roman"/>
                <a:cs typeface="Times New Roman"/>
              </a:rPr>
              <a:t>H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704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38880" y="5946676"/>
            <a:ext cx="173990" cy="4090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500" i="1" spc="-10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68849" y="5999142"/>
            <a:ext cx="139700" cy="4090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500" i="1" spc="-10" dirty="0">
                <a:latin typeface="Times New Roman"/>
                <a:cs typeface="Times New Roman"/>
              </a:rPr>
              <a:t>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8571" y="5846319"/>
            <a:ext cx="11508740" cy="4283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6200">
              <a:spcBef>
                <a:spcPts val="220"/>
              </a:spcBef>
            </a:pPr>
            <a:r>
              <a:rPr sz="2500" spc="-10" dirty="0">
                <a:latin typeface="Arial"/>
                <a:cs typeface="Arial"/>
              </a:rPr>
              <a:t>Respon</a:t>
            </a:r>
            <a:r>
              <a:rPr sz="2500" dirty="0">
                <a:latin typeface="Arial"/>
                <a:cs typeface="Arial"/>
              </a:rPr>
              <a:t> magnitude </a:t>
            </a:r>
            <a:r>
              <a:rPr sz="2500" spc="-10" dirty="0">
                <a:latin typeface="Arial"/>
                <a:cs typeface="Arial"/>
              </a:rPr>
              <a:t>squared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:</a:t>
            </a:r>
            <a:r>
              <a:rPr sz="2500" spc="300" dirty="0">
                <a:latin typeface="Arial"/>
                <a:cs typeface="Arial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30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3750" spc="-14" baseline="53333" dirty="0">
                <a:latin typeface="Times New Roman"/>
                <a:cs typeface="Times New Roman"/>
              </a:rPr>
              <a:t>2</a:t>
            </a:r>
            <a:r>
              <a:rPr sz="3750" spc="358" baseline="53333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30" baseline="23504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)</a:t>
            </a:r>
            <a:r>
              <a:rPr sz="2500" i="1" spc="50" dirty="0">
                <a:latin typeface="Times New Roman"/>
                <a:cs typeface="Times New Roman"/>
              </a:rPr>
              <a:t>H</a:t>
            </a:r>
            <a:r>
              <a:rPr sz="2500" i="1" spc="-370" dirty="0">
                <a:latin typeface="Times New Roman"/>
                <a:cs typeface="Times New Roman"/>
              </a:rPr>
              <a:t> </a:t>
            </a:r>
            <a:r>
              <a:rPr sz="3750" spc="88" baseline="24444" dirty="0">
                <a:latin typeface="Symbol"/>
                <a:cs typeface="Symbol"/>
              </a:rPr>
              <a:t></a:t>
            </a:r>
            <a:r>
              <a:rPr sz="2500" spc="60" dirty="0">
                <a:latin typeface="Times New Roman"/>
                <a:cs typeface="Times New Roman"/>
              </a:rPr>
              <a:t>(</a:t>
            </a:r>
            <a:r>
              <a:rPr sz="2500" i="1" spc="60" dirty="0">
                <a:latin typeface="Times New Roman"/>
                <a:cs typeface="Times New Roman"/>
              </a:rPr>
              <a:t>e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30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250" dirty="0">
                <a:latin typeface="Times New Roman"/>
                <a:cs typeface="Times New Roman"/>
              </a:rPr>
              <a:t> </a:t>
            </a:r>
            <a:r>
              <a:rPr sz="3750" spc="-14" baseline="24444" dirty="0">
                <a:latin typeface="Times New Roman"/>
                <a:cs typeface="Times New Roman"/>
              </a:rPr>
              <a:t>2</a:t>
            </a:r>
            <a:r>
              <a:rPr sz="3750" spc="-540" baseline="2444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44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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228" dirty="0">
                <a:latin typeface="Times New Roman"/>
                <a:cs typeface="Times New Roman"/>
              </a:rPr>
              <a:t> </a:t>
            </a:r>
            <a:r>
              <a:rPr sz="3750" spc="-14" baseline="24444" dirty="0">
                <a:latin typeface="Times New Roman"/>
                <a:cs typeface="Times New Roman"/>
              </a:rPr>
              <a:t>2</a:t>
            </a:r>
            <a:r>
              <a:rPr sz="3750" spc="-554" baseline="2444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-90" dirty="0">
                <a:latin typeface="Times New Roman"/>
                <a:cs typeface="Times New Roman"/>
              </a:rPr>
              <a:t> </a:t>
            </a:r>
            <a:r>
              <a:rPr sz="3750" i="1" spc="-104" baseline="24444" dirty="0">
                <a:latin typeface="Times New Roman"/>
                <a:cs typeface="Times New Roman"/>
              </a:rPr>
              <a:t>j</a:t>
            </a:r>
            <a:r>
              <a:rPr sz="3900" i="1" spc="-104" baseline="23504" dirty="0">
                <a:latin typeface="Symbol"/>
                <a:cs typeface="Symbol"/>
              </a:rPr>
              <a:t></a:t>
            </a:r>
            <a:r>
              <a:rPr sz="3900" i="1" spc="-344" baseline="235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9022" y="7020555"/>
            <a:ext cx="438150" cy="4283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2500" i="1" spc="80" dirty="0">
                <a:latin typeface="Times New Roman"/>
                <a:cs typeface="Times New Roman"/>
              </a:rPr>
              <a:t>d</a:t>
            </a:r>
            <a:r>
              <a:rPr sz="2600" i="1" spc="-80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2495" y="7441207"/>
            <a:ext cx="14432280" cy="210185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739140" algn="ctr">
              <a:lnSpc>
                <a:spcPts val="1600"/>
              </a:lnSpc>
              <a:spcBef>
                <a:spcPts val="190"/>
              </a:spcBef>
              <a:tabLst>
                <a:tab pos="8952230" algn="l"/>
              </a:tabLst>
            </a:pPr>
            <a:r>
              <a:rPr sz="2500" i="1" spc="-10" dirty="0">
                <a:latin typeface="Times New Roman"/>
                <a:cs typeface="Times New Roman"/>
              </a:rPr>
              <a:t>N	N</a:t>
            </a:r>
            <a:endParaRPr sz="2500">
              <a:latin typeface="Times New Roman"/>
              <a:cs typeface="Times New Roman"/>
            </a:endParaRPr>
          </a:p>
          <a:p>
            <a:pPr marL="135890">
              <a:lnSpc>
                <a:spcPts val="5800"/>
              </a:lnSpc>
            </a:pP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pab</a:t>
            </a:r>
            <a:r>
              <a:rPr sz="2500" spc="-20" dirty="0">
                <a:latin typeface="Arial"/>
                <a:cs typeface="Arial"/>
              </a:rPr>
              <a:t>il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i="1" spc="-110" dirty="0">
                <a:latin typeface="Times New Roman"/>
                <a:cs typeface="Times New Roman"/>
              </a:rPr>
              <a:t>x</a:t>
            </a:r>
            <a:r>
              <a:rPr sz="2500" spc="40" dirty="0">
                <a:latin typeface="Times New Roman"/>
                <a:cs typeface="Times New Roman"/>
              </a:rPr>
              <a:t>[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]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8850" spc="164" baseline="-12241" dirty="0">
                <a:latin typeface="Symbol"/>
                <a:cs typeface="Symbol"/>
              </a:rPr>
              <a:t></a:t>
            </a:r>
            <a:r>
              <a:rPr sz="2600" i="1" spc="60" dirty="0">
                <a:latin typeface="Symbol"/>
                <a:cs typeface="Symbol"/>
              </a:rPr>
              <a:t></a:t>
            </a:r>
            <a:r>
              <a:rPr sz="3750" i="1" spc="418" baseline="-15555" dirty="0">
                <a:latin typeface="Times New Roman"/>
                <a:cs typeface="Times New Roman"/>
              </a:rPr>
              <a:t>k</a:t>
            </a:r>
            <a:r>
              <a:rPr sz="2500" i="1" spc="50" dirty="0">
                <a:latin typeface="Times New Roman"/>
                <a:cs typeface="Times New Roman"/>
              </a:rPr>
              <a:t>e</a:t>
            </a:r>
            <a:r>
              <a:rPr sz="3750" spc="-14" baseline="26666" dirty="0">
                <a:latin typeface="Symbol"/>
                <a:cs typeface="Symbol"/>
              </a:rPr>
              <a:t></a:t>
            </a:r>
            <a:r>
              <a:rPr sz="3750" spc="-150" baseline="26666" dirty="0">
                <a:latin typeface="Times New Roman"/>
                <a:cs typeface="Times New Roman"/>
              </a:rPr>
              <a:t> </a:t>
            </a:r>
            <a:r>
              <a:rPr sz="3750" i="1" spc="-104" baseline="26666" dirty="0">
                <a:latin typeface="Times New Roman"/>
                <a:cs typeface="Times New Roman"/>
              </a:rPr>
              <a:t>j</a:t>
            </a:r>
            <a:r>
              <a:rPr sz="3900" i="1" spc="-120" baseline="25641" dirty="0">
                <a:latin typeface="Symbol"/>
                <a:cs typeface="Symbol"/>
              </a:rPr>
              <a:t></a:t>
            </a:r>
            <a:r>
              <a:rPr sz="3000" i="1" spc="-14" baseline="13888" dirty="0">
                <a:latin typeface="Times New Roman"/>
                <a:cs typeface="Times New Roman"/>
              </a:rPr>
              <a:t>k</a:t>
            </a:r>
            <a:r>
              <a:rPr sz="3000" i="1" spc="-284" baseline="13888" dirty="0">
                <a:latin typeface="Times New Roman"/>
                <a:cs typeface="Times New Roman"/>
              </a:rPr>
              <a:t> </a:t>
            </a:r>
            <a:r>
              <a:rPr sz="3750" i="1" spc="30" baseline="26666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Arial"/>
                <a:cs typeface="Arial"/>
              </a:rPr>
              <a:t>pen</a:t>
            </a:r>
            <a:r>
              <a:rPr sz="2500" spc="10" dirty="0">
                <a:latin typeface="Arial"/>
                <a:cs typeface="Arial"/>
              </a:rPr>
              <a:t>j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40" dirty="0">
                <a:latin typeface="Arial"/>
                <a:cs typeface="Arial"/>
              </a:rPr>
              <a:t>m</a:t>
            </a:r>
            <a:r>
              <a:rPr sz="2500" spc="-2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aha</a:t>
            </a:r>
            <a:r>
              <a:rPr sz="2500" spc="-1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 e</a:t>
            </a:r>
            <a:r>
              <a:rPr sz="2500" spc="20" dirty="0">
                <a:latin typeface="Arial"/>
                <a:cs typeface="Arial"/>
              </a:rPr>
              <a:t>k</a:t>
            </a:r>
            <a:r>
              <a:rPr sz="2500" spc="-10" dirty="0">
                <a:latin typeface="Arial"/>
                <a:cs typeface="Arial"/>
              </a:rPr>
              <a:t>sp</a:t>
            </a:r>
            <a:r>
              <a:rPr sz="2500" dirty="0">
                <a:latin typeface="Arial"/>
                <a:cs typeface="Arial"/>
              </a:rPr>
              <a:t>onen</a:t>
            </a:r>
            <a:r>
              <a:rPr sz="2500" spc="-10" dirty="0">
                <a:latin typeface="Arial"/>
                <a:cs typeface="Arial"/>
              </a:rPr>
              <a:t>s</a:t>
            </a:r>
            <a:r>
              <a:rPr sz="2500" spc="-30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spc="20" dirty="0">
                <a:latin typeface="Arial"/>
                <a:cs typeface="Arial"/>
              </a:rPr>
              <a:t> k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4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2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20" dirty="0">
                <a:latin typeface="Arial"/>
                <a:cs typeface="Arial"/>
              </a:rPr>
              <a:t>k</a:t>
            </a:r>
            <a:r>
              <a:rPr sz="2500" spc="-10" dirty="0">
                <a:latin typeface="Arial"/>
                <a:cs typeface="Arial"/>
              </a:rPr>
              <a:t>s </a:t>
            </a:r>
            <a:r>
              <a:rPr sz="2500" spc="3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20" dirty="0">
                <a:latin typeface="Arial"/>
                <a:cs typeface="Arial"/>
              </a:rPr>
              <a:t>k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i="1" spc="-70" dirty="0">
                <a:latin typeface="Times New Roman"/>
                <a:cs typeface="Times New Roman"/>
              </a:rPr>
              <a:t>y</a:t>
            </a:r>
            <a:r>
              <a:rPr sz="2500" spc="40" dirty="0">
                <a:latin typeface="Times New Roman"/>
                <a:cs typeface="Times New Roman"/>
              </a:rPr>
              <a:t>[</a:t>
            </a:r>
            <a:r>
              <a:rPr sz="2500" i="1" spc="30" dirty="0">
                <a:latin typeface="Times New Roman"/>
                <a:cs typeface="Times New Roman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]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8850" spc="164" baseline="-12241" dirty="0">
                <a:latin typeface="Symbol"/>
                <a:cs typeface="Symbol"/>
              </a:rPr>
              <a:t></a:t>
            </a:r>
            <a:r>
              <a:rPr sz="2600" i="1" spc="60" dirty="0">
                <a:latin typeface="Symbol"/>
                <a:cs typeface="Symbol"/>
              </a:rPr>
              <a:t></a:t>
            </a:r>
            <a:r>
              <a:rPr sz="3750" i="1" spc="-14" baseline="-15555" dirty="0">
                <a:latin typeface="Times New Roman"/>
                <a:cs typeface="Times New Roman"/>
              </a:rPr>
              <a:t>k</a:t>
            </a:r>
            <a:r>
              <a:rPr sz="3750" i="1" spc="-330" baseline="-1555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60" dirty="0">
                <a:latin typeface="Times New Roman"/>
                <a:cs typeface="Times New Roman"/>
              </a:rPr>
              <a:t> </a:t>
            </a:r>
            <a:r>
              <a:rPr sz="9000" spc="-1544" baseline="-7407" dirty="0">
                <a:latin typeface="Symbol"/>
                <a:cs typeface="Symbol"/>
              </a:rPr>
              <a:t>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6666" dirty="0">
                <a:latin typeface="Times New Roman"/>
                <a:cs typeface="Times New Roman"/>
              </a:rPr>
              <a:t>j</a:t>
            </a:r>
            <a:r>
              <a:rPr sz="3900" i="1" spc="-120" baseline="25641" dirty="0">
                <a:latin typeface="Symbol"/>
                <a:cs typeface="Symbol"/>
              </a:rPr>
              <a:t></a:t>
            </a:r>
            <a:r>
              <a:rPr sz="3000" i="1" spc="-14" baseline="13888" dirty="0">
                <a:latin typeface="Times New Roman"/>
                <a:cs typeface="Times New Roman"/>
              </a:rPr>
              <a:t>k</a:t>
            </a:r>
            <a:r>
              <a:rPr sz="3000" i="1" baseline="13888" dirty="0">
                <a:latin typeface="Times New Roman"/>
                <a:cs typeface="Times New Roman"/>
              </a:rPr>
              <a:t> </a:t>
            </a:r>
            <a:r>
              <a:rPr sz="3000" i="1" spc="-178" baseline="13888" dirty="0">
                <a:latin typeface="Times New Roman"/>
                <a:cs typeface="Times New Roman"/>
              </a:rPr>
              <a:t> </a:t>
            </a:r>
            <a:r>
              <a:rPr sz="9000" spc="-1394" baseline="-7407" dirty="0">
                <a:latin typeface="Symbol"/>
                <a:cs typeface="Symbol"/>
              </a:rPr>
              <a:t></a:t>
            </a:r>
            <a:r>
              <a:rPr sz="2500" i="1" spc="50" dirty="0">
                <a:latin typeface="Times New Roman"/>
                <a:cs typeface="Times New Roman"/>
              </a:rPr>
              <a:t>e</a:t>
            </a:r>
            <a:r>
              <a:rPr sz="3750" spc="-14" baseline="26666" dirty="0">
                <a:latin typeface="Symbol"/>
                <a:cs typeface="Symbol"/>
              </a:rPr>
              <a:t></a:t>
            </a:r>
            <a:r>
              <a:rPr sz="3750" spc="-134" baseline="26666" dirty="0">
                <a:latin typeface="Times New Roman"/>
                <a:cs typeface="Times New Roman"/>
              </a:rPr>
              <a:t> </a:t>
            </a:r>
            <a:r>
              <a:rPr sz="3750" i="1" spc="-88" baseline="26666" dirty="0">
                <a:latin typeface="Times New Roman"/>
                <a:cs typeface="Times New Roman"/>
              </a:rPr>
              <a:t>j</a:t>
            </a:r>
            <a:r>
              <a:rPr sz="3900" i="1" spc="-120" baseline="25641" dirty="0">
                <a:latin typeface="Symbol"/>
                <a:cs typeface="Symbol"/>
              </a:rPr>
              <a:t></a:t>
            </a:r>
            <a:r>
              <a:rPr sz="3000" i="1" spc="-14" baseline="13888" dirty="0">
                <a:latin typeface="Times New Roman"/>
                <a:cs typeface="Times New Roman"/>
              </a:rPr>
              <a:t>k</a:t>
            </a:r>
            <a:r>
              <a:rPr sz="3000" i="1" spc="-284" baseline="13888" dirty="0">
                <a:latin typeface="Times New Roman"/>
                <a:cs typeface="Times New Roman"/>
              </a:rPr>
              <a:t> </a:t>
            </a:r>
            <a:r>
              <a:rPr sz="3750" i="1" spc="-14" baseline="26666" dirty="0">
                <a:latin typeface="Times New Roman"/>
                <a:cs typeface="Times New Roman"/>
              </a:rPr>
              <a:t>n</a:t>
            </a:r>
            <a:endParaRPr sz="3750" baseline="26666">
              <a:latin typeface="Times New Roman"/>
              <a:cs typeface="Times New Roman"/>
            </a:endParaRPr>
          </a:p>
          <a:p>
            <a:pPr marR="694690" algn="ctr">
              <a:lnSpc>
                <a:spcPts val="2038"/>
              </a:lnSpc>
              <a:spcBef>
                <a:spcPts val="620"/>
              </a:spcBef>
              <a:tabLst>
                <a:tab pos="8952230" algn="l"/>
              </a:tabLst>
            </a:pPr>
            <a:r>
              <a:rPr sz="2500" i="1" spc="-10" dirty="0">
                <a:latin typeface="Times New Roman"/>
                <a:cs typeface="Times New Roman"/>
              </a:rPr>
              <a:t>k</a:t>
            </a:r>
            <a:r>
              <a:rPr sz="2500" i="1" spc="-29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1	</a:t>
            </a:r>
            <a:r>
              <a:rPr sz="2500" i="1" spc="-10" dirty="0">
                <a:latin typeface="Times New Roman"/>
                <a:cs typeface="Times New Roman"/>
              </a:rPr>
              <a:t>k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27000">
              <a:lnSpc>
                <a:spcPts val="6240"/>
              </a:lnSpc>
            </a:pPr>
            <a:r>
              <a:rPr sz="2500" dirty="0">
                <a:latin typeface="Arial"/>
                <a:cs typeface="Arial"/>
              </a:rPr>
              <a:t>d</a:t>
            </a:r>
            <a:r>
              <a:rPr sz="2500" spc="-20" dirty="0">
                <a:latin typeface="Arial"/>
                <a:cs typeface="Arial"/>
              </a:rPr>
              <a:t>i</a:t>
            </a:r>
            <a:r>
              <a:rPr sz="2500" spc="4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an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H</a:t>
            </a:r>
            <a:r>
              <a:rPr sz="2500" i="1" spc="-70" dirty="0">
                <a:latin typeface="Times New Roman"/>
                <a:cs typeface="Times New Roman"/>
              </a:rPr>
              <a:t> </a:t>
            </a:r>
            <a:r>
              <a:rPr sz="9000" spc="-1530" baseline="-7407" dirty="0">
                <a:latin typeface="Symbol"/>
                <a:cs typeface="Symbol"/>
              </a:rPr>
              <a:t></a:t>
            </a:r>
            <a:r>
              <a:rPr sz="2500" i="1" spc="-10" dirty="0">
                <a:latin typeface="Times New Roman"/>
                <a:cs typeface="Times New Roman"/>
              </a:rPr>
              <a:t>e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3750" i="1" spc="-104" baseline="26666" dirty="0">
                <a:latin typeface="Times New Roman"/>
                <a:cs typeface="Times New Roman"/>
              </a:rPr>
              <a:t>j</a:t>
            </a:r>
            <a:r>
              <a:rPr sz="3900" i="1" spc="-120" baseline="25641" dirty="0">
                <a:latin typeface="Symbol"/>
                <a:cs typeface="Symbol"/>
              </a:rPr>
              <a:t></a:t>
            </a:r>
            <a:r>
              <a:rPr sz="3000" i="1" spc="-14" baseline="13888" dirty="0">
                <a:latin typeface="Times New Roman"/>
                <a:cs typeface="Times New Roman"/>
              </a:rPr>
              <a:t>k</a:t>
            </a:r>
            <a:r>
              <a:rPr sz="3000" i="1" baseline="13888" dirty="0">
                <a:latin typeface="Times New Roman"/>
                <a:cs typeface="Times New Roman"/>
              </a:rPr>
              <a:t> </a:t>
            </a:r>
            <a:r>
              <a:rPr sz="3000" i="1" spc="-194" baseline="13888" dirty="0">
                <a:latin typeface="Times New Roman"/>
                <a:cs typeface="Times New Roman"/>
              </a:rPr>
              <a:t> </a:t>
            </a:r>
            <a:r>
              <a:rPr sz="9000" spc="-1784" baseline="-7407" dirty="0">
                <a:latin typeface="Symbol"/>
                <a:cs typeface="Symbol"/>
              </a:rPr>
              <a:t></a:t>
            </a:r>
            <a:r>
              <a:rPr sz="9000" spc="-718" baseline="-7407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ada</a:t>
            </a:r>
            <a:r>
              <a:rPr sz="2500" spc="-2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sp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10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s</a:t>
            </a:r>
            <a:r>
              <a:rPr sz="2500" spc="-30" dirty="0">
                <a:latin typeface="Arial"/>
                <a:cs typeface="Arial"/>
              </a:rPr>
              <a:t>i</a:t>
            </a:r>
            <a:r>
              <a:rPr sz="2500" spc="-10" dirty="0">
                <a:latin typeface="Arial"/>
                <a:cs typeface="Arial"/>
              </a:rPr>
              <a:t>stem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pad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600" i="1" spc="-20" dirty="0">
                <a:latin typeface="Symbol"/>
                <a:cs typeface="Symbol"/>
              </a:rPr>
              <a:t></a:t>
            </a:r>
            <a:r>
              <a:rPr sz="2500" spc="20" dirty="0">
                <a:latin typeface="Arial"/>
                <a:cs typeface="Arial"/>
              </a:rPr>
              <a:t>=</a:t>
            </a:r>
            <a:r>
              <a:rPr sz="2600" i="1" spc="-210" dirty="0">
                <a:latin typeface="Symbol"/>
                <a:cs typeface="Symbol"/>
              </a:rPr>
              <a:t></a:t>
            </a:r>
            <a:r>
              <a:rPr sz="3750" spc="-14" baseline="-15555" dirty="0">
                <a:latin typeface="Arial"/>
                <a:cs typeface="Arial"/>
              </a:rPr>
              <a:t>k</a:t>
            </a:r>
            <a:r>
              <a:rPr sz="3750" baseline="-15555" dirty="0">
                <a:latin typeface="Arial"/>
                <a:cs typeface="Arial"/>
              </a:rPr>
              <a:t> </a:t>
            </a:r>
            <a:r>
              <a:rPr sz="3750" spc="-434" baseline="-1555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38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506" y="1121155"/>
            <a:ext cx="10113010" cy="314060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01600">
              <a:spcBef>
                <a:spcPts val="210"/>
              </a:spcBef>
            </a:pPr>
            <a:r>
              <a:rPr sz="3200" b="1" dirty="0" smtClean="0">
                <a:latin typeface="Times New Roman"/>
                <a:cs typeface="Times New Roman"/>
              </a:rPr>
              <a:t>2</a:t>
            </a:r>
            <a:r>
              <a:rPr lang="en-US" sz="3200" b="1" dirty="0" smtClean="0">
                <a:latin typeface="Times New Roman"/>
                <a:cs typeface="Times New Roman"/>
              </a:rPr>
              <a:t>. </a:t>
            </a:r>
            <a:r>
              <a:rPr sz="3200" b="1" dirty="0" smtClean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Respon terhadap Sinyal</a:t>
            </a:r>
            <a:r>
              <a:rPr sz="3200" b="1" spc="-2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Sinusoidal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01600"/>
            <a:r>
              <a:rPr sz="2800" dirty="0">
                <a:latin typeface="Times New Roman"/>
                <a:cs typeface="Times New Roman"/>
              </a:rPr>
              <a:t>Masukan dari sistem linier tidak berubah terhadap waktu </a:t>
            </a:r>
            <a:r>
              <a:rPr sz="2800" spc="-60" dirty="0">
                <a:latin typeface="Times New Roman"/>
                <a:cs typeface="Times New Roman"/>
              </a:rPr>
              <a:t>(LTI)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adalah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1600"/>
            <a:r>
              <a:rPr sz="2800" i="1" dirty="0">
                <a:latin typeface="Times New Roman"/>
                <a:cs typeface="Times New Roman"/>
              </a:rPr>
              <a:t>x(n) = A </a:t>
            </a:r>
            <a:r>
              <a:rPr sz="2800" i="1" spc="10" dirty="0">
                <a:latin typeface="Times New Roman"/>
                <a:cs typeface="Times New Roman"/>
              </a:rPr>
              <a:t>cos(ω</a:t>
            </a:r>
            <a:r>
              <a:rPr sz="2700" i="1" spc="14" baseline="-21604" dirty="0">
                <a:latin typeface="Times New Roman"/>
                <a:cs typeface="Times New Roman"/>
              </a:rPr>
              <a:t>0</a:t>
            </a:r>
            <a:r>
              <a:rPr sz="2800" i="1" spc="10" dirty="0">
                <a:latin typeface="Times New Roman"/>
                <a:cs typeface="Times New Roman"/>
              </a:rPr>
              <a:t>n </a:t>
            </a:r>
            <a:r>
              <a:rPr sz="2800" i="1" spc="-20" dirty="0">
                <a:latin typeface="Times New Roman"/>
                <a:cs typeface="Times New Roman"/>
              </a:rPr>
              <a:t>+</a:t>
            </a:r>
            <a:r>
              <a:rPr sz="2900" i="1" spc="-20" dirty="0">
                <a:latin typeface="Symbol"/>
                <a:cs typeface="Symbol"/>
              </a:rPr>
              <a:t></a:t>
            </a:r>
            <a:r>
              <a:rPr sz="2800" i="1" spc="-20" dirty="0">
                <a:latin typeface="Times New Roman"/>
                <a:cs typeface="Times New Roman"/>
              </a:rPr>
              <a:t>)=Ae</a:t>
            </a:r>
            <a:r>
              <a:rPr sz="2700" i="1" spc="-30" baseline="24691" dirty="0">
                <a:latin typeface="Times New Roman"/>
                <a:cs typeface="Times New Roman"/>
              </a:rPr>
              <a:t>j</a:t>
            </a:r>
            <a:r>
              <a:rPr sz="2850" i="1" spc="-30" baseline="23391" dirty="0">
                <a:latin typeface="Symbol"/>
                <a:cs typeface="Symbol"/>
              </a:rPr>
              <a:t></a:t>
            </a:r>
            <a:r>
              <a:rPr sz="2850" i="1" spc="-30" baseline="23391" dirty="0">
                <a:latin typeface="Times New Roman"/>
                <a:cs typeface="Times New Roman"/>
              </a:rPr>
              <a:t> </a:t>
            </a:r>
            <a:r>
              <a:rPr sz="2800" i="1" spc="20" dirty="0">
                <a:latin typeface="Times New Roman"/>
                <a:cs typeface="Times New Roman"/>
              </a:rPr>
              <a:t>e</a:t>
            </a:r>
            <a:r>
              <a:rPr sz="2700" i="1" spc="30" baseline="24691" dirty="0">
                <a:latin typeface="Times New Roman"/>
                <a:cs typeface="Times New Roman"/>
              </a:rPr>
              <a:t>jω0n </a:t>
            </a:r>
            <a:r>
              <a:rPr sz="2800" i="1" dirty="0">
                <a:latin typeface="Times New Roman"/>
                <a:cs typeface="Times New Roman"/>
              </a:rPr>
              <a:t>/2+ </a:t>
            </a:r>
            <a:r>
              <a:rPr sz="2800" i="1" spc="10" dirty="0">
                <a:latin typeface="Times New Roman"/>
                <a:cs typeface="Times New Roman"/>
              </a:rPr>
              <a:t>Ae</a:t>
            </a:r>
            <a:r>
              <a:rPr sz="2700" i="1" spc="14" baseline="24691" dirty="0">
                <a:latin typeface="Times New Roman"/>
                <a:cs typeface="Times New Roman"/>
              </a:rPr>
              <a:t>-j</a:t>
            </a:r>
            <a:r>
              <a:rPr sz="2850" i="1" spc="14" baseline="23391" dirty="0">
                <a:latin typeface="Symbol"/>
                <a:cs typeface="Symbol"/>
              </a:rPr>
              <a:t></a:t>
            </a:r>
            <a:r>
              <a:rPr sz="2800" i="1" spc="10" dirty="0">
                <a:latin typeface="Times New Roman"/>
                <a:cs typeface="Times New Roman"/>
              </a:rPr>
              <a:t>e</a:t>
            </a:r>
            <a:r>
              <a:rPr sz="2700" i="1" spc="14" baseline="24691" dirty="0">
                <a:latin typeface="Times New Roman"/>
                <a:cs typeface="Times New Roman"/>
              </a:rPr>
              <a:t>-jω0n </a:t>
            </a:r>
            <a:r>
              <a:rPr sz="2800" i="1" dirty="0">
                <a:latin typeface="Times New Roman"/>
                <a:cs typeface="Times New Roman"/>
              </a:rPr>
              <a:t>/2</a:t>
            </a:r>
            <a:r>
              <a:rPr sz="2800" i="1" spc="-2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01600">
              <a:spcBef>
                <a:spcPts val="3350"/>
              </a:spcBef>
            </a:pPr>
            <a:r>
              <a:rPr sz="2800" dirty="0">
                <a:latin typeface="Times New Roman"/>
                <a:cs typeface="Times New Roman"/>
              </a:rPr>
              <a:t>Keluaran dari sistem </a:t>
            </a:r>
            <a:r>
              <a:rPr sz="2800" spc="-100" dirty="0">
                <a:latin typeface="Times New Roman"/>
                <a:cs typeface="Times New Roman"/>
              </a:rPr>
              <a:t>LTI </a:t>
            </a:r>
            <a:r>
              <a:rPr sz="2800" dirty="0">
                <a:latin typeface="Times New Roman"/>
                <a:cs typeface="Times New Roman"/>
              </a:rPr>
              <a:t>dengan respon </a:t>
            </a:r>
            <a:r>
              <a:rPr sz="2800" spc="-10" dirty="0">
                <a:latin typeface="Times New Roman"/>
                <a:cs typeface="Times New Roman"/>
              </a:rPr>
              <a:t>impuls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h(n)</a:t>
            </a:r>
            <a:r>
              <a:rPr sz="2800" i="1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3749" y="4959434"/>
            <a:ext cx="993140" cy="60401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i="1" spc="30" dirty="0">
                <a:latin typeface="Times New Roman"/>
                <a:cs typeface="Times New Roman"/>
              </a:rPr>
              <a:t>y</a:t>
            </a:r>
            <a:r>
              <a:rPr sz="2700" i="1" spc="-370" dirty="0">
                <a:latin typeface="Times New Roman"/>
                <a:cs typeface="Times New Roman"/>
              </a:rPr>
              <a:t> </a:t>
            </a:r>
            <a:r>
              <a:rPr sz="5550" spc="-104" baseline="-3003" dirty="0">
                <a:latin typeface="Symbol"/>
                <a:cs typeface="Symbol"/>
              </a:rPr>
              <a:t></a:t>
            </a:r>
            <a:r>
              <a:rPr sz="2700" i="1" spc="-70" dirty="0">
                <a:latin typeface="Times New Roman"/>
                <a:cs typeface="Times New Roman"/>
              </a:rPr>
              <a:t>n</a:t>
            </a:r>
            <a:r>
              <a:rPr sz="5550" spc="-104" baseline="-3003" dirty="0">
                <a:latin typeface="Symbol"/>
                <a:cs typeface="Symbol"/>
              </a:rPr>
              <a:t></a:t>
            </a:r>
            <a:r>
              <a:rPr sz="5550" spc="-540" baseline="-3003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3894" y="5375932"/>
            <a:ext cx="3097530" cy="0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151" y="0"/>
                </a:lnTo>
              </a:path>
            </a:pathLst>
          </a:custGeom>
          <a:ln w="8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" name="object 5"/>
          <p:cNvSpPr/>
          <p:nvPr/>
        </p:nvSpPr>
        <p:spPr>
          <a:xfrm>
            <a:off x="9289991" y="5375932"/>
            <a:ext cx="3705860" cy="0"/>
          </a:xfrm>
          <a:custGeom>
            <a:avLst/>
            <a:gdLst/>
            <a:ahLst/>
            <a:cxnLst/>
            <a:rect l="l" t="t" r="r" b="b"/>
            <a:pathLst>
              <a:path w="1852929">
                <a:moveTo>
                  <a:pt x="0" y="0"/>
                </a:moveTo>
                <a:lnTo>
                  <a:pt x="1852876" y="0"/>
                </a:lnTo>
              </a:path>
            </a:pathLst>
          </a:custGeom>
          <a:ln w="8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 txBox="1"/>
          <p:nvPr/>
        </p:nvSpPr>
        <p:spPr>
          <a:xfrm>
            <a:off x="4997405" y="6920542"/>
            <a:ext cx="511808" cy="60401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3700" spc="-320" dirty="0">
                <a:latin typeface="Symbol"/>
                <a:cs typeface="Symbol"/>
              </a:rPr>
              <a:t></a:t>
            </a:r>
            <a:r>
              <a:rPr sz="3700" spc="90" dirty="0">
                <a:latin typeface="Times New Roman"/>
                <a:cs typeface="Times New Roman"/>
              </a:rPr>
              <a:t> </a:t>
            </a:r>
            <a:r>
              <a:rPr sz="3700" spc="-320" dirty="0">
                <a:latin typeface="Symbol"/>
                <a:cs typeface="Symbol"/>
              </a:rPr>
              <a:t>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9535" y="6925489"/>
            <a:ext cx="0" cy="768350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3610"/>
                </a:lnTo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8" name="object 8"/>
          <p:cNvSpPr/>
          <p:nvPr/>
        </p:nvSpPr>
        <p:spPr>
          <a:xfrm>
            <a:off x="8154721" y="6925489"/>
            <a:ext cx="0" cy="768350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3610"/>
                </a:lnTo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9127549" y="6637586"/>
            <a:ext cx="167640" cy="105541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6700" spc="-1330" dirty="0">
                <a:latin typeface="Symbol"/>
                <a:cs typeface="Symbol"/>
              </a:rPr>
              <a:t></a:t>
            </a:r>
            <a:endParaRPr sz="67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9122" y="8662895"/>
            <a:ext cx="1416050" cy="768350"/>
          </a:xfrm>
          <a:custGeom>
            <a:avLst/>
            <a:gdLst/>
            <a:ahLst/>
            <a:cxnLst/>
            <a:rect l="l" t="t" r="r" b="b"/>
            <a:pathLst>
              <a:path w="708025" h="384175">
                <a:moveTo>
                  <a:pt x="0" y="0"/>
                </a:moveTo>
                <a:lnTo>
                  <a:pt x="0" y="383663"/>
                </a:lnTo>
              </a:path>
              <a:path w="708025" h="384175">
                <a:moveTo>
                  <a:pt x="707575" y="0"/>
                </a:moveTo>
                <a:lnTo>
                  <a:pt x="707575" y="383663"/>
                </a:lnTo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1" name="object 11"/>
          <p:cNvSpPr txBox="1"/>
          <p:nvPr/>
        </p:nvSpPr>
        <p:spPr>
          <a:xfrm>
            <a:off x="5834863" y="4842306"/>
            <a:ext cx="316992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76200">
              <a:spcBef>
                <a:spcPts val="230"/>
              </a:spcBef>
            </a:pPr>
            <a:r>
              <a:rPr sz="2700" i="1" spc="40" dirty="0">
                <a:latin typeface="Times New Roman"/>
                <a:cs typeface="Times New Roman"/>
              </a:rPr>
              <a:t>Ae</a:t>
            </a:r>
            <a:r>
              <a:rPr sz="2700" i="1" spc="-120" dirty="0">
                <a:latin typeface="Times New Roman"/>
                <a:cs typeface="Times New Roman"/>
              </a:rPr>
              <a:t> </a:t>
            </a:r>
            <a:r>
              <a:rPr sz="4050" i="1" spc="-120" baseline="24691" dirty="0">
                <a:latin typeface="Times New Roman"/>
                <a:cs typeface="Times New Roman"/>
              </a:rPr>
              <a:t>j</a:t>
            </a:r>
            <a:r>
              <a:rPr sz="4350" i="1" spc="-120" baseline="22988" dirty="0">
                <a:latin typeface="Symbol"/>
                <a:cs typeface="Symbol"/>
              </a:rPr>
              <a:t></a:t>
            </a:r>
            <a:r>
              <a:rPr sz="4350" i="1" spc="-630" baseline="22988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e</a:t>
            </a:r>
            <a:r>
              <a:rPr sz="2700" i="1" spc="-110" dirty="0">
                <a:latin typeface="Times New Roman"/>
                <a:cs typeface="Times New Roman"/>
              </a:rPr>
              <a:t> </a:t>
            </a:r>
            <a:r>
              <a:rPr sz="4050" i="1" spc="14" baseline="26748" dirty="0">
                <a:latin typeface="Times New Roman"/>
                <a:cs typeface="Times New Roman"/>
              </a:rPr>
              <a:t>j</a:t>
            </a:r>
            <a:r>
              <a:rPr sz="4350" i="1" spc="14" baseline="24904" dirty="0">
                <a:latin typeface="Symbol"/>
                <a:cs typeface="Symbol"/>
              </a:rPr>
              <a:t></a:t>
            </a:r>
            <a:r>
              <a:rPr sz="3300" spc="14" baseline="15151" dirty="0">
                <a:latin typeface="Times New Roman"/>
                <a:cs typeface="Times New Roman"/>
              </a:rPr>
              <a:t>0</a:t>
            </a:r>
            <a:r>
              <a:rPr sz="4050" i="1" spc="14" baseline="26748" dirty="0">
                <a:latin typeface="Times New Roman"/>
                <a:cs typeface="Times New Roman"/>
              </a:rPr>
              <a:t>n</a:t>
            </a:r>
            <a:r>
              <a:rPr sz="4050" i="1" spc="-630" baseline="26748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H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i="1" spc="30" dirty="0">
                <a:latin typeface="Times New Roman"/>
                <a:cs typeface="Times New Roman"/>
              </a:rPr>
              <a:t>e</a:t>
            </a:r>
            <a:r>
              <a:rPr sz="2700" i="1" spc="-110" dirty="0">
                <a:latin typeface="Times New Roman"/>
                <a:cs typeface="Times New Roman"/>
              </a:rPr>
              <a:t> </a:t>
            </a:r>
            <a:r>
              <a:rPr sz="4050" i="1" spc="-74" baseline="26748" dirty="0">
                <a:latin typeface="Times New Roman"/>
                <a:cs typeface="Times New Roman"/>
              </a:rPr>
              <a:t>j</a:t>
            </a:r>
            <a:r>
              <a:rPr sz="4350" i="1" spc="-74" baseline="24904" dirty="0">
                <a:latin typeface="Symbol"/>
                <a:cs typeface="Symbol"/>
              </a:rPr>
              <a:t></a:t>
            </a:r>
            <a:r>
              <a:rPr sz="3300" spc="-74" baseline="15151" dirty="0">
                <a:latin typeface="Times New Roman"/>
                <a:cs typeface="Times New Roman"/>
              </a:rPr>
              <a:t>0</a:t>
            </a:r>
            <a:r>
              <a:rPr sz="3300" spc="104" baseline="15151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9592" y="4684504"/>
            <a:ext cx="378079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76200">
              <a:spcBef>
                <a:spcPts val="230"/>
              </a:spcBef>
            </a:pPr>
            <a:r>
              <a:rPr sz="4050" i="1" spc="88" baseline="-24691" dirty="0">
                <a:latin typeface="Times New Roman"/>
                <a:cs typeface="Times New Roman"/>
              </a:rPr>
              <a:t>Ae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i="1" spc="-80" dirty="0">
                <a:latin typeface="Times New Roman"/>
                <a:cs typeface="Times New Roman"/>
              </a:rPr>
              <a:t>j</a:t>
            </a:r>
            <a:r>
              <a:rPr sz="2900" i="1" spc="-80" dirty="0">
                <a:latin typeface="Symbol"/>
                <a:cs typeface="Symbol"/>
              </a:rPr>
              <a:t></a:t>
            </a:r>
            <a:r>
              <a:rPr sz="2900" i="1" spc="-408" dirty="0">
                <a:latin typeface="Times New Roman"/>
                <a:cs typeface="Times New Roman"/>
              </a:rPr>
              <a:t> </a:t>
            </a:r>
            <a:r>
              <a:rPr sz="4050" i="1" spc="104" baseline="-24691" dirty="0">
                <a:latin typeface="Times New Roman"/>
                <a:cs typeface="Times New Roman"/>
              </a:rPr>
              <a:t>e</a:t>
            </a:r>
            <a:r>
              <a:rPr sz="4050" spc="104" baseline="2057" dirty="0">
                <a:latin typeface="Symbol"/>
                <a:cs typeface="Symbol"/>
              </a:rPr>
              <a:t></a:t>
            </a:r>
            <a:r>
              <a:rPr sz="4050" spc="-164" baseline="2057" dirty="0">
                <a:latin typeface="Times New Roman"/>
                <a:cs typeface="Times New Roman"/>
              </a:rPr>
              <a:t> </a:t>
            </a:r>
            <a:r>
              <a:rPr sz="4050" i="1" spc="14" baseline="2057" dirty="0">
                <a:latin typeface="Times New Roman"/>
                <a:cs typeface="Times New Roman"/>
              </a:rPr>
              <a:t>j</a:t>
            </a:r>
            <a:r>
              <a:rPr sz="4350" i="1" spc="14" baseline="1915" dirty="0">
                <a:latin typeface="Symbol"/>
                <a:cs typeface="Symbol"/>
              </a:rPr>
              <a:t></a:t>
            </a:r>
            <a:r>
              <a:rPr sz="3300" spc="14" baseline="-17676" dirty="0">
                <a:latin typeface="Times New Roman"/>
                <a:cs typeface="Times New Roman"/>
              </a:rPr>
              <a:t>0</a:t>
            </a:r>
            <a:r>
              <a:rPr sz="4050" i="1" spc="14" baseline="2057" dirty="0">
                <a:latin typeface="Times New Roman"/>
                <a:cs typeface="Times New Roman"/>
              </a:rPr>
              <a:t>n</a:t>
            </a:r>
            <a:r>
              <a:rPr sz="4050" i="1" spc="-630" baseline="2057" dirty="0">
                <a:latin typeface="Times New Roman"/>
                <a:cs typeface="Times New Roman"/>
              </a:rPr>
              <a:t> </a:t>
            </a:r>
            <a:r>
              <a:rPr sz="4050" i="1" spc="74" baseline="-24691" dirty="0">
                <a:latin typeface="Times New Roman"/>
                <a:cs typeface="Times New Roman"/>
              </a:rPr>
              <a:t>H</a:t>
            </a:r>
            <a:r>
              <a:rPr sz="4050" i="1" spc="-450" baseline="-24691" dirty="0">
                <a:latin typeface="Times New Roman"/>
                <a:cs typeface="Times New Roman"/>
              </a:rPr>
              <a:t> </a:t>
            </a:r>
            <a:r>
              <a:rPr sz="4050" spc="88" baseline="-24691" dirty="0">
                <a:latin typeface="Times New Roman"/>
                <a:cs typeface="Times New Roman"/>
              </a:rPr>
              <a:t>(</a:t>
            </a:r>
            <a:r>
              <a:rPr sz="4050" i="1" spc="88" baseline="-24691" dirty="0">
                <a:latin typeface="Times New Roman"/>
                <a:cs typeface="Times New Roman"/>
              </a:rPr>
              <a:t>e</a:t>
            </a:r>
            <a:r>
              <a:rPr sz="4050" spc="88" baseline="2057" dirty="0">
                <a:latin typeface="Symbol"/>
                <a:cs typeface="Symbol"/>
              </a:rPr>
              <a:t></a:t>
            </a:r>
            <a:r>
              <a:rPr sz="4050" spc="-178" baseline="2057" dirty="0">
                <a:latin typeface="Times New Roman"/>
                <a:cs typeface="Times New Roman"/>
              </a:rPr>
              <a:t> </a:t>
            </a:r>
            <a:r>
              <a:rPr sz="4050" i="1" spc="-74" baseline="2057" dirty="0">
                <a:latin typeface="Times New Roman"/>
                <a:cs typeface="Times New Roman"/>
              </a:rPr>
              <a:t>j</a:t>
            </a:r>
            <a:r>
              <a:rPr sz="4350" i="1" spc="-74" baseline="1915" dirty="0">
                <a:latin typeface="Symbol"/>
                <a:cs typeface="Symbol"/>
              </a:rPr>
              <a:t></a:t>
            </a:r>
            <a:r>
              <a:rPr sz="3300" spc="-74" baseline="-17676" dirty="0">
                <a:latin typeface="Times New Roman"/>
                <a:cs typeface="Times New Roman"/>
              </a:rPr>
              <a:t>0</a:t>
            </a:r>
            <a:r>
              <a:rPr sz="3300" spc="104" baseline="-17676" dirty="0">
                <a:latin typeface="Times New Roman"/>
                <a:cs typeface="Times New Roman"/>
              </a:rPr>
              <a:t> </a:t>
            </a:r>
            <a:r>
              <a:rPr sz="4050" spc="30" baseline="-24691" dirty="0">
                <a:latin typeface="Times New Roman"/>
                <a:cs typeface="Times New Roman"/>
              </a:rPr>
              <a:t>)</a:t>
            </a:r>
            <a:endParaRPr sz="4050" baseline="-2469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7551" y="7014665"/>
            <a:ext cx="193040" cy="36676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76273" y="7014665"/>
            <a:ext cx="193040" cy="36676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7101" y="8751967"/>
            <a:ext cx="193040" cy="36676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98051" y="8751967"/>
            <a:ext cx="193040" cy="36676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</a:pPr>
            <a:r>
              <a:rPr sz="2200" spc="1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3927" y="5362903"/>
            <a:ext cx="227328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3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34083" y="5362903"/>
            <a:ext cx="227328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3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92669" y="7111733"/>
            <a:ext cx="227328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3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09043" y="8849211"/>
            <a:ext cx="227328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3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46130" y="6832936"/>
            <a:ext cx="38481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2700" i="1" spc="-40" dirty="0">
                <a:latin typeface="Times New Roman"/>
                <a:cs typeface="Times New Roman"/>
              </a:rPr>
              <a:t>j</a:t>
            </a:r>
            <a:r>
              <a:rPr sz="2900" i="1" spc="-90" dirty="0">
                <a:latin typeface="Symbol"/>
                <a:cs typeface="Symbol"/>
              </a:rPr>
              <a:t>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17549" y="5883757"/>
            <a:ext cx="5984240" cy="85536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01600">
              <a:lnSpc>
                <a:spcPts val="3770"/>
              </a:lnSpc>
              <a:spcBef>
                <a:spcPts val="270"/>
              </a:spcBef>
            </a:pPr>
            <a:r>
              <a:rPr sz="2700" i="1" spc="30" dirty="0">
                <a:latin typeface="Times New Roman"/>
                <a:cs typeface="Times New Roman"/>
              </a:rPr>
              <a:t>y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5550" spc="-104" baseline="-3003" dirty="0">
                <a:latin typeface="Symbol"/>
                <a:cs typeface="Symbol"/>
              </a:rPr>
              <a:t></a:t>
            </a:r>
            <a:r>
              <a:rPr sz="2700" i="1" spc="-70" dirty="0">
                <a:latin typeface="Times New Roman"/>
                <a:cs typeface="Times New Roman"/>
              </a:rPr>
              <a:t>n</a:t>
            </a:r>
            <a:r>
              <a:rPr sz="5550" spc="-104" baseline="-3003" dirty="0">
                <a:latin typeface="Symbol"/>
                <a:cs typeface="Symbol"/>
              </a:rPr>
              <a:t></a:t>
            </a:r>
            <a:r>
              <a:rPr sz="5550" spc="-418" baseline="-3003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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2</a:t>
            </a:r>
            <a:r>
              <a:rPr sz="2700" spc="-35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Re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4050" spc="-660" baseline="-30864" dirty="0">
                <a:latin typeface="Symbol"/>
                <a:cs typeface="Symbol"/>
              </a:rPr>
              <a:t></a:t>
            </a:r>
            <a:r>
              <a:rPr sz="4050" spc="-660" baseline="24691" dirty="0">
                <a:latin typeface="Symbol"/>
                <a:cs typeface="Symbol"/>
              </a:rPr>
              <a:t></a:t>
            </a:r>
            <a:r>
              <a:rPr sz="5550" spc="-660" baseline="-3003" dirty="0">
                <a:latin typeface="Symbol"/>
                <a:cs typeface="Symbol"/>
              </a:rPr>
              <a:t></a:t>
            </a:r>
            <a:r>
              <a:rPr sz="5550" spc="-734" baseline="-3003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A</a:t>
            </a:r>
            <a:r>
              <a:rPr sz="2700" i="1" spc="-35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/</a:t>
            </a:r>
            <a:r>
              <a:rPr sz="2700" spc="-200" dirty="0">
                <a:latin typeface="Times New Roman"/>
                <a:cs typeface="Times New Roman"/>
              </a:rPr>
              <a:t> </a:t>
            </a:r>
            <a:r>
              <a:rPr sz="2700" spc="-70" dirty="0">
                <a:latin typeface="Times New Roman"/>
                <a:cs typeface="Times New Roman"/>
              </a:rPr>
              <a:t>2</a:t>
            </a:r>
            <a:r>
              <a:rPr sz="5550" spc="-104" baseline="-3003" dirty="0">
                <a:latin typeface="Symbol"/>
                <a:cs typeface="Symbol"/>
              </a:rPr>
              <a:t></a:t>
            </a:r>
            <a:r>
              <a:rPr sz="5550" spc="-780" baseline="-3003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H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(</a:t>
            </a:r>
            <a:r>
              <a:rPr sz="2700" i="1" spc="40" dirty="0">
                <a:latin typeface="Times New Roman"/>
                <a:cs typeface="Times New Roman"/>
              </a:rPr>
              <a:t>e</a:t>
            </a:r>
            <a:r>
              <a:rPr sz="2700" i="1" spc="-90" dirty="0">
                <a:latin typeface="Times New Roman"/>
                <a:cs typeface="Times New Roman"/>
              </a:rPr>
              <a:t> </a:t>
            </a:r>
            <a:r>
              <a:rPr sz="4050" i="1" spc="-74" baseline="26748" dirty="0">
                <a:latin typeface="Times New Roman"/>
                <a:cs typeface="Times New Roman"/>
              </a:rPr>
              <a:t>j</a:t>
            </a:r>
            <a:r>
              <a:rPr sz="4350" i="1" spc="-74" baseline="24904" dirty="0">
                <a:latin typeface="Symbol"/>
                <a:cs typeface="Symbol"/>
              </a:rPr>
              <a:t></a:t>
            </a:r>
            <a:r>
              <a:rPr sz="3300" spc="-74" baseline="15151" dirty="0">
                <a:latin typeface="Times New Roman"/>
                <a:cs typeface="Times New Roman"/>
              </a:rPr>
              <a:t>0</a:t>
            </a:r>
            <a:r>
              <a:rPr sz="3300" spc="120" baseline="15151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r>
              <a:rPr sz="2700" i="1" spc="40" dirty="0">
                <a:latin typeface="Times New Roman"/>
                <a:cs typeface="Times New Roman"/>
              </a:rPr>
              <a:t>e</a:t>
            </a:r>
            <a:r>
              <a:rPr sz="2700" i="1" spc="-90" dirty="0">
                <a:latin typeface="Times New Roman"/>
                <a:cs typeface="Times New Roman"/>
              </a:rPr>
              <a:t> </a:t>
            </a:r>
            <a:r>
              <a:rPr sz="4050" i="1" spc="60" baseline="26748" dirty="0">
                <a:latin typeface="Times New Roman"/>
                <a:cs typeface="Times New Roman"/>
              </a:rPr>
              <a:t>j</a:t>
            </a:r>
            <a:r>
              <a:rPr sz="4350" i="1" spc="60" baseline="24904" dirty="0">
                <a:latin typeface="Symbol"/>
                <a:cs typeface="Symbol"/>
              </a:rPr>
              <a:t></a:t>
            </a:r>
            <a:r>
              <a:rPr sz="3300" spc="60" baseline="15151" dirty="0">
                <a:latin typeface="Times New Roman"/>
                <a:cs typeface="Times New Roman"/>
              </a:rPr>
              <a:t>0</a:t>
            </a:r>
            <a:r>
              <a:rPr sz="4050" i="1" spc="60" baseline="26748" dirty="0">
                <a:latin typeface="Times New Roman"/>
                <a:cs typeface="Times New Roman"/>
              </a:rPr>
              <a:t>n</a:t>
            </a:r>
            <a:r>
              <a:rPr sz="2700" i="1" spc="40" dirty="0">
                <a:latin typeface="Times New Roman"/>
                <a:cs typeface="Times New Roman"/>
              </a:rPr>
              <a:t>e</a:t>
            </a:r>
            <a:r>
              <a:rPr sz="2700" i="1" spc="-80" dirty="0">
                <a:latin typeface="Times New Roman"/>
                <a:cs typeface="Times New Roman"/>
              </a:rPr>
              <a:t> </a:t>
            </a:r>
            <a:r>
              <a:rPr sz="4050" i="1" spc="-120" baseline="26748" dirty="0">
                <a:latin typeface="Times New Roman"/>
                <a:cs typeface="Times New Roman"/>
              </a:rPr>
              <a:t>j</a:t>
            </a:r>
            <a:r>
              <a:rPr sz="4350" i="1" spc="-120" baseline="24904" dirty="0">
                <a:latin typeface="Symbol"/>
                <a:cs typeface="Symbol"/>
              </a:rPr>
              <a:t></a:t>
            </a:r>
            <a:r>
              <a:rPr sz="4350" i="1" spc="-134" baseline="24904" dirty="0">
                <a:latin typeface="Times New Roman"/>
                <a:cs typeface="Times New Roman"/>
              </a:rPr>
              <a:t> </a:t>
            </a:r>
            <a:r>
              <a:rPr sz="4050" spc="-764" baseline="-30864" dirty="0">
                <a:latin typeface="Symbol"/>
                <a:cs typeface="Symbol"/>
              </a:rPr>
              <a:t></a:t>
            </a:r>
            <a:r>
              <a:rPr sz="4050" spc="-764" baseline="24691" dirty="0">
                <a:latin typeface="Symbol"/>
                <a:cs typeface="Symbol"/>
              </a:rPr>
              <a:t></a:t>
            </a:r>
            <a:endParaRPr sz="4050" baseline="24691">
              <a:latin typeface="Symbol"/>
              <a:cs typeface="Symbol"/>
            </a:endParaRPr>
          </a:p>
          <a:p>
            <a:pPr marL="1795780">
              <a:lnSpc>
                <a:spcPts val="2570"/>
              </a:lnSpc>
              <a:tabLst>
                <a:tab pos="5721350" algn="l"/>
              </a:tabLst>
            </a:pPr>
            <a:r>
              <a:rPr sz="2700" spc="20" dirty="0">
                <a:latin typeface="Symbol"/>
                <a:cs typeface="Symbol"/>
              </a:rPr>
              <a:t></a:t>
            </a:r>
            <a:r>
              <a:rPr sz="2700" spc="20" dirty="0">
                <a:latin typeface="Times New Roman"/>
                <a:cs typeface="Times New Roman"/>
              </a:rPr>
              <a:t>	</a:t>
            </a:r>
            <a:r>
              <a:rPr sz="2700" spc="20" dirty="0">
                <a:latin typeface="Symbol"/>
                <a:cs typeface="Symbol"/>
              </a:rPr>
              <a:t>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29857" y="9310985"/>
            <a:ext cx="1224280" cy="816888"/>
          </a:xfrm>
          <a:prstGeom prst="rect">
            <a:avLst/>
          </a:prstGeom>
        </p:spPr>
        <p:txBody>
          <a:bodyPr vert="horz" wrap="square" lIns="0" tIns="97788" rIns="0" bIns="0" rtlCol="0">
            <a:spAutoFit/>
          </a:bodyPr>
          <a:lstStyle/>
          <a:p>
            <a:pPr marL="25400" marR="10160" indent="76200">
              <a:lnSpc>
                <a:spcPts val="2760"/>
              </a:lnSpc>
              <a:spcBef>
                <a:spcPts val="768"/>
              </a:spcBef>
            </a:pPr>
            <a:r>
              <a:rPr sz="2700" i="1" spc="30" dirty="0">
                <a:latin typeface="Times New Roman"/>
                <a:cs typeface="Times New Roman"/>
              </a:rPr>
              <a:t>fasa  b</a:t>
            </a:r>
            <a:r>
              <a:rPr sz="2700" i="1" dirty="0">
                <a:latin typeface="Times New Roman"/>
                <a:cs typeface="Times New Roman"/>
              </a:rPr>
              <a:t>e</a:t>
            </a:r>
            <a:r>
              <a:rPr sz="2700" i="1" spc="30" dirty="0">
                <a:latin typeface="Times New Roman"/>
                <a:cs typeface="Times New Roman"/>
              </a:rPr>
              <a:t>rubah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6938" y="8570342"/>
            <a:ext cx="38481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2700" i="1" spc="-40" dirty="0">
                <a:latin typeface="Times New Roman"/>
                <a:cs typeface="Times New Roman"/>
              </a:rPr>
              <a:t>j</a:t>
            </a:r>
            <a:r>
              <a:rPr sz="2900" i="1" spc="-90" dirty="0">
                <a:latin typeface="Symbol"/>
                <a:cs typeface="Symbol"/>
              </a:rPr>
              <a:t>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67908" y="8570342"/>
            <a:ext cx="38481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2700" i="1" spc="-40" dirty="0">
                <a:latin typeface="Times New Roman"/>
                <a:cs typeface="Times New Roman"/>
              </a:rPr>
              <a:t>j</a:t>
            </a:r>
            <a:r>
              <a:rPr sz="2900" i="1" spc="-90" dirty="0">
                <a:latin typeface="Symbol"/>
                <a:cs typeface="Symbol"/>
              </a:rPr>
              <a:t>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97626" y="5085959"/>
            <a:ext cx="245110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40" dirty="0">
                <a:latin typeface="Symbol"/>
                <a:cs typeface="Symbol"/>
              </a:rPr>
              <a:t>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29780" y="6805267"/>
            <a:ext cx="186690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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27386" y="6832936"/>
            <a:ext cx="152273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360170" algn="l"/>
              </a:tabLst>
            </a:pPr>
            <a:r>
              <a:rPr sz="2700" i="1" spc="-40" dirty="0">
                <a:latin typeface="Times New Roman"/>
                <a:cs typeface="Times New Roman"/>
              </a:rPr>
              <a:t>j</a:t>
            </a:r>
            <a:r>
              <a:rPr sz="2900" i="1" spc="-90" dirty="0">
                <a:latin typeface="Symbol"/>
                <a:cs typeface="Symbol"/>
              </a:rPr>
              <a:t>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4050" spc="30" baseline="2057" dirty="0">
                <a:latin typeface="Symbol"/>
                <a:cs typeface="Symbol"/>
              </a:rPr>
              <a:t></a:t>
            </a:r>
            <a:endParaRPr sz="4050" baseline="2057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67684" y="6840763"/>
            <a:ext cx="186690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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93750" y="7018597"/>
            <a:ext cx="1755138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i="1" spc="30" dirty="0">
                <a:latin typeface="Times New Roman"/>
                <a:cs typeface="Times New Roman"/>
              </a:rPr>
              <a:t>y n </a:t>
            </a:r>
            <a:r>
              <a:rPr sz="2700" spc="40" dirty="0">
                <a:latin typeface="Symbol"/>
                <a:cs typeface="Symbol"/>
              </a:rPr>
              <a:t>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A</a:t>
            </a:r>
            <a:r>
              <a:rPr sz="2700" i="1" spc="8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Re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71069" y="6999524"/>
            <a:ext cx="579628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234440" algn="l"/>
                <a:tab pos="2231390" algn="l"/>
                <a:tab pos="5651500" algn="l"/>
              </a:tabLst>
            </a:pPr>
            <a:r>
              <a:rPr sz="2700" i="1" spc="50" dirty="0">
                <a:latin typeface="Times New Roman"/>
                <a:cs typeface="Times New Roman"/>
              </a:rPr>
              <a:t>H</a:t>
            </a:r>
            <a:r>
              <a:rPr sz="2700" i="1" spc="-290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i="1" spc="30" dirty="0">
                <a:latin typeface="Times New Roman"/>
                <a:cs typeface="Times New Roman"/>
              </a:rPr>
              <a:t>e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20" dirty="0">
                <a:latin typeface="Times New Roman"/>
                <a:cs typeface="Times New Roman"/>
              </a:rPr>
              <a:t>)</a:t>
            </a:r>
            <a:r>
              <a:rPr sz="2700" spc="13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e</a:t>
            </a:r>
            <a:r>
              <a:rPr sz="2700" spc="30" dirty="0">
                <a:latin typeface="Times New Roman"/>
                <a:cs typeface="Times New Roman"/>
              </a:rPr>
              <a:t>xp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20" dirty="0">
                <a:latin typeface="Times New Roman"/>
                <a:cs typeface="Times New Roman"/>
              </a:rPr>
              <a:t>j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 </a:t>
            </a:r>
            <a:r>
              <a:rPr sz="2900" i="1" spc="-70" dirty="0">
                <a:latin typeface="Symbol"/>
                <a:cs typeface="Symbol"/>
              </a:rPr>
              <a:t>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</a:t>
            </a:r>
            <a:r>
              <a:rPr sz="2700" spc="-330" dirty="0">
                <a:latin typeface="Times New Roman"/>
                <a:cs typeface="Times New Roman"/>
              </a:rPr>
              <a:t> </a:t>
            </a:r>
            <a:r>
              <a:rPr sz="2900" i="1" spc="-90" dirty="0">
                <a:latin typeface="Symbol"/>
                <a:cs typeface="Symbol"/>
              </a:rPr>
              <a:t>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n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</a:t>
            </a:r>
            <a:r>
              <a:rPr sz="2700" spc="-2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ar</a:t>
            </a:r>
            <a:r>
              <a:rPr sz="2700" spc="30" dirty="0">
                <a:latin typeface="Times New Roman"/>
                <a:cs typeface="Times New Roman"/>
              </a:rPr>
              <a:t>g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H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i="1" spc="30" dirty="0">
                <a:latin typeface="Times New Roman"/>
                <a:cs typeface="Times New Roman"/>
              </a:rPr>
              <a:t>e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2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12008" y="7174643"/>
            <a:ext cx="288290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spcBef>
                <a:spcPts val="270"/>
              </a:spcBef>
            </a:pPr>
            <a:r>
              <a:rPr sz="2700" spc="-508" dirty="0">
                <a:latin typeface="Symbol"/>
                <a:cs typeface="Symbol"/>
              </a:rPr>
              <a:t></a:t>
            </a:r>
            <a:r>
              <a:rPr sz="4050" spc="-764" baseline="-22633" dirty="0">
                <a:latin typeface="Symbol"/>
                <a:cs typeface="Symbol"/>
              </a:rPr>
              <a:t></a:t>
            </a:r>
            <a:endParaRPr sz="4050" baseline="-22633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98710" y="6805266"/>
            <a:ext cx="288290" cy="77841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lnSpc>
                <a:spcPts val="2940"/>
              </a:lnSpc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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940"/>
              </a:lnSpc>
            </a:pPr>
            <a:r>
              <a:rPr sz="2700" spc="-508" dirty="0">
                <a:latin typeface="Symbol"/>
                <a:cs typeface="Symbol"/>
              </a:rPr>
              <a:t></a:t>
            </a:r>
            <a:r>
              <a:rPr sz="4050" spc="-764" baseline="-34979" dirty="0">
                <a:latin typeface="Symbol"/>
                <a:cs typeface="Symbol"/>
              </a:rPr>
              <a:t></a:t>
            </a:r>
            <a:endParaRPr sz="4050" baseline="-34979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488741" y="6642859"/>
            <a:ext cx="579120" cy="105541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6700" spc="-1240" dirty="0">
                <a:latin typeface="Symbol"/>
                <a:cs typeface="Symbol"/>
              </a:rPr>
              <a:t></a:t>
            </a:r>
            <a:r>
              <a:rPr sz="4050" spc="-1574" baseline="-6172" dirty="0">
                <a:latin typeface="Symbol"/>
                <a:cs typeface="Symbol"/>
              </a:rPr>
              <a:t></a:t>
            </a:r>
            <a:r>
              <a:rPr sz="4050" spc="344" baseline="-28806" dirty="0">
                <a:latin typeface="Symbol"/>
                <a:cs typeface="Symbol"/>
              </a:rPr>
              <a:t></a:t>
            </a:r>
            <a:r>
              <a:rPr sz="2700" spc="-1050" dirty="0">
                <a:latin typeface="Symbol"/>
                <a:cs typeface="Symbol"/>
              </a:rPr>
              <a:t></a:t>
            </a:r>
            <a:r>
              <a:rPr sz="4050" spc="30" baseline="-34979" dirty="0">
                <a:latin typeface="Symbol"/>
                <a:cs typeface="Symbol"/>
              </a:rPr>
              <a:t></a:t>
            </a:r>
            <a:endParaRPr sz="4050" baseline="-34979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43248" y="7879902"/>
            <a:ext cx="186690" cy="77841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lnSpc>
                <a:spcPts val="2940"/>
              </a:lnSpc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</a:t>
            </a:r>
            <a:endParaRPr sz="2700">
              <a:latin typeface="Symbol"/>
              <a:cs typeface="Symbol"/>
            </a:endParaRPr>
          </a:p>
          <a:p>
            <a:pPr marL="25400">
              <a:lnSpc>
                <a:spcPts val="2940"/>
              </a:lnSpc>
            </a:pPr>
            <a:r>
              <a:rPr sz="2700" spc="20" dirty="0">
                <a:latin typeface="Symbol"/>
                <a:cs typeface="Symbol"/>
              </a:rPr>
              <a:t>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43248" y="8547979"/>
            <a:ext cx="186690" cy="4501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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7408" y="8736897"/>
            <a:ext cx="300863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1868170" algn="l"/>
              </a:tabLst>
            </a:pPr>
            <a:r>
              <a:rPr sz="2700" spc="40" dirty="0">
                <a:latin typeface="Symbol"/>
                <a:cs typeface="Symbol"/>
              </a:rPr>
              <a:t>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A</a:t>
            </a:r>
            <a:r>
              <a:rPr sz="2700" i="1" spc="380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H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(</a:t>
            </a:r>
            <a:r>
              <a:rPr sz="2700" i="1" spc="40" dirty="0">
                <a:latin typeface="Times New Roman"/>
                <a:cs typeface="Times New Roman"/>
              </a:rPr>
              <a:t>e	</a:t>
            </a:r>
            <a:r>
              <a:rPr sz="2700" spc="20" dirty="0">
                <a:latin typeface="Times New Roman"/>
                <a:cs typeface="Times New Roman"/>
              </a:rPr>
              <a:t>) cos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900" i="1" spc="-90" dirty="0">
                <a:latin typeface="Symbol"/>
                <a:cs typeface="Symbol"/>
              </a:rPr>
              <a:t>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01953" y="8736897"/>
            <a:ext cx="2887980" cy="475771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  <a:tabLst>
                <a:tab pos="2743200" algn="l"/>
              </a:tabLst>
            </a:pPr>
            <a:r>
              <a:rPr sz="2700" i="1" spc="30" dirty="0">
                <a:latin typeface="Times New Roman"/>
                <a:cs typeface="Times New Roman"/>
              </a:rPr>
              <a:t>n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</a:t>
            </a:r>
            <a:r>
              <a:rPr sz="2700" spc="-370" dirty="0">
                <a:latin typeface="Times New Roman"/>
                <a:cs typeface="Times New Roman"/>
              </a:rPr>
              <a:t> </a:t>
            </a:r>
            <a:r>
              <a:rPr sz="2900" i="1" spc="-70" dirty="0">
                <a:latin typeface="Symbol"/>
                <a:cs typeface="Symbol"/>
              </a:rPr>
              <a:t>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Symbol"/>
                <a:cs typeface="Symbol"/>
              </a:rPr>
              <a:t>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ar</a:t>
            </a:r>
            <a:r>
              <a:rPr sz="2700" spc="30" dirty="0">
                <a:latin typeface="Times New Roman"/>
                <a:cs typeface="Times New Roman"/>
              </a:rPr>
              <a:t>g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H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(</a:t>
            </a:r>
            <a:r>
              <a:rPr sz="2700" i="1" spc="30" dirty="0">
                <a:latin typeface="Times New Roman"/>
                <a:cs typeface="Times New Roman"/>
              </a:rPr>
              <a:t>e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2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937249" y="9034909"/>
            <a:ext cx="2474028" cy="357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0" name="object 40"/>
          <p:cNvSpPr/>
          <p:nvPr/>
        </p:nvSpPr>
        <p:spPr>
          <a:xfrm>
            <a:off x="6069681" y="9254145"/>
            <a:ext cx="2370052" cy="357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1" name="object 41"/>
          <p:cNvSpPr txBox="1"/>
          <p:nvPr/>
        </p:nvSpPr>
        <p:spPr>
          <a:xfrm>
            <a:off x="6103538" y="8882878"/>
            <a:ext cx="2503170" cy="144526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264410">
              <a:lnSpc>
                <a:spcPts val="2940"/>
              </a:lnSpc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</a:t>
            </a:r>
            <a:endParaRPr sz="2700">
              <a:latin typeface="Symbol"/>
              <a:cs typeface="Symbol"/>
            </a:endParaRPr>
          </a:p>
          <a:p>
            <a:pPr marL="2264410">
              <a:lnSpc>
                <a:spcPts val="2630"/>
              </a:lnSpc>
            </a:pPr>
            <a:r>
              <a:rPr sz="2700" spc="20" dirty="0">
                <a:latin typeface="Symbol"/>
                <a:cs typeface="Symbol"/>
              </a:rPr>
              <a:t></a:t>
            </a:r>
            <a:endParaRPr sz="2700">
              <a:latin typeface="Symbol"/>
              <a:cs typeface="Symbol"/>
            </a:endParaRPr>
          </a:p>
          <a:p>
            <a:pPr marL="86360">
              <a:lnSpc>
                <a:spcPts val="2620"/>
              </a:lnSpc>
              <a:tabLst>
                <a:tab pos="2264410" algn="l"/>
              </a:tabLst>
            </a:pPr>
            <a:r>
              <a:rPr sz="4050" i="1" spc="44" baseline="4115" dirty="0">
                <a:latin typeface="Times New Roman"/>
                <a:cs typeface="Times New Roman"/>
              </a:rPr>
              <a:t>magnitude	</a:t>
            </a:r>
            <a:r>
              <a:rPr sz="2700" spc="-1050" dirty="0">
                <a:latin typeface="Symbol"/>
                <a:cs typeface="Symbol"/>
              </a:rPr>
              <a:t>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920"/>
              </a:lnSpc>
              <a:tabLst>
                <a:tab pos="2264410" algn="l"/>
              </a:tabLst>
            </a:pPr>
            <a:r>
              <a:rPr sz="2700" i="1" spc="30" dirty="0">
                <a:latin typeface="Times New Roman"/>
                <a:cs typeface="Times New Roman"/>
              </a:rPr>
              <a:t>berubah	</a:t>
            </a:r>
            <a:r>
              <a:rPr sz="4050" spc="30" baseline="20576" dirty="0">
                <a:latin typeface="Symbol"/>
                <a:cs typeface="Symbol"/>
              </a:rPr>
              <a:t></a:t>
            </a:r>
            <a:endParaRPr sz="4050" baseline="20576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03621" y="7879903"/>
            <a:ext cx="289560" cy="21121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0">
              <a:lnSpc>
                <a:spcPts val="2940"/>
              </a:lnSpc>
              <a:spcBef>
                <a:spcPts val="270"/>
              </a:spcBef>
            </a:pPr>
            <a:r>
              <a:rPr sz="2700" spc="20" dirty="0">
                <a:latin typeface="Symbol"/>
                <a:cs typeface="Symbol"/>
              </a:rPr>
              <a:t>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630"/>
              </a:lnSpc>
            </a:pPr>
            <a:r>
              <a:rPr sz="2700" spc="2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630"/>
              </a:lnSpc>
            </a:pPr>
            <a:r>
              <a:rPr sz="2700" spc="2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630"/>
              </a:lnSpc>
            </a:pPr>
            <a:r>
              <a:rPr sz="2700" spc="2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630"/>
              </a:lnSpc>
            </a:pPr>
            <a:r>
              <a:rPr sz="2700" spc="20" dirty="0">
                <a:latin typeface="Symbol"/>
                <a:cs typeface="Symbol"/>
              </a:rPr>
              <a:t></a:t>
            </a:r>
            <a:endParaRPr sz="2700">
              <a:latin typeface="Symbol"/>
              <a:cs typeface="Symbol"/>
            </a:endParaRPr>
          </a:p>
          <a:p>
            <a:pPr marL="76200">
              <a:lnSpc>
                <a:spcPts val="2940"/>
              </a:lnSpc>
            </a:pPr>
            <a:r>
              <a:rPr sz="2700" spc="-508" dirty="0">
                <a:latin typeface="Symbol"/>
                <a:cs typeface="Symbol"/>
              </a:rPr>
              <a:t></a:t>
            </a:r>
            <a:r>
              <a:rPr sz="4050" spc="-764" baseline="-32921" dirty="0">
                <a:latin typeface="Symbol"/>
                <a:cs typeface="Symbol"/>
              </a:rPr>
              <a:t></a:t>
            </a:r>
            <a:endParaRPr sz="4050" baseline="-32921">
              <a:latin typeface="Symbol"/>
              <a:cs typeface="Symbo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8</a:t>
            </a:fld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12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3282" y="1124204"/>
            <a:ext cx="3257550" cy="51680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3200" spc="-20" dirty="0">
                <a:latin typeface="Arial"/>
                <a:cs typeface="Arial"/>
              </a:rPr>
              <a:t>y(n)= </a:t>
            </a:r>
            <a:r>
              <a:rPr sz="3200" spc="-10" dirty="0">
                <a:latin typeface="Arial"/>
                <a:cs typeface="Arial"/>
              </a:rPr>
              <a:t>e </a:t>
            </a:r>
            <a:r>
              <a:rPr sz="3150" spc="14" baseline="26455" dirty="0">
                <a:latin typeface="Arial"/>
                <a:cs typeface="Arial"/>
              </a:rPr>
              <a:t>jωn </a:t>
            </a:r>
            <a:r>
              <a:rPr sz="3200" spc="-10" dirty="0">
                <a:latin typeface="Arial"/>
                <a:cs typeface="Arial"/>
              </a:rPr>
              <a:t>H(e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150" baseline="26455" dirty="0">
                <a:latin typeface="Arial"/>
                <a:cs typeface="Arial"/>
              </a:rPr>
              <a:t>jω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3225" y="609601"/>
            <a:ext cx="3505200" cy="23057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spcBef>
                <a:spcPts val="620"/>
              </a:spcBef>
            </a:pPr>
            <a:r>
              <a:rPr spc="-10" dirty="0">
                <a:latin typeface="Arial"/>
                <a:cs typeface="Arial"/>
              </a:rPr>
              <a:t>Sistem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2170"/>
              </a:spcBef>
            </a:pPr>
            <a:r>
              <a:rPr spc="-10" dirty="0">
                <a:latin typeface="Arial"/>
                <a:cs typeface="Arial"/>
              </a:rPr>
              <a:t>h(n)</a:t>
            </a:r>
            <a:endParaRPr>
              <a:latin typeface="Arial"/>
              <a:cs typeface="Arial"/>
            </a:endParaRPr>
          </a:p>
          <a:p>
            <a:pPr marL="1270"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4025" y="14478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" name="object 5"/>
          <p:cNvSpPr/>
          <p:nvPr/>
        </p:nvSpPr>
        <p:spPr>
          <a:xfrm>
            <a:off x="12798425" y="14478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 txBox="1"/>
          <p:nvPr/>
        </p:nvSpPr>
        <p:spPr>
          <a:xfrm>
            <a:off x="6809614" y="1002284"/>
            <a:ext cx="913130" cy="51680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4800" spc="-14" baseline="-17361" dirty="0">
                <a:latin typeface="Arial"/>
                <a:cs typeface="Arial"/>
              </a:rPr>
              <a:t>e</a:t>
            </a:r>
            <a:r>
              <a:rPr sz="4800" spc="-178" baseline="-17361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jωn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3810" y="6765032"/>
            <a:ext cx="189230" cy="398825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400" i="1" spc="1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808" y="6520432"/>
            <a:ext cx="1136650" cy="41806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>
              <a:spcBef>
                <a:spcPts val="260"/>
              </a:spcBef>
            </a:pPr>
            <a:r>
              <a:rPr i="1" spc="60" baseline="-27777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Symbol"/>
                <a:cs typeface="Symbol"/>
              </a:rPr>
              <a:t>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j</a:t>
            </a:r>
            <a:r>
              <a:rPr sz="2500" i="1" spc="-20" dirty="0">
                <a:latin typeface="Symbol"/>
                <a:cs typeface="Symbol"/>
              </a:rPr>
              <a:t></a:t>
            </a:r>
            <a:r>
              <a:rPr sz="2850" i="1" spc="-30" baseline="-17543" dirty="0">
                <a:latin typeface="Times New Roman"/>
                <a:cs typeface="Times New Roman"/>
              </a:rPr>
              <a:t>k</a:t>
            </a:r>
            <a:r>
              <a:rPr sz="2850" i="1" spc="-554" baseline="-17543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1105" y="6146037"/>
            <a:ext cx="1786888" cy="1487587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76200">
              <a:spcBef>
                <a:spcPts val="1260"/>
              </a:spcBef>
            </a:pPr>
            <a:r>
              <a:rPr i="1" spc="14" baseline="4629" dirty="0">
                <a:latin typeface="Times New Roman"/>
                <a:cs typeface="Times New Roman"/>
              </a:rPr>
              <a:t>x</a:t>
            </a:r>
            <a:r>
              <a:rPr i="1" spc="-464" baseline="4629" dirty="0">
                <a:latin typeface="Times New Roman"/>
                <a:cs typeface="Times New Roman"/>
              </a:rPr>
              <a:t> </a:t>
            </a:r>
            <a:r>
              <a:rPr sz="3300" spc="-90" dirty="0">
                <a:latin typeface="Symbol"/>
                <a:cs typeface="Symbol"/>
              </a:rPr>
              <a:t></a:t>
            </a:r>
            <a:r>
              <a:rPr i="1" spc="270" baseline="4629" dirty="0">
                <a:latin typeface="Times New Roman"/>
                <a:cs typeface="Times New Roman"/>
              </a:rPr>
              <a:t>n</a:t>
            </a:r>
            <a:r>
              <a:rPr sz="3300" spc="-300" dirty="0">
                <a:latin typeface="Symbol"/>
                <a:cs typeface="Symbol"/>
              </a:rPr>
              <a:t>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pc="14" baseline="4629" dirty="0">
                <a:latin typeface="Symbol"/>
                <a:cs typeface="Symbol"/>
              </a:rPr>
              <a:t></a:t>
            </a:r>
            <a:r>
              <a:rPr spc="-60" baseline="4629" dirty="0">
                <a:latin typeface="Times New Roman"/>
                <a:cs typeface="Times New Roman"/>
              </a:rPr>
              <a:t> </a:t>
            </a:r>
            <a:r>
              <a:rPr sz="8700" spc="178" baseline="-10536" dirty="0">
                <a:latin typeface="Symbol"/>
                <a:cs typeface="Symbol"/>
              </a:rPr>
              <a:t></a:t>
            </a:r>
            <a:r>
              <a:rPr sz="3750" i="1" spc="-74" baseline="4444" dirty="0">
                <a:latin typeface="Symbol"/>
                <a:cs typeface="Symbol"/>
              </a:rPr>
              <a:t></a:t>
            </a:r>
            <a:endParaRPr sz="3750" baseline="4444">
              <a:latin typeface="Symbol"/>
              <a:cs typeface="Symbol"/>
            </a:endParaRPr>
          </a:p>
          <a:p>
            <a:pPr marL="1156970">
              <a:spcBef>
                <a:spcPts val="470"/>
              </a:spcBef>
            </a:pPr>
            <a:r>
              <a:rPr sz="2400" i="1" spc="1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08245" y="3480103"/>
            <a:ext cx="317500" cy="47705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400">
              <a:spcBef>
                <a:spcPts val="240"/>
              </a:spcBef>
            </a:pPr>
            <a:r>
              <a:rPr sz="2900" spc="30" dirty="0">
                <a:latin typeface="Symbol"/>
                <a:cs typeface="Symbol"/>
              </a:rPr>
              <a:t>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1446" y="3284379"/>
            <a:ext cx="4527550" cy="1834861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709420" marR="60960" indent="-1634488">
              <a:lnSpc>
                <a:spcPct val="109600"/>
              </a:lnSpc>
              <a:spcBef>
                <a:spcPts val="1240"/>
              </a:spcBef>
            </a:pPr>
            <a:r>
              <a:rPr sz="2900" i="1" spc="30" dirty="0">
                <a:latin typeface="Times New Roman"/>
                <a:cs typeface="Times New Roman"/>
              </a:rPr>
              <a:t>H</a:t>
            </a:r>
            <a:r>
              <a:rPr sz="2900" i="1" spc="-330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Times New Roman"/>
                <a:cs typeface="Times New Roman"/>
              </a:rPr>
              <a:t>(</a:t>
            </a:r>
            <a:r>
              <a:rPr sz="2900" i="1" spc="20" dirty="0">
                <a:latin typeface="Times New Roman"/>
                <a:cs typeface="Times New Roman"/>
              </a:rPr>
              <a:t>e</a:t>
            </a:r>
            <a:r>
              <a:rPr sz="2900" i="1" spc="-120" dirty="0">
                <a:latin typeface="Times New Roman"/>
                <a:cs typeface="Times New Roman"/>
              </a:rPr>
              <a:t> </a:t>
            </a:r>
            <a:r>
              <a:rPr sz="4350" i="1" spc="-120" baseline="24904" dirty="0">
                <a:latin typeface="Times New Roman"/>
                <a:cs typeface="Times New Roman"/>
              </a:rPr>
              <a:t>j</a:t>
            </a:r>
            <a:r>
              <a:rPr sz="4650" i="1" spc="-120" baseline="23297" dirty="0">
                <a:latin typeface="Symbol"/>
                <a:cs typeface="Symbol"/>
              </a:rPr>
              <a:t></a:t>
            </a:r>
            <a:r>
              <a:rPr sz="4650" i="1" spc="-404" baseline="23297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)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Symbol"/>
                <a:cs typeface="Symbol"/>
              </a:rPr>
              <a:t></a:t>
            </a:r>
            <a:r>
              <a:rPr sz="2900" spc="350" dirty="0">
                <a:latin typeface="Times New Roman"/>
                <a:cs typeface="Times New Roman"/>
              </a:rPr>
              <a:t> </a:t>
            </a:r>
            <a:r>
              <a:rPr sz="10500" spc="60" baseline="-11904" dirty="0">
                <a:latin typeface="Symbol"/>
                <a:cs typeface="Symbol"/>
              </a:rPr>
              <a:t></a:t>
            </a:r>
            <a:r>
              <a:rPr sz="10500" spc="-434" baseline="-11904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h</a:t>
            </a:r>
            <a:r>
              <a:rPr sz="2900" i="1" spc="-400" dirty="0">
                <a:latin typeface="Times New Roman"/>
                <a:cs typeface="Times New Roman"/>
              </a:rPr>
              <a:t> </a:t>
            </a:r>
            <a:r>
              <a:rPr sz="6000" spc="-88" baseline="-2777" dirty="0">
                <a:latin typeface="Symbol"/>
                <a:cs typeface="Symbol"/>
              </a:rPr>
              <a:t></a:t>
            </a:r>
            <a:r>
              <a:rPr sz="2900" i="1" spc="-60" dirty="0">
                <a:latin typeface="Times New Roman"/>
                <a:cs typeface="Times New Roman"/>
              </a:rPr>
              <a:t>k</a:t>
            </a:r>
            <a:r>
              <a:rPr sz="2900" i="1" spc="-310" dirty="0">
                <a:latin typeface="Times New Roman"/>
                <a:cs typeface="Times New Roman"/>
              </a:rPr>
              <a:t> </a:t>
            </a:r>
            <a:r>
              <a:rPr sz="6000" spc="30" baseline="-2777" dirty="0">
                <a:latin typeface="Symbol"/>
                <a:cs typeface="Symbol"/>
              </a:rPr>
              <a:t></a:t>
            </a:r>
            <a:r>
              <a:rPr sz="2900" i="1" spc="20" dirty="0">
                <a:latin typeface="Times New Roman"/>
                <a:cs typeface="Times New Roman"/>
              </a:rPr>
              <a:t>e</a:t>
            </a:r>
            <a:r>
              <a:rPr sz="4350" spc="30" baseline="24904" dirty="0">
                <a:latin typeface="Symbol"/>
                <a:cs typeface="Symbol"/>
              </a:rPr>
              <a:t></a:t>
            </a:r>
            <a:r>
              <a:rPr sz="4350" spc="-150" baseline="24904" dirty="0">
                <a:latin typeface="Times New Roman"/>
                <a:cs typeface="Times New Roman"/>
              </a:rPr>
              <a:t> </a:t>
            </a:r>
            <a:r>
              <a:rPr sz="4350" i="1" spc="14" baseline="24904" dirty="0">
                <a:latin typeface="Times New Roman"/>
                <a:cs typeface="Times New Roman"/>
              </a:rPr>
              <a:t>j</a:t>
            </a:r>
            <a:r>
              <a:rPr sz="4650" i="1" spc="14" baseline="23297" dirty="0">
                <a:latin typeface="Symbol"/>
                <a:cs typeface="Symbol"/>
              </a:rPr>
              <a:t></a:t>
            </a:r>
            <a:r>
              <a:rPr sz="4350" i="1" spc="14" baseline="24904" dirty="0">
                <a:latin typeface="Times New Roman"/>
                <a:cs typeface="Times New Roman"/>
              </a:rPr>
              <a:t>k  </a:t>
            </a:r>
            <a:r>
              <a:rPr sz="2900" i="1" spc="10" dirty="0">
                <a:latin typeface="Times New Roman"/>
                <a:cs typeface="Times New Roman"/>
              </a:rPr>
              <a:t>k</a:t>
            </a:r>
            <a:r>
              <a:rPr sz="2900" i="1" spc="-340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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44919" y="10755032"/>
            <a:ext cx="1183640" cy="645160"/>
          </a:xfrm>
          <a:custGeom>
            <a:avLst/>
            <a:gdLst/>
            <a:ahLst/>
            <a:cxnLst/>
            <a:rect l="l" t="t" r="r" b="b"/>
            <a:pathLst>
              <a:path w="591820" h="322579">
                <a:moveTo>
                  <a:pt x="0" y="0"/>
                </a:moveTo>
                <a:lnTo>
                  <a:pt x="0" y="322110"/>
                </a:lnTo>
              </a:path>
              <a:path w="591820" h="322579">
                <a:moveTo>
                  <a:pt x="591523" y="0"/>
                </a:moveTo>
                <a:lnTo>
                  <a:pt x="591523" y="322110"/>
                </a:lnTo>
              </a:path>
            </a:pathLst>
          </a:custGeom>
          <a:ln w="7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" name="object 13"/>
          <p:cNvSpPr txBox="1"/>
          <p:nvPr/>
        </p:nvSpPr>
        <p:spPr>
          <a:xfrm>
            <a:off x="16291945" y="10825506"/>
            <a:ext cx="170180" cy="3103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1800" spc="4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54417" y="10825506"/>
            <a:ext cx="170180" cy="3103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1800" spc="4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05951" y="10907032"/>
            <a:ext cx="200660" cy="383436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300" spc="2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78463" y="11294428"/>
            <a:ext cx="1033780" cy="67710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 marR="10160" indent="63500">
              <a:lnSpc>
                <a:spcPts val="2320"/>
              </a:lnSpc>
              <a:spcBef>
                <a:spcPts val="680"/>
              </a:spcBef>
            </a:pPr>
            <a:r>
              <a:rPr sz="2300" i="1" spc="10" dirty="0">
                <a:latin typeface="Times New Roman"/>
                <a:cs typeface="Times New Roman"/>
              </a:rPr>
              <a:t>fasa 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i="1" spc="-20" dirty="0">
                <a:latin typeface="Times New Roman"/>
                <a:cs typeface="Times New Roman"/>
              </a:rPr>
              <a:t>e</a:t>
            </a:r>
            <a:r>
              <a:rPr sz="2300" i="1" dirty="0">
                <a:latin typeface="Times New Roman"/>
                <a:cs typeface="Times New Roman"/>
              </a:rPr>
              <a:t>ruba</a:t>
            </a:r>
            <a:r>
              <a:rPr sz="2300" i="1" spc="2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69285" y="11773640"/>
            <a:ext cx="1033780" cy="383436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i="1" spc="-20" dirty="0">
                <a:latin typeface="Times New Roman"/>
                <a:cs typeface="Times New Roman"/>
              </a:rPr>
              <a:t>e</a:t>
            </a:r>
            <a:r>
              <a:rPr sz="2300" i="1" dirty="0">
                <a:latin typeface="Times New Roman"/>
                <a:cs typeface="Times New Roman"/>
              </a:rPr>
              <a:t>ruba</a:t>
            </a:r>
            <a:r>
              <a:rPr sz="2300" i="1" spc="2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15400" y="10671926"/>
            <a:ext cx="334010" cy="4026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2300" i="1" spc="-40" dirty="0">
                <a:latin typeface="Times New Roman"/>
                <a:cs typeface="Times New Roman"/>
              </a:rPr>
              <a:t>j</a:t>
            </a:r>
            <a:r>
              <a:rPr sz="2400" i="1" spc="-40" dirty="0">
                <a:latin typeface="Symbol"/>
                <a:cs typeface="Symbol"/>
              </a:rPr>
              <a:t>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78103" y="10671926"/>
            <a:ext cx="332740" cy="4026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2300" i="1" spc="-40" dirty="0">
                <a:latin typeface="Times New Roman"/>
                <a:cs typeface="Times New Roman"/>
              </a:rPr>
              <a:t>j</a:t>
            </a:r>
            <a:r>
              <a:rPr sz="2400" i="1" spc="-40" dirty="0">
                <a:latin typeface="Symbol"/>
                <a:cs typeface="Symbol"/>
              </a:rPr>
              <a:t>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00450" y="10093504"/>
            <a:ext cx="166370" cy="670694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lnSpc>
                <a:spcPts val="2480"/>
              </a:lnSpc>
              <a:spcBef>
                <a:spcPts val="228"/>
              </a:spcBef>
            </a:pPr>
            <a:r>
              <a:rPr sz="2300" spc="20" dirty="0">
                <a:latin typeface="Symbol"/>
                <a:cs typeface="Symbol"/>
              </a:rPr>
              <a:t></a:t>
            </a:r>
            <a:endParaRPr sz="2300">
              <a:latin typeface="Symbol"/>
              <a:cs typeface="Symbol"/>
            </a:endParaRPr>
          </a:p>
          <a:p>
            <a:pPr marL="25400">
              <a:lnSpc>
                <a:spcPts val="2480"/>
              </a:lnSpc>
            </a:pP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00450" y="10654502"/>
            <a:ext cx="166370" cy="383436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11981" y="10747307"/>
            <a:ext cx="3152140" cy="51039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  <a:tabLst>
                <a:tab pos="2190750" algn="l"/>
              </a:tabLst>
            </a:pPr>
            <a:r>
              <a:rPr sz="3450" i="1" spc="30" baseline="4830" dirty="0">
                <a:latin typeface="Times New Roman"/>
                <a:cs typeface="Times New Roman"/>
              </a:rPr>
              <a:t>y </a:t>
            </a:r>
            <a:r>
              <a:rPr sz="3100" spc="-70" dirty="0">
                <a:latin typeface="Symbol"/>
                <a:cs typeface="Symbol"/>
              </a:rPr>
              <a:t></a:t>
            </a:r>
            <a:r>
              <a:rPr sz="3450" i="1" spc="-104" baseline="4830" dirty="0">
                <a:latin typeface="Times New Roman"/>
                <a:cs typeface="Times New Roman"/>
              </a:rPr>
              <a:t>n</a:t>
            </a:r>
            <a:r>
              <a:rPr sz="3100" spc="-70" dirty="0">
                <a:latin typeface="Symbol"/>
                <a:cs typeface="Symbol"/>
              </a:rPr>
              <a:t>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450" spc="44" baseline="4830" dirty="0">
                <a:latin typeface="Symbol"/>
                <a:cs typeface="Symbol"/>
              </a:rPr>
              <a:t></a:t>
            </a:r>
            <a:r>
              <a:rPr sz="3450" spc="44" baseline="4830" dirty="0">
                <a:latin typeface="Times New Roman"/>
                <a:cs typeface="Times New Roman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A</a:t>
            </a:r>
            <a:r>
              <a:rPr sz="3450" i="1" spc="-314" baseline="4830" dirty="0">
                <a:latin typeface="Times New Roman"/>
                <a:cs typeface="Times New Roman"/>
              </a:rPr>
              <a:t> </a:t>
            </a:r>
            <a:r>
              <a:rPr sz="3450" i="1" spc="44" baseline="4830" dirty="0">
                <a:latin typeface="Times New Roman"/>
                <a:cs typeface="Times New Roman"/>
              </a:rPr>
              <a:t>H</a:t>
            </a:r>
            <a:r>
              <a:rPr sz="3450" i="1" spc="-418" baseline="4830" dirty="0">
                <a:latin typeface="Times New Roman"/>
                <a:cs typeface="Times New Roman"/>
              </a:rPr>
              <a:t> </a:t>
            </a:r>
            <a:r>
              <a:rPr sz="3450" spc="30" baseline="4830" dirty="0">
                <a:latin typeface="Times New Roman"/>
                <a:cs typeface="Times New Roman"/>
              </a:rPr>
              <a:t>(</a:t>
            </a:r>
            <a:r>
              <a:rPr sz="3450" i="1" spc="30" baseline="4830" dirty="0">
                <a:latin typeface="Times New Roman"/>
                <a:cs typeface="Times New Roman"/>
              </a:rPr>
              <a:t>e	</a:t>
            </a:r>
            <a:r>
              <a:rPr sz="3450" spc="14" baseline="4830" dirty="0">
                <a:latin typeface="Times New Roman"/>
                <a:cs typeface="Times New Roman"/>
              </a:rPr>
              <a:t>) </a:t>
            </a:r>
            <a:r>
              <a:rPr sz="3450" baseline="4830" dirty="0">
                <a:latin typeface="Times New Roman"/>
                <a:cs typeface="Times New Roman"/>
              </a:rPr>
              <a:t>cos</a:t>
            </a:r>
            <a:r>
              <a:rPr sz="3450" spc="824" baseline="4830" dirty="0">
                <a:latin typeface="Times New Roman"/>
                <a:cs typeface="Times New Roman"/>
              </a:rPr>
              <a:t> </a:t>
            </a:r>
            <a:r>
              <a:rPr i="1" spc="-60" baseline="4629" dirty="0">
                <a:latin typeface="Symbol"/>
                <a:cs typeface="Symbol"/>
              </a:rPr>
              <a:t></a:t>
            </a:r>
            <a:endParaRPr baseline="4629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66240" y="10812547"/>
            <a:ext cx="2424430" cy="4026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  <a:tabLst>
                <a:tab pos="2297430" algn="l"/>
              </a:tabLst>
            </a:pPr>
            <a:r>
              <a:rPr sz="2300" i="1" spc="20" dirty="0">
                <a:latin typeface="Times New Roman"/>
                <a:cs typeface="Times New Roman"/>
              </a:rPr>
              <a:t>n</a:t>
            </a:r>
            <a:r>
              <a:rPr sz="2300" i="1" spc="-17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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Symbol"/>
                <a:cs typeface="Symbol"/>
              </a:rPr>
              <a:t>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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ar</a:t>
            </a:r>
            <a:r>
              <a:rPr sz="2300" spc="20" dirty="0">
                <a:latin typeface="Times New Roman"/>
                <a:cs typeface="Times New Roman"/>
              </a:rPr>
              <a:t>g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H</a:t>
            </a:r>
            <a:r>
              <a:rPr sz="2300" i="1" spc="-2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(</a:t>
            </a:r>
            <a:r>
              <a:rPr sz="2300" i="1" spc="20" dirty="0">
                <a:latin typeface="Times New Roman"/>
                <a:cs typeface="Times New Roman"/>
              </a:rPr>
              <a:t>e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00450" y="10935016"/>
            <a:ext cx="166370" cy="383436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100450" y="11215500"/>
            <a:ext cx="166370" cy="383436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27932" y="11496015"/>
            <a:ext cx="2089150" cy="383436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76200">
              <a:spcBef>
                <a:spcPts val="228"/>
              </a:spcBef>
              <a:tabLst>
                <a:tab pos="1897380" algn="l"/>
              </a:tabLst>
            </a:pPr>
            <a:r>
              <a:rPr sz="3450" i="1" baseline="2415" dirty="0">
                <a:latin typeface="Times New Roman"/>
                <a:cs typeface="Times New Roman"/>
              </a:rPr>
              <a:t>magnitude	</a:t>
            </a:r>
            <a:r>
              <a:rPr sz="2300" spc="-440" dirty="0">
                <a:latin typeface="Symbol"/>
                <a:cs typeface="Symbol"/>
              </a:rPr>
              <a:t></a:t>
            </a:r>
            <a:r>
              <a:rPr sz="3450" spc="-660" baseline="-31400" dirty="0">
                <a:latin typeface="Symbol"/>
                <a:cs typeface="Symbol"/>
              </a:rPr>
              <a:t></a:t>
            </a:r>
            <a:endParaRPr sz="3450" baseline="-31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02912" y="10093504"/>
            <a:ext cx="267970" cy="1799208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76200">
              <a:lnSpc>
                <a:spcPts val="2480"/>
              </a:lnSpc>
              <a:spcBef>
                <a:spcPts val="228"/>
              </a:spcBef>
            </a:pPr>
            <a:r>
              <a:rPr sz="2300" spc="20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  <a:p>
            <a:pPr marL="76200">
              <a:lnSpc>
                <a:spcPts val="2210"/>
              </a:lnSpc>
            </a:pPr>
            <a:r>
              <a:rPr sz="2300" spc="2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  <a:p>
            <a:pPr marL="76200">
              <a:lnSpc>
                <a:spcPts val="2210"/>
              </a:lnSpc>
            </a:pPr>
            <a:r>
              <a:rPr sz="2300" spc="2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  <a:p>
            <a:pPr marL="76200">
              <a:lnSpc>
                <a:spcPts val="2210"/>
              </a:lnSpc>
            </a:pPr>
            <a:r>
              <a:rPr sz="2300" spc="2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  <a:p>
            <a:pPr marL="76200">
              <a:lnSpc>
                <a:spcPts val="2210"/>
              </a:lnSpc>
            </a:pPr>
            <a:r>
              <a:rPr sz="2300" spc="2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  <a:p>
            <a:pPr marL="76200">
              <a:lnSpc>
                <a:spcPts val="2480"/>
              </a:lnSpc>
            </a:pPr>
            <a:r>
              <a:rPr sz="2300" spc="-440" dirty="0">
                <a:latin typeface="Symbol"/>
                <a:cs typeface="Symbol"/>
              </a:rPr>
              <a:t></a:t>
            </a:r>
            <a:r>
              <a:rPr sz="3450" spc="-660" baseline="-31400" dirty="0">
                <a:latin typeface="Symbol"/>
                <a:cs typeface="Symbol"/>
              </a:rPr>
              <a:t></a:t>
            </a:r>
            <a:endParaRPr sz="3450" baseline="-314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437237" y="11067825"/>
            <a:ext cx="1743376" cy="29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9" name="object 29"/>
          <p:cNvSpPr/>
          <p:nvPr/>
        </p:nvSpPr>
        <p:spPr>
          <a:xfrm>
            <a:off x="15203249" y="11251477"/>
            <a:ext cx="1981604" cy="298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0" name="object 30"/>
          <p:cNvSpPr txBox="1"/>
          <p:nvPr/>
        </p:nvSpPr>
        <p:spPr>
          <a:xfrm>
            <a:off x="8074025" y="10238230"/>
            <a:ext cx="3505200" cy="230960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spcBef>
                <a:spcPts val="650"/>
              </a:spcBef>
            </a:pPr>
            <a:r>
              <a:rPr spc="-10" dirty="0">
                <a:latin typeface="Arial"/>
                <a:cs typeface="Arial"/>
              </a:rPr>
              <a:t>Sistem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h(n)</a:t>
            </a:r>
            <a:endParaRPr>
              <a:latin typeface="Arial"/>
              <a:cs typeface="Arial"/>
            </a:endParaRPr>
          </a:p>
          <a:p>
            <a:pPr marL="1270"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02425" y="1107643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2" name="object 32"/>
          <p:cNvSpPr/>
          <p:nvPr/>
        </p:nvSpPr>
        <p:spPr>
          <a:xfrm>
            <a:off x="11579225" y="1107643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3" name="object 33"/>
          <p:cNvSpPr txBox="1"/>
          <p:nvPr/>
        </p:nvSpPr>
        <p:spPr>
          <a:xfrm>
            <a:off x="5107914" y="10987632"/>
            <a:ext cx="201930" cy="352659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100" spc="10" dirty="0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59506" y="10755984"/>
            <a:ext cx="2561590" cy="51680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3200" spc="-10" dirty="0">
                <a:latin typeface="Arial"/>
                <a:cs typeface="Arial"/>
              </a:rPr>
              <a:t>A cos(ω 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+</a:t>
            </a:r>
            <a:r>
              <a:rPr sz="3200" spc="-40" dirty="0">
                <a:latin typeface="Symbol"/>
                <a:cs typeface="Symbol"/>
              </a:rPr>
              <a:t></a:t>
            </a:r>
            <a:r>
              <a:rPr sz="3200" spc="-4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93225" y="5943600"/>
            <a:ext cx="3505200" cy="230704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spcBef>
                <a:spcPts val="630"/>
              </a:spcBef>
            </a:pPr>
            <a:r>
              <a:rPr spc="-10" dirty="0">
                <a:latin typeface="Arial"/>
                <a:cs typeface="Arial"/>
              </a:rPr>
              <a:t>Sistem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LTI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2160"/>
              </a:spcBef>
            </a:pPr>
            <a:r>
              <a:rPr spc="-10" dirty="0">
                <a:latin typeface="Arial"/>
                <a:cs typeface="Arial"/>
              </a:rPr>
              <a:t>h(n)</a:t>
            </a:r>
            <a:endParaRPr>
              <a:latin typeface="Arial"/>
              <a:cs typeface="Arial"/>
            </a:endParaRPr>
          </a:p>
          <a:p>
            <a:pPr marL="1270" algn="ctr">
              <a:spcBef>
                <a:spcPts val="2170"/>
              </a:spcBef>
            </a:pPr>
            <a:r>
              <a:rPr spc="-10" dirty="0">
                <a:latin typeface="Arial"/>
                <a:cs typeface="Arial"/>
              </a:rPr>
              <a:t>H(e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4" baseline="25462" dirty="0">
                <a:latin typeface="Arial"/>
                <a:cs typeface="Arial"/>
              </a:rPr>
              <a:t>jω</a:t>
            </a:r>
            <a:r>
              <a:rPr spc="-1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74025" y="67818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7" name="object 37"/>
          <p:cNvSpPr/>
          <p:nvPr/>
        </p:nvSpPr>
        <p:spPr>
          <a:xfrm>
            <a:off x="12798425" y="6781800"/>
            <a:ext cx="1371600" cy="1524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38" name="object 38"/>
          <p:cNvSpPr txBox="1"/>
          <p:nvPr/>
        </p:nvSpPr>
        <p:spPr>
          <a:xfrm>
            <a:off x="15414069" y="6469191"/>
            <a:ext cx="482600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3500" spc="-320" dirty="0">
                <a:latin typeface="Symbol"/>
                <a:cs typeface="Symbol"/>
              </a:rPr>
              <a:t></a:t>
            </a:r>
            <a:r>
              <a:rPr sz="3500" spc="80" dirty="0">
                <a:latin typeface="Times New Roman"/>
                <a:cs typeface="Times New Roman"/>
              </a:rPr>
              <a:t> </a:t>
            </a:r>
            <a:r>
              <a:rPr sz="3500" spc="-320" dirty="0">
                <a:latin typeface="Symbol"/>
                <a:cs typeface="Symbol"/>
              </a:rPr>
              <a:t>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17576802" y="25734502"/>
            <a:ext cx="16452850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3310"/>
              </a:lnSpc>
            </a:pPr>
            <a:r>
              <a:rPr dirty="0"/>
              <a:t>Edisi Semester 1 17/18</a:t>
            </a:r>
            <a:r>
              <a:rPr spc="470" dirty="0"/>
              <a:t> </a:t>
            </a:r>
            <a:r>
              <a:rPr spc="-10" dirty="0"/>
              <a:t>EYH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762596" y="12580218"/>
            <a:ext cx="5499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3310"/>
              </a:lnSpc>
            </a:pPr>
            <a:fld id="{81D60167-4931-47E6-BA6A-407CBD079E47}" type="slidenum">
              <a:rPr sz="2800" dirty="0">
                <a:latin typeface="Arial"/>
                <a:cs typeface="Arial"/>
              </a:rPr>
              <a:pPr marL="76200">
                <a:lnSpc>
                  <a:spcPts val="3310"/>
                </a:lnSpc>
              </a:pPr>
              <a:t>9</a:t>
            </a:fld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58538" y="6555813"/>
            <a:ext cx="168910" cy="342401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000" i="1" spc="3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05982" y="6555813"/>
            <a:ext cx="168910" cy="342401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spcBef>
                <a:spcPts val="270"/>
              </a:spcBef>
            </a:pPr>
            <a:r>
              <a:rPr sz="2000" i="1" spc="3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223709" y="6559566"/>
            <a:ext cx="932180" cy="4244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600" i="1" dirty="0">
                <a:latin typeface="Times New Roman"/>
                <a:cs typeface="Times New Roman"/>
              </a:rPr>
              <a:t>y n</a:t>
            </a:r>
            <a:r>
              <a:rPr sz="2600" i="1" spc="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85724" y="6559566"/>
            <a:ext cx="641350" cy="4244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600" i="1" dirty="0">
                <a:latin typeface="Times New Roman"/>
                <a:cs typeface="Times New Roman"/>
              </a:rPr>
              <a:t>H</a:t>
            </a:r>
            <a:r>
              <a:rPr sz="2600" i="1" spc="1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886105" y="6559566"/>
            <a:ext cx="198120" cy="4244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600" i="1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977439" y="6205353"/>
            <a:ext cx="1775460" cy="982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spcBef>
                <a:spcPts val="220"/>
              </a:spcBef>
              <a:tabLst>
                <a:tab pos="746760" algn="l"/>
                <a:tab pos="1640838" algn="l"/>
              </a:tabLst>
            </a:pPr>
            <a:r>
              <a:rPr sz="3900" i="1" baseline="4273" dirty="0">
                <a:latin typeface="Times New Roman"/>
                <a:cs typeface="Times New Roman"/>
              </a:rPr>
              <a:t>k	</a:t>
            </a:r>
            <a:r>
              <a:rPr sz="6200" spc="-1220" dirty="0">
                <a:latin typeface="Symbol"/>
                <a:cs typeface="Symbol"/>
              </a:rPr>
              <a:t></a:t>
            </a:r>
            <a:r>
              <a:rPr sz="6200" spc="-1220" dirty="0">
                <a:latin typeface="Times New Roman"/>
                <a:cs typeface="Times New Roman"/>
              </a:rPr>
              <a:t>	</a:t>
            </a:r>
            <a:r>
              <a:rPr sz="6200" spc="-1220" dirty="0">
                <a:latin typeface="Symbol"/>
                <a:cs typeface="Symbol"/>
              </a:rPr>
              <a:t></a:t>
            </a:r>
            <a:endParaRPr sz="62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751434" y="6541603"/>
            <a:ext cx="260350" cy="444992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</a:pPr>
            <a:r>
              <a:rPr sz="2700" i="1" spc="-70" dirty="0">
                <a:latin typeface="Symbol"/>
                <a:cs typeface="Symbol"/>
              </a:rPr>
              <a:t>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35831" y="6394270"/>
            <a:ext cx="177800" cy="4244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z="2600" dirty="0">
                <a:latin typeface="Symbol"/>
                <a:cs typeface="Symbol"/>
              </a:rPr>
              <a:t>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046676" y="6385915"/>
            <a:ext cx="1934210" cy="444992"/>
          </a:xfrm>
          <a:prstGeom prst="rect">
            <a:avLst/>
          </a:prstGeom>
        </p:spPr>
        <p:txBody>
          <a:bodyPr vert="horz" wrap="square" lIns="0" tIns="29208" rIns="0" bIns="0" rtlCol="0">
            <a:spAutoFit/>
          </a:bodyPr>
          <a:lstStyle/>
          <a:p>
            <a:pPr marL="25400">
              <a:spcBef>
                <a:spcPts val="228"/>
              </a:spcBef>
              <a:tabLst>
                <a:tab pos="690880" algn="l"/>
              </a:tabLst>
            </a:pPr>
            <a:r>
              <a:rPr sz="2600" i="1" spc="-70" dirty="0">
                <a:latin typeface="Times New Roman"/>
                <a:cs typeface="Times New Roman"/>
              </a:rPr>
              <a:t>j</a:t>
            </a:r>
            <a:r>
              <a:rPr sz="2700" i="1" spc="-70" dirty="0">
                <a:latin typeface="Symbol"/>
                <a:cs typeface="Symbol"/>
              </a:rPr>
              <a:t></a:t>
            </a:r>
            <a:r>
              <a:rPr sz="2700" spc="-70" dirty="0">
                <a:latin typeface="Times New Roman"/>
                <a:cs typeface="Times New Roman"/>
              </a:rPr>
              <a:t>	</a:t>
            </a:r>
            <a:r>
              <a:rPr sz="3900" baseline="2136" dirty="0">
                <a:latin typeface="Symbol"/>
                <a:cs typeface="Symbol"/>
              </a:rPr>
              <a:t></a:t>
            </a:r>
            <a:r>
              <a:rPr sz="3900" baseline="2136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70" dirty="0">
                <a:latin typeface="Times New Roman"/>
                <a:cs typeface="Times New Roman"/>
              </a:rPr>
              <a:t>j</a:t>
            </a:r>
            <a:r>
              <a:rPr sz="2700" i="1" spc="-70" dirty="0">
                <a:latin typeface="Symbol"/>
                <a:cs typeface="Symbol"/>
              </a:rPr>
              <a:t></a:t>
            </a:r>
            <a:r>
              <a:rPr sz="27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185031" y="6704800"/>
            <a:ext cx="279400" cy="4244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2600" spc="-500" dirty="0">
                <a:latin typeface="Symbol"/>
                <a:cs typeface="Symbol"/>
              </a:rPr>
              <a:t></a:t>
            </a:r>
            <a:r>
              <a:rPr sz="3900" spc="-750" baseline="-21367" dirty="0">
                <a:latin typeface="Symbol"/>
                <a:cs typeface="Symbol"/>
              </a:rPr>
              <a:t></a:t>
            </a:r>
            <a:endParaRPr sz="3900" baseline="-21367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662591" y="6704800"/>
            <a:ext cx="279400" cy="4244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6200">
              <a:spcBef>
                <a:spcPts val="190"/>
              </a:spcBef>
            </a:pPr>
            <a:r>
              <a:rPr sz="2600" spc="-500" dirty="0">
                <a:latin typeface="Symbol"/>
                <a:cs typeface="Symbol"/>
              </a:rPr>
              <a:t></a:t>
            </a:r>
            <a:r>
              <a:rPr sz="3900" spc="-750" baseline="-21367" dirty="0">
                <a:latin typeface="Symbol"/>
                <a:cs typeface="Symbol"/>
              </a:rPr>
              <a:t></a:t>
            </a:r>
            <a:endParaRPr sz="3900" baseline="-21367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177928" y="6269554"/>
            <a:ext cx="615950" cy="129522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ts val="7100"/>
              </a:lnSpc>
              <a:spcBef>
                <a:spcPts val="200"/>
              </a:spcBef>
            </a:pPr>
            <a:r>
              <a:rPr sz="6200" spc="20" dirty="0">
                <a:latin typeface="Symbol"/>
                <a:cs typeface="Symbol"/>
              </a:rPr>
              <a:t></a:t>
            </a:r>
            <a:endParaRPr sz="6200">
              <a:latin typeface="Symbol"/>
              <a:cs typeface="Symbol"/>
            </a:endParaRPr>
          </a:p>
          <a:p>
            <a:pPr marR="11430" algn="ctr">
              <a:lnSpc>
                <a:spcPts val="2780"/>
              </a:lnSpc>
            </a:pPr>
            <a:r>
              <a:rPr sz="2600" i="1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644127"/>
      </p:ext>
    </p:extLst>
  </p:cSld>
  <p:clrMapOvr>
    <a:masterClrMapping/>
  </p:clrMapOvr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20897</TotalTime>
  <Words>3298</Words>
  <Application>Microsoft Office PowerPoint</Application>
  <PresentationFormat>Custom</PresentationFormat>
  <Paragraphs>682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Lato Light</vt:lpstr>
      <vt:lpstr>Arial</vt:lpstr>
      <vt:lpstr>Lato</vt:lpstr>
      <vt:lpstr>Lato Bold</vt:lpstr>
      <vt:lpstr>Wingdings</vt:lpstr>
      <vt:lpstr>Symbol</vt:lpstr>
      <vt:lpstr>Times New Roman</vt:lpstr>
      <vt:lpstr>Halaman Depan Slide</vt:lpstr>
      <vt:lpstr>FEH3A3– PENGOLAHAN SINYAL WAKTU DISKRIT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3116</cp:revision>
  <dcterms:created xsi:type="dcterms:W3CDTF">2014-11-12T21:47:38Z</dcterms:created>
  <dcterms:modified xsi:type="dcterms:W3CDTF">2020-05-11T07:11:11Z</dcterms:modified>
  <cp:category/>
</cp:coreProperties>
</file>