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18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1265,'0'0'14780,"19"0"-14468,434 18 312,-128 8-496,-163-18-146,-79-6 7,-1 4 0,106 21 0,-95-11 95,1-4-1,138 0 0,-208-11-71,140 7 71,81 1 42,271 0 44,-361-4-173,827-2 247,-501-6-160,42-8-75,-310-2 102,-110 5-2402,-135 8-2348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7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4098,'0'0'2951,"3"-6"-2602,0 3-229,-1 2-44,-1-1 0,1 1 0,-1-1 1,0 1-1,1-1 0,-1 0 0,0 0 1,0 0-1,0 1 0,-1-1 1,1 0-1,0 0 0,0-4 2431,6 12-1373,4 27-601,-2 1 0,-1 0 0,6 65 1,-4 110 965,-9-145-1007,0 23 176,-2-37-331,3 1 0,11 70-1,-12-119-319,-1 0 1,1 0-1,0-1 0,-1 1 0,1 0 0,0 0 0,0-1 1,0 1-1,1-1 0,-1 1 0,0-1 0,0 1 1,1-1-1,2 2 0,-4-3-12,0 0 1,1 1-1,-1-1 1,1 0-1,-1 0 0,1 0 1,-1 1-1,1-1 1,-1 0-1,0 0 0,1 0 1,-1 0-1,1 0 1,-1 0-1,1 0 0,-1 0 1,1 0-1,-1 0 1,1 0-1,-1-1 0,1 1 1,-1 0-1,1 0 1,-1 0-1,0-1 0,1 1 1,-1 0-1,1 0 1,-1-1-1,0 1 0,1 0 1,-1-1-1,0 1 1,1 0-1,-1-1 0,0 1 1,0-1-1,1 1 1,-1-1-1,0 1 0,0 0 1,0-1-1,1 1 1,-1-1-1,0 1 0,0-1 1,0 1-1,0-1 1,0 1-1,0-1 0,0 1 1,0-1-1,0 1 1,0-1-1,0 1 0,-1-1 1,1 0-1,0-343-2630,-20 179 1398,11 114 615,-3-91-1,10 109 680,1 26-8,1 0 0,-1 1-1,2-1 1,-1 0 0,0 0-1,1 0 1,4-12 0,-4 17-43,0 0 1,1 0 0,-1-1-1,1 1 1,-1 0-1,1 0 1,0 1 0,0-1-1,0 0 1,0 1 0,0-1-1,0 1 1,0-1-1,1 1 1,-1 0 0,1 0-1,-1 0 1,0 1-1,1-1 1,-1 0 0,1 1-1,0 0 1,-1-1-1,1 1 1,3 0 0,-2 0 32,0 0 1,0 0 0,0 0 0,0 0 0,0 0 0,0 1-1,0-1 1,0 1 0,0 0 0,-1 1 0,1-1-1,0 1 1,-1-1 0,1 1 0,-1 0 0,1 0 0,-1 1-1,0-1 1,5 6 0,-3-3 64,-1 2 1,0-1-1,-1 0 0,1 1 1,-1-1-1,-1 1 0,1 0 1,-1 0-1,3 14 0,-1-1 50,-1-1 0,0 1-1,-1 0 1,-2-1 0,0 1-1,-1 0 1,0 0 0,-2-1-1,-1 1 1,0-1 0,-1 0 0,-1 0-1,-15 32 1,20-50-735,3-3-496,-1-1 862,1 1 0,0 0-1,0-1 1,0 1 0,1 0 0,-1 0-1,0 0 1,1 1 0,-1-1 0,1 0-1,0 1 1,4-2 0,0 1 239,0 0 1,0 1-1,0 0 0,0 0 0,0 1 1,0 0-1,0 0 0,0 1 0,0-1 1,0 2-1,0-1 0,0 1 1,0 0-1,0 0 0,-1 1 0,1 0 1,-1 0-1,0 1 0,0-1 1,0 1-1,-1 1 0,1-1 0,-1 1 1,7 7-1,-4-3 68,0 0-1,-1 0 1,0 0 0,-1 1-1,0 0 1,0 0 0,-1 1 0,-1-1-1,1 1 1,-2 0 0,0 1-1,0-1 1,-1 0 0,1 14-1,-2-17-72,0 0 1,-1 0-1,-1-1 0,1 1 0,-1 0 0,0-1 0,-1 1 0,0-1 0,0 1 0,-1-1 0,1 0 0,-2 0 0,1 0 0,-1 0 0,0-1 0,0 1 0,-1-1 1,0 0-1,0-1 0,0 1 0,-1-1 0,0 0 0,0 0 0,0 0 0,-1-1 0,1 0 0,-11 4 0,5-2-152,0 0-1,0-1 1,0-1-1,-1 0 1,0-1-1,0 0 1,0-1 0,0 0-1,0-1 1,-24-1-1,35 0 46,0 0-1,0-1 1,0 1 0,1 0-1,-1-1 1,0 0-1,0 1 1,0-1 0,1 0-1,-1 0 1,0 0-1,1 0 1,-1 0 0,1 0-1,-1 0 1,1 0 0,0-1-1,-1 1 1,1 0-1,0-1 1,0 0 0,0 1-1,-1-3 1,-1-1-561,1-1 0,0 0 1,0 1-1,1-1 0,0 0 1,-1-8-1,0-28-4345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3.1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120 238 5587,'0'0'5381,"27"-17"-5053,82-55-256,-103 68-61,0 1 0,-1-1 0,0 0-1,0-1 1,0 1 0,-1-1 0,1 0 0,-1 0 0,0 0 0,-1-1 0,4-6-1,-6 8-82,1-1-1,-1 1 0,0-1 0,0 0 0,-1 0 0,0 1 1,0-1-1,0 0 0,-1-6 0,0-12-869,1 22 931,-1 1 0,1-1 0,0 1 0,-1-1 0,1 0 0,-1 1 0,0-1 0,1 1 0,-1-1 0,1 1-1,-1 0 1,0-1 0,1 1 0,-1 0 0,0-1 0,1 1 0,-1 0 0,0 0 0,1-1 0,-1 1 0,0 0-1,0 0 1,1 0 0,-1 0 0,0 0 0,0 0 0,-25-1 422,24 1-352,-24 0 30,11 0-77,-1 0 0,0 0 0,-28 6 0,38-4 40,0 0 1,0 0-1,0 0 1,0 1 0,0 0-1,1 0 1,0 1-1,0-1 1,0 1-1,0 0 1,0 0 0,1 1-1,-6 5 1,1 4 191,-1 1-1,2-1 1,0 2 0,1-1 0,0 1 0,1 0 0,1 0 0,0 1 0,2-1-1,0 1 1,0 0 0,2 0 0,0 0 0,1 1 0,1-1 0,5 32 0,-4-42-190,0 0 1,1-1-1,-1 1 1,2 0-1,-1-1 1,1 0 0,0 0-1,0 0 1,0 0-1,1-1 1,0 1 0,0-1-1,1 0 1,-1-1-1,1 1 1,0-1 0,0 0-1,1-1 1,-1 0-1,11 4 1,1 0-341,0-1 0,0-1 1,0-1-1,0-1 0,1 0 1,34-1-1,-49-1-15,0-1 1,0 0 0,0 0 0,-1-1-1,1 1 1,0-1 0,0 0-1,-1 0 1,1 0 0,0 0-1,-1-1 1,1 1 0,-1-1-1,0 0 1,0 0 0,1 0-1,-1-1 1,0 1 0,-1-1-1,4-3 1,16-27-5572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5.5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317 122 6211,'0'0'9727,"0"-12"-9490,1-4-210,0 8 33,0 0 1,-1 0 0,-1 0 0,-1-15 0,1 20-64,0 1-1,1 0 1,-1 1-1,0-1 1,0 0-1,-1 0 1,1 0-1,0 0 1,-1 1 0,1-1-1,-1 1 1,1-1-1,-1 1 1,1 0-1,-1-1 1,0 1-1,0 0 1,0 0-1,0 0 1,0 0-1,0 1 1,0-1-1,0 1 1,0-1-1,0 1 1,0-1 0,-3 1-1,-65-3-217,55 3 272,8 1-51,0 0-1,0 0 0,0 0 0,0 1 0,0 0 1,0 0-1,1 0 0,-1 1 0,1 0 1,-1 1-1,1-1 0,0 1 0,0 0 0,1 1 1,-1-1-1,1 1 0,0 1 0,0-1 0,1 0 1,-7 12-1,4-7-7,1 1 0,0 0 0,0 1 0,2-1 0,-1 1 0,2 0 0,-1 0 0,2 0 0,0 1 0,0-1 0,0 15 0,2-14 5,-1-2 5,1 0-1,0 0 1,0 1 0,1-1-1,0 0 1,1 0 0,1 0 0,0 0-1,0-1 1,1 1 0,0-1-1,11 19 1,22 20 60,1-2 0,3-2 1,71 61-1,41 45 159,-147-145-216,-1 1 0,0-1 1,0 1-1,-1 0 0,1 0 1,-2 0-1,1 0 0,-1 1 1,0 0-1,0 0 0,-1 0 1,0 0-1,-1 0 0,0 0 1,0 0-1,0 0 0,-1 9 1,-1-13 16,0 1 0,0-1 0,0 1 0,0-1 0,-1 0 0,0 0 0,0 0 0,0 0 0,0 0 0,0 0 0,-1 0 0,0-1 0,0 1 0,0-1 0,0 0 0,0 0 0,-1 0 0,1 0 0,-1 0 0,-8 3 0,-10 7 138,-1-1 0,-36 13 0,40-18-222,-7 5-1,0-2 0,-1-1-1,0-1 1,0-2 0,-1 0-1,-31 2 1,59-8 5,-1 0 0,1-1 0,0 1 1,-1 0-1,1 0 0,-1 0 0,1 0 0,0 0 0,-1 0 0,1-1 0,-1 1 0,1 0 0,0 0 0,-1-1 1,1 1-1,0 0 0,-1-1 0,1 1 0,0 0 0,0-1 0,-1 1 0,1 0 0,0-1 0,0 1 0,0 0 1,-1-1-1,1 1 0,0-1 0,0 1 0,0 0 0,0-1 0,0 1 0,0-1 0,0 1 0,0-1 0,0 1 1,0 0-1,0-1 0,0 1 0,0-1 0,0 1 0,0-1 0,0 1 0,1 0 0,-1-1 0,0-6-653,0-29-3315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6.0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1 142 4498,'0'0'4383,"1"-19"-2979,4-90-57,-1 95 2925,4 29-3611,6 34-976,0 22 800,-3 0-1,2 86 1,-12 145 876,0-14-812,0-262-553,2 1 0,1-1 0,1 0 0,1 0 0,14 37 0,-20-138-9675,-5 24 6731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6.7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0 2401,'0'0'3839,"-5"23"5756,4-9-10260,4 522 5169,0 4-3726,2-539-864,0 0 1,0 0-1,1 0 0,-1 0 0,0-1 0,0 0 1,11-1-1,-9 1 62,13-2-92,1 0 0,-1-1 0,28-8 0,-27 6 17,-1 1-1,0 1 1,30-2 0,73 2-1988,-123-20-6927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7.2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312 41 6515,'0'0'4906,"0"-7"-3425,0-20-379,0 21 1478,-11 9-2423,4 5-136,1 0 0,0 0 1,0 1-1,0-1 0,1 2 0,0-1 1,1 0-1,-5 16 0,-7 14 33,-160 406 866,142-351-804,30-83-207,0-1-1,1 1 1,0-1 0,1 1 0,0 0 0,1 0 0,-1 14 0,10-36-1784,-2 3 1318,-1-1 1,1 0-1,-2-1 0,1 1 0,-2-1 0,5-13 0,5-27-4080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7.6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89 96,'0'0'13718,"16"-14"-13315,49-44 563,-63 56-929,0 1 1,0-1-1,0 1 1,1-1 0,-1 1-1,0 0 1,1-1-1,-1 1 1,1 1-1,-1-1 1,1 0-1,-1 1 1,1-1-1,-1 1 1,1 0-1,-1-1 1,1 1-1,0 1 1,-1-1-1,1 0 1,-1 1-1,1-1 1,0 1-1,-1 0 1,0-1-1,1 1 1,-1 1-1,1-1 1,3 3-1,0 1 97,0 0-1,0 1 1,-1 0-1,0 0 1,0 0-1,8 12 1,7 16 251,-2 1 1,-1 1 0,24 72 0,21 121 1105,-47-168-1324,17 63 369,31 143-85,-62-266-516,-1-1 0,0 0-1,0 0 1,0 1 0,0-1-1,0 0 1,0 0 0,0 1 0,0-1-1,0 0 1,0 0 0,0 1-1,0-1 1,0 0 0,0 1-1,0-1 1,0 0 0,0 0 0,0 1-1,-1-1 1,1 0 0,0 0-1,0 1 1,0-1 0,0 0 0,0 0-1,-1 0 1,1 1 0,0-1-1,0 0 1,0 0 0,-1 0-1,1 0 1,0 1 0,0-1 0,-1 0-1,1 0 1,0 0 0,-13-3-1024,-13-13 319,1-7-1867,1-1-1,0-1 0,-22-31 0,2 2-171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7.9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1 136 11141,'0'0'5587,"222"-46"-5379,-142 29-176,-6-1-64,-7 1-2001,-9 0-1777,-13-4-624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8.3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75 112,'0'0'13513,"0"-12"-12726,0-51 1982,0 79-2593,2 36 341,18 95-1,-1-24 564,14 548 145,-49-687-4464,5-7 954,0-1 0,2 0 0,-10-38 0,16 54 1773,-15-54-5291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8.6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44 10917,'0'0'4738,"183"49"-3745,-70-43-593,9-6-400,13 0-64,-3 0-240,-13-23-2033,-26 0 1776,-26 2 49,-28 4-1713,-26 8 1057,-13 6 623,0 0 209,-16 3-5395,0 0 2482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9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46 109 6099,'0'0'10180,"-12"23"-8867,2 18-1138,1 1 0,-4 83 0,11 88 553,3-114-151,0-66-351,0 0-1,2 0 1,2-1-1,12 46 1,-15-68-200,1 0 0,0-1 0,0 1 0,1-1 0,1 0 0,-1 0 0,1-1 0,1 1 0,0-1 1,0 0-1,0-1 0,1 1 0,0-1 0,1 0 0,0-1 0,0 0 0,0 0 0,0-1 0,10 4 0,-11-6-18,0-1-1,0 0 1,0 0-1,0-1 1,0 0-1,0 0 1,1-1 0,-1 0-1,0 0 1,0 0-1,1-1 1,-1 0-1,0-1 1,0 0-1,0 0 1,0 0 0,-1-1-1,1 0 1,-1 0-1,1-1 1,-1 0-1,0 0 1,0 0 0,-1-1-1,1 0 1,-1 0-1,6-7 1,5-7-105,-1-1 0,-1-1 0,-1 0 0,-1-1 0,0 0 0,14-42 0,-13 18-173,-1 1 0,-3-2-1,-2 0 1,-2 1 0,-2-2 0,-6-93 0,1 125 345,0 0 0,-1 0 0,-1-1 0,0 2 0,-1-1 1,-1 0-1,0 1 0,-2 0 0,1 1 0,-18-25 0,13 23-81,0 0-1,-1 1 0,-1 1 0,-1 0 0,1 1 1,-2 0-1,0 1 0,-27-14 0,30 20-20,1 2-1,-1-1 0,-1 2 1,1 0-1,0 0 0,-1 2 1,0-1-1,1 2 0,-1 0 1,-19 2-1,30-2-89,0 0 0,0 1 0,0-1 0,0 1 0,0 0 0,0-1 0,0 2 0,0-1 0,0 0 0,0 0 0,1 1 0,-1 0 0,0-1 0,1 1 0,0 0 0,-1 0 0,1 0 0,-3 4 0,3-3-346,0 0-1,0 0 0,0 1 1,0-1-1,1 1 1,0-1-1,-1 1 0,1-1 1,0 5-1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10.0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22 170 5795,'0'0'2974,"0"-9"-2221,0 7-1401,-1-35 8605,5 60-6993,26 423 1694,-17-157-1795,2-174-1954,-50-359-2775,15 78 2014,7 76 1455,4 0 0,3-133-1,8 216 441,-1 0 0,2 1-1,-1-1 1,1 1 0,-1-1-1,2 1 1,-1 0 0,1 0-1,0 1 1,0-1 0,1 1-1,-1 0 1,12-10 0,-7 6 40,2 1 1,-1-1-1,1 2 1,0-1-1,1 2 1,17-9-1,-9 9 100,0 1 0,0 0-1,0 1 1,1 1-1,-1 2 1,1 0 0,-1 0-1,28 5 1,-44-3-165,1 0 1,-1 0-1,1 1 1,-1 0 0,0-1-1,0 2 1,0-1-1,0 0 1,0 1-1,0 0 1,-1 0-1,1 0 1,-1 0 0,0 1-1,0-1 1,0 1-1,0 0 1,-1 0-1,1 0 1,-1 0-1,0 0 1,0 0 0,-1 1-1,1-1 1,-1 0-1,1 7 1,3 11 182,-1 1 0,-1-1 1,-1 1-1,-2 23 0,0-38-197,1 24 281,-2 0-1,-7 41 1,6-61-193,-1 0-1,-1-1 1,0 1-1,0-1 1,-1 1 0,0-2-1,-1 1 1,-1 0 0,-10 13-1,6-11-63,-1-1-1,0 0 1,-1 0 0,0-1-1,-1-1 1,0 0 0,0-1-1,-1 0 1,-1-1-1,1-1 1,-1-1 0,0 0-1,-1-1 1,0 0-1,1-2 1,-1 0 0,0-1-1,-1 0 1,-27-2-1,42 0-47,1 0-1,0 0 0,-1 0 0,1 0 0,0-1 0,0 1 0,-1-1 0,1 1 0,0-1 0,0 0 0,0 0 0,0 0 0,0 0 0,0 0 0,0 0 1,0-1-1,0 1 0,0 0 0,1-1 0,-1 0 0,-2-2 0,2 0-85,1 1 1,0 0-1,0 0 0,0 0 1,0-1-1,0 1 0,0 0 1,1-1-1,0 1 0,-1-1 1,1 1-1,1 0 1,0-7-1,-1 9 78,1 0-1,0 0 1,-1 0 0,1 0-1,0 0 1,0 0 0,0 1-1,0-1 1,0 0 0,0 1-1,-1-1 1,2 0-1,-1 1 1,0-1 0,0 1-1,0 0 1,0-1 0,0 1-1,0 0 1,0 0 0,0-1-1,1 1 1,-1 0 0,0 0-1,0 0 1,1 1 0,41-1-209,-35 0 257,2 2-17,1-1-1,-1 2 1,0-1-1,0 1 1,-1 1-1,1 0 1,-1 0 0,0 1-1,0 0 1,0 1-1,0-1 1,-1 2-1,0-1 1,7 9 0,17 17 49,51 66 0,-73-84-29,50 68 45,-41-53 208,2 0 0,1-1 0,1-2 0,47 43 0,-70-68-332,0-1 0,1 1-1,-1-1 1,1 1 0,-1-1 0,1 1-1,0-1 1,-1 1 0,1-1 0,-1 0-1,1 1 1,0-1 0,-1 0 0,1 1-1,0-1 1,0 0 0,-1 0 0,1 0-1,0 0 1,-1 0 0,1 0 0,0 0 0,0 0-1,-1 0 1,1 0 0,0 0 0,-1 0-1,1 0 1,0-1 0,0 1 0,-1 0-1,1 0 1,0-1 0,-1 1 0,1 0-1,-1-1 1,1 1 0,0-1 0,-1 1-1,1-1 1,-1 1 0,1-1 0,-1 0-1,11-34-3909,-8 20 2606,9-24-6417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3.6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 3698,'0'0'6408,"-1"20"-5042,-2 378 5120,1-328-5855,0-42-365,1 1-1,2 0 1,4 31 0,-5-59-267,0-1 1,0 0 0,0 0 0,0 1 0,0-1-1,1 0 1,-1 0 0,0 1 0,0-1-1,0 0 1,0 0 0,1 1 0,-1-1-1,0 0 1,0 0 0,0 0 0,1 0 0,-1 1-1,0-1 1,0 0 0,1 0 0,-1 0-1,0 0 1,0 0 0,1 0 0,-1 1-1,0-1 1,0 0 0,1 0 0,-1 0 0,0 0-1,1 0 1,-1 0 0,0 0 0,0 0-1,1 0 1,-1-1 0,0 1 0,1 0 0,-1 0-1,0 0 1,0 0 0,1 0 0,-1 0-1,0 0 1,0-1 0,1 1 0,-1 0-1,0 0 1,0 0 0,0-1 0,1 1 0,-1 0-1,0 0 1,0-1 0,0 1 0,0 0-1,0 0 1,0-1 0,1 1 0,-1 0 0,0 0-1,0-1 1,0 1 0,0 0 0,0 0-1,0-1 1,0 1 0,0-1 0,9-30-367,-1 0 1,-1 0 0,2-37 0,3-13-584,-8 60 631,26-118-1355,-25 124 1611,-1 1 0,2 0 1,-1 1-1,2-1 1,0 1-1,1 0 0,11-15 1,-18 27 76,1-1-1,-1 1 1,0-1 0,1 1 0,-1-1 0,1 1 0,-1 0 0,1-1-1,0 1 1,0 0 0,-1 0 0,1 0 0,0 0 0,0 1-1,0-1 1,0 1 0,0-1 0,0 1 0,0-1 0,0 1-1,0 0 1,0 0 0,0 0 0,1 0 0,-1 1 0,0-1 0,0 0-1,0 1 1,0-1 0,3 2 0,-2 1 60,1-1 0,-1 0 0,1 1 1,-1 0-1,0-1 0,0 1 0,0 1 0,0-1 0,-1 0 0,1 1 1,-1-1-1,0 1 0,3 6 0,8 25 234,-1 1 0,-2 0 1,-2 0-1,-1 1 0,-1 0 0,-3 0 0,0 44 0,-3-79-258,2 10-1192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10.4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306 1 10069,'0'0'6237,"32"20"-5575,-18-11-580,18 10 121,-1 2-1,-1 1 0,-1 1 1,-1 1-1,-1 2 1,24 29-1,-12-6 132,-3 3 0,49 89-1,-69-108-219,-1-1-1,-2 2 1,-2-1-1,-1 2 1,-1 0-1,5 41 1,-10-36-122,-1 0 1,-3 0-1,-1 1 1,-6 41 0,3-55-42,-2 0 0,-1-1 0,-1 0 0,-1 0 0,-1 0 1,-26 46-1,-7-5-159,-2-3 0,-3-1 0,-81 81 0,35-53-2498,-134 101 1,69-79-2532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4.8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224 29 512,'0'0'13393,"-2"-4"-12697,0 2-550,1 1-1,0-1 0,0 0 0,0 1 0,0-1 0,0 0 1,0 0-1,1 1 0,-1-1 0,1 0 0,-1-4 0,-39 9 226,33 0-365,0 0-1,0 1 1,0 0-1,1 1 1,-1 0-1,1 0 1,0 0-1,1 0 1,-1 1-1,1 0 1,0 0-1,1 1 1,-1-1-1,1 1 1,0 0-1,-5 14 1,-1 5 11,0 1 1,2 0-1,-7 42 0,1 37 154,5 0 1,5 1-1,12 146 1,-4-204 55,2-1 0,2 0 0,28 86 0,-27-107-133,1-1-1,1 0 1,2 0-1,0-1 1,2-1-1,1 0 1,36 41-1,-42-55-81,1-1 0,0 0-1,0-1 1,1 0-1,0-1 1,0-1 0,0 1-1,1-2 1,0 0-1,0 0 1,1-1 0,-1-1-1,21 2 1,-22-3 3,0-1 0,0-1 0,0 0 0,0 0 0,0-2 0,0 1 0,0-1 0,-1-1 0,1 0 0,-1-1 0,1 0 0,-1-1 0,-1 0 0,1-1 0,18-12 0,-12 3-66,0 0 0,-1-2 1,0 0-1,-2 0 0,0-2 0,-1 0 0,-1 0 0,0-1 0,-2-1 0,11-27 0,-10 16-114,-1 0 0,-1-1 0,-2-1 0,-1 1 0,-2-1 0,0-49 0,-4 72 132,1-32-128,-2 0 0,-1 1 0,-2-1 1,-3 0-1,-11-41 0,-68-158-287,69 204 463,-2 1 0,-1 0 0,-2 2 0,-30-38 0,47 67 58,-1-1 0,0 1 0,0 1 0,0-1 0,-1 1 0,1 0 0,-1 0 1,0 1-1,-1 0 0,1 0 0,-1 1 0,1 0 0,-10-2 0,-4 1 77,0 1 1,0 1-1,-39 1 0,46 2-167,-1 0 1,1 1-1,1 0 0,-1 1 0,0 1 0,1 0 0,-1 1 0,1 0 0,1 1 0,-1 0 0,1 2 1,0-1-1,0 1 0,1 1 0,0 0 0,1 0 0,-17 21 0,24-27-390,1 1-1,0 1 0,0-1 1,0 0-1,1 0 0,-1 1 1,1-1-1,0 1 0,0-1 1,1 1-1,-1 0 0,1-1 1,0 1-1,0 0 0,1-1 1,0 1-1,-1-1 0,1 1 1,3 5-1,20 20-7950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5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279 66 7059,'0'0'3893,"0"-4"-3528,0 1-274,-1 1 0,1-1 0,0 1 0,-1 0 0,1-1 1,-1 1-1,1 0 0,-1-1 0,0 1 0,0 0 0,0 0 0,-1 0 0,1 0 0,0 0 0,-1 0 0,1 0 0,-1 0 0,0 1 0,0-1 0,1 0 0,-1 1 0,0 0 1,0-1-1,0 1 0,-1 0 0,1 0 0,0 0 0,0 0 0,-1 1 0,1-1 0,0 0 0,-3 1 0,-10-2 13,1 0 0,-1 1 0,0 1 0,-17 1 0,25 0-150,2 0 40,0 0 1,1 0-1,-1 1 0,0-1 1,1 1-1,-1 0 0,1 1 1,-1-1-1,1 1 1,0 0-1,0 0 0,0 0 1,0 1-1,1-1 0,0 1 1,-1 0-1,1 0 0,0 0 1,1 0-1,-1 0 0,-2 7 1,-1 2 18,-1 1 1,2 0-1,0 0 1,1 0 0,0 1-1,-1 14 1,2-7 49,1-1 1,0 1 0,2-1-1,1 1 1,5 36-1,-4-49-38,1 0-1,0 0 0,0-1 1,0 1-1,1-1 0,1 0 1,-1 0-1,1 0 0,1-1 1,-1 0-1,1 0 0,0 0 1,1-1-1,0 1 0,14 9 1,4-2-96,0 0 0,1-2 0,1-1 1,0-1-1,40 10 0,-33-11-138,0 2 0,53 26 1,-84-36 190,1 1 0,-1 0 0,0 0 0,0 0 0,0 0 0,0 1 0,0-1 0,-1 1 0,1 0 0,-1-1 0,0 1 0,0 0 0,4 7 0,-5-8 11,-1 0 1,1 1-1,0-1 0,-1 0 1,0 1-1,0-1 1,1 1-1,-1-1 1,-1 1-1,1-1 0,0 0 1,0 1-1,-1-1 1,0 1-1,1-1 0,-2 3 1,-2 2 9,0-1 0,0 0 0,0 0 1,-1 0-1,0 0 0,0-1 0,0 1 0,-1-1 1,1-1-1,-1 1 0,-12 6 0,6-4-30,-96 51 271,97-53-454,-1 0 0,0 0 0,-1-2 0,1 1 1,0-2-1,-1 1 0,-18 0 0,25-8-1575,5-16-2054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6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0 10101,'0'0'4898,"-2"5"-4695,0 2-108,-1 0 0,2 0 1,-1 1-1,1-1 0,0 1 1,0-1-1,1 1 0,1 10 1,10 70 264,-3-38 177,-1 34-112,-5-48-297,1-1 1,2 0-1,1 0 1,2-1-1,16 46 0,2-47-2940,-10-25 474,-16-8 2280,1 0 0,-1 0 0,1-1 0,-1 1 0,1 0 0,-1 0 0,1-1 0,-1 1 0,0 0 0,1-1 0,-1 1 0,1 0 0,-1-1 0,0 1 0,0-1 0,1 1 0,-1-1 0,0 1 0,0-1 0,1 1 0,-1-1 0,0 1 0,0-1 0,0 1 0,0-1 0,0 1 0,0-1 0,0 1 0,0-1 0,0 1 0,0-1 0,0 0 0,1-30-2066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6.6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1 108 4418,'0'0'11861,"38"-107"-20472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7.0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1 8548,'0'0'5426,"-2"3"-4689,-1 45-124,2 0 0,3 1 1,1-2-1,11 51 0,-10-71-633,19 171 1314,10 72-165,-22-207-985,2-1 0,26 72 0,-34-119-121,1-1 0,0 0 1,1 0-1,0 0 0,1-1 0,1 0 0,15 18 0,-19-26-51,0 0 1,1-1-1,-1 0 0,1 1 0,-1-2 0,1 1 0,0-1 0,1 0 1,-1 0-1,0-1 0,1 0 0,0 0 0,-1 0 0,1-1 0,0 0 1,0 0-1,0-1 0,13 0 0,-15-1-64,1 0 1,-1-1-1,0 0 1,1 0-1,-1 0 0,0 0 1,0-1-1,0 0 1,0 0-1,-1 0 1,1-1-1,-1 1 0,0-1 1,0 0-1,0 0 1,-1-1-1,1 1 0,-1-1 1,0 1-1,0-1 1,2-7-1,5-7-1374,-2 0 1,-1-1-1,0 0 1,6-33-1,-6 5-1856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7.8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313 320 2273,'0'0'7022,"0"-13"-5880,2-21-1065,0 7 986,-1-1 1,-2 1-1,-4-32 0,3 50-983,0 1 0,-1-1 0,0 1 1,-1 0-1,0 0 0,0 0 0,0 1 0,-1-1 1,0 1-1,-1 0 0,0 1 0,0-1 1,0 1-1,-14-10 0,9 13-92,0 1 0,0 0 0,-1 1 1,1 0-1,-1 0 0,1 1 0,-1 1 0,-18 3 0,28-3 19,-1-1-1,1 1 0,0 0 0,-1 1 0,1-1 1,0 0-1,0 1 0,0-1 0,-1 1 1,2-1-1,-1 1 0,0 0 0,0 0 1,0 0-1,1 0 0,-2 3 0,-23 40 134,24-39-108,-7 14 17,1 0 0,2 1 0,0-1 0,1 1 0,1 0 0,-2 33 0,3 134 1099,5-111-569,-3-65-460,2 0 0,0 0 0,0-1 0,1 1 1,0 0-1,1-1 0,0 0 0,1 1 0,1-2 0,9 19 0,-11-24-109,1 0 0,0 0-1,0 0 1,0 0 0,1-1-1,0 0 1,0 0 0,0 0-1,0 0 1,0-1 0,1 0 0,0 0-1,-1 0 1,1-1 0,0 0-1,1 0 1,-1 0 0,0-1-1,0 0 1,1 0 0,7-1-1,-9 1-32,0 0-1,0-1 0,0 0 0,0 0 0,0 0 0,0-1 0,0 1 1,-1-1-1,1 0 0,0-1 0,0 1 0,-1-1 0,1 0 0,-1 0 0,1-1 1,-1 1-1,0-1 0,0 0 0,0 0 0,0 0 0,-1-1 0,1 1 1,-1-1-1,0 0 0,0 0 0,0 0 0,-1 0 0,1 0 0,-1-1 1,0 1-1,0-1 0,-1 0 0,1 1 0,0-7 0,4-16-245,-1 0-1,-2-1 1,0 1-1,-2-1 0,-4-42 1,2 8 48,2-5-360,1 34 373,-1 0 0,-2 1 0,-2-1-1,-10-53 1,7 130 1046,8 24-324,3 1-1,3-1 1,3 0 0,34 115 0,-41-168-465,1-1 0,0-1 0,1 1 0,1-1 0,14 22 0,-18-31-181,0 0 1,0-1-1,0 0 0,1 1 1,-1-1-1,1-1 0,0 1 0,0 0 1,0-1-1,0 0 0,0 0 0,0 0 1,1 0-1,-1-1 0,0 0 0,1 0 1,0 0-1,-1 0 0,1-1 1,0 1-1,6-2 0,-9 1-58,1 0 0,-1-1 0,0 1 1,0-1-1,1 0 0,-1 1 0,0-1 0,0 0 0,0-1 0,0 1 0,0 0 1,0 0-1,0-1 0,-1 1 0,1-1 0,0 0 0,-1 0 0,1 1 0,-1-1 0,0 0 1,1 0-1,-1 0 0,0 0 0,0 0 0,0-1 0,-1 1 0,2-3 0,-1 3-90,19-46-7884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8.4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6659,'0'0'6387,"0"-7"-5944,0-24 691,0 23-289,0 24-346,23 366 2656,-2-108-1910,-16-139-788,10 175 88,-8-240-522,4-1 1,25 96-1,-28-146-3225,-8-39 1378,-8-42-1588,-4 3-2514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8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10789,'0'0'2468,"32"7"-483,-2 0-1697,11 4-148,-1-3 0,1-1 0,52 1 0,293-7-954,-384-1 816,-1 0 0,0 0 0,1 0 0,-1 0 0,0 0 0,1 1 0,-1-1 0,0 0 0,1 1 0,-1-1 0,0 1 0,0-1 0,1 1 0,-1 0 0,0 0 0,0-1 0,0 1 0,0 0 0,0 0 0,0 0 0,0 0 0,0 0 0,-1 0 0,1 0 0,0 0 0,-1 1 0,1-1 0,0 0 0,-1 0 0,1 1 0,-1 1 0,2 48 705,-2-32-435,0 407 4056,0-412-4264,1 0 0,1 0 0,0-1 0,1 1 0,0 0 0,1-1 0,0 0-1,9 17 1,-11-25-83,1 0-1,0-1 1,0 1-1,0-1 0,0 0 1,1 0-1,-1 0 1,1 0-1,0-1 0,0 1 1,1-1-1,-1 0 1,1 0-1,-1-1 0,1 1 1,0-1-1,0 0 0,0 0 1,0-1-1,0 0 1,1 1-1,-1-2 0,0 1 1,7 0-1,-7-2-15,-1 0 0,0 0 0,1 0 0,-1-1 0,0 1 0,0-1 0,0 0 0,0 0 0,0 0 0,-1 0 0,1-1 0,-1 0 0,1 0 0,-1 0 0,0 0 0,0 0 0,0-1 0,0 1 0,-1-1 0,4-6 0,6-11-210,0-1 0,12-33 0,-20 45 74,9-25-168,-2-1-1,-2 0 0,-1 0 0,-2-1 0,-1 0 0,-2 0 1,-3-67-1,-1 92 334,0-1 0,0 1-1,-1-1 1,-1 1 0,0 0 0,-1 0 0,0 0 0,0 1-1,-2-1 1,1 1 0,-9-12 0,8 15 90,0 1 1,0-1-1,-1 1 1,0 1-1,0-1 1,-1 1-1,0 1 0,0-1 1,0 1-1,-1 1 1,1-1-1,-1 1 1,0 1-1,-18-5 0,-54-5 188,28 9-3288,45 3 1945,-12 1-2802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9.2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12822,'0'0'4138,"5"26"-3935,44 300 2806,-45-285-2645,-3-11-103,2-1 0,1 0 0,1-1-1,2 1 1,14 40 0,-9-51-70,-11-19-190,-1 1 0,0 0 0,0 0 0,1 0 0,-1 0 0,0 0 0,1 0 0,-1 0 0,0 0 0,1-1 0,-1 1 0,0 0-1,0 0 1,1 0 0,-1-1 0,0 1 0,0 0 0,1 0 0,-1-1 0,0 1 0,0 0 0,0 0 0,0-1 0,1 1 0,-1 0 0,0-1-1,0 1 1,0 0 0,0-1 0,0 1 0,0 0 0,0 0 0,0-1 0,4-39-410,-4 39 365,0-119-1470,-1 66 334,1-1 1,12-75-1,-10 120 1205,0 1 0,0 0 0,1 0 0,1 0 0,0 0-1,0 0 1,0 1 0,1 0 0,0 0 0,1 0 0,0 0-1,0 1 1,0 0 0,1 0 0,0 1 0,1 0-1,9-6 1,-3 3-29,1 1 0,1 1 0,-1 1 0,1 0 0,1 1 0,-1 0 0,0 1 0,32-2 0,-2 3-4838,-27 3 763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4.3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 3554,'14'-9'12992,"1"44"-12413,-2 0 0,-1 1-1,-2 1 1,-2 0 0,7 70-1,-6 194 703,-9-238-1098,-2 1-50,0-43-125,1 0 1,1 1-1,1-1 0,0 0 1,2 0-1,0 0 1,11 33-1,-13-52-16,0 0-1,0 0 1,0 0 0,0 0 0,1-1-1,-1 1 1,0 0 0,1-1-1,0 1 1,-1-1 0,1 1 0,0-1-1,0 0 1,0 0 0,0 0 0,0 0-1,0 0 1,0 0 0,0 0 0,0-1-1,0 1 1,0-1 0,0 1-1,1-1 1,-1 0 0,0 0 0,0 0-1,0 0 1,1-1 0,-1 1 0,0 0-1,0-1 1,0 0 0,0 1-1,3-2 1,9-4-81,0 0 0,-1 0 0,0-1 1,13-10-1,-15 10 41,3-3-39,-10 7-69,0 0-1,-1 0 1,1 1-1,1-1 1,-1 1-1,0 0 1,0 0 0,1 0-1,4-1 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29.6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14054,'0'0'3058,"31"-3"-2775,215-23-238,22 23 63,-185 6-87,1-4 0,125-18 0,-141 4-56,-68 15-104,1-1 0,-1 1-1,0-1 1,0 0 0,0 1 0,1-1 0,-1 0-1,0 1 1,0-1 0,0 0 0,0 1 0,0-1 0,0 0-1,0 1 1,0-1 0,-1 0 0,1 1 0,0-1-1,0 0 1,0 1 0,-1-1 0,1 1 0,0-1-1,-1 0 1,1 1 0,0-1 0,-1 1 0,1-1-1,-1 1 1,0-1 0,-13-23-4273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0.0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11813,'0'0'3797,"30"30"-3640,97 100-23,-115-117-68,0 0 1,-2 1 0,0 0 0,15 27-1,-20-29-37,-1 0-1,0 0 0,0 1 1,1 15-1,-4-20-10,2 6 81,0 0 0,-2 0 0,0 0-1,0 0 1,-2-1 0,1 1 0,-4 17-1,2-23 4,0-1 0,-1 1 0,0-1-1,0 1 1,-1-1 0,0 0-1,0 0 1,0 0 0,-1-1 0,0 1-1,0-1 1,-1 0 0,-8 6 0,-2 2 149,0-2 1,-27 17-1,-1-9-1154,0-13-4471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2.6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 9925,'0'0'4249,"-3"0"-3523,0 16-320,3 1095 4551,1-1111-5312,-1 0 337,0 0-1,0 0 1,0 0-1,0 0 1,1 0 0,-1 0-1,0 1 1,0-1-1,0 0 1,1 0-1,-1 0 1,0 0-1,0 0 1,0 0-1,1 0 1,-1 0-1,0 0 1,0 0-1,1 0 1,-1 0-1,0 0 1,0-1-1,0 1 1,0 0-1,1 0 1,-1 0-1,0 0 1,0 0-1,0 0 1,1 0-1,-1 0 1,0-1-1,0 1 1,0 0-1,0 0 1,0 0-1,0 0 1,1-1-1,-1 1 1,0 0-1,0 0 1,0 0-1,0-1 1,0 1-1,0 0 1,0 0-1,0 0 1,0-1-1,0 1 1,0 0-1,0 0 1,0 0-1,0-1 1,0 1-1,0 0 1,0 0-1,0 0 1,0-1-1,0 1 1,0 0-1,0 0 1,0 0-1,0-1 1,-1 1-1,1 0 1,0 0-1,0 0 1,0 0-1,-1-1 1,1-130-6721,0 71 2772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2.9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10597,'0'0'4973,"27"-1"-4640,474 0 1113,-457 3-1411,-15-2 24,0 2 1,0 1-1,30 7 0,-59-10-84,0 0-1,1 0 0,-1 0 0,1 0 0,-1 0 0,1 0 0,-1 1 0,0-1 0,1 0 1,-1 0-1,1 0 0,-1 0 0,0 0 0,1 1 0,-1-1 0,0 0 0,1 0 0,-1 1 1,0-1-1,1 0 0,-1 1 0,0-1 0,1 0 0,-1 1 0,0-1 0,0 0 0,0 1 1,1-1-1,-1 1 0,0-1 0,0 0 0,0 1 0,0-1 0,0 1 0,0-1 0,0 0 1,0 1-1,0-1 0,0 1 0,0-1 0,0 1 0,0-1 0,0 0 0,0 1 0,0-1 1,0 1-1,0-1 0,-1 0 0,1 1 0,0-1 0,0 1 0,0-1 0,-1 0 0,1 1 1,0-1-1,-1 0 0,1 1 0,0-1 0,-1 0 0,1 0 0,0 1 0,-1-1 0,0 0 1,-27 20-983,23-17 954,-115 82-7998,75-56 5379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3.2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4898,'0'0'9813,"206"58"-8261,-133-50-415,-2 1-929,-7-3-144,-12 5-64,-10-5-512,-7-3-1377,-9 0-624,-7-3-3874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3.6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88 8340,'-1'-2'9256,"-1"11"-8022,2 35-1157,5 169 862,-2-174-712,2 0 1,1 0 0,18 54-1,-23-87-197,2-1-1,-1 1 1,0-1 0,1 1-1,0-1 1,1 0 0,-1 0-1,1-1 1,0 1-1,0-1 1,0 1 0,1-1-1,-1-1 1,8 6 0,-9-7-38,1-1 1,-1 1 0,1-1 0,-1 1 0,1-1 0,0 0 0,-1-1 0,1 1 0,0-1 0,0 1-1,-1-1 1,1 0 0,0-1 0,0 1 0,-1-1 0,1 1 0,0-1 0,-1 0 0,1 0-1,0-1 1,-1 1 0,0-1 0,1 0 0,4-3 0,2-3-29,-1 0 0,0 0 0,-1-1 0,0 0 0,0 0 0,-1-1 0,0 0 0,-1 0 0,0-1 0,5-13 0,2-4-206,-3-1-1,15-58 1,-17 37-135,-2-1 1,-2-101 0,-4 123 339,0 21 50,0 4 28,1-1 0,-1 1 0,0-1 0,0 1 0,-1-1 0,1 1 1,-1-1-1,0 1 0,0-1 0,0 1 0,-1 0 0,0-1 0,0 1 0,0 0 0,0 0 0,0 0 0,-4-4 0,3 7 289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4.2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18 10165,'0'0'5034,"-3"7"-2545,-4 465 1265,7-465-3699,3 33 155,-2-39-208,-1 0-1,0 0 1,1 0 0,-1 0 0,0 0-1,1 0 1,-1 0 0,1 0 0,0 0 0,-1 0-1,1 0 1,0-1 0,0 1 0,-1 0-1,1 0 1,0-1 0,0 1 0,0-1 0,0 1-1,0 0 1,0-1 0,0 0 0,0 1-1,0-1 1,0 0 0,0 1 0,0-1 0,0 0-1,0 0 1,2 0 0,-2 0-12,1-1 0,-1 0 0,0 1 1,0-1-1,0 0 0,0 1 0,0-1 0,0 0 0,0 0 0,0 0 1,0 0-1,0 0 0,-1 0 0,1 0 0,0 0 0,-1 0 0,1 0 1,-1-1-1,1 1 0,-1 0 0,1 0 0,-1-1 0,0 1 1,0 0-1,1-2 0,7-42-168,-7 35 134,22-254-1705,-19 178 1172,-4 75 432,2 0-1,-1-1 1,1 1 0,1 0 0,0 0-1,8-18 1,-10 27 150,0 0-1,0 0 1,0 0 0,0 0-1,0 0 1,1 0 0,-1 0-1,0 0 1,1 1-1,0-1 1,-1 1 0,1-1-1,0 1 1,0-1 0,0 1-1,0 0 1,0 0-1,0 0 1,0 0 0,0 1-1,0-1 1,1 0 0,-1 1-1,0-1 1,1 1 0,-1 0-1,0 0 1,0 0-1,1 0 1,-1 0 0,0 1-1,0-1 1,1 1 0,-1-1-1,0 1 1,0 0-1,0 0 1,0 0 0,0 0-1,3 2 1,1 0 27,-1 1-1,0 0 1,0 1-1,0-1 1,0 1-1,-1 0 1,1 0-1,-1 1 1,-1-1 0,5 7-1,29 65 504,-37-76-526,19 48 282,-2 1 0,-2 0-1,8 57 1,13 160-173,-35-259-1231,-1-10 275,0-19-565,-1 5-88,1-36-4923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4.6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287 45 11333,'0'0'4301,"-12"-5"-4122,10 4-152,-12-6 163,0 1 0,-1 1 0,0 0 0,0 1 0,0 1 0,0 0 0,-19-1 0,30 3-155,0 1 1,0 0-1,0 0 0,-1 0 0,1 0 1,0 1-1,0 0 0,0 0 1,0 0-1,0 0 0,1 0 1,-1 1-1,0 0 0,0-1 1,1 2-1,-1-1 0,1 0 0,0 1 1,0-1-1,0 1 0,0 0 1,0 0-1,0 0 0,1 0 1,0 1-1,-1-1 0,1 1 1,1-1-1,-3 7 0,-3 4 34,2 1 0,0-1 0,1 1 0,0 1 0,2-1 0,-2 19 0,1 96 505,4-80-473,-1-31-2,1 1 1,1-1-1,1 1 1,0-1-1,2 0 1,0 0-1,1-1 1,1 0-1,9 20 1,-11-30-85,0 0-1,0 0 1,0 0 0,1-1 0,0 1 0,0-1-1,1-1 1,0 1 0,0-1 0,0-1 0,1 1 0,0-1-1,0 0 1,0-1 0,1 0 0,-1-1 0,1 1-1,0-1 1,0-1 0,0 0 0,10 1 0,-10-2-64,0 0 0,0 0 1,0-1-1,-1-1 0,1 1 1,0-1-1,0-1 1,-1 1-1,1-2 0,14-5 1,-16 4-58,0 0 0,-1 0 0,1-1 0,-1 0 0,0-1 0,0 0 0,0 1 0,-1-2 0,0 1 0,0-1 0,-1 1 0,4-9 0,1-1-1056,-2 0 0,0-1 0,0 1 0,-2-2 0,5-20 1,1-21-3410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4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3 12502,'0'0'4524,"-4"-2"-4174,3 10-169,65 672 4062,-52-514-3731,-11-135-516,-1-15-6,1-1 1,0 1 0,1-1-1,1 0 1,0 1 0,1-1-1,1 0 1,7 15 0,-8-28-1432,-2-11 502,-2-19-405,0 23 994,0-53-2038,0-13-1272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5.3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14038,'0'0'4632,"35"11"-4384,0 2-234,-12-4-10,1-1 1,0-1 0,1 0-1,-1-2 1,1-1-1,0-2 1,31 1 0,289-23-219,-342 20 211,-1 0 1,1 0-1,-1 0 0,1 1 0,-1-1 0,1 1 0,-1 0 0,0-1 1,1 1-1,-1 0 0,0 1 0,0-1 0,0 0 0,1 1 1,-1-1-1,0 1 0,-1-1 0,4 4 0,-2-1 50,0 0 0,-1 1-1,1-1 1,-1 1 0,0-1 0,0 1-1,0 0 1,2 9 0,-1 8 258,0 0 0,-2 1 0,-1 30 1,0-33-133,-2 52 561,0-39-536,1-1 0,7 58 1,2-78-240,-8-12 4,0 0 0,0 0 0,0 1-1,0-1 1,0 0 0,0 0 0,0 0 0,0 0 0,0 0 0,0 1-1,1-1 1,-1 0 0,0 0 0,0 0 0,0 0 0,0 0 0,0 1-1,0-1 1,0 0 0,0 0 0,1 0 0,-1 0 0,0 0 0,0 0-1,0 0 1,0 0 0,0 0 0,0 1 0,1-1 0,-1 0 0,0 0-1,0 0 1,0 0 0,0 0 0,1 0 0,-1 0 0,0 0 0,0 0-1,0 0 1,0 0 0,1 0 0,-1 0 0,0 0 0,0 0 0,0-1-1,0 1 1,0 0 0,1 0 0,-1 0 0,0 0 0,0 0 0,0 0-1,0 0 1,0 0 0,0 0 0,0-1 0,1 1 0,-1 0 0,0 0-1,0 0 1,0 0 0,0 0 0,0 0 0,0-1 0,0 1 0,0 0 0,0-28-2056,-1 0 0,-5-28 1,-6-10-5552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4.7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79 7523,'0'0'5563,"-2"28"-4547,-8 186 2029,8-174-2479,1-7 17,5 63-1,-4-93-595,1-1-1,0 1 1,0-1-1,0 1 1,0-1 0,1 1-1,-1-1 1,1 0-1,-1 1 1,1-1 0,0 0-1,0 0 1,0 0-1,0-1 1,0 1 0,0 0-1,0-1 1,1 1-1,-1-1 1,1 0 0,-1 0-1,1 0 1,-1 0-1,1 0 1,-1 0 0,1-1-1,0 1 1,0-1-1,-1 0 1,1 0 0,0 0-1,-1 0 1,1 0 0,0-1-1,0 1 1,-1-1-1,1 0 1,-1 0 0,1 0-1,-1 0 1,1 0-1,-1 0 1,1-1 0,-1 1-1,0-1 1,3-2-1,1-2-32,0-1 0,0 0 0,-1 0 0,0 0 0,-1-1 0,1 1 0,-1-1 0,-1 0 0,1-1 0,-1 1 0,-1-1 0,0 1 0,2-17 0,1-12-179,-1-71-1,-4 102 225,0 0 0,0-13-43,0 0-1,-1 0 1,-1 0 0,-7-32 0,7 46 75,0-1 0,0 1 0,0 0 0,-1 0-1,0 0 1,0 0 0,0 0 0,0 0 0,-1 1 0,0-1 0,0 1 0,0 0 0,0 1-1,-1-1 1,1 1 0,-1 0 0,0 0 0,0 0 0,0 0 0,-8-2 0,5 3-380,-13-7 1184,15-3-5427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5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36 11845,'0'0'5939,"113"-23"-10245,-94 11-3649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6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120 110 8404,'0'0'6117,"-7"3"-5847,2-1-115,0 1 1,0-1 0,0 1-1,1 0 1,-1 0 0,1 1-1,0-1 1,0 1-1,0 0 1,0 0 0,1 1-1,-1-1 1,1 1 0,0-1-1,1 1 1,-1 0-1,-3 10 1,-2 9 395,1 1 1,0 0-1,2 0 0,-3 44 0,4 107 620,4-132-893,0-40-258,0 8 64,0 0-1,0 0 1,1-1 0,1 1-1,5 21 1,-6-30-74,0-1 0,1 1 0,-1 0 1,1-1-1,-1 1 0,1-1 0,0 1 0,0-1 0,0 0 0,0 0 0,0 0 0,0 0 1,1 0-1,-1-1 0,1 1 0,-1-1 0,1 1 0,0-1 0,0 0 0,-1 0 1,1 0-1,0-1 0,0 1 0,0 0 0,0-1 0,0 0 0,5 0 0,-1 0-31,0-1 0,1 0-1,-1-1 1,0 1 0,0-1 0,0 0-1,-1-1 1,1 0 0,0 0-1,-1 0 1,0-1 0,0 0-1,0 0 1,0-1 0,0 1-1,-1-1 1,0-1 0,5-6 0,7-8-178,-2 0 1,-1-2 0,22-42-1,-25 40-134,-1 0-1,-1 0 0,-1-1 1,-1 0-1,-1-1 0,-2 0 1,0 1-1,-2-1 0,-1-1 0,-1 1 1,-4-29-1,4 46 359,-1 0 0,0 0 0,-1 1 0,0-1 0,0 1 0,-1-1 1,0 1-1,-1 0 0,0 0 0,0 0 0,0 1 0,-1-1 0,0 1 0,-1 0 0,1 1 0,-1-1 0,-1 1 0,1 0 0,-1 1 1,0-1-1,0 1 0,-1 1 0,0-1 0,0 1 0,0 1 0,0 0 0,0 0 0,0 0 0,-1 1 0,0 0 0,1 1 0,-1 0 1,0 0-1,-10 1 0,17 0-140,-1 1 0,1-1 0,0 1 0,0 0 1,0 0-1,0 0 0,0 0 0,1 0 0,-1 0 0,0 0 1,0 0-1,1 1 0,-1-1 0,0 1 0,1 0 0,0-1 1,-1 1-1,1 0 0,0 0 0,0-1 0,0 1 1,0 0-1,0 0 0,0 4 0,-4 8-5127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6.3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0 6835,'0'0'9866,"-5"3"-9143,2 0-644,1-1 1,-1 1-1,1 0 0,0 0 1,0 0-1,0 0 0,0 0 1,1 0-1,-1 1 0,1-1 1,0 0-1,0 1 0,0-1 1,0 1-1,1 0 0,-1-1 1,1 1-1,0 4 0,1 89 1346,1-54-726,-2 228 1393,0-270-2087,0 1 1,0 0-1,0 0 1,1 0-1,-1-1 1,0 1-1,1 0 1,-1-1-1,1 1 1,0 0-1,-1-1 1,1 1-1,0-1 1,0 1 0,0-1-1,0 1 1,0-1-1,3 3 1,-3-4-16,0 0 0,0 0 0,0 1 0,1-1 1,-1 0-1,0 0 0,0 0 0,0 0 0,0 0 1,1-1-1,-1 1 0,0 0 0,0-1 0,0 1 0,0 0 1,0-1-1,0 1 0,0-1 0,0 0 0,0 1 1,0-1-1,0 0 0,0 1 0,0-1 0,-1 0 1,1 0-1,0 0 0,-1 0 0,1 0 0,0 0 0,-1 0 1,1-1-1,24-36-755,-1-1 0,33-78 1,-39 75-64,2 1 0,2 1 0,32-44 1,-50 79 831,0 0 0,0 1 0,0-1 0,0 1 1,1 0-1,0 1 0,0-1 0,0 1 0,0 0 1,0 0-1,1 0 0,7-2 0,-11 5 37,1-1-1,-1 1 0,1 0 0,0-1 0,-1 1 1,1 0-1,-1 1 0,1-1 0,-1 0 1,1 1-1,-1-1 0,1 1 0,-1 0 0,1 0 1,-1 0-1,0 0 0,1 0 0,-1 1 1,0-1-1,0 1 0,0-1 0,0 1 1,0 0-1,0 0 0,-1-1 0,1 1 0,0 1 1,-1-1-1,0 0 0,1 0 0,0 3 1,12 24 182,-1 1 0,-1 1 0,-2 0 0,13 62 0,9 133 96,-31-220-331,0 36 39,3 13-348,4-84-9868,-7-18 3546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7.3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671 130 6323,'0'0'4578,"-24"-16"-3943,-77-49-403,91 58 3,-2 1 0,1 0 0,-1 1 0,0 0 0,0 0 0,0 2 0,-1 0 0,1 0 0,-1 1 0,0 0 0,0 1 0,1 1 0,-1 0 0,-21 3 0,-14-1 247,37-2-433,0 1-1,1 1 0,-1 0 1,0 0-1,1 1 1,0 0-1,0 1 1,0 0-1,0 1 0,1 0 1,-1 0-1,1 1 1,1 0-1,-1 1 1,1 0-1,0 0 0,0 0 1,1 1-1,0 1 1,-9 14-1,4-5 2,1 1 0,1 1 0,1 0 1,0 0-1,2 1 0,0-1 0,1 2 0,2-1 0,-4 31 0,0 75 957,14 215 1,-1-289-798,2-1 0,2 0 0,28 91 0,-29-118-170,1-1 1,1 0-1,2 0 0,0-1 0,2-1 1,0 0-1,1-1 0,1-1 0,31 30 1,-36-40-35,0-2 0,1 1 0,0-2 1,0 1-1,1-2 0,0 0 0,0 0 1,22 5-1,-28-9-36,-1 0 1,1-1-1,0 1 0,0-2 1,0 1-1,0-1 1,0 0-1,-1 0 0,1-1 1,0 0-1,0 0 0,0-1 1,-1 0-1,1 0 1,-1 0-1,1-1 0,-1 0 1,0 0-1,10-7 0,-8 1-9,0 1-1,0-1 0,-1-1 1,0 1-1,0-1 0,-1 0 0,0-1 1,-1 0-1,-1 0 0,1 0 0,-2 0 1,4-16-1,1-8-421,-2-1 0,2-64 0,-5 12-86,-14-143 0,11 217 781,1-4-1944,-4 10-5669,-5 0 3839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7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9732,'0'0'6721,"30"15"-6017,104 45-128,-119-55-564,-1-1 0,1 0-1,0-1 1,0-1-1,0 0 1,1-1 0,-1-1-1,27-2 1,3 0-15,-23 2 3,-6 1-31,0-2 0,0 0 0,0-1 0,26-6 0,-40 16 4,0 60 298,2 0-1,3 0 0,3-1 0,3 0 0,3-1 0,3 0 0,52 119 0,-66-176-325,-2-2-26,-1 0 0,2 0 0,-1 0 0,1-1 0,0 1 0,1-1 0,-1 0 0,1-1 0,0 1 0,1-1 0,8 7 0,-14-12-5,1 0-1,-1 0 1,0 1-1,0-1 1,0 0-1,1-1 1,-1 1 0,0 0-1,0 0 1,1 0-1,-1 0 1,0 0-1,0 0 1,1 0-1,-1 0 1,0 0-1,0 0 1,0 0-1,1-1 1,-1 1-1,0 0 1,0 0-1,0 0 1,0 0 0,1-1-1,-1 1 1,0 0-1,0 0 1,0 0-1,0-1 1,0 1-1,0 0 1,1 0-1,-1-1 1,0 1-1,0 0 1,0 0-1,0-1 1,0 1-1,0 0 1,0 0 0,0-1-1,0 1 1,0 0-1,0 0 1,0-1-1,0-16-1372,-1 12 595,1-31-3420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8.2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40 447 9620,'0'0'4269,"18"-25"-3645,12-14-518,58-85 52,-82 114-140,0-1 0,-1 1-1,-1-1 1,0-1-1,0 1 1,-1 0 0,0-1-1,-1 0 1,0 1 0,-1-1-1,-1 0 1,0 0-1,0 0 1,-4-22 0,2 30 7,1 0 1,-1 1 0,0-1-1,0 1 1,0-1 0,0 1-1,-1 0 1,1 0 0,-1 0-1,0 0 1,1 1 0,-1-1-1,-1 1 1,1-1 0,0 1 0,-1 0-1,-6-3 1,7 4-2,0-1 0,0 1 0,0 0 0,0 0 0,0 0 0,0 0 1,0 0-1,0 1 0,0 0 0,-1-1 0,1 1 0,0 0 0,0 1 0,0-1 0,0 0 0,-1 1 0,1 0 1,0 0-1,0 0 0,0 0 0,0 0 0,1 1 0,-6 2 0,2 2-6,1-1-1,1 1 0,-1 0 1,1 0-1,0 1 1,0 0-1,0-1 1,1 1-1,0 0 1,-2 11-1,-17 81 586,15-35 136,3 0 0,5 91 0,-1-146-660,1-1 0,0 1 0,0-1 0,1 0 1,0 0-1,0 1 0,1-1 0,0-1 0,0 1 0,1 0 0,0-1 0,8 11 0,-8-12-79,1-1 0,0-1 0,0 1 0,0-1 0,1 0 0,-1 0 0,1-1 0,0 1 0,0-1 0,1 0 0,-1-1 0,0 0-1,1 0 1,-1 0 0,1-1 0,7 1 0,-3 0-247,1-1 0,0-1 0,-1 1-1,1-2 1,0 0 0,-1 0 0,19-5 0,-24 4-64,0 0 0,1-1 1,-1 0-1,0 0 0,0 0 1,0-1-1,-1 0 0,1 0 1,-1 0-1,0-1 0,0 0 1,-1 0-1,1 0 0,3-6 1,20-37-6307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8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11845,'0'0'4392,"0"33"-3498,0 14-746,3 161 680,33 88 2093,-33-273-2665,-2-19-127,5 28 305,-6-31-416,0 0 1,0 0 0,0 0 0,0 0 0,1 0 0,-1 0-1,0 0 1,1-1 0,-1 1 0,1 0 0,-1 0-1,1 0 1,-1 0 0,1 0 0,-1-1 0,1 1 0,0 0-1,0-1 1,-1 1 0,1 0 0,0-1 0,1 2 0,-1-3-30,0 0 1,-1 0-1,1 0 1,-1-1 0,0 1-1,1 0 1,-1 0-1,0 0 1,1 0 0,-1 0-1,0-1 1,0 1-1,0 0 1,0 0 0,0 0-1,-1-2 1,1-4-43,3-58-472,11-152-2476,-10 189 2488,1-1 0,1 1-1,1 0 1,2 1 0,18-39-1,-22 56 464,0 0 0,1 0 0,1 0 0,0 1 0,0 0 0,1 0 0,0 1 0,13-11 0,-16 15 124,-1 1 1,1 0 0,0 0-1,0 1 1,0-1 0,0 1-1,0 0 1,0 1 0,0-1 0,1 1-1,-1 0 1,1 0 0,-1 1-1,1 0 1,-1 0 0,1 0-1,-1 0 1,1 1 0,9 2 0,-11-1-28,1 0 1,-1 0 0,0 1 0,0-1 0,1 1 0,-2 0 0,1 0 0,0 0-1,-1 0 1,1 1 0,-1 0 0,0-1 0,0 1 0,2 5 0,32 62 778,-36-68-775,10 27 231,0 0 0,-2 2-1,-1-1 1,-2 1 0,3 36 0,-1 164 645,-8-213-1000,0-18-455,0-29-4189,0-11-1958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9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1 404 8708,'0'0'6915,"19"-5"-6101,-5 1-633,2 0-64,-1 0 1,1-1-1,-1-1 1,0 0-1,-1-2 1,24-14-1,1-3 37,-16 11-107,-1-1 0,0-1 0,28-28 1,-45 40-86,-1 0 0,0-1 0,0 1 0,-1-1 1,1 0-1,-1 0 0,0 0 0,-1-1 1,1 1-1,-1-1 0,0 1 0,0-1 1,-1 0-1,0 0 0,0 0 0,0 0 1,0 0-1,-1 0 0,0 0 0,-1 0 1,0-7-1,-1 9-4,0 0-1,0-1 1,0 1 0,-1 0-1,1 0 1,-1 0 0,0 1 0,0-1-1,-1 1 1,1-1 0,-1 1 0,0 0-1,1 0 1,-1 1 0,0-1 0,-5-1-1,-3-2-48,1 0-1,-1 1 1,1 0-1,-2 1 1,-12-2 0,17 4 73,0 0 1,-1 1 0,1 0 0,0 0-1,-1 1 1,1 1 0,-1-1 0,1 1-1,-1 1 1,-12 3 0,16-3 39,0 0 0,0 1 0,1 0 0,-1 0 0,1 0 1,0 1-1,0-1 0,0 1 0,0 0 0,0 0 0,1 0 0,0 1 0,0-1 0,0 1 0,0 0 0,1 0 1,-3 8-1,-5 13 265,2 0 0,1 1 0,1 0 1,-5 54-1,7 113 1170,4-139-1266,0-34 7,1-1 0,0 1 1,2 0-1,0-1 0,2 1 1,9 27-1,-11-41-177,0 1-1,0-1 1,1 1 0,0-1 0,1 0-1,0 0 1,0-1 0,0 0 0,1 0 0,0 0-1,0 0 1,0-1 0,1 0 0,-1 0-1,1-1 1,1 0 0,-1 0 0,0-1-1,10 3 1,-6-2-110,0-1 0,0 0 0,0-1-1,1-1 1,-1 0 0,1 0 0,-1-1 0,1 0-1,-1-1 1,0-1 0,1 0 0,-1 0 0,0-1 0,0 0-1,0-1 1,20-11 0,-20 9-459,0-1-1,0-1 1,-1 0-1,0-1 1,0 1-1,-1-2 1,-1 0 0,1 0-1,9-15 1,19-40-7309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39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8724,'0'0'6918,"1"30"-5952,0-15-832,2 34 340,1-1 1,19 80 0,7 18 1190,26 89 277,-52-227-1839,-1-10-72,0-16-131,-3-436-5974,0 448 6023,0 1 1,0-1-1,0 0 1,1 1-1,0-1 1,0 0 0,1 1-1,-1-1 1,1 1-1,0 0 1,5-9-1,-4 11 149,0-1-1,0 1 0,0 0 0,0 1 0,0-1 1,1 0-1,0 1 0,-1 0 0,1 0 0,0 0 0,0 0 1,0 1-1,0-1 0,0 1 0,8-1 0,26-5 851,64-2-1,-62 7-1218,58-11 0,-84 10-918,-1-1-1,1 0 1,-1-1 0,18-9-1,-10 2-2494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0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406 55 8788,'0'0'4063,"-7"-2"-3889,-27-10 685,0 1 0,-1 2 0,0 2 0,0 1 0,-61-2 0,93 8-836,1 1 0,0-1 0,0 1 1,0-1-1,0 1 0,0 0 0,0 0 0,0 0 0,0 0 0,0 0 1,0 0-1,0 0 0,0 1 0,1-1 0,-1 1 0,0-1 0,1 1 1,0 0-1,-1 0 0,1 0 0,-1 2 0,-22 47 398,22-46-348,-14 44 384,3-1 1,2 2-1,2-1 1,2 1-1,3 1 0,2 71 1,2-117-436,-1 0 0,2 0 0,-1 1 0,0-1 0,1 0 1,0 0-1,0-1 0,0 1 0,1 0 0,0 0 1,0 0-1,0-1 0,0 1 0,1-1 0,0 0 1,0 0-1,0 0 0,5 5 0,-3-6-26,0 0 1,0 0-1,0 0 0,1 0 1,0-1-1,-1 0 0,1-1 1,0 1-1,0-1 0,0 0 1,0 0-1,0-1 0,0 0 1,0 0-1,8-1 0,-5-1-41,0 0 0,0 0 0,-1-1-1,1 0 1,-1 0 0,0-1 0,0 0-1,0-1 1,-1 0 0,1 0 0,-1 0-1,0-1 1,-1 0 0,1 0 0,-1-1-1,-1 0 1,1 0 0,6-11 0,2-4-227,-1 0 1,-1-1-1,-1 0 0,-1 0 1,11-38-1,-15 31 69,-1 0 0,-1 0-1,-1-34 1,0 14 1131,-12 471 566,9-414-1507,1 0 0,-1 1 0,1-1 1,1 0-1,-1 0 0,1 0 0,0 0 0,1 0 0,0-1 1,3 7-1,-4-10-42,-1-1 1,1 0 0,-1 0 0,1-1-1,0 1 1,0 0 0,0-1 0,0 1-1,0-1 1,1 1 0,-1-1-1,0 0 1,0 0 0,1 0 0,-1 0-1,1-1 1,-1 1 0,1-1-1,-1 1 1,1-1 0,-1 0 0,1 0-1,0 0 1,-1 0 0,1 0-1,-1-1 1,1 1 0,-1-1 0,1 0-1,-1 0 1,4-1 0,2-2-212,-1 0 0,-1 0 1,1 0-1,-1-1 0,0 0 0,0 0 1,0 0-1,0-1 0,-1 0 0,0 0 1,0-1-1,5-9 0,4-8-2172,-1 1-1,13-37 1,-2-13-4475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5.2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49 105 6275,'0'0'5811,"-1"0"-5668,0 0 1,0 0 0,0 0 0,0 0 0,0 0 0,-1 0 0,1 0-1,0 1 1,0-1 0,0 0 0,0 1 0,0-1 0,0 1 0,0-1-1,0 1 1,0-1 0,0 1 0,0 0 0,0 0 0,1-1 0,-1 1-1,0 0 1,0 0 0,1 0 0,-2 1 0,-5 28 272,1 1-1,1-1 1,2 1 0,1 0 0,4 53-1,-3-82-424,2 1 0,-1-1 0,0 1 0,0-1 0,1 1 0,-1 0-1,1-1 1,0 0 0,0 1 0,0-1 0,0 1 0,0-1 0,0 0-1,1 0 1,-1 0 0,1 0 0,-1 0 0,1 0 0,0 0 0,0 0-1,0 0 1,0-1 0,0 1 0,0-1 0,0 0 0,1 0 0,-1 0-1,0 0 1,1 0 0,-1 0 0,1 0 0,-1-1 0,1 1 0,-1-1-1,1 0 1,3 0 0,-1 0-41,0 0 0,0-1 1,0 1-1,0-1 0,0 0 0,0-1 0,0 1 0,0-1 1,-1 0-1,1-1 0,-1 1 0,1-1 0,-1 1 0,0-1 1,0-1-1,0 1 0,6-7 0,-2-2-15,0-1-1,-1 0 1,0 0-1,-1-1 1,0 0 0,-1 0-1,-1 0 1,0-1-1,-1 0 1,-1 1-1,0-1 1,-1 0-1,0 0 1,-1 0 0,-1 0-1,-3-16 1,3 26 76,1 0 0,-1 0 1,-1-1-1,1 1 0,-1 0 0,0 0 1,0 0-1,-1 1 0,1-1 0,-1 0 1,0 1-1,0 0 0,-1-1 1,1 1-1,-1 1 0,0-1 0,0 0 1,0 1-1,-6-4 0,3 3-89,0 1-1,0 0 0,0 0 1,0 0-1,-1 1 0,-11-2 1,-28 0-3052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0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 9861,'0'0'7213,"-2"25"-6724,7 323 1512,14-31-513,23 198-690,-32-465-463,-5-19-2801,-28-64-1774,-6-19-589,-8-7 614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1.1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70 11637,'0'0'5651,"37"9"-4925,2 3-643,-13-4-39,1 0 0,1-2 0,0-1 0,0-1 1,0-1-1,47-2 0,-38-5-238,-1-2 0,0-2 0,0-1 0,0-2 0,-1-1 0,48-24 0,1 1-1100,-83 34 1450,0 1 0,0-1 0,0 1 0,0-1 1,0 1-1,0 0 0,0-1 0,0 1 0,0 0 0,0 0 0,0 0 0,0 0 1,0 0-1,0 0 0,0 0 0,0 0 0,0 0 0,0 0 0,0 1 0,0-1 1,2 1-1,-3 0-119,1-1 1,-1 1-1,1 0 1,-1 0-1,0-1 1,1 1-1,-1 0 1,0 0-1,0-1 1,0 1-1,0 0 1,0 0-1,1 0 0,-1-1 1,-1 1-1,1 0 1,0 0-1,0 0 1,0-1-1,0 1 1,-1 1-1,-20 45-134,21-46 137,-20 37 242,1 1 1,3 1 0,1 1 0,2 0-1,-9 49 1,11-24-53,3 1-1,0 104 1,8-164-226,0 0 1,0 1-1,1-1 1,0 0-1,0 1 1,0-1-1,1 0 1,0 0-1,1 0 0,0 0 1,0 0-1,4 6 1,-5-10-18,1-1-1,0 1 1,-1-1 0,1 1 0,0-1 0,0 0-1,1 0 1,-1 0 0,0-1 0,0 1 0,1-1-1,-1 1 1,1-1 0,0 0 0,-1-1-1,1 1 1,0-1 0,-1 1 0,1-1 0,0 0-1,-1-1 1,1 1 0,0-1 0,-1 1 0,6-3-1,-2 1-63,0 0-1,-1-1 1,1 0-1,-1 0 1,1 0-1,-1-1 0,0 0 1,-1-1-1,1 1 1,-1-1-1,0 0 1,0 0-1,0-1 0,5-7 1,8-13-173,28-52 0,-40 66 142,9-16-115,-2-2-1,-1 1 1,-1-2-1,-2 1 1,-1-1-1,-1-1 1,-2 1-1,-1-1 1,-2 0 0,-1 0-1,-6-58 1,5 82 288,-2 1 0,1-1 1,-1 1-1,0-1 0,-1 1 0,0 0 1,0 0-1,0 0 0,-1 0 1,0 1-1,0-1 0,-1 1 1,0 0-1,0 0 0,0 1 0,-1 0 1,0 0-1,0 0 0,0 0 1,0 1-1,-1 0 0,0 0 0,-13-4 1,12 5-35,-1 0 0,1 1 0,-1 0 0,0 0 0,0 1 0,0 0 0,1 1 0,-1 0 0,0 0 0,0 1 1,0 0-1,0 1 0,1 0 0,-1 0 0,1 1 0,-1 0 0,1 1 0,0-1 0,0 1 0,-10 8 0,10-7-441,-23 19-100,15-5-3601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1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42 6451,'0'0'8001,"-4"-9"-6854,0-1-1457,-6-13 2278,7 26-662,1 19-535,5 19-150,1-1-1,17 68 1,-4-25 68,-4 3-202,-9-49-321,2 1 0,2-1 0,1 0 0,25 65 1,-34-101-164,0 0 0,1-1 0,-1 1 0,0 0 0,1-1 0,-1 1 0,0 0 1,1-1-1,-1 1 0,1 0 0,-1-1 0,1 1 0,-1-1 0,1 1 0,-1-1 0,1 1 1,-1-1-1,1 1 0,0-1 0,-1 0 0,1 1 0,0-1 0,0 0 0,8-10-111,-1-29-212,-7 38 311,13-113-314,-8 49-457,3 0-1,3 0 1,33-103 0,-43 163 759,0-1 0,0 1 1,1 0-1,0 0 0,0 0 0,0 0 1,0 0-1,1 1 0,0-1 1,0 1-1,0 0 0,1 0 1,6-4-1,-5 4 116,1 2 1,-1-1-1,1 0 1,0 1-1,0 1 1,0-1-1,0 1 1,0 0-1,0 1 0,12 0 1,2-1 143,0 1 0,-1 1 0,1 1 0,0 1 0,-1 1 0,21 7 0,-3 3-194,52 16 348,-28-19-3035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2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36 19273,'0'0'3249,"0"-26"-7395,-3 17-928,-22 9-6243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6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 0 9989,'0'0'6245,"-21"0"-5068,16 1-1158,-1 0 0,0 1 0,0-1 0,1 1 0,-1 0 0,1 0 0,-1 1 0,1-1 1,0 1-1,0 1 0,0-1 0,0 1 0,1-1 0,-1 1 0,1 0 0,0 1 0,0-1 0,1 1 1,-5 7-1,-6 9 8,1 2 0,0-1 0,-10 29 1,4-2 150,2 1 0,3 0 0,1 1-1,-8 79 1,5 213 923,16-312-1041,1-1 0,2 0 1,1 0-1,2 0 0,1-1 1,14 40-1,-16-55-55,1 0 0,1 0-1,0-1 1,1 1 0,0-2 0,1 1-1,0-1 1,1-1 0,1 0 0,0 0-1,0-1 1,1 0 0,0-1 0,22 12-1,-25-16-104,0-1 0,1 0-1,-1-1 1,1 0 0,0 0-1,0-1 1,-1-1 0,1 1-1,1-2 1,-1 1-1,0-1 1,16-3 0,-23 2-14,0 0-1,0 0 1,0 0 0,0 0 0,-1-1-1,1 1 1,0-1 0,-1 0 0,0 0-1,1 0 1,-1 0 0,0 0 0,0-1-1,0 1 1,0 0 0,0-1 0,-1 0 0,1 1-1,-1-1 1,1 0 0,-1 0 0,0 0-1,0 0 1,0-5 0,3-8-1693,-2 0 1,0 0-1,0-21 1,-2 35 1592,1-45-7178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7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299 31 7796,'0'0'4759,"-5"-5"-4233,1 2-448,0 0 1,-1 0-1,1 1 1,-1-1-1,0 1 0,0 0 1,0 1-1,0-1 1,0 1-1,0 0 1,0 0-1,-1 0 1,1 1-1,0 0 1,-1 0-1,-7 1 1,5 0-43,0 0 1,0 0 0,0 1 0,0 0-1,0 0 1,1 1 0,-1 0-1,1 0 1,0 0 0,0 1 0,0 1-1,0-1 1,1 1 0,-1 0 0,1 0-1,1 1 1,-1 0 0,-7 10-1,6-6 12,0-1-1,0 1 0,1 1 0,1-1 0,0 1 0,0 0 0,1 0 0,0 0 0,1 1 0,1 0 0,0-1 0,-1 15 1,2-17-65,1 1 0,1-1 1,0 1-1,0-1 0,1 0 1,0 1-1,0-1 0,1 0 1,0 0-1,7 12 0,-2-8-36,1 0-1,0 0 1,1-1-1,1-1 1,17 16-1,22 16-891,-34-31 771,-2 0-1,1 1 1,-2 0 0,0 1 0,19 25 0,-30-35 175,0 0 0,0-1 0,-1 1 0,1 0 0,-1 0-1,0 0 1,0 0 0,0 0 0,-1 0 0,1 0 0,-1 1 0,0-1 0,0 0 0,-1 0-1,1 0 1,-1 0 0,0 0 0,0 0 0,0 0 0,0 0 0,-1 0 0,0 0 0,0-1-1,0 1 1,0 0 0,0-1 0,-1 0 0,1 0 0,-1 1 0,-5 3 0,3-2-58,-1 1 0,-1-1-1,1-1 1,-1 1 0,0-1 0,0 0 0,0 0 0,0-1 0,0 0 0,-1-1 0,0 1 0,1-1 0,-1-1-1,0 0 1,-8 1 0,8-4-1714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7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6275,'0'0'7123,"0"26"-6541,0 181 1293,-1-140-1097,1 75 163,1-126-872,1 0-1,0 0 1,1 0-1,1-1 1,0 1-1,10 20 1,1-18-506,-15-18 357,0 0 0,0 1 0,1-1 0,-1 0 0,0 0 0,0 1-1,1-1 1,-1 0 0,0 0 0,1 1 0,-1-1 0,0 0-1,1 0 1,-1 0 0,1 0 0,-1 1 0,0-1 0,1 0-1,-1 0 1,1 0 0,-1 0 0,0 0 0,1 0 0,-1 0 0,1 0-1,-1 0 1,0 0 0,1 0 0,-1 0 0,0-1 0,1 1-1,-1 0 1,1 0 0,-1 0 0,0 0 0,1-1 0,-1 1-1,0 0 1,1 0 0,-1-1 0,0 1 0,0 0 0,1 0-1,-1-1 1,0 1 0,0 0 0,1-1 0,-1 1 0,0 0 0,0-1-1,0 1 1,0-1 0,0 1 0,1-1 0,2-29-2361,-3-12-4005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8.0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 10501,'0'0'3938,"184"-37"-8292,-159 34-1057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8.5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27 2849,'0'0'7206,"-3"-5"-6517,-13-16 2469,16 49-2488,-2 118 958,8 203 1570,-4-326-3100,-2-13-74,1 0 0,0 1 0,0-1 1,1 0-1,0 0 0,1 0 0,0-1 0,0 1 0,7 11 0,-10-21-33,0 1 0,1-1 0,-1 0 0,0 1 0,1-1 0,-1 0-1,0 1 1,1-1 0,-1 0 0,1 0 0,-1 1 0,1-1 0,-1 0 0,1 0 0,-1 0 0,0 0 0,1 0-1,-1 1 1,1-1 0,-1 0 0,1 0 0,-1 0 0,1 0 0,-1-1 0,1 1 0,-1 0 0,1 0 0,-1 0-1,1 0 1,-1 0 0,1-1 0,-1 1 0,0 0 0,1 0 0,-1 0 0,1-1 0,-1 1 0,0 0 0,1-1 0,-1 1-1,0 0 1,1-1 0,-1 1 0,0-1 0,0 1 0,1 0 0,-1-1 0,0 1 0,0-1 0,0 1 0,0-1-1,1 1 1,-1-1 0,0 0 0,9-26-433,-2-11-358,-2 0-1,-2 0 0,-2-48 1,-2 53 290,1 0 0,2 0 0,2 0 0,0 0 1,14-44-1,-14 66 439,0 0 0,1 1 0,1-1-1,0 1 1,1 0 0,-1 1 0,10-11 0,-13 17 133,0-1 1,1 1-1,-1 0 1,0 0-1,1 0 0,0 0 1,-1 1-1,1-1 0,0 1 1,0 0-1,1 0 0,-1 1 1,0-1-1,1 1 0,-1 0 1,0 0-1,1 0 0,0 1 1,-1-1-1,1 1 0,4 1 1,-6 0 7,0 0 0,-1 0 0,1 1 0,0 0 0,-1-1 0,1 1 0,-1 0 0,0 0 0,0 0 0,0 0 0,0 1 1,0-1-1,0 1 0,0-1 0,-1 1 0,1-1 0,-1 1 0,2 5 0,21 61 382,-19-55-213,14 57 338,-2 1 0,-4 0 0,6 95 0,-19-165-282,1 19-1376,0-48-7364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9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3249,'0'0'4515,"0"-4"-3702,0 46 5726,0 168-3850,1-185-2463,0-1-1,2 0 0,8 39 0,-9-54-176,1 1 0,0-1 0,0 0 0,1 0 0,0 0 0,1 0 0,-1-1 0,2 0 0,-1 0 0,1 0 0,14 13 0,-18-19-64,1 0-1,-1 0 1,1 0-1,0 0 1,0 0-1,0 0 1,0-1-1,0 0 0,0 1 1,0-1-1,0 0 1,1-1-1,-1 1 1,0-1-1,1 1 1,-1-1-1,0 0 1,1 0-1,-1 0 1,6-2-1,-4 1-8,0-1 0,0 0-1,0-1 1,-1 1-1,1-1 1,-1 0 0,0 0-1,0-1 1,0 1 0,0-1-1,6-8 1,2-4-375,-1 0 1,0-1-1,-2 0 1,0-1-1,12-33 1,-9 11-199,-2 0 1,-2 0-1,-1-1 0,1-43 1,-5-23 4401,-3 106-3771,7-22-6797,-4 9 1059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5.8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68 2769,'0'0'9509,"0"-5"-8557,0 11-128,7 785 5238,-7-764-6034,0-10-14,0 0-1,0 1 0,2-1 1,0 0-1,1 0 1,1 0-1,0 0 1,9 21-1,-13-38-14,0 0 0,0 0 0,0-1 0,0 1-1,0 0 1,0 0 0,0 0 0,0 0 0,0 0-1,0 0 1,1 0 0,-1 0 0,0 0 0,0 0 0,0 0-1,0 0 1,0 0 0,0-1 0,0 1 0,0 0-1,0 0 1,0 0 0,0 0 0,1 0 0,-1 0 0,0 0-1,0 0 1,0 0 0,0 0 0,0 0 0,0 0-1,0 0 1,0 0 0,0 0 0,1 0 0,-1 0-1,0 0 1,0 0 0,0 0 0,0 0 0,0 0 0,0 1-1,0-1 1,0 0 0,0 0 0,0 0 0,0 0-1,1 0 1,-1 0 0,0 0 0,0 0 0,0 0 0,0 0-1,0 0 1,0 0 0,0 0 0,0 1 0,0-1-1,0 0 1,2-15-192,-1-21-439,-3-89-1622,-18-132-1,6 117 1137,5-149 0,9 276 1066,0-1-1,1 1 0,1-1 0,0 1 1,1 0-1,0 0 0,1 0 0,0 0 1,7-13-1,-9 22 93,1 0 1,-1 1 0,1-1-1,-1 1 1,1-1-1,0 1 1,0 0-1,0 0 1,1 1 0,-1-1-1,1 1 1,0-1-1,-1 1 1,1 0-1,0 1 1,0-1-1,0 1 1,1-1 0,-1 1-1,0 1 1,0-1-1,1 0 1,-1 1-1,0 0 1,1 0 0,-1 0-1,0 1 1,1-1-1,-1 1 1,0 0-1,0 0 1,5 3-1,-4-2 61,0 0 0,0 0-1,0 1 1,0 0-1,-1 0 1,0 0-1,1 1 1,-1-1 0,0 1-1,0 0 1,-1 0-1,1 0 1,4 9-1,35 68 1011,-36-66-919,2 4-63,-1 0-1,0 0 1,-1 1-1,-1-1 1,-1 2-1,-1-1 1,0 0-1,-2 1 1,-1 0 0,-1 39-1,-1-55-142,0-1-1,0 1 0,0 0 1,-1-1-1,0 1 1,0-1-1,0 0 1,0 1-1,-1-1 1,1 0-1,-1 0 1,0-1-1,0 1 1,-1 0-1,1-1 1,-6 4-1,0-1-271,0 0 0,0-1 0,0 0 0,-1 0 0,0-1 0,-15 4 0,-44 7-3708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9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203 65 1601,'0'0'6403,"-2"-7"-5376,0-2-1187,2 7 302,0 0 0,0 0 0,0 0 0,0 0 0,0 0 0,-1 0 0,1 0 0,-1 0 0,1 1-1,-1-1 1,0 0 0,0 0 0,0 1 0,0-1 0,0 0 0,0 1 0,0-1 0,0 1 0,-1 0 0,1-1 0,-1 1 0,1 0 0,-1 0 0,1 0 0,-1 0-1,0 0 1,1 0 0,-1 0 0,0 0 0,0 1 0,0-1 0,0 1 0,-2-1 0,0 1-100,-1-1 1,0 1-1,1 0 1,-1 0-1,0 1 1,0 0-1,1 0 1,-1 0-1,1 0 0,-1 1 1,1-1-1,0 1 1,-1 0-1,1 0 1,0 1-1,0-1 1,0 1-1,1 0 1,-1 0-1,1 1 0,0-1 1,-1 0-1,1 1 1,1 0-1,-1 0 1,1 0-1,-1 0 1,1 0-1,0 1 0,1-1 1,-1 0-1,1 1 1,-2 7-1,0-1 43,0 1 0,1 0 0,0 0 1,1 0-1,0 0 0,1 0 0,0 0 0,1 0 0,0 0 0,4 13 0,-2-16-140,0 0-1,0 0 1,1-1-1,0 1 1,1-1 0,0 0-1,0 0 1,1 0-1,0-1 1,0 0 0,0 0-1,1 0 1,9 6-1,16 10-138,-19-14-142,0 0-1,-1 1 0,15 15 1,-24-21 285,0-1 1,0 0-1,-1 1 0,0-1 1,0 1-1,0 0 0,0 0 1,0 0-1,-1 0 1,1 0-1,-1 0 0,0 0 1,0 0-1,-1 1 0,0-1 1,1 0-1,-2 5 1,1-7 51,-1 1 0,0-1 1,0 0-1,0 0 1,0 1-1,0-1 1,0 0-1,-1 0 0,1 0 1,-1 0-1,1 0 1,-1 0-1,0-1 1,0 1-1,0-1 0,0 1 1,0-1-1,0 1 1,0-1-1,0 0 1,-5 1-1,-57 20 50,51-18-48,-2 0-67,-2 2-384,-1-2-1,1 0 0,-1 0 0,-18 0 0,35-10-1816,1-23-2895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0.1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87 7796,'0'0'6936,"-5"-1"-6658,5 0-286,-52-8 354,50 9-310,0 0-1,-1 0 1,1-1-1,0 1 0,0 0 1,-1 1-1,1-1 1,0 0-1,0 1 1,0-1-1,-1 1 1,1 0-1,0 0 0,0 0 1,0 0-1,0 0 1,0 0-1,1 0 1,-1 1-1,0-1 0,0 0 1,1 1-1,-1 0 1,-1 2-1,-3 10 95,0 1 0,1 0-1,1 0 1,1 0 0,0 1 0,-1 17-1,0 100 1078,4-111-803,-1-14-352,2 0 0,-1 0-1,1 0 1,0 0 0,1 0 0,-1 0 0,2 0 0,-1-1 0,1 1 0,0-1 0,1 1 0,-1-1 0,2 0 0,5 7 0,-6-9-83,1 0 0,1 0 0,-1-1 0,1 0-1,-1 0 1,1-1 0,0 1 0,0-1 0,1 0 0,-1-1 0,1 0 0,-1 0 0,1 0 0,0-1 0,-1 0-1,15 1 1,-14-1-4,0-1 1,0 0-1,0 0 0,0 0 0,0-1 0,0 0 0,0 0 0,0-1 1,0 0-1,0 0 0,-1 0 0,1-1 0,-1 0 0,0 0 0,0-1 0,0 0 1,0 0-1,0 0 0,-1-1 0,0 0 0,0 0 0,0 0 0,-1-1 0,1 1 1,-1-1-1,-1 0 0,6-12 0,-2 5-17,-1-1 1,-1 0-1,0 0 0,-1 0 1,0-1-1,-2 1 1,1-1-1,-2 0 0,0 0 1,-1 0-1,0 0 1,-1 0-1,-1 0 0,0 1 1,-1-1-1,-1 1 1,0-1-1,-1 1 0,0 0 1,-1 1-1,-1-1 1,0 1-1,-1 0 0,-1 1 1,1 0-1,-2 1 0,0-1 1,-21-18-1,25 26 57,0 1 1,0-1-1,0 1 0,0 0 0,-1 0 0,1 1 0,-1 0 0,1 0 1,-1 0-1,0 1 0,0 0 0,0 1 0,-7-1 0,-1-2-1833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0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 7075,'0'0'4021,"-3"26"-1087,3-9-2557,7 213 3216,-4-199-3403,1 0 0,2 0 0,1-1 0,1 0-1,17 39 1,-14-52-665,-6-26-1119,-4-38-2181,-1 37 3115,0-40-7189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0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 13430,'0'0'4322,"119"-8"-9332,-100 8-385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1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229 13 5138,'0'0'11626,"-3"0"-12119,-29-6 1150,30 5-662,0 0-1,-1 0 0,1 0 0,-1 1 1,1-1-1,-1 1 0,1-1 0,-1 1 0,1 0 1,-1 0-1,1 0 0,-1 0 0,1 0 1,-1 1-1,1-1 0,-1 1 0,1 0 1,-1 0-1,1 0 0,0 0 0,-1 0 0,1 0 1,0 0-1,0 1 0,-4 3 0,-3 5-12,0 1-1,0 1 1,1-1-1,1 1 0,0 1 1,1 0-1,0-1 0,-4 15 1,-4 16 235,-11 54 0,20-72 69,0 1 1,1 0-1,1 47 0,2-68-272,1 0-1,1 1 1,-1-1-1,1 0 1,-1 0-1,1 0 1,1 0-1,-1 0 1,1 0-1,0 0 1,0 0-1,0-1 1,1 1 0,0-1-1,0 1 1,0-1-1,0 0 1,1 0-1,-1-1 1,1 1-1,0-1 1,0 1-1,0-1 1,1-1-1,7 5 1,-5-4-63,0 0 1,0-1 0,0 0-1,0 0 1,0 0 0,0-1-1,0 0 1,1-1 0,-1 0-1,0 0 1,1 0 0,-1-1-1,0 0 1,0 0 0,1-1-1,-1 0 1,0 0 0,-1-1-1,1 0 1,0 0 0,-1-1-1,0 1 1,0-1 0,0-1-1,0 1 1,0-1 0,-1 0-1,0 0 1,0-1-1,0 1 1,-1-1 0,4-7-1,0 0-550,-2 0-1,1-1 1,-2 1-1,0-1 1,0 0-1,-2 0 0,4-27 1,-2-4-2118,-4-56 0,-1 71 1329,0-42-610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1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0 197 576,'0'0'6414,"1"-26"-5488,0-12-638,0-22-224,-1-13 5957,0 76-5853,7 388 3124,-7 170-2206,0-561-1116,-1 1-1,1-1 1,0 0 0,0 1-1,0-1 1,0 0-1,-1 1 1,1-1 0,0 1-1,0-1 1,0 1-1,0-1 1,0 0 0,0 1-1,0-1 1,0 1-1,0-1 1,0 0 0,1 1-1,-1-1 1,0 1-1,0-1 1,0 0-1,0 1 1,1-1 0,-1 0-1,0 1 1,0-1-1,1 0 1,-1 1 0,0-1-1,0 0 1,1 1-1,-1-1 1,0 0 0,1 0-1,-1 1 1,0-1-1,1 0 1,-1 0 0,1 0-1,-1 0 1,0 0-1,1 1 1,-1-1-1,1 0 1,-1 0 0,1 0-1,-1 0 1,0 0-1,1 0 1,-1 0 0,1 0-1,-1-1 1,0 1-1,1 0 1,-1 0 0,1 0-1,-1 0 1,0 0-1,1-1 1,-1 1 0,1-1-1,1 0-297,-1 0 1,1 0-1,-1-1 1,0 1-1,1-1 0,-1 1 1,0-1-1,0 0 0,0 1 1,0-1-1,0 0 0,1-3 1,2-28-6380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2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1 7571,'0'0'5723,"22"14"-5187,-21-13-522,16 10 71,-2 0-1,1 0 0,-2 2 0,1 0 1,-2 0-1,0 2 0,0-1 0,-1 2 0,17 29 1,-5 5 293,-2 1 0,-2 1 0,-2 1 0,-3 1 0,-2 0 0,-2 0 1,-3 2-1,-2-1 0,-3 1 0,-5 70 0,-1-94-286,-2 0 0,-1 0 0,-2-1 0,-1 0-1,-1 0 1,-2-1 0,-1-1 0,-33 55 0,-3-9-522,-116 132 1,161-203 360,-14 19-1010,-1-2 0,-1 0 0,-1-2 0,-36 27 0,-2-16-4043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2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6 9108,'0'0'6483,"-2"-1"-6354,1 0 1,0 0-1,-1 1 0,1-1 1,-1 1-1,1 0 0,-1-1 1,1 1-1,-1 0 0,1 0 1,-1 0-1,1 0 0,-1 0 1,1 0-1,-1 0 0,0 1 1,1-1-1,-2 1 0,-2 2-80,1-1 0,0 1-1,0 0 1,0 0 0,0 1-1,0-1 1,1 1-1,-1 0 1,1 0 0,0 0-1,0 0 1,-2 6 0,-27 62 440,31-69-477,-17 48 254,3 0 0,2 1-1,3 1 1,-6 75 0,10-15 154,9 118 0,-2-212-367,1 1-1,0-1 1,2 0-1,0 1 1,1-1-1,1-1 0,1 1 1,1-1-1,13 24 1,-15-32-77,0-1-1,1 0 1,1 0 0,-1 0 0,1-1-1,1-1 1,-1 1 0,1-1 0,1 0-1,-1-1 1,1 0 0,0-1-1,0 0 1,1-1 0,0 0 0,0 0-1,15 2 1,-14-3-116,-1-1-1,1 0 1,0-1 0,0-1-1,0 0 1,0-1 0,0 0-1,17-4 1,-24 4-96,0-1 0,0 1-1,0-2 1,0 1 0,-1 0 0,1-1 0,-1 0 0,1 0-1,-1 0 1,0 0 0,0-1 0,-1 0 0,1 0 0,-1 0-1,0 0 1,0 0 0,0-1 0,0 1 0,-1-1 0,0 0-1,3-7 1,2-24-4579,-6 5-1172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4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311 30 7571,'0'0'4013,"-7"-5"-3426,2 2-425,0 0-1,0 0 1,0 0 0,0 1-1,-1 0 1,1 0 0,-1 0 0,1 1-1,-1 0 1,0 0 0,1 0-1,-12 1 1,8 0-113,0 0 0,1 1-1,-1 0 1,0 0-1,1 1 1,-1 0 0,1 0-1,0 1 1,-1 1 0,1-1-1,1 1 1,-1 0 0,0 1-1,1 0 1,0 0 0,0 1-1,1 0 1,0 0 0,0 0-1,-9 13 1,8-9-2,0 1 0,2 0-1,-1 0 1,1 0 0,1 0 0,0 1 0,1 0-1,0 0 1,0 0 0,0 17 0,2-19-48,0 0 0,1 0-1,0 0 1,1 0 0,0 0 0,1 0 0,0-1 0,0 1 0,1 0-1,0-1 1,1 0 0,0 1 0,7 10 0,1-6-61,1 0 0,0-1 0,1 0-1,1-2 1,0 1 0,0-2 0,1 0 0,26 11 0,50 36-724,-89-55 772,-1 0-1,1 0 1,-1 1-1,1-1 1,-1 1 0,0-1-1,0 1 1,0 0-1,0 0 1,-1 0-1,1 0 1,-1 0-1,0 1 1,1 2-1,-1-4 24,-1 0 0,0 0 0,0-1-1,0 1 1,0 0 0,0 0 0,0-1-1,0 1 1,-1 0 0,1 0 0,-1-1 0,1 1-1,-1 0 1,0-1 0,1 1 0,-1 0-1,0-1 1,0 1 0,0-1 0,0 0-1,-1 1 1,1-1 0,0 0 0,-1 1 0,1-1-1,0 0 1,-1 0 0,-2 1 0,-20 9-253,0 0 1,-1-1 0,0-2 0,-1-1 0,0 0 0,-29 2 0,51-9-232,8-5-1153,12-24-3307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5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406 142 6131,'0'0'5522,"-14"-17"-5226,-45-52 374,55 63-574,-2 1 1,1 0-1,0 1 0,-1 0 0,0 0 1,0 0-1,0 0 0,-1 1 1,1 0-1,-1 0 0,0 1 0,1 0 1,-1 0-1,0 1 0,-1-1 0,1 2 1,0-1-1,0 1 0,0 0 0,-13 2 1,-1-2-1,16 0-56,1 0-1,0 1 0,0-1 1,-1 1-1,1 0 0,0 0 0,0 1 1,0-1-1,0 1 0,0 0 1,0 0-1,1 0 0,-1 1 0,1-1 1,-1 1-1,-3 4 0,0 0 19,2 0 0,-1 0 0,1 1 0,0 0 0,1-1-1,0 2 1,-5 11 0,0 9 124,0 0 1,2 1-1,-4 49 0,5-42 128,3 0 0,0 0 0,3 0 0,1 0 0,6 37-1,-5-68-301,-1-1 0,1 1-1,0-1 1,0 1 0,0-1 0,1 0-1,0 0 1,0 0 0,0-1-1,1 1 1,-1-1 0,1 1-1,0-1 1,0 0 0,1-1-1,-1 1 1,1-1 0,0 0-1,0 0 1,0 0 0,6 2-1,1-1-29,0 0-1,1-1 0,-1-1 0,1 0 0,0 0 0,0-1 0,0-1 0,17-1 0,-25 1 30,0-1 0,0 0 0,0 0 0,0 0 0,0-1 0,0 1 0,-1-1 0,1 0 0,0-1 0,-1 1 0,0-1 0,1 0-1,-1 0 1,0 0 0,5-6 0,-3 1-82,0 1-1,0-1 0,-1 1 1,-1-1-1,1-1 0,-1 1 1,-1-1-1,3-9 0,1-8-291,-1-1 1,-1 0-1,-1 0 0,-1-52 0,-3-95 1064,0 185-335,4 46 31,2 0 0,22 94 0,7 48 493,-24-31-277,-14 238-1,-8-269-502,-1 46-15,12-181-203,4-9-181,30-68-488,-27 55 620,1 1-1,1 0 0,1 0 0,1 0 1,1 2-1,14-19 0,-24 34 159,0 0 0,0 0 0,0 0 0,0 0 0,0 1 0,0-1 0,1 1 0,-1 0 0,0 0 0,1-1 0,-1 1 0,1 1 0,-1-1 0,1 0 0,0 1 0,-1-1 0,1 1 0,0 0 0,-1 0 0,1 0 0,0 0 0,-1 0 0,1 1 0,0-1 0,-1 1 0,1 0 0,-1-1 0,1 1 0,-1 0 0,1 1 0,-1-1 0,3 3 0,7 4 28,-1 1-1,-1 0 0,1 1 0,-2 0 0,10 12 0,7 7 234,-21-25-252,1 1-1,-1-1 1,1 0-1,0-1 1,1 1-1,11 3 1,-17-6-50,1 0 0,0 0-1,0-1 1,0 1 0,-1 0 0,1-1 0,0 0 0,0 1 0,0-1 0,0 0 0,0 0 0,0 0 0,0 0 0,0-1 0,0 1 0,-1 0 0,1-1 0,0 1 0,0-1 0,0 0 0,0 0 0,-1 0 0,1 1 0,0-2 0,-1 1 0,1 0 0,-1 0 0,1 0 0,-1-1 0,2-1 0,0-5-406,1-1-1,-1 1 1,-1-1-1,0 0 1,0 0-1,0 0 0,-1-10 1,3-32-4755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7.0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329 2 5314,'0'0'6019,"10"-1"-1705,-25 10-4103,0 2 1,0 0-1,1 0 0,1 1 0,0 1 1,0 0-1,-10 16 0,1 0-133,2 2 0,-28 52 0,28-38 143,1 2 1,3 0 0,1 1-1,-12 76 1,14-34 252,-3 142 1,15-191-433,1-1 1,2 1 0,2-1 0,12 54-1,-13-82-78,0-1 0,1 1-1,0-1 1,1 0-1,1 0 1,-1 0 0,2-1-1,-1 0 1,1 0 0,1-1-1,0 1 1,0-2-1,1 1 1,0-1 0,0-1-1,1 0 1,0 0-1,18 9 1,-18-11-90,1-1 0,-1 0 0,1-1 0,0 0 0,0-1 0,1 0 0,-1-1 0,0 0 0,1 0 0,-1-1 0,0-1 0,1 0-1,-1-1 1,0 0 0,12-4 0,-15 3-219,1 0 0,-1 0 0,0-1 0,0-1 0,0 1 0,0-1 0,-1-1 0,0 1 0,0-1 0,0 0 0,10-14 0,19-39-3988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5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3906,'0'0'8953,"2"6"-8353,41 227 3707,-34-163-3717,4-1 0,2-1 0,32 87 1,-43-144-567,0-1 0,1 0 0,0 0 0,1-1 0,0 0 0,0 0 0,9 10 0,-11-15-60,0-1-1,0 0 0,1 1 1,-1-1-1,1-1 1,-1 1-1,1-1 0,0 0 1,0 0-1,0 0 1,0-1-1,0 0 0,1 0 1,-1 0-1,0 0 1,10-1-1,-12 0-20,0-1 0,0 1 0,0-1 0,0 1 0,0-1 0,0 0 0,0 0 0,-1 0 0,1-1 0,0 1 0,-1-1-1,1 1 1,-1-1 0,1 0 0,3-3 0,-1-1-172,1 0-1,-1-1 0,-1 1 0,1-1 1,6-12-1,-2-1-884,-1 0 0,-1-1 0,9-35 0,-10 12-2133,-1-1 0,-2-82 0,-3 93 2092,0-22 510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6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6 3362,'0'0'10404,"-1"-5"-9100,-1 12-265,2 119-178,6-1-1,43 240 1,-49-362-963,0-1 0,0 0 0,1 0 0,-1 0-1,1 0 1,0 0 0,0 1 0,-1-1 0,1-1 0,1 1-1,-1 0 1,0 0 0,0 0 0,4 3 0,3-10-2427,1-17 574,0-19-1996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6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254 139 6547,'0'0'1892,"0"-12"-1722,-1-38 641,-8 24 2252,6 22-2918,0 0 0,-1 0 0,1 0 0,-1 0 0,0 1 0,-1 0 0,1 0 0,-7-4 0,7 5-76,-1-1 1,1 2-1,-1-1 1,0 0 0,1 1-1,-1 0 1,0 0-1,0 0 1,0 1 0,0 0-1,1-1 1,-1 2-1,0-1 1,0 1 0,0-1-1,0 1 1,0 1-1,1-1 1,-1 1 0,1 0-1,-1 0 1,1 0-1,-1 0 1,1 1-1,0 0 1,0 0 0,0 0-1,1 0 1,-1 0-1,1 1 1,0 0 0,0 0-1,0 0 1,-4 8-1,-2 8 99,1 0 0,1 1-1,1 0 1,1 1-1,0-1 1,-1 35 0,5 133 1759,0-186-1913,2 1 0,-1-1 0,0 0 0,1 1 0,0-1 0,0 0 0,0 1 0,0-1 0,0 0 0,0 0 0,1 0 0,0 0 0,0 0 0,-1 0 0,2 0 0,-1-1 1,0 1-1,0-1 0,1 0 0,0 1 0,-1-1 0,1 0 0,0 0 0,0-1 0,0 1 0,0-1 0,0 1 0,4 0 0,4 1-41,0-1-1,1 0 0,-1-1 1,1 0-1,-1 0 1,1-2-1,11 0 0,-17-1-17,1 1 0,-1-1 0,0 0 0,0 0 0,0-1 0,-1 1 1,1-1-1,-1-1 0,1 1 0,-1-1 0,0 0 0,0 0 0,-1 0 0,1-1 0,-1 0 0,0 0 0,0 0 0,-1 0 0,1-1 0,-1 1 0,2-7 0,6-11-394,-1 0 0,-1-1-1,-1 0 1,4-25 0,-5 8 15,-2 1 0,-2-1 0,-3-57 1,-1 46 2651,1 66-1857,3 99 840,27 178 1,-29-287-1224,2 19 56,2 0-1,9 28 1,-13-46-81,1 0 0,0-1 0,0 1 0,0-1 0,0 0 0,0 0 0,1 0 0,0 0 0,0 0 0,0 0 0,0-1 0,1 1 0,-1-1 0,1 0 0,0 0 0,0 0 0,8 3 0,-11-5-97,0-1 1,0 1 0,0-1 0,0 0-1,1 1 1,-1-1 0,0 0-1,0 0 1,0 0 0,0 0-1,0 0 1,1 0 0,-1 0-1,0-1 1,0 1 0,0 0-1,0 0 1,0-1 0,0 1 0,0-1-1,1 1 1,-1-1 0,-1 0-1,1 1 1,0-1 0,0 0-1,0 1 1,0-1 0,0 0-1,-1 0 1,1 0 0,0 0-1,-1 0 1,1 0 0,0-1 0,11-41-3166,-11 36 2635,6-43-6526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7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 9108,'0'0'6673,"-1"37"-5742,-1 227 1536,0-208-1835,0-37-365,1 0 1,1 0-1,1 0 0,1 0 1,4 18-1,4-22-53,-9-15-214,-1 0 0,0 1 0,0-1 0,1 0 0,-1 0 0,0 1 0,0-1 0,1 0 0,-1 0 0,0 0 0,1 0 0,-1 0 0,0 1 0,1-1 0,-1 0 0,0 0 0,1 0 0,-1 0 0,0 0 0,1 0 0,-1 0 0,1 0 0,-1 0 0,0 0 0,1 0 0,-1 0 0,0-1 0,1 1 0,-1 0 0,0 0 0,1 0 0,-1 0 0,0 0 0,0-1 0,1 1 0,-1 0 0,0 0 0,1-1 0,-1 1 0,0 0 0,0 0 0,0-1 0,1 1 0,-1 0 0,0-1 0,0 1 0,0 0 0,0-1 0,0 1 0,1 0 0,-1-1 0,5-18-94,-1 0 1,0 0-1,2-35 1,0-7-259,-5 58 335,50-264-3917,-51 265 3959,1 0 1,-1-1-1,1 1 1,0 0-1,-1 0 1,1 0-1,0 0 1,0 0-1,1 0 1,-1 1-1,0-1 1,1 0-1,-1 1 1,1-1-1,-1 0 1,1 1-1,0 0 1,-1-1-1,1 1 1,0 0-1,0 0 1,0 0 0,0 0-1,0 0 1,0 1-1,0-1 1,1 1-1,-1-1 1,0 1-1,0 0 1,0 0-1,1 0 1,-1 0-1,0 0 1,3 1-1,7 1 254,1 2 0,-1-1-1,0 2 1,0-1 0,12 8-1,8 2-160,53 13 45,-39-21-1820,-4-12-3330,-22-6-1933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7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1 387 4018,'0'0'10682,"26"-22"-10759,83-71-219,-101 86 265,0 0 0,-1 0 0,-1-1 0,1 0 0,-1 0 1,0 0-1,-1-1 0,0 0 0,0 0 0,-1 0 0,0-1 1,-1 0-1,0 1 0,-1-1 0,0 0 0,0 0 0,-1-1 1,0 1-1,-1 0 0,-1-20 0,0 11-2,1 17 62,0 0 0,-1 0 0,1 0 1,-1 0-1,0 0 0,0 0 0,0 0 0,0 0 0,0 0 0,0 0 0,0 1 0,0-1 0,-1 0 0,1 1 0,-1-1 0,0 1 0,1-1 0,-1 1 1,0 0-1,0 0 0,1 0 0,-1 0 0,0 0 0,0 0 0,0 0 0,0 1 0,-1-1 0,1 1 0,0-1 0,0 1 0,0 0 0,0 0 1,0 0-1,-1 0 0,1 0 0,0 0 0,0 1 0,0-1 0,0 1 0,0 0 0,0-1 0,0 1 0,0 0 0,0 0 0,0 0 0,0 0 0,-1 2 1,-2 2 34,0 1 1,1-1 0,-1 1 0,1 0 0,1 0 0,-1 0 0,1 0 0,0 1 0,1-1 0,-4 14 0,-13 76 619,12-32 775,3 102 0,4-128-1192,0-25-202,0-1 1,1 1-1,1-1 1,0 1-1,0-1 0,1 0 1,1 0-1,0 0 0,8 15 1,-9-22-65,0 0 0,0 0 0,1 0 0,0 0 0,0-1 0,0 1 0,1-1 1,-1 0-1,1 0 0,0-1 0,0 1 0,0-1 0,1-1 0,-1 1 0,1-1 0,0 1 0,-1-2 0,1 1 0,0-1 0,0 1 1,9-1-1,-6 0-133,0 0 1,-1-1-1,1 0 1,-1-1 0,1 0-1,0 0 1,-1-1-1,1 0 1,-1 0-1,13-6 1,-13 3-442,1 0 1,-1-1-1,0 1 1,0-1-1,-1-1 1,0 0-1,0 0 0,0 0 1,5-10-1,25-36-5179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7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0 8836,'0'0'5715,"122"226"-4483,-80-107-415,-14 8-161,-11 6 64,-17-6-544,0-3 369,-36 4-545,-18-13-96,-17-11-465,0-26-1600,4-25-3377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7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1400 11973,'0'0'5227,"18"-16"-4918,287-244 1009,-139 129-1189,808-690 527,-862 722-77,-105 95-1299,-7 4 584,0-1 0,1 1 0,-1 0 0,0-1-1,1 1 1,-1 0 0,0-1 0,0 1 0,1 0 0,-1-1-1,0 1 1,0-1 0,1 1 0,-1 0 0,0-1-1,0 1 1,0-1 0,0 1 0,0-1 0,0 1 0,0-1-1,0 1 1,0-1 0,0 1 0,0 0 0,0-1-1,0 1 1,0-1 0,0 1 0,0-1 0,-1 0 0,1-1-227,0 0 0,0 0 0,-1-1 0,1 1 0,-1 0 0,1 0 0,-1 0 0,0 0-1,1 0 1,-1 0 0,0 0 0,0 0 0,-1 0 0,0-1 0,-16-19-3991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7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11749,'0'0'3554,"177"44"-3554,-129-24-112,-9 6 112,-7 3-176,-10 3 48,-12-3 128,-7-3-16,-3-3-64,0 0 16,0-3-80,-22-2-2033,2-13-2786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48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1 566 9236,'0'0'6115,"18"-28"-2922,53-117-2906,-40 78-584,46-74 0,-65 122 204,1 0-1,1 1 1,0 1 0,2 0-1,0 1 1,0 1 0,2 0 0,22-14-1,-36 26 77,0 1 0,0 0 0,0 0 0,0 0 0,1 0 0,-1 0 0,0 1 0,1 0 0,-1 0 0,1 0 0,-1 1 0,1-1 0,0 1 0,-1 0-1,1 1 1,-1-1 0,1 1 0,7 1 0,-5 1 16,0 0 0,-1 0 0,0 1 0,0 0 0,0 0 0,0 0 0,0 1-1,-1 0 1,0 0 0,9 11 0,11 17 131,-1 0 0,-1 2-1,-2 1 1,22 51 0,48 156 536,-65-163-365,3-2-1,59 111 1,-81-177-280,0 0-1,1-1 1,0 0 0,1 0-1,0-1 1,1 0 0,0 0-1,12 7 1,-14-11-27,0-2 0,0 1 0,0-1 0,1 0 0,0-1 0,0 0-1,0 0 1,0-1 0,0 0 0,0-1 0,1 0 0,13 0 0,-14-1-17,4 1 75,0-1-1,-1-1 1,1 0-1,0-1 1,13-3-1,-21 3-33,0 0 0,0 0-1,-1-1 1,1 0 0,-1 1 0,1-1 0,-1-1-1,0 1 1,-1-1 0,1 1 0,-1-1 0,1 0-1,-1-1 1,0 1 0,4-8 0,10-20-63,-2 0 0,-1-1 0,-2-1 1,15-60-1,14-146 352,-38 213-78,-2 26-271,-1 0 0,0 0 0,1 0 0,-1 0 0,1 0 0,-1 1 0,1-1 0,-1 0 0,1 0 0,-1 0 0,1 1 0,0-1 0,-1 0 0,1 0 0,0 1 0,0-1 0,0 1 0,0-1 0,-1 1 0,1-1 0,0 1 0,0 0 0,0-1 0,0 1 0,0 0 0,0 0 0,0-1 0,0 1 0,0 0 0,0 0 0,0 0 0,0 0 0,0 0 0,0 1 0,0-1 0,0 0 0,0 0 0,1 1 0,7 0-3723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1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6771,'0'0'6451,"60"0"-3916,334 10-884,-61 0-1520,362 25-251,-658-31 85,-22-2 188,1 0 1,0-2-1,0 1 1,0-2-1,18-2 0,-33 3-122,-1 0-1,0 0 1,1-1-1,-1 1 1,1 0-1,-1 0 1,0 0-1,1-1 1,-1 1-1,0 0 1,1 0-1,-1-1 1,0 1-1,1 0 1,-1-1-1,0 1 1,0 0-1,1-1 1,-1 1-1,0 0 1,0-1-1,0 1 1,1 0-1,-1-1 1,0 1-1,0-1 1,0 1-1,0 0 1,0-1-1,0 1 1,0-1-1,0 1 1,0-1-1,0 1 1,0 0-1,0-1 1,0 1-1,-1-1 1,1 1-74,0-1 0,0 1 1,0 0-1,0-1 0,0 1 0,0 0 1,0 0-1,0-1 0,0 1 0,0 0 1,0-1-1,0 1 0,0 0 1,0 0-1,0-1 0,0 1 0,0 0 1,0-1-1,0 1 0,0 0 0,0 0 1,1-1-1,-1 1 0,0 0 1,0 0-1,0 0 0,0-1 0,1 1 1,-1 0-1,0 0 0,0 0 0,0-1 1,1 1-1,-1 0 0,0 0 0,0 0 1,1 0-1,-1 0 0,0-1 1,1 1-1,-1 0 0,0 0 0,0 0 1,1 0-1,-1 0 0,0 0 0,1 0 1,-1 0-1,1-1-174,1 0-1,-1 0 1,0 0-1,0 0 1,0 0 0,0 0-1,0-1 1,0 1 0,-1 0-1,1-1 1,0 1 0,-1-1-1,1 1 1,0 0-1,-1-1 1,1-2 0,1-2-866,7-16-3327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1.1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88 5587,'0'0'5039,"-3"-10"-4268,0 1-627,0 0 249,1 0 1,-1 0 0,1-1-1,1 1 1,-1-10-1,2 19-368,0 0 0,-1 0 0,1-1 1,0 1-1,0 0 0,0 0 0,0-1 0,-1 1 0,1 0 0,0 0 0,0 0 0,-1 0 0,1-1 0,0 1 0,0 0 0,-1 0 0,1 0 0,0 0 0,0 0 0,-1 0 0,1 0 0,0-1 0,-1 1 0,1 0 0,0 0 0,-1 0 0,1 0 0,0 0 0,0 0 0,-1 1 1,1-1-1,0 0 0,-1 0 0,1 0 0,0 0 0,0 0 0,-1 0 0,1 0 0,0 1 0,0-1 0,-1 0 0,1 0 0,0 0 0,0 0 0,0 1 0,-1-1 0,1 0 0,0 0 0,0 1 0,0-1 0,0 0 0,-1 0 0,1 1 0,0-1 0,0 0 0,0 1 0,0-1 1,0 0-1,0 0 0,0 1 0,0-1 0,0 0 0,0 1 0,0-1 0,0 766 2595,3-833-13703,-6 26 6513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1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0 7587,'0'0'4242,"-4"171"-2545,4-110-1329,0-3 273,4-9 367,-1-9-624,-3-5-112,0-15-240,0 0-64,-7-2-96,-12-1-1440,-3-5-241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2.9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5731,'0'0'9100,"11"1"-8873,451 25 824,-366-21 635,-84 524-1198,-13-442-447,2 97 29,1-165-66,0 0 0,2-1 0,0 0-1,1 0 1,0 0 0,2 0 0,12 25-1,-9-25-128,-10-16 85,1 0 0,-1 0 1,1-1-1,0 1 0,0 0 1,0-1-1,0 1 1,0 0-1,0-1 0,0 1 1,1-1-1,-1 0 1,0 1-1,1-1 0,-1 0 1,1 0-1,0 0 1,-1 0-1,1 0 0,0 0 1,-1-1-1,1 1 0,0-1 1,0 1-1,0-1 1,0 1-1,-1-1 0,1 0 1,0 0-1,0 0 1,0 0-1,0 0 0,3-1 1,566-5 420,-569 6-352,-1 0-1,1 0 0,-1-1 1,0 1-1,1-1 1,-1 1-1,0-1 0,0 1 1,1-1-1,-1 0 1,0 1-1,0-1 0,0 0 1,0 0-1,0 0 1,0 0-1,0 0 0,0 0 1,0 0-1,0 0 1,-1 0-1,1-1 0,0 1 1,-1 0-1,1 0 1,-1-1-1,1 1 0,-1 0 1,0-1-1,0 1 0,1-2 1,2-53-117,-3 47 166,0-243 48,-7 249 96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53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12 4482,'0'0'7745,"-1"-4"-7316,-2-4 2816,4 37-2564,6 46-391,16 24 562,-2-17-1675,-13-28-3029,-6-31-4395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9.2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18 3954,'-4'-3'6718,"-12"-11"-937,16 28-5093,0-8-649,0 7 52,-1 0-1,2 0 0,-1 0 0,2 0 0,0-1 0,0 1 0,1-1 0,1 1 0,0-1 0,6 12 0,98 153 231,-17-28 49,-59-93-217,19 37-8,4-1 0,4-3 0,80 93 1,-79-117-161,216 252 70,-217-243-172,2-2 0,4-3 0,3-3 0,146 110 0,-209-174 95,-1 1-1,0 0 0,0 0 0,0 0 1,0 1-1,0 0 0,0-1 1,-1 1-1,0 0 0,0 1 0,0-1 1,0 0-1,-1 1 0,0 0 0,0 0 1,0-1-1,0 1 0,-1 0 0,0 0 1,0 1-1,0-1 0,0 5 0,2-54-9247,-3 10 5775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09.6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161 1 7619,'0'0'7425,"0"0"-7385,-1 0 0,1 0-1,0 0 1,-1 0 0,1 0-1,0 0 1,-1 0 0,1 0 0,0 0-1,-1 0 1,1 0 0,0 0-1,0 1 1,-1-1 0,1 0 0,0 0-1,-1 0 1,1 1 0,0-1-1,0 0 1,0 0 0,-1 1 0,1-1-1,0 0 1,0 1 0,0-1-1,0 0 1,-1 0 0,1 1 0,0-1-1,0 0 1,0 1 0,0-1-1,0 0 1,0 1 0,0-1 0,0 0-1,0 1 1,0-1 0,0 0-1,0 1 1,0-1 0,0 0-1,0 1 1,0-1 0,1 0 0,-1 1-1,0-1 1,0 0 0,0 0-1,1 1 1,2 45 678,2-1 0,2 0-1,21 74 1,-14-68-526,-3 0 0,7 75 0,-18-121-186,1-1 1,-1 1-1,0-1 1,0 1-1,0 0 1,-1-1-1,0 1 0,0-1 1,0 1-1,0-1 1,-1 0-1,0 1 1,0-1-1,0 0 0,-4 5 1,2-5-15,0 0 1,0 0-1,-1-1 1,0 0 0,0 0-1,0 0 1,0 0-1,0-1 1,0 0-1,-1 0 1,-9 2-1,6-1-81,1-1 0,-1 0 0,0-1-1,1 0 1,-1-1 0,0 1 0,-16-3-1,22 2 10,0-1-1,0 1 0,1-1 0,-1 0 0,0 0 1,0 0-1,1 0 0,-1-1 0,0 1 1,1-1-1,-1 1 0,1-1 0,0 0 0,0 0 1,-1 0-1,1 0 0,1-1 0,-1 1 0,0 0 1,0-1-1,1 1 0,0-1 0,-1 0 0,1 1 1,-1-5-1,-2-9-1309,1-1 0,1 0 1,1-1-1,0-27 0,1 43 1208,0-72-5400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10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38 3249,'0'0'7815,"-2"-6"-6348,-6-26 2348,12 64-2913,5-11-501,0 0 0,2 0 0,0-1 1,20 26-1,64 73 61,-83-107-433,0-1 1,1 0-1,14 9 0,14 13-338,-39-30 213,-2-3-62,-3 7 70,-3 2 91,-1-1 1,0 0-1,-16 14 1,-9 9 41,7-3-35,7-9 65,0 1 0,2 0 0,0 2 1,1-1-1,1 2 0,-11 24 0,25-45-248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11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9652,'0'0'3912,"35"25"-3670,111 77-156,-138-96-78,1 0 1,0 0 0,0-1 0,1-1-1,-1 0 1,1 0 0,0-1-1,0 0 1,0-1 0,1 0-1,20 1 1,4 1 1,31 5 479,-67 5-291,-2 1 1,0-1 0,0 1 0,-2-1 0,0 0 0,0-1-1,-13 23 1,-4 12 51,-4 21 139,-35 138 0,53-167-2159,2 0 0,-1 72 0,7-87-3294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14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12 729 8212,'0'0'5448,"-11"-4"-1753,79-63-3413,3 3 1,149-101 0,-11 1-830,-46 34 350,-143 114 167,1 2 1,0 1 0,1 0-1,1 1 1,0 2 0,0 0-1,1 2 1,43-10 0,-60 17 53,0-1 1,1 0 0,-1-1 0,0 1 0,12-8 576,-18 12-645,0 1 46,-1 0-1,0 0 0,1-1 1,-1 1-1,0 0 0,0 0 1,0-1-1,-2 6 0,2 12 117,5-4-60,0 0 1,2 0 0,0 0-1,1-1 1,12 18 0,-11-18 18,130 198 514,-22-38-374,-83-118-191,51 76 37,59 35 67,-128-133-159,-15-31 32,0 0 1,0 0-1,0-1 1,1 1 0,0-1-1,0 1 1,0-1-1,4 5 1,-4-8 7,-2 0 125,2 0-148,-1 0 0,0-1 0,1 1 0,-1 0 0,0-1 0,1 1 1,-1-1-1,0 0 0,0 1 0,0-1 0,0 0 0,0 0 0,0 0 0,0 0 1,0 0-1,0 0 0,0 0 0,0 0 0,1-2 0,16-32 21,-3 8-47,149-167-348,-60 76-23,-35 37 126,87-110 251,-4-28-440,-148 214 459,-3 5 18,-1 0-1,1-1 1,0 1 0,-1-1 0,1 1 0,-1 0 0,0-1-1,1 0 1,-1 1 0,1-1 0,-1 1 0,0-1 0,1 1-1,-1-1 1,0 0 0,0 1 0,1-1 0,-1 0 0,0 1-1,0-1 1,0-1 0,0 2 201,20 20-14,163 177 573,-102-123-672,-52-50-75,-1 2 0,33 38 0,17 39 37,-46-57 120,2-2-1,2-2 1,2-1 0,48 41 0,-72-69-454,-16-9-1383,0-5 1408,1 1 1,-1-1-1,0 0 0,1 0 0,-1 0 1,1 0-1,-1 0 0,1 0 0,-1 0 1,1 0-1,0-1 0,-1 1 0,1 0 1,-1-3-1,-11-18-5370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15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3 7347,'0'0'6582,"-16"-2"-6270,12 3-234,0 0-1,1 1 1,-1 0 0,1 0-1,0 0 1,-1 0 0,1 1-1,0-1 1,0 1 0,1-1-1,-1 1 1,0 0 0,-2 6-1,-34 50 217,32-47-114,-16 29 122,1 2-1,3 0 1,2 1 0,1 1-1,3 1 1,1 0 0,3 0-1,2 1 1,1 0 0,3 1-1,2-1 1,7 69 0,-6-105-335,1 0 0,0-1 0,1 1-1,1-1 1,0 1 0,0-1 0,1 0 0,0 0 0,0-1 0,1 1 0,1-1 0,-1 0 0,2 0 0,-1-1 0,1 0 0,0 0 0,1 0 0,0-1 0,0 0 0,0-1 0,1 1 0,0-2 0,1 1-1,-1-2 1,1 1 0,0-1 0,0 0 0,0-1 0,0 0 0,1-1 0,-1 0 0,1-1 0,0 0 0,-1-1 0,22-1 0,-30 1-146,1-1 0,-1 1 0,1 0 0,-1-1 1,1 0-1,-1 0 0,1 0 0,-1 0 0,0 0 0,1 0 0,-1 0 1,0-1-1,0 1 0,0-1 0,0 0 0,0 1 0,0-1 0,-1 0 1,1 0-1,0 0 0,-1 0 0,0-1 0,1 1 0,0-3 0,12-27-4359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3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36 4162,'0'0'2510,"-6"-36"1119,5 102-191,9 253-159,-3-254-2861,15 94 136,-17-143-473,0 0-1,1-1 0,1 0 1,1 1-1,0-2 0,1 1 0,13 19 1,-20-33-125,1 0 27,-1-1-1,1 1 0,0 0 1,-1 0-1,1-1 0,0 1 1,0 0-1,0-1 1,-1 1-1,1-1 0,0 1 1,0-1-1,0 1 0,0-1 1,0 0-1,0 1 1,0-1-1,0 0 0,0 0 1,2 0-1,-3-34-5222,0 14 409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1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5 4690,'0'0'3450,"21"-2"-2522,71-1 19,-86 4-854,1 1 1,-1 0-1,0 0 0,0 1 0,0-1 1,0 1-1,0 1 0,-1-1 0,1 1 0,-1 0 1,0 0-1,0 0 0,-1 1 0,1 0 1,-1 0-1,0 0 0,0 0 0,0 1 1,3 7-1,0-2 30,2 3 106,0 1 1,-2 0-1,1 0 1,-2 1-1,0 0 1,-1 0-1,5 26 1,-9-34-69,1 1 0,-1 0 1,0 0-1,-1 0 1,0 0-1,-1 0 0,0 0 1,0 0-1,-1-1 0,0 1 1,0 0-1,-1-1 1,0 1-1,-1-1 0,-8 15 1,-3-4-60,-1 0 0,-1-1 0,0-1-1,-30 23 1,-86 53-571,84-61-481,59-62-8942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4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7267,'0'0'5019,"32"0"-4326,230 0 497,-245-1-1039,0-1-1,0 0 0,28-8 1,2-1 757,-35 9-731,1 1-1,-1 0 1,0 1-1,1 0 0,-1 1 1,18 3-1,-28-3-166,-1-1 0,1 1 0,-1 0 0,0 0-1,1 0 1,-1 0 0,0 1 0,0-1 0,0 0 0,0 0-1,0 1 1,0-1 0,0 1 0,0-1 0,-1 1-1,1-1 1,0 3 0,10 35 158,-7-23-144,9 38 370,5 59 1,-12-71-129,1 0 0,1 0 1,21 54-1,-29-95-258,0 1 0,0-1 1,1 0-1,-1 0 0,0 0 1,1 0-1,-1 0 0,1 0 0,-1 0 1,1 0-1,0 0 0,-1-1 1,1 1-1,0 0 0,0 0 0,-1 0 1,1-1-1,2 2 0,2-16-9,-4-41-285,-1 49 202,0-275-2431,1 274 2465,-1 0 1,1 0 0,1 0 0,-1 1 0,1-1 0,0 1 0,1-1 0,0 1-1,0 0 1,0 0 0,0 0 0,1 0 0,0 1 0,0-1 0,1 1 0,0 0-1,-1 0 1,2 1 0,-1-1 0,0 1 0,1 0 0,0 1 0,0-1 0,0 1-1,0 1 1,1-1 0,-1 1 0,1 0 0,-1 0 0,1 1 0,0 0 0,0 0-1,0 0 1,-1 1 0,1 0 0,0 1 0,0 0 0,0 0 0,-1 0 0,1 0-1,0 1 1,-1 0 0,1 1 0,-1 0 0,10 5 0,2 2-1664,2-3-2222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4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41 5651,'0'0'5642,"-5"-7"-4364,-17-20-774,17 21 1980,-5 259 582,8-205-2485,0-35-563,1-1 0,0 1 0,1 0 0,1-1 0,0 1-1,0-1 1,1 1 0,1-1 0,7 21 0,-2-77-9116,-9 36 7364,1-32-2817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4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8836,'0'0'6211,"128"-3"-8548,-99 3-2289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5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364 154 4034,'0'0'7790,"-5"-7"-7235,0 1-601,-7-10 521,-1 1-1,0 0 1,-1 1-1,0 0 1,-26-18-1,30 27-439,-1 0-1,0 0 0,0 1 0,0 0 0,0 1 1,0 0-1,-1 1 0,1 0 0,-1 1 1,1 0-1,-21 2 0,30-1-29,1 1 0,0 0-1,-1-1 1,1 1 0,-1 0-1,1 0 1,0 0 0,0 0-1,-1 0 1,1 0 0,0 0-1,0 1 1,0-1 0,0 0-1,0 1 1,1-1 0,-1 0-1,0 1 1,0 1 0,-17 39 203,14-31-139,-7 20 301,1 1 1,2 1-1,1-1 1,2 1-1,1 0 1,1 1-1,3 42 1,-1-71-333,1 0 0,1-1-1,-1 1 1,0-1 0,1 1 0,0-1 0,0 0-1,1 1 1,-1-1 0,1 0 0,0 0 0,0 0-1,0 0 1,0 0 0,1 0 0,0 0 0,0-1 0,0 1-1,0-1 1,0 0 0,1 0 0,-1 0 0,1-1-1,0 1 1,0-1 0,0 0 0,0 0 0,0 0-1,0 0 1,0-1 0,1 0 0,-1 0 0,1 0-1,5 0 1,2 1-40,0 0-1,1-1 1,-1-1 0,1 0-1,-1-1 1,1 0-1,14-4 1,-19 3-18,-1-1 0,1 0-1,-1 0 1,0-1 0,1 0 0,-2 0 0,1-1 0,0 0-1,-1 0 1,0 0 0,10-12 0,-8 8-148,0-1 0,-1 0 0,0-1 0,-1 1 0,0-1 1,-1-1-1,0 1 0,0-1 0,3-15 0,-3 3-92,-2 0 0,0 0 0,-1-44 670,-2 89-149,0 243 764,1-257-1007,0 0 1,0 0-1,0 0 0,1-1 1,0 1-1,1-1 1,2 7-1,-4-11-143,0 0-1,0 0 1,0-1 0,0 1 0,1 0-1,-1-1 1,0 1 0,1-1-1,-1 1 1,1-1 0,-1 0 0,4 3-1,-3-4-104,-1 0 0,0 1 0,0-1 0,0 0 0,0 0 0,1 0 0,-1 0 0,0 0 0,0 0 0,0 0 0,0 0 0,1 0 0,-1 0 0,0-1 0,0 1 0,0 0 0,0-1 0,0 1-1,0-1 1,0 1 0,0-1 0,0 0 0,0 0 0,2-1 0,11-18-4068,0-17 782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5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 11221,'0'0'2572,"-2"26"-742,-12 227 2089,13-224-3622,-1 33 574,2-58-809,0-1-1,0 0 1,1 0-1,-1 0 1,1 0 0,0 0-1,0 0 1,0 0-1,0 0 1,0-1 0,0 1-1,1 0 1,-1 0-1,4 3 1,-5-6-61,1 0 1,-1 0-1,0 1 1,0-1 0,1 0-1,-1 0 1,0 0-1,0 0 1,1 0-1,-1 0 1,0 0-1,1 0 1,-1 0-1,0 0 1,0 0-1,1 0 1,-1 0-1,0 0 1,1 0 0,-1 0-1,0 0 1,0 0-1,1 0 1,-1-1-1,0 1 1,0 0-1,1 0 1,-1 0-1,0 0 1,0-1-1,0 1 1,1 0-1,-1 0 1,0 0 0,0-1-1,0 1 1,1 0-1,-1 0 1,0-1-1,0 1 1,0 0-1,0 0 1,0-1-1,0 1 1,0 0-1,0-1 1,10-24-127,-2-1 0,0 0-1,3-30 1,16-55-1004,-23 101 932,0-1 0,0 0 0,1 1 0,0 0 0,1 0 0,12-14 0,-16 21 180,0 1 1,1-1-1,-1 1 0,1 0 0,-1-1 0,1 1 1,0 1-1,0-1 0,0 0 0,0 1 0,0-1 0,1 1 1,-1 0-1,0 0 0,1 1 0,-1-1 0,0 0 0,1 1 1,-1 0-1,1 0 0,-1 0 0,0 0 0,1 1 1,-1-1-1,1 1 0,2 1 0,-1 0 75,-1 0 0,0 0 0,0 1 0,0 0 0,-1-1 1,1 1-1,-1 1 0,0-1 0,1 0 0,-1 1 0,-1 0 0,1-1 0,-1 1 0,1 0 0,-1 0 0,0 1 1,1 3-1,4 10 191,0 1 0,6 32 0,-7-16 73,1 49 0,4 24-70,-11-107-313,0-1 0,0 0 0,0 0 0,0 1 1,0-1-1,0 0 0,0 0 0,0 0 0,0 1 0,0-1 0,0 0 0,0 0 0,0 1 0,0-1 0,0 0 0,0 0 0,0 0 0,0 1 0,0-1 0,1 0 0,-1 0 1,0 0-1,0 1 0,0-1 0,0 0 0,1 0 0,-1 0 0,0 0 0,0 0 0,0 1 0,1-1 0,-1 0 0,0 0 0,0 0 0,1 0 0,-1 0 0,0 0 0,0 0 1,0 0-1,1 0 0,-1 0 0,0 0 0,0 0 0,1 0 0,8-10-1704,6-17-1022,0-17-3039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6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251 83 784,'0'0'10811,"0"-7"-10518,3-61 3050,-7 66-3313,0 1 0,1 0-1,-1 0 1,0 0 0,0 0 0,0 1-1,0-1 1,0 1 0,0 0 0,0 0-1,-5 2 1,2-2 40,2-1-33,0 1 1,0 0-1,0 0 0,0 0 1,-1 1-1,1 0 0,0 0 1,0 0-1,0 0 0,0 1 1,1 0-1,-1 0 0,0 0 1,1 1-1,-1-1 0,1 1 1,0 0-1,0 1 0,0-1 1,0 1-1,1-1 1,-1 1-1,1 0 0,0 0 1,0 1-1,-3 4 0,-4 10 172,0-1 1,2 1-1,0 0 0,1 1 0,0 0 0,-5 38 0,6-20 280,2 0-1,2 70 1,2-106-483,0 1-1,1 0 1,-1 0 0,0 0 0,1 0 0,0 0 0,-1 0 0,1-1-1,0 1 1,1 0 0,-1-1 0,0 1 0,1-1 0,-1 1 0,1-1 0,0 0-1,0 1 1,0-1 0,0 0 0,0 0 0,0-1 0,1 1 0,-1 0 0,1-1-1,-1 1 1,1-1 0,-1 0 0,1 0 0,3 1 0,6 1 1,0-1 1,1-1-1,-1 1 1,1-2 0,18-1-1,-29 1-10,3 0-36,0-1 0,0 1 0,1-1 0,-1 0-1,0-1 1,0 1 0,0-1 0,0 0 0,0 0 0,-1 0-1,1-1 1,-1 0 0,1 0 0,-1 0 0,0 0-1,6-6 1,-4 2-98,-1 0 0,0-1 0,0 1 0,-1-1 0,1 0 0,-2 0-1,1-1 1,4-16 0,-1-9-813,-2 1 0,-1-1-1,-1-67 1,-3 100 923,0-41 133,0 29 896,0 29 1529,1 63-2036,16 106 0,-11-124-307,-5 112 0,-2-164-224,1-1-1,-1 1 0,-1-1 0,0 0 0,0 1 1,-1-1-1,1 0 0,-2-1 0,1 1 0,-1 0 0,-1-1 1,1 0-1,-1 0 0,0 0 0,-1-1 0,1 1 1,-1-1-1,-1-1 0,1 1 0,-1-1 0,0 0 0,0-1 1,0 1-1,-1-2 0,0 1 0,0-1 0,0 0 1,0 0-1,0-1 0,0 0 0,-1-1 0,1 0 0,0 0 1,-12-1-1,17 1-201,0-1 1,0 1-1,0-1 1,0 0-1,0 0 1,0-1-1,0 1 0,0 0 1,0-1-1,0 0 1,0 0-1,0 0 1,1 0-1,-1 0 1,0 0-1,1-1 0,-1 1 1,1-1-1,-1 0 1,1 0-1,0 0 1,-1 0-1,1 0 1,-2-3-1,-10-21-4663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7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18 6067,'0'0'6432,"0"-18"-3097,-3 260-936,7 259 434,-4-492-2829,0-1 0,1 0 1,0 0-1,0 0 1,1 1-1,0-1 0,1-1 1,0 1-1,0 0 0,0-1 1,1 1-1,0-1 1,6 8-1,-9-15-86,-1 1 0,1 0 0,0-1 0,-1 1 0,1-1 0,-1 1 0,1-1 0,0 0 0,0 1 0,-1-1 0,1 0 0,0 1 0,-1-1 0,1 0 0,0 0 0,0 0-1,0 1 1,-1-1 0,1 0 0,0 0 0,0 0 0,0 0 0,-1-1 0,1 1 0,0 0 0,0 0 0,-1 0 0,1-1 0,0 1 0,0 0 0,-1-1 0,1 1 0,0 0 0,-1-1 0,1 1 0,0-1 0,-1 1 0,1-1 0,-1 0 0,1 1 0,-1-1 0,1 0 0,-1 1 0,1-1 0,-1 0 0,0 1 0,1-1 0,-1 0 0,0 0-1,1-1 1,16-43-4543,-16 42 3704,9-34-7659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8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0 364 6627,'0'0'6614,"28"-16"-6726,85-53-67,-104 64 150,-1-1 0,0 0 0,0 0 0,-1-1 0,1 0 0,-1 0 0,-1-1 0,0 0 0,0 0 0,0-1 0,-1 1 0,0-1 0,3-11 0,-3 6 54,-2-1 0,0 1 0,0-1-1,-2 0 1,0 0 0,-1-18 0,0 31 9,0 0 1,0 1 0,0-1-1,-1 0 1,1 0-1,-1 0 1,1 0 0,-1 1-1,1-1 1,-1 0 0,0 1-1,0-1 1,0 1-1,0-1 1,0 1 0,-1-1-1,1 1 1,0-1-1,-1 1 1,1 0 0,0 0-1,-1 0 1,0 0-1,1 0 1,-1 0 0,0 0-1,1 1 1,-1-1-1,0 0 1,0 1 0,1 0-1,-1-1 1,0 1 0,-2 0-1,0-1-18,0 1 1,0 0-1,0 0 0,0 1 1,0-1-1,1 1 0,-1 0 1,0 0-1,0 0 0,1 0 1,-1 1-1,1-1 0,-1 1 1,1 0-1,0 0 0,-6 4 1,1 4 146,0 0 0,1 0 0,0 1 0,0 0 0,1 0 0,1 0 0,0 1 0,0 0 0,2 0 1,-1 0-1,-3 23 0,1 7 481,2 0 0,0 52 0,4-86-609,0 1-1,0-1 0,1 1 0,0-1 1,0 1-1,1-1 0,0 0 1,0 0-1,1 0 0,0 0 1,1 0-1,0-1 0,0 1 1,0-1-1,1 0 0,0 0 0,1-1 1,-1 1-1,1-1 0,0 0 1,1-1-1,0 0 0,-1 0 1,2 0-1,-1-1 0,0 0 0,13 5 1,-8-5-261,0 1 1,0-2-1,1 1 1,-1-2-1,1 0 1,15 1 0,40-1-5918,-49-2 426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29.6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6787,'0'0'6163,"115"29"-5027,-83 14-863,-9 15-65,-1 14 880,-2 12-816,-7 12-80,-7 11 321,-6 8-465,0 4-48,-13-3-849,-19-7-735,-3-22-2338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8:30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1 6003,'0'0'5922,"-74"8"-5858,113-5 1,6 3-49,13-6-16,0 0 0,0 0-97,-1 0-447,-12 0-1809,-3 0-4034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2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0 309 4994,'0'0'5760,"5"-3"-5333,12-7-40,0-2-1,-1 0 1,0-1-1,-1-1 0,-1 0 1,21-27-1,-27 31-495,-1 0 0,-1 0 0,0-1 0,0 0 0,-1 0-1,0 0 1,-1-1 0,0 1 0,-1-1 0,-1 0-1,1 0 1,0-21 0,-6 30 20,0 2 0,-1-1 0,1 0 0,0 0 0,0 1 0,-1 0 0,1 0-1,-1 0 1,1 0 0,-8-1 0,6 1-43,0 0 157,0-1 0,0 1 0,1 1 0,-1-1 0,0 1 0,0-1 0,0 1 0,0 1 0,0-1 1,0 1-1,0 0 0,-6 1 0,8 0 8,1-1 1,0 1 0,0-1-1,-1 1 1,1 0-1,0 0 1,0 0 0,0 0-1,1 0 1,-1 0-1,0 1 1,1-1 0,0 0-1,-1 1 1,1-1-1,0 1 1,0-1 0,1 1-1,-1 0 1,0 0-1,1-1 1,-1 5 0,-4 41 465,2 1-1,5 79 1,-2-119-408,1 0-1,1-1 0,0 1 0,0 0 0,0-1 0,1 1 0,0-1 0,1 0 1,0 0-1,0 0 0,1-1 0,0 1 0,0-1 0,11 12 0,-11-14-128,0-1-1,0 0 1,1 0-1,-1 0 0,1-1 1,0 0-1,0 0 1,0 0-1,0-1 0,0 1 1,0-2-1,1 1 1,-1-1-1,1 0 1,0 0-1,-1-1 0,1 1 1,-1-2-1,1 1 1,9-2-1,-10 0-360,-1 0 0,1-1-1,-1 1 1,1-1 0,-1 0 0,0-1 0,0 1-1,-1-1 1,1 0 0,-1 0 0,1 0 0,-1-1-1,-1 1 1,1-1 0,-1 0 0,1 0 0,-1-1-1,3-8 1,12-27-5612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1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1 784,'0'0'11787,"16"224"-11328,0 0-19,-18-164-276,0-41-105,1 0 1,1 0-1,1 0 0,0 1 1,8 34-1,-7-52-275,-1-7-75,0-21-376,-5-35-10,-7-4-648,4 1-1,2-1 1,6-115 0,0 177 1316,-1 0 0,1 0 1,0 0-1,0 0 0,0 0 0,0 0 1,0 0-1,1 0 0,-1 1 0,1-1 1,0 0-1,0 1 0,0-1 0,0 1 1,0 0-1,0 0 0,1 0 0,-1 0 1,1 0-1,-1 0 0,1 1 0,0-1 1,0 1-1,-1 0 0,1 0 0,0 0 1,0 0-1,0 0 0,4 1 0,8-3 85,0 1 0,1 0 0,-1 1 0,24 2 0,-34 0-13,0 1 0,-1-1-1,1 1 1,0-1 0,0 1 0,-1 1-1,1-1 1,-1 1 0,0-1-1,0 1 1,0 1 0,0-1 0,0 0-1,-1 1 1,0 0 0,1 0-1,-1 0 1,-1 0 0,6 9 0,2 6 317,0 1 1,-1 0 0,8 25-1,3 20 612,-3 0-1,-3 2 1,-3-1-1,5 133 0,-16-686-9392,-1 480 8275,1 0 0,1 0-1,-1 0 1,1 0 0,1 1-1,-1-1 1,1 0 0,3-8-1,-4 13 186,0 1-1,1-1 1,-1 0 0,0 1-1,0-1 1,1 1 0,-1-1-1,1 1 1,-1 0-1,1 0 1,0 0 0,-1 0-1,1 0 1,0 0 0,0 0-1,0 0 1,0 1 0,0-1-1,-1 0 1,1 1-1,0 0 1,0 0 0,0-1-1,0 1 1,1 1 0,-1-1-1,0 0 1,0 0-1,-1 1 1,1-1 0,0 1-1,0-1 1,2 2 0,0 0 46,1 0 1,-1 0 0,0 0 0,0 1 0,0 0 0,0 0 0,0 0-1,-1 0 1,1 0 0,-1 1 0,0 0 0,0-1 0,4 9-1,33 62 2565,-31-56-2369,15 39 422,-2 2 0,19 83 0,22 58 854,-52-182-2047,-5-25-944,-3-29-1013,-3-8-3467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2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99 3858,'2'1'11187,"0"5"-10339,-2 38-475,3-1 1,1 1-1,2-1 1,2-1-1,2 1 1,2-2-1,33 77 1,-41-109-322,0 0 0,1-1 0,1 0 0,0 0 1,0-1-1,0 1 0,1-1 0,0-1 0,11 10 1,-14-14-55,-1 0 0,0 0 1,1 0-1,-1 0 0,1 0 1,-1-1-1,1 0 0,0 1 1,0-1-1,0-1 0,0 1 1,-1-1-1,1 1 1,0-1-1,0 0 0,0-1 1,0 1-1,0-1 0,0 1 1,0-1-1,0 0 0,-1-1 1,1 1-1,0-1 0,-1 1 1,7-5-1,-2 0-18,-1-1 0,1 0 0,-1 0 0,-1 0 0,1-1 0,-1 0-1,-1 0 1,8-15 0,2-6-284,16-43-1,-22 46 48,-2 0-1,-1 0 0,0-1 0,2-43 0,-6-110 565,-3 105 569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2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74 1024,'0'0'6582,"0"-11"-5867,1-52 2528,2 70-1584,0 14-1001,0 4-376,1 0 1,8 29-1,4 22 18,20 365 1900,-17-139-1249,-17-281-898,-2-13-50,0-1-1,0 1 0,1-1 0,0 1 1,1-1-1,0 1 0,0-1 0,0 0 0,1 1 1,0-1-1,8 12 0,-11-18-39,0 0-1,1-1 0,-1 1 1,0-1-1,1 1 1,-1-1-1,1 0 1,-1 1-1,1-1 1,-1 1-1,1-1 1,-1 0-1,1 1 1,-1-1-1,1 0 1,-1 0-1,1 1 1,0-1-1,-1 0 1,1 0-1,-1 0 1,1 0-1,0 0 1,-1 0-1,1 0 1,-1 0-1,1 0 1,0 0-1,-1 0 1,1 0-1,0 0 1,-1-1-1,1 1 0,-1 0 1,1 0-1,-1-1 1,1 1-1,-1 0 1,1-1-1,-1 1 1,1 0-1,-1-1 1,1 1-1,-1-1 1,1 1-1,-1-1 1,0 1-1,1-1 1,-1 1-1,0-1 1,0 1-1,1-1 1,-1 0-1,0 1 1,0-1-1,0 1 1,0-1-1,0 0 1,0 1-1,1-1 1,-1 1-1,-1-1 0,1-1 1,5-45-3041,-5 43 2389,1-41-3948,-1 2-32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3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7 102 2609,'0'0'8111,"-5"-23"-3627,3 11-5020,2-54 1611,0 90-803,4 46 84,13 78 0,0 5 42,6 415 896,-10-502-1011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4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55 6787,'0'0'5453,"31"-2"-4668,10 0-519,138-14-63,-75 0 862,165-3-1,-268 20-1036,0 1 0,0-1 0,0 0 0,0 1 0,0-1 0,-1 1 0,1-1-1,0 0 1,-1 1 0,0 0 0,1-1 0,-1 1 0,0-1 0,1 1 0,-1-1 0,0 1 0,0 0 0,-1 1-1,2 2 30,3 199 1221,1 9 619,4-175-2464,-4-30-1002,-3-25 437,-2-110-8097,-3 77 3622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4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10293,'0'0'4066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5.0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6851,'0'0'5491,"0"-6"-5305,4-10 3077,40 216-1384,-31-126-920,3-2-1,26 72 0,-38-136-929,-1 0-1,1 1 0,0-2 1,1 1-1,0 0 0,0-1 1,1 0-1,0 0 0,10 9 1,-14-15-24,0 1 1,0-1-1,0 0 1,0 0-1,0 0 1,0 0-1,0 0 1,0 0-1,1 0 1,-1-1-1,0 1 0,1-1 1,-1 1-1,0-1 1,1 0-1,3 0 1,-3-1-12,0 0 0,-1 0 0,1 0 1,0 0-1,0-1 0,-1 1 0,1-1 0,-1 1 0,0-1 1,1 0-1,-1 0 0,0 0 0,0 0 0,0 0 1,0-1-1,2-4 0,8-12-145,0-2 0,-2 1 0,-1-1 0,0-1 0,-2 1 0,0-2 0,6-40 0,10-169-1455,-22 201 1477,-1 30 109,4-26 310,-4 26-266,0 0 0,0 0 0,0 1 0,0-1 0,1 0 0,-1 0 0,0 0 0,1 1 1,-1-1-1,0 0 0,1 1 0,-1-1 0,1 0 0,-1 1 0,1-1 0,-1 0 0,1 1 0,-1-1 1,1 1-1,0-1 0,-1 1 0,1-1 0,0 1 0,0 0 0,-1-1 0,1 1 0,0 0 1,0-1-1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5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4978,'0'0'7521,"-2"6"-5990,5 46-408,9 54 0,1 10 607,-11-59-1286,-2-38-306,0 1 0,1-1 0,1 1 0,1-1 0,11 37 0,-10-73-6001,-4 13 5136,0-37-2805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5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11109,'0'0'3025,"170"-32"-12165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6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6451,'0'0'4909,"2"10"-4490,83 606 6650,-59-377-5774,-22-195-1142,2 0 0,2-1 0,2 1 0,25 64 0,-33-101-136,11 11-42,-11-36-404,-5-91-576,1 26-592,8-86-1,-5 164 1597,0 0 0,0 0 0,1 0 0,0 0-1,0 0 1,0 0 0,0 0 0,1 1-1,0-1 1,0 1 0,0 0 0,0 0 0,1 0-1,-1 0 1,1 0 0,0 1 0,0 0 0,1 0-1,-1 0 1,1 0 0,-1 1 0,1-1-1,0 1 1,0 1 0,0-1 0,0 0 0,0 1-1,0 0 1,0 1 0,1-1 0,-1 1-1,0 0 1,0 0 0,1 0 0,-1 1 0,0 0-1,0 0 1,0 0 0,0 1 0,0 0 0,0 0-1,0 0 1,0 0 0,-1 1 0,5 3-1,0 2 136,0 1-1,-1 0 0,-1 1 0,0-1 0,0 2 0,0-1 0,-2 1 1,1 0-1,4 14 0,1 5 110,-2 0-1,8 43 1,-11-42 119,-1 0 0,-2 1 0,-2 45 0,-1-68-340,0 0 0,-1 0 0,0 0-1,-1 0 1,0 0 0,0 0 0,-1-1 0,0 1 0,0-1 0,-1 0-1,-1 0 1,1 0 0,-1-1 0,0 1 0,-1-1 0,-10 10 0,14-15-75,0 0 0,0 0 1,0 0-1,-1 0 0,1-1 1,-1 1-1,1-1 0,-1 0 1,1 0-1,-1 1 0,0-2 1,1 1-1,-1 0 0,0-1 1,0 1-1,0-1 0,0 0 1,1 0-1,-1 0 0,0 0 1,0 0-1,0-1 1,0 1-1,1-1 0,-1 0 1,0 0-1,0 0 0,1 0 1,-1 0-1,1-1 0,-1 1 1,1-1-1,-5-3 0,2-1-278,0 1-1,0-1 0,1 0 1,-1 0-1,1 0 0,0-1 0,1 0 1,0 1-1,0-1 0,0 0 1,-2-14-1,-2-32-3379,6 1-4613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7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155 111 3394,'0'0'4663,"15"-16"-3689,48-49-35,-60 62-844,1 0 0,-1 1 1,1-1-1,-1 0 0,1 1 0,0 0 0,0 0 1,0 0-1,0 1 0,0-1 0,0 1 0,1 0 1,-1 0-1,0 0 0,1 1 0,-1 0 1,1-1-1,-1 2 0,0-1 0,8 1 0,7 1 384,-17-2-435,-1 0-1,1 1 1,-1 0-1,1-1 1,-1 1-1,0 0 1,1-1-1,-1 1 1,0 0-1,0 0 1,1 0-1,-1 0 1,0 0-1,0 0 1,0 1-1,0-1 1,0 0-1,0 0 1,-1 1-1,1-1 1,0 0-1,-1 1 1,1-1-1,-1 1 1,1 1 0,11 47 634,-10-40-415,35 251 2474,-16-87-1330,-21-174-1407,7 30 291,-7-29-290,0-1 0,0 1 1,0-1-1,0 1 1,0-1-1,0 1 0,0-1 1,0 0-1,0 1 1,1-1-1,-1 1 0,0-1 1,0 1-1,0-1 0,1 0 1,-1 1-1,0-1 1,1 1-1,-1-1 0,0 0 1,1 1-1,-1-1 0,1 0 1,-1 1-1,0-1 1,1 0-1,-1 0 0,1 0 1,-1 1-1,1-1 0,-1 0 1,1 0-1,-1 0 1,0 0-1,1 0 0,-1 0 1,1 0-1,-1 0 0,1 0 1,-1 0-1,1 0 1,-1 0-1,1 0 0,-1 0 1,1 0-1,-1-1 1,1 1-1,-1 0 0,1 0 1,-1-1-1,1 1 0,0-5-29,0 0 0,0 1 0,-1-1 0,1 0 0,-1 0 0,0 0 0,0 1 0,-2-9 0,1 0-114,1 1 29,-2 0 1,1 0 0,-1 1-1,-1-1 1,0 1 0,0 0-1,-1 0 1,-1 0 0,0 0-1,0 1 1,-1 0 0,-1 0-1,1 0 1,-2 1 0,1 0-1,-11-9 1,9 9 35,-1 0-1,0 1 1,0 1 0,-1 0 0,0 0-1,0 1 1,-1 0 0,1 1 0,-1 0 0,0 1-1,-1 1 1,1-1 0,-1 2 0,-21-2-1,24 3 59,0 1-1,1 0 0,-1 1 1,0 0-1,1 1 0,-1 0 1,1 0-1,-15 6 0,18-5 65,0 0 0,1 1-1,-1-1 1,1 1 0,0 0-1,0 1 1,0-1 0,1 1-1,0 0 1,0 0 0,0 1-1,0-1 1,-4 11 0,4-8 63,1-1 0,0 1 1,0 0-1,1 0 0,0 0 1,0 0-1,1 0 1,0 0-1,0 1 0,1 10 1,0-15-86,1-1-1,-1 1 1,1-1 0,-1 0 0,1 1 0,0-1 0,0 0-1,1 1 1,-1-1 0,1 0 0,0 0 0,-1 0 0,1 0 0,0-1-1,1 1 1,-1 0 0,0-1 0,1 0 0,0 1 0,-1-1-1,1 0 1,0 0 0,0-1 0,0 1 0,0 0 0,4 0 0,6 2-15,0-1 1,0 0-1,0-1 1,0-1 0,1 0-1,-1-1 1,0 0 0,1-1-1,-1 0 1,0-1 0,0-1-1,0 0 1,0-1 0,13-5-1,-15 4-741,1 0-1,-1-1 1,0 0-1,-1-1 0,0 0 1,0-1-1,0 0 1,-1 0-1,11-13 1,8-19-9883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2.6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6675,'0'0'4399,"0"27"-3371,0 181 1269,10-36 391,-7-147-2363,1-1 0,1-1-1,2 1 1,0-1 0,11 25-1,-11-40-67,-3-13-69,-1-17-134,-5-46-724,0 19-279,6-66 1,-3 103 721,1-1 1,0 1-1,0 0 1,2 0-1,-1 1 1,1-1 0,1 1-1,0-1 1,1 2-1,11-18 1,-13 24 222,-1 1-1,1 0 1,-1 0 0,1 0-1,0 0 1,0 1 0,0-1-1,1 1 1,-1 0-1,0 0 1,6-1 0,-8 2 27,1 0 0,-1 1 0,0-1 0,1 1-1,-1-1 1,0 1 0,1 0 0,-1 0 0,0 0 0,1 0 0,-1 1 0,0-1 0,0 0 0,1 1 0,-1 0 0,0-1 0,0 1 0,1 0 0,-1 0 0,0 0 0,0 1-1,0-1 1,0 0 0,-1 1 0,3 2 0,2 4 110,-1 0-1,0 0 1,-1 1-1,0 0 0,0 0 1,-1 0-1,3 11 1,13 73 1094,-16-75-1041,5 33 180,-2 0-1,-1 56 1,-5-125-6948,0-13-16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6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7732,'0'0'7272,"1"-10"-7042,1 7 770,4 37-433,-2 2 0,-1-1 0,-2 36 0,1 3 663,-1-33-841,-1-14-103,1 1 0,1-1 0,2 0 0,0 0-1,2 0 1,15 46 0,-20-71-285,-1-1-1,1 1 0,0 0 1,-1-1-1,1 1 1,0-1-1,0 1 0,0-1 1,0 1-1,0-1 1,1 0-1,-1 1 1,0-1-1,0 0 0,1 0 1,-1 0-1,1 0 1,-1 0-1,1 0 0,2 1 1,-3-3-10,0 1 1,0 0-1,0-1 1,-1 1-1,1-1 1,0 1-1,0-1 1,0 1-1,0-1 1,0 0-1,-1 1 0,1-1 1,0 0-1,0 0 1,-1 0-1,1 1 1,-1-1-1,1 0 1,-1 0-1,1 0 1,-1 0-1,1 0 1,-1-2-1,5-11-61,-1 1-1,-1-1 1,2-22 0,2-131-1239,-7 116 688,2 0 0,10-63-1,-11 110 626,-1 1 0,1-1 0,0 1 0,0-1-1,0 1 1,0-1 0,1 1 0,-1 0 0,1-1-1,0 1 1,0 0 0,0 0 0,0 0 0,1 0-1,-1 1 1,1-1 0,-1 1 0,1-1 0,0 1-1,0 0 1,6-3 0,1 2 173,-1 1 1,1 0 0,-1 0-1,1 1 1,0 1-1,18 0 1,-26 0-149,109 4 697,-55-1-1750,0-1-4099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7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226 124 3330,'0'0'9927,"-1"-33"-5621,-2 27-4318,1 1 1,-1-1 0,0 1-1,-1 0 1,1 0 0,-1 0-1,0 0 1,-1 1-1,1 0 1,-1 0 0,1 0-1,-1 0 1,-1 1 0,1 0-1,0 0 1,-1 0-1,1 0 1,-1 1 0,0 0-1,0 0 1,0 1 0,-8-2-1,5 2-139,-24-2 441,32 4-279,0-1 0,0 1 0,0-1-1,-1 1 1,1 0 0,0-1 0,0 1-1,0 0 1,0 0 0,0 0 0,0 0-1,0 0 1,1 0 0,-1 0 0,0 0 0,0 0-1,1 0 1,-1 0 0,1 0 0,-1 1-1,1-1 1,-1 0 0,1 2 0,-15 57 501,3 0-1,2 0 1,3 1 0,3 0 0,4 83 0,1-140-512,-1 1 0,1-1 0,0 0 0,0 1 0,0-1 1,0 0-1,1 0 0,0 0 0,0 0 0,0 0 1,0-1-1,0 1 0,1-1 0,0 1 0,0-1 0,0 0 1,0 0-1,0 0 0,0 0 0,1-1 0,-1 1 1,1-1-1,0 0 0,0 0 0,0 0 0,0 0 0,0-1 1,0 0-1,0 0 0,1 0 0,-1 0 0,0-1 1,1 0-1,-1 1 0,0-2 0,1 1 0,-1 0 0,0-1 1,1 0-1,-1 0 0,0 0 0,0 0 0,6-4 1,-4 2-81,-1 0 1,1-1 0,-1 0-1,0 0 1,0-1 0,-1 0-1,1 1 1,-1-1 0,0-1-1,0 1 1,-1-1 0,1 1-1,-1-1 1,0 0 0,-1 0-1,3-10 1,4-10-420,-2-1-1,7-42 1,-7 7-210,-3-113-1,-5 114 990,1 60-222,1 1 1,-1 0-1,0 0 1,1-1-1,-1 1 1,1 0-1,-1 0 1,0 0 0,1 0-1,-1 0 1,1 0-1,-1 0 1,0 0-1,1-1 1,-1 1-1,1 1 1,-1-1-1,1 0 1,-1 0-1,0 0 1,1 0 0,-1 0-1,1 0 1,-1 0-1,0 0 1,1 1-1,-1-1 1,0 0-1,1 0 1,-1 1-1,0-1 1,1 0-1,-1 1 1,4 7 46,0 0-1,-1 0 1,0 0 0,-1 0 0,0 0 0,0 1-1,-1-1 1,0 1 0,0 13 0,2 9 87,7 58 441,12 76-137,-18-143-511,1-1-1,2 0 0,0 0 1,1 0-1,15 27 1,-20-43-69,0-1 0,0 1-1,0-1 1,0 0 0,1 0 0,-1 0 0,1 0 0,0 0 0,0-1 0,7 4 0,-8-5-292,0-1-1,0 0 1,0 0 0,0 0 0,0 0-1,0 0 1,0-1 0,0 1 0,0-1-1,0 0 1,6 0 0,-8 0 215,-1 0 0,1 0 0,0 0 0,0 0 0,0-1 1,0 1-1,-1 0 0,1 0 0,0-1 0,0 1 0,0-1 0,-1 1 0,1 0 1,0-1-1,-1 1 0,1-1 0,0 0 0,-1 1 0,2-2 0,11-27-3883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7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5843,'0'0'8436,"5"35"-7052,34 250 412,-21 137 1103,-10-120-2808,-8-286-2584,-8-42-3385,-9-22-774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8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12502,'0'0'4532,"29"10"-4267,7 2-247,5 2 37,80 15 0,-109-27-61,1 0 1,-1 2 0,0-1 0,0 2 0,-1-1 0,1 2-1,-1-1 1,0 2 0,-1-1 0,12 10 0,-16-10 38,1 1 0,-1 0 0,0 0 0,-1 1 0,0-1 0,0 1-1,-1 0 1,1 1 0,-2-1 0,1 1 0,-1 0 0,-1-1 0,0 1 0,2 13 0,0 17 729,-1 69 0,-5-80-491,2 1 1,2 0 0,0-1-1,2 1 1,8 30 0,-10-54-268,0 0 0,0 0 0,1-1 0,-1 1 1,1 0-1,0-1 0,0 0 0,1 1 1,0-2-1,-1 1 0,7 5 0,-8-8-51,0 1 0,0-1 0,0 0 0,0 1 0,0-1 0,0 0 0,0 0 0,1-1 0,-1 1 0,0 0 0,1-1 1,-1 1-1,1-1 0,-1 0 0,0 0 0,1 0 0,-1 0 0,1 0 0,-1 0 0,1-1 0,-1 1 0,0-1 0,1 0 0,-1 1 0,0-1 0,0 0 0,4-3 0,-1 0-41,0 0 0,-1-1 0,1 1 0,-1-1 1,0 0-1,0-1 0,-1 1 0,1-1 0,-1 0 0,3-9 0,23-66-1752,-20 40 1183,-1 0-1,-3 0 1,-1 0-1,-3-79 1,-1 90-65,0 20 815,0 0 1,-1 1-1,0-1 1,-1 1-1,0 0 1,0-1 0,-1 1-1,0 0 1,-1 0-1,0 1 1,0-1-1,-1 1 1,0 0 0,-9-12-1,8 14 63,0 1 0,0-1-1,0 1 1,0 1 0,-1-1 0,0 1-1,0 0 1,0 0 0,0 1 0,-1 0-1,1 0 1,-1 1 0,0 0 0,0 0 0,1 1-1,-1 0 1,-16 0 0,-46 1-5609,47 0 1478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08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7283,'0'0'6193,"14"35"-4022,-2-5-1596,6 10 183,-3 1 0,-1 0 0,15 82 0,-13 9 946,11 59 52,-26-185-1702,-1-3-30,0-1 1,1 1-1,-1 0 0,1-1 1,0 1-1,0-1 0,0 1 1,0-1-1,0 1 0,0-1 0,1 0 1,-1 0-1,1 0 0,-1 0 1,1 0-1,3 3 0,-5-5-23,1 0 0,-1 0-1,0 0 1,1-1 0,-1 1-1,0 0 1,0 0 0,1-1-1,-1 1 1,0 0 0,0-1-1,1 1 1,-1 0-1,0-1 1,0 1 0,0 0-1,0-1 1,0 1 0,0 0-1,1-1 1,-1 1 0,0-1-1,0 1 1,0 0 0,0-1-1,0 1 1,0 0 0,0-1-1,-1 1 1,1 0 0,0-1-1,0 1 1,0-1 0,0-5-5,2-182-1133,7-75-1877,-8 252 2991,0 1-1,1-1 1,0 0 0,1 1 0,1-1 0,-1 1-1,2 0 1,-1 0 0,1 0 0,9-12 0,-10 17 78,0 1 0,1-1 1,-1 1-1,1 0 1,0 0-1,0 0 1,0 1-1,1-1 1,-1 1-1,1 1 0,0-1 1,0 1-1,0 0 1,0 0-1,0 1 1,0 0-1,0 0 1,1 0-1,5 1 0,5-1 17,-1 0 1,0 2-1,1 0 0,-1 0 0,0 2 0,0 0 0,0 1 0,0 1 0,23 9 0,13 7-3167,-32-15-1707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6.3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302 112 4098,'0'0'3004,"-5"-6"-2332,-2-1-201,0 0 0,-1 1 0,1 0 1,-1 0-1,0 1 0,-9-5 0,9 7-304,0 0 1,0 0 0,0 1-1,0 0 1,0 0-1,0 1 1,0 0 0,-10 1-1,-68 4 336,84-3-465,-1 0 0,0 0 0,0 0 0,0 0 0,0 1 0,1 0 0,-1-1-1,1 1 1,-1 0 0,1 0 0,0 0 0,0 1 0,0-1 0,0 1 0,0-1 0,0 1-1,1-1 1,-1 1 0,1 0 0,0 0 0,0 0 0,0 0 0,0 0 0,0 0-1,1 0 1,-1 4 0,-3 12 242,2 1-1,-2 32 1,4-50-245,-2 52 502,0-22-124,1 0-1,1 0 0,2 0 0,7 40 1,-8-66-392,1 0 0,0-1 0,0 1 0,0-1 0,0 1 0,1-1 1,0 0-1,0 0 0,0 0 0,1-1 0,-1 1 0,1-1 0,0 1 0,1-1 0,-1-1 1,1 1-1,7 4 0,-4-4-20,1 0 1,0-1-1,0 0 1,0 0-1,1-1 1,-1 0-1,1-1 1,-1 0-1,18-1 1,-22 0-8,0-1 1,0 0-1,-1 0 0,1-1 1,-1 1-1,1-1 1,-1 0-1,1-1 1,-1 1-1,0-1 1,0 1-1,0-1 1,-1 0-1,1-1 1,-1 1-1,1-1 1,-1 1-1,0-1 1,-1 0-1,1 0 1,-1 0-1,1-1 0,-1 1 1,2-6-1,5-12-281,-1 0 1,-1-1-1,7-37 0,40-308-2272,-56 416 3695,4 48-1,-1-8-231,-1-43-583,1 0 1,2 0-1,2 0 0,2 0 0,2-1 1,18 52-1,-10-70-563,-16-25 195,-1-1 0,1 0 0,-1 1 0,1-1 1,-1 0-1,1 0 0,-1 1 0,1-1 0,-1 0 0,1 0 1,0 0-1,-1 0 0,1 0 0,-1 0 0,1 0 0,-1 0 1,1 0-1,0 0 0,-1 0 0,1 0 0,-1 0 1,1-1-1,-1 1 0,1 0 0,-1 0 0,1-1 0,-1 1 1,1 0-1,-1-1 0,1 1 0,-1 0 0,1-1 0,-1 1 1,0 0-1,1-1 0,-1 1 0,0-1 0,1 1 1,-1-1-1,0 1 0,1-1 0,-1 1 0,0-1 0,0 0 1,0 1-1,0-1 0,0 1 0,0-1 0,1 1 1,-1-1-1,0 0 0,-1 0 0,30-101-7826,-16 62 1702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6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242 1 7171,'0'0'6406,"-22"-1"-6235,-73 2-6,90-1-103,-1 1-1,0 0 1,0 1 0,1-1-1,-1 1 1,0 0-1,1 0 1,0 1 0,-1 0-1,1 0 1,0 0-1,1 0 1,-1 1 0,0 0-1,1 0 1,0 0 0,0 0-1,0 1 1,1-1-1,-1 1 1,1 0 0,0 0-1,1 1 1,-1-1 0,1 0-1,0 1 1,0 0-1,1-1 1,0 1 0,-1 7-1,1-6-71,2-1-1,-1 1 0,1-1 1,0 1-1,0-1 1,1 1-1,-1-1 0,2 0 1,-1 1-1,1-1 0,3 5 1,2 1-6,2 0 1,-1 0-1,21 18 1,-17-18 52,9 9-8,-1 0-1,31 42 1,-47-56-64,0 1-1,-1 0 1,0 0-1,0 0 1,0 1-1,-1-1 1,-1 1-1,1 0 1,-1-1-1,-1 1 1,0 0-1,0 1 1,-1 10-1,0-16 8,-1 0-1,0-1 0,0 1 0,-1-1 1,1 1-1,0-1 0,-1 1 0,0-1 1,0 0-1,0 0 0,0 0 0,-1 0 1,1 0-1,-1-1 0,0 1 1,1-1-1,-1 1 0,0-1 0,0 0 1,-1 0-1,1 0 0,0-1 0,-1 1 1,1-1-1,-1 0 0,-5 1 0,-6 2-334,0 0 1,-1-1-1,0-1 0,-31 1 0,47-3 245,-1-1 0,0 1 1,1 0-1,-1 0 0,0-1 1,1 1-1,-1 0 0,0-1 0,1 1 1,-1 0-1,1-1 0,-1 1 1,1-1-1,-1 1 0,1-1 1,-1 1-1,1-1 0,-1 0 0,1 1 1,0-1-1,-1 1 0,1-1 1,0 0-1,0 1 0,-1-1 1,1 0-1,0 0 0,0 1 0,0-1 1,0 0-1,0 1 0,0-1 1,0 0-1,0 1 0,0-1 1,0 0-1,0 0 0,1 1 0,-1-1 1,1-1-1,-1-5-797,0-29-2108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7.1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9 9668,'0'0'4202,"-1"-1"-3903,-3-5 331,3 4-385,2 6-47,5 26 110,15 44 0,-10-40 239,8 42 0,-3 32 554,2 126 1,-16 111-404,-3-194-1222,1-153-1024,0-13 287,-1 1 0,0-1-1,-2 1 1,1 0-1,-7-18 1,-7-24-2021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7.5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1761,'0'0'12245,"196"0"-10852,-122 0-1297,6 0-80,-9 0-32,-4 0-2033,-9 0-688,-13 0-417,-16 0-1888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8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262 177 3025,'0'0'8145,"0"-5"-7552,2-7-163,0 1 0,1 0 0,0 0 0,8-18 0,-10 25-291,0 2-84,-1 1-1,0-1 1,0 1 0,0-1 0,0 0 0,0 1 0,0-1-1,-1 0 1,1 1 0,0-1 0,-1 1 0,1-1-1,-1 1 1,0-1 0,1 1 0,-1-1 0,0 1 0,0 0-1,0-1 1,0 1 0,0 0 0,0 0 0,0 0 0,0 0-1,-1 0 1,1 0 0,0 0 0,-3-1 0,-48-26 270,39 22-351,3 3 75,1-1 0,-1 1 1,1 1-1,-1 0 0,0 0 1,0 1-1,1 0 0,-1 1 1,0 0-1,0 0 1,-13 3-1,21-2-37,0 0 1,0 0-1,1 1 1,-1-1-1,0 0 0,0 1 1,1-1-1,-1 1 1,1 0-1,-1-1 1,1 1-1,0 0 0,-1 0 1,1 0-1,0 0 1,0 0-1,-1 3 0,-14 39 197,8-10 261,2 0-1,1-1 1,2 2-1,1-1 1,3 34-1,-1-39-66,0-22-356,0 0-1,0 0 0,1 0 0,0 0 1,0 0-1,1-1 0,0 1 0,0 0 1,1-1-1,-1 1 0,1-1 0,1 0 1,4 7-1,-4-9-40,-1 0-1,1 0 1,0-1 0,0 1-1,1-1 1,-1 0 0,1 0-1,0-1 1,-1 1 0,1-1-1,0 0 1,0 0 0,1-1-1,-1 1 1,0-1 0,0-1-1,11 2 1,-6-2-36,0 0 1,0 0-1,0-1 1,0 0-1,0-1 0,0 0 1,-1 0-1,1-1 1,-1 0-1,1-1 0,-1 0 1,0-1-1,-1 0 1,1 0-1,-1-1 0,0 0 1,13-13-1,-11 9-54,-1-1-1,0 0 0,-1-1 1,0 0-1,-1 0 1,0-1-1,-1 0 0,-1 0 1,0 0-1,-1-1 0,0 0 1,2-15-1,-2-7 6,0-73 0,-4 84 613,0 83-315,16 102 0,-13-136-204,2-1 1,1 0 0,0 0-1,2-1 1,1 0 0,0 0 0,19 29-1,-27-48-143,1 0-1,0 0 1,0-1-1,1 1 1,-1-1-1,0 1 1,1-1-1,0 0 1,-1 0-1,1 0 1,0 0-1,0 0 1,0-1-1,0 1 1,0-1-1,1 0 1,-1 0 0,0 0-1,1 0 1,-1-1-1,0 1 1,1-1-1,-1 0 1,6 0-1,-8 0-119,0-1-1,0 1 0,0 0 1,0 0-1,1-1 0,-1 1 1,0 0-1,0-1 0,0 1 1,0-1-1,0 1 1,0-1-1,0 0 0,0 1 1,0-1-1,0 0 0,-1 0 1,1 0-1,0 0 1,0 1-1,-1-1 0,1 0 1,-1 0-1,1 0 0,0-1 1,-1 1-1,0 0 0,1 0 1,-1 0-1,1-2 1,-1 1-78,13-36-4636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3.3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291 125 7796,'0'0'2505,"-6"-9"-1932,-4-6-123,-1 1-1,-1 1 0,-18-17 0,26 25-380,0 1 0,-1 0 0,0 1 0,1-1-1,-2 1 1,1 0 0,0 0 0,0 1 0,-1-1-1,0 1 1,1 0 0,-1 1 0,0 0 0,0-1-1,0 2 1,-9-1 0,13 1-59,0 1 0,0 0 1,0 0-1,0 0 0,0 0 0,0 0 1,0 0-1,0 1 0,0-1 0,0 0 1,1 1-1,-1 0 0,1-1 0,-1 1 1,1 0-1,0 0 0,-1 0 0,1 0 1,-1 3-1,-19 47 257,17-41-171,-10 28 392,2 1 0,1 0 0,3 1-1,1 0 1,-2 77 0,8-116-479,1 1 0,0-1 0,0 1-1,0-1 1,0 0 0,1 1 0,-1-1 0,1 1 0,-1-1 0,1 0-1,0 0 1,0 1 0,0-1 0,0 0 0,1 0 0,-1 0 0,0 0-1,1 0 1,-1 0 0,1 0 0,3 2 0,-1-2-9,0 0 0,0-1 0,0 0 1,0 0-1,0 0 0,0 0 0,0-1 0,0 1 1,0-1-1,0 0 0,0 0 0,6-1 0,-2-1-22,0 0-1,-1 0 0,1-1 1,0 0-1,-1 0 1,0 0-1,1-1 0,-1 0 1,-1-1-1,1 0 0,-1 0 1,0 0-1,0 0 0,0-1 1,-1 0-1,0-1 1,0 1-1,6-12 0,-1 2-208,-1 0-1,0-1 0,-2 1 0,0-2 1,0 1-1,-2-1 0,4-20 1,-5 6-108,-2 1 0,-1-33-1,-1 54 355,0 9 20,1 0 0,-1 0 0,0 0 0,0 0 0,0 0 0,0 0 0,0 0 0,0 0 0,0 0 0,0 0 1,0 1-1,0-1 0,-1 0 0,1 0 0,0 0 0,-1 0 0,1 0 0,0 0 0,-1 0 0,1 1 0,-1-1 0,0 0 1,1 0-1,-1 1 0,0-1 0,1 0 0,-1 1 0,0-1 0,0 0 0,1 1 0,-1-1 0,0 1 0,0 0 1,0-1-1,0 1 0,0 0 0,0-1 0,0 1 0,0 0 0,0 0 0,0 0 0,1 0 0,-1 0 0,0 0 1,-2 0-1,2 1-13,1 0 1,-1 0 0,0 0 0,1 0 0,-1 0 0,1 0 0,-1 0 0,1 0 0,-1 0 0,1 0-1,0 0 1,-1 0 0,1 0 0,0 0 0,0 0 0,0 0 0,0 1 0,0-1 0,0 2 0,0 32 99,0-30-65,0 28 134,-1 15 52,2 0 0,2-1 0,14 71 0,0-29-24,-4 1 0,-4 1 0,-4 127-1,-4-213-200,-2 0 0,1 0 0,0 0 0,-1 0 0,0 0 0,0 0 0,-1 0 0,1 0-1,-1 0 1,0-1 0,0 1 0,-1 0 0,-5 8 0,5-11-24,0 1 0,0 0 0,0-1 0,0 1 1,0-1-1,-1 0 0,1 0 0,-1 0 0,1-1 0,-1 1 0,0-1 0,1 0 0,-1 0 1,0 0-1,0 0 0,0-1 0,0 1 0,-7-1 0,7 0-70,-1 0 1,0 0-1,0-1 0,1 1 0,-1-1 0,0 0 0,1 0 0,-1 0 1,1-1-1,-1 1 0,1-1 0,-5-3 0,6 2-63,0 0 0,0 0 0,0 0 0,1 0 0,-1 0 0,1-1 0,0 1 0,0-1 0,0 0 0,0 1 0,1-1 0,-1 0 0,1 0 0,-1-8 0,-2-9-1087,2-1-1,0 1 1,2-26-1,0 38 603,0-60-5192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8.6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 7459,'0'0'6507,"-2"-4"-6331,-2 5 401,1 11-83,0 38 346,3 64 966,7-10-256,35 175 1,-15-127-901,-21-112-581,-1 0-43,2-1 1,20 65 0,-27-104-31,0 1 0,0-1-1,0 1 1,0-1-1,0 1 1,1-1 0,-1 1-1,0-1 1,0 1 0,0-1-1,0 1 1,1-1-1,-1 0 1,0 1 0,0-1-1,1 1 1,-1-1 0,0 0-1,1 1 1,-1-1-1,1 0 1,-1 1 0,0-1-1,1 0 1,-1 0 0,1 1-1,-1-1 1,1 0-1,-1 0 1,1 0 0,-1 1-1,1-1 1,-1 0 0,1 0-1,5-7-130,-6 6 106,14-27-321,-2-1 1,-1-1-1,10-43 0,4-9-490,-20 67 660,-1 1 69,1 0 0,1 1 0,0-1 0,13-20 0,-17 31 153,0 0-1,0 0 1,1 0 0,0 1 0,-1-1-1,1 0 1,0 1 0,0 0-1,1 0 1,-1 0 0,0 0 0,1 0-1,-1 1 1,1-1 0,-1 1 0,1 0-1,0 0 1,0 0 0,-1 1-1,1 0 1,0-1 0,7 2 0,-8 0-18,1 0 1,-1 0-1,0 1 1,1-1-1,-1 1 1,0 0 0,0 0-1,0 0 1,0 1-1,0-1 1,-1 1 0,1-1-1,-1 1 1,0 0-1,1 0 1,-1 0 0,0 0-1,-1 0 1,1 1-1,-1-1 1,2 5-1,6 12 166,-2 1 0,7 25-1,-9-21-69,-1-1 0,-1 1 0,-1 0-1,-1 0 1,-1 0 0,-1 0-1,-6 31 1,6-50-120,-1 1-1,0-1 1,-1 1-1,1-1 1,-1 0 0,-1 0-1,1 0 1,-1 0-1,0-1 1,0 1-1,0-1 1,-1 0-1,0 0 1,0-1 0,0 1-1,-1-1 1,-10 6-1,6-5-97,-1 0-1,1-1 1,-1 0-1,0 0 1,0-1 0,0-1-1,0 0 1,0-1-1,-21 1 1,29-2-7,-1 0 0,1-1 1,0 1-1,0-1 0,0 0 1,0 0-1,0 0 1,0 0-1,0-1 0,0 1 1,0-1-1,1 1 0,-1-1 1,1 0-1,-1 0 0,1 0 1,0-1-1,-1 1 0,1 0 1,1-1-1,-1 0 1,0 1-1,0-1 0,-2-5 1,0-2-602,1 1 0,0-1 0,0 0 0,1 0 0,0 0 0,-1-19 0,2-25-6428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9.0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2 9780,'0'0'6233,"-2"-2"-5644,1 12-543,64 334 4190,-25 42-2438,-1-12-1456,-34-485-13089,-3 64 4759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9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0 350 11125,'0'0'5144,"34"-21"-5046,110-72-60,-130 84-37,-1 0 0,0-1 0,0-1-1,-1 0 1,0-1 0,16-21 0,-24 27 59,0-1 1,-1 1-1,0-1 0,0 0 0,0 1 1,-1-1-1,0 0 0,-1-1 1,1 1-1,-1 0 0,-1 0 0,1-10 1,-1 15-3,0 0 1,0 0 0,-1 1 0,1-1 0,0 0 0,-1 0 0,1 1-1,-1-1 1,0 0 0,1 1 0,-1-1 0,0 1 0,0-1 0,0 1-1,0-1 1,0 1 0,-1 0 0,1-1 0,0 1 0,0 0 0,-1 0 0,1 0-1,-1 0 1,1 0 0,-1 0 0,0 1 0,1-1 0,-1 0 0,0 1-1,1-1 1,-1 1 0,0 0 0,0-1 0,1 1 0,-1 0 0,0 0-1,0 0 1,1 0 0,-4 1 0,1 0-22,0-1-1,0 1 0,0-1 1,0 1-1,1 1 1,-1-1-1,0 0 1,1 1-1,-1 0 0,1 0 1,-1 0-1,1 0 1,0 0-1,0 1 1,0-1-1,0 1 0,0 0 1,-3 5-1,-5 13 54,2 1-1,0-1 0,2 2 0,0-1 1,1 1-1,1 0 0,-2 32 1,3-2 107,2-1 1,7 69 0,-5-114-221,1 0 1,0 0 0,0 0 0,1 0 0,0 0-1,0 0 1,1-1 0,-1 1 0,1-1 0,1 1 0,0-1-1,-1 0 1,2-1 0,-1 1 0,1-1 0,0 1 0,0-1-1,0-1 1,0 1 0,1-1 0,0 0 0,0 0-1,0-1 1,1 0 0,-1 0 0,1 0 0,0-1 0,-1 0-1,1 0 1,0 0 0,9 0 0,-1-1-555,-1 0 1,1 0 0,15-3-1,-25 2 118,0-1 1,0 0-1,-1 0 0,1 0 0,0-1 0,0 1 0,-1-1 1,1-1-1,-1 1 0,0 0 0,0-1 0,5-4 0,17-21-9932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2.6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35 8676,'0'0'7265,"-2"0"-5254,11 0-1325,141 0-121,666 26-84,-768-18-185,-46-8-419,-1 1-1,0-1 1,0 0 0,0 0-1,0 0 1,0 0 0,0 0-1,0 0 1,0 0 0,1-1 0,-1 1-1,0 0 1,0-1 0,0 1-1,0 0 1,0-1 0,0 1 0,0-1-1,0 0 1,0 1 0,-1-1-1,1 0 1,0 0 0,0 1 0,0-1-1,-1 0 1,1 0 0,0 0-1,-1 0 1,2-2 0,16-33-7567,-14 18 4504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1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168 1 9268,'0'0'5958,"10"14"-5660,2 0-251,40 59 98,-47-65-121,0 0 0,-1 0 0,0 0 0,-1 0 0,1 1 0,-2-1 0,1 1 1,2 17-1,-4-19 31,-1-1 0,1 1 0,-1 0 0,0-1 0,-1 1 0,1-1 0,-1 1 0,-1-1 0,1 1 0,-1-1 0,0 0 0,0 0 0,-1 0 0,0 0 0,0 0 1,0 0-1,-1-1 0,0 0 0,0 1 0,0-1 0,-10 8 0,-55 35 93,41-30 166,-38 32 1,60-44-824,0-1 1,0 1-1,0 0 1,1 1-1,0-1 1,0 1-1,1 0 1,0 0-1,0 1 1,1-1-1,-3 9 1,4 6-8366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0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6563,'0'0'4930,"1"0"-4780,-1 1 0,1-1 1,0 0-1,-1 1 0,1-1 0,0 1 0,-1-1 0,1 1 0,0-1 0,-1 1 0,1-1 0,-1 1 0,1 0 1,-1-1-1,1 1 0,-1-1 0,1 1 0,-1 0 0,0 0 0,1-1 0,-1 1 0,0 0 0,0 0 0,0-1 1,0 1-1,1 2 0,19 221 1254,-11 327 1,-4-42-855,-4-495-545,0 1 0,1 0 0,0-1 0,2 1 1,0-1-1,0 0 0,1 0 0,1-1 0,0 1 0,1-1 1,9 13-1,-10-18-8,0-1 0,0 0 0,1 0 0,0 0 0,1-1 0,0 0 0,0 0 0,0-1 0,0 0 0,1 0 0,0-1 0,0 0 0,0-1 0,0 0 0,1 0 0,-1-1 0,14 1 0,27 1-75,0-3 0,0-1 0,1-3 1,-1-2-1,-1-3 0,80-21 0,31-1-103,-34 8-1462,-45 1-2880,-64 14 1250,-1-1-2306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1.4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7 3410,'0'0'6512,"-6"-1"-4351,-17-3-1123,17 3 752,10 4-952,79 56-248,-28-19-398,65 36-1,-78-56-166,-30-16-52,0 1 0,0 1 0,-1 0 0,0 1 0,0 0 0,0 0 0,-1 1 0,14 15 0,-23-22 9,0 1 1,0-1-1,-1 1 1,1 0-1,0 0 1,-1-1-1,0 1 1,1 0-1,-1 0 1,0 0-1,0-1 1,0 1 0,0 0-1,0 0 1,0 0-1,-1 0 1,1-1-1,0 1 1,-1 0-1,0 0 1,-1 2-1,-22 33-302,-182 168 400,188-180-1511,18-25 1365,0 0 0,-1 1-1,1-1 1,0 0 0,-1 1 0,1-1-1,0 1 1,-1-1 0,1 0 0,0 1 0,0-1-1,0 1 1,-1-1 0,1 1 0,0-1 0,0 0-1,0 1 1,0-1 0,0 1 0,0-1-1,0 1 1,0-1 0,0 1 0,0-1 0,0 1-1,0-1 1,0 1 0,1-1 0,-1 1 0,0-1-1,0 0 1,0 1 0,1-1 0,-1 1-1,0-1 1,0 0 0,1 1 0,-1-1 0,0 0-1,1 1 1,-1-1 0,0 0 0,1 1 0,-1-1-1,1 0 1,-1 0 0,1 0 0,-1 1-1,0-1 1,1 0 0,-1 0 0,1 0 0,-1 0-1,1 0 1,-1 0 0,1 0 0,0 0 0,32 0-5051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6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 4290,'0'0'7547,"-1"0"-7428,0 0 0,1 0 0,-1 0 0,1 0-1,-1 0 1,1 0 0,-1 0 0,1 1 0,-1-1-1,1 0 1,-1 0 0,1 1 0,-1-1 0,1 0-1,-1 0 1,1 1 0,0-1 0,-1 1 0,1-1-1,-1 0 1,1 1 0,0-1 0,0 1 0,-1-1 0,1 1-1,0-1 1,0 1 0,-1-1 0,1 1 0,0-1-1,0 2 1,12 373 2122,2 362-1190,-13-315-1059,-1-369 27,2-1 0,3 1-1,19 85 1,-20-122-26,1-1 1,1 0-1,0-1 1,1 1 0,1-1-1,0-1 1,11 15-1,-12-20-11,0 0 0,0-1 1,1 1-1,0-1 0,0-1 0,1 0 0,0 0 0,0-1 0,0 0 0,1 0 0,18 5 0,1-3-105,0-2-1,0 0 1,1-3-1,-1 0 1,45-4 0,-15 1-89,73-3-2221,-1-7 0,225-47-1,-345 56 2002,1-1 0,-1 0 0,1-1 0,-1 0-1,0-1 1,-1 0 0,1-1 0,-1 0 0,0 0-1,0-1 1,8-9 0,-5 7-2036,-12 8 1868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7.2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6835,'0'0'4962,"141"194"-4337,-109-127-561,-9-4 192,-14 1 16,-9-9-64,0-6-128,-3-6 608,-29-5-688,-3-9-160,-7-9-192,-3-11-496,3-9-4307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2.4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0 6883,'0'0'3140,"-10"4"2060,40 345-3652,-3-82-655,-20-94-613,16 190 323,-22-352-589,0-2-13,-1-1 0,2 0 0,-1 1 0,1-1 0,1 0 0,5 14 1,-8-22-20,1 0 0,-1-1 0,0 1 0,0 0 0,0 0 1,0 0-1,0-1 0,0 1 0,0 0 0,0 0 0,1 0 1,-1 0-1,0-1 0,0 1 0,0 0 0,0 0 0,1 0 1,-1 0-1,0 0 0,0-1 0,0 1 0,0 0 1,1 0-1,-1 0 0,0 0 0,0 0 0,1 0 0,-1 0 1,0 0-1,0 0 0,0 0 0,1 0 0,-1 0 0,0 0 1,0 0-1,1 0 0,-1 0 0,0 0 0,0 0 0,0 0 1,1 0-1,-1 0 0,0 1 0,0-1 0,0 0 1,1 0-1,-1 0 0,0 0 0,0 0 0,0 1 0,0-1 1,1 0-1,-1 0 0,0 0 0,0 0 0,0 1 0,0-1 1,0 0-1,0 0 0,0 0 0,0 1 0,0-1 0,1 0 1,-1 0-1,0 1 0,0-1 0,0 0 0,0 1 1,-10-477-3694,10 469 3723,0 1 1,1-1-1,-1 0 1,2 1 0,-1-1-1,1 1 1,0 0 0,0-1-1,5-9 1,-6 14 31,1-1 0,0 1 1,0-1-1,0 1 0,0 0 0,0 0 0,0 0 1,0 0-1,1 0 0,-1 0 0,1 0 0,-1 1 1,1-1-1,0 1 0,0 0 0,-1 0 0,1 0 1,0 0-1,0 0 0,0 1 0,0-1 0,0 1 1,5 0-1,-3 0-16,0 0 1,-1 1 0,1-1-1,0 1 1,0 0 0,0 0-1,-1 1 1,1-1 0,-1 1-1,1 0 1,-1 0 0,0 1-1,1-1 1,-1 1-1,5 4 1,-4-1 0,1 0-1,-1 0 1,0 1-1,-1-1 1,0 1 0,0 0-1,0 0 1,-1 0 0,3 8-1,-2-4-7,-1 0 1,0 0-1,0 0 0,-1 1 0,0-1 1,-1 1-1,0-1 0,-1 1 0,-1 0 0,0-1 1,0 1-1,-1-1 0,0 0 0,-1 1 1,0-1-1,-1 0 0,-1-1 0,1 1 1,-2-1-1,1 0 0,-1 0 0,-1 0 0,-13 15 1,12-17-140,0 0 0,0 0 0,-1-1 0,0 0 0,-1 0 0,1-1 0,-1 0 1,0-1-1,-1 0 0,1-1 0,-1 0 0,0 0 0,0-1 0,0-1 0,-12 2 0,22-4-198,0 0 239,1 0 0,0 0 1,0 0-1,0 0 0,0 0 0,0 0 1,-1 0-1,1 0 0,0-1 1,0 1-1,0 0 0,0 0 0,0 0 1,-1 0-1,1 0 0,0 0 1,0 0-1,0 0 0,0 0 0,0 0 1,0 0-1,0 0 0,-1-1 1,1 1-1,0 0 0,0 0 0,0 0 1,0 0-1,0 0 0,0 0 1,0-1-1,0 1 0,0 0 0,0 0 1,0 0-1,0 0 0,0 0 0,0-1 1,0 1-1,0 0 0,0 0 1,0 0-1,0 0 0,0 0 0,0-1 1,0 1-1,0 0 0,0 0 1,0 0-1,0 0 0,0 0 0,0-1 1,0 1-1,0 0 0,0 0 1,1 0-1,-1 0 23,0-18-1461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3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70 6131,'0'0'4284,"0"3"-3425,11 207 3869,-7-177-4320,2 0-1,1-1 1,2 0 0,16 41-1,-22-67-385,-1 0 0,2-1 1,-1 1-1,1-1 0,-1 0 0,1 0 0,1 0 0,-1-1 0,1 1 0,9 6 1,-12-10-23,1 1 0,-1-1 0,1 1 1,-1-1-1,1 0 0,0 0 1,0 0-1,-1 0 0,1-1 0,0 1 1,0-1-1,0 1 0,0-1 0,0 0 1,0 0-1,0-1 0,-1 1 1,1 0-1,0-1 0,0 0 0,0 0 1,0 0-1,-1 0 0,1 0 0,-1 0 1,5-3-1,0-2-32,0 0 0,0-1 0,-1 0-1,0 0 1,0-1 0,-1 1 0,0-1 0,0 0 0,7-17-1,-2 1-183,0-1-1,8-36 1,-12 20 4,-1 0 0,-2 0 0,-1 0 0,-5-43 0,1-2 448,2 85-194,0 1 1,0-1 0,0 1-1,0-1 1,0 1 0,0-1 0,0 1-1,0-1 1,0 1 0,0-1 0,0 0-1,0 1 1,0-1 0,-1 1-1,1-1 1,0 1 0,0-1 0,-1 1-1,1-1 1,0 1 0,-1 0 0,1-1-1,0 1 1,-1-1 0,1 1-1,0 0 1,-1-1 0,1 1 0,-1 0-1,1-1 1,-1 1 0,1 0-1,-1 0 1,1-1 0,-1 1 0,0 0-1,-8 0-3286,6 0 1143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2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30 6835,'0'0'6424,"-3"-5"-6151,-8-15 204,8 16 1300,3 38-627,0 502 450,3-521-2243,1-16-1021,6-25-1756,-1-15-2202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3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298 2 3682,'0'0'4314,"-43"0"597,19-1-4772,5 1-30,0-1 1,0 2-1,0 1 0,0 0 0,-29 9 0,43-10-87,0 1 0,0 0 0,0 1 1,1-1-1,-1 1 0,1 0 0,-1 0 1,1 0-1,0 1 0,1 0 0,-1-1 0,0 1 1,1 0-1,0 1 0,0-1 0,0 1 1,1-1-1,0 1 0,-1 0 0,2 0 0,-1 0 1,0 0-1,1 0 0,0 0 0,0 9 1,-1-7-14,2 1 1,-1 0-1,1 0 1,0 0 0,1 0-1,-1 0 1,2 0 0,-1 0-1,1-1 1,0 1-1,1 0 1,0-1 0,0 0-1,0 0 1,7 10 0,4 0-27,0-1 1,1 0 0,0-1 0,25 18-1,-36-29 17,23 17 3,-10-8-155,-1 0 1,22 25-1,-34-34 122,-1 0-1,1 1 1,-1-1-1,0 1 1,0 0-1,-1 0 0,0 0 1,1 0-1,-2 0 1,1 1-1,-1-1 1,1 0-1,-2 1 0,2 8 1,-3-12 28,1 0-1,-1 1 1,1-1 0,-1 0 0,0 0 0,0 0-1,0 0 1,0 0 0,0 0 0,-1 0 0,1 0-1,0-1 1,-1 1 0,0 0 0,1-1 0,-1 1-1,0-1 1,0 0 0,1 0 0,-1 1 0,0-1-1,0 0 1,-1 0 0,1-1 0,0 1 0,0 0-1,0-1 1,0 0 0,-1 1 0,-1-1-1,-5 2-136,1-1-1,-1 0 0,0-1 0,1 0 0,-1 0 0,0-1 0,-8-1 1,16 1 1,-1 1 0,1-1 1,-1 0-1,1 0 1,-1 0-1,1 0 1,0 0-1,-1 0 0,1 0 1,0 0-1,0 0 1,0-1-1,0 1 0,0 0 1,0-1-1,0 1 1,1-1-1,-1 1 0,0-1 1,1 1-1,-1-1 1,1 1-1,0-1 1,-1 0-1,1 1 0,0-1 1,0-1-1,-2-31-4485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3.7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6 656,'0'0'10274,"0"-1"-10245,0 1 0,0 0 0,0 0-1,0-1 1,0 1 0,-1 0 0,1 0-1,0-1 1,0 1 0,0 0 0,0 0-1,0 0 1,-1-1 0,1 1 0,0 0-1,0 0 1,0 0 0,0 0 0,-1 0-1,1-1 1,0 1 0,0 0 0,-1 0-1,1 0 1,0 0 0,0 0 0,0 0-1,-1 0 1,1 0 0,0 0 0,0 0-1,-1 0 1,1 0 0,0 0 0,0 0-1,-1 0 1,1 0 0,0 0 0,0 0-1,-1 0 1,1 0 0,0 0 0,0 0-1,-1 0 1,1 0 0,0 1-1,0-1 1,-1 0 0,4 41 999,1 0-1,15 61 1,0 3 214,13 210 281,-9-65-1003,-22-242-551,0 6-106,1-1 1,0 0-1,1 0 0,7 19 0,-6-25-1272,-2-11-615,-1-16-990,-1 17 3024,0-36-3225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4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0 128 2993,'0'0'13527,"206"-47"-13527,-109 30-96,-7 0-433,-13-1-351,-3 7-2802,-13-1-704,-7 6 2257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4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259 79 6099,'0'0'3473,"6"-12"-3371,20-33-129,-24 31 5348,-12 8-3866,-19 7-2510,24-1 1529,-171-3 524,175 4-996,0-1 1,-1 0 0,1 1-1,0-1 1,0 1 0,-1-1 0,1 1-1,0 0 1,0-1 0,0 1-1,0 0 1,0 0 0,0 0-1,0 0 1,0 0 0,0 0 0,1 0-1,-1 0 1,0 0 0,0 0-1,0 2 1,-13 28 108,13-27-84,-9 29 350,2 0 0,2 1 0,1-1 0,1 1 0,2 0 1,4 50-1,-2-45-173,0-29-113,0 1 1,0-1-1,1 0 0,1 0 1,0 1-1,0-1 0,7 16 1,-7-22-74,0 0-1,0 0 1,1 0 0,0 0 0,0 0-1,0-1 1,0 0 0,0 1 0,1-1-1,-1 0 1,1-1 0,0 1 0,0-1-1,0 0 1,0 1 0,0-2 0,0 1-1,1 0 1,6 0 0,-2 1-71,-1-1 1,1-1-1,0 1 1,0-1-1,0-1 1,0 0-1,0 0 1,0-1-1,0 0 0,0-1 1,0 0-1,0 0 1,-1-1-1,1 0 1,-1 0-1,0-1 1,0 0-1,0 0 0,0-1 1,-1 0-1,0-1 1,0 1-1,0-2 1,-1 1-1,1 0 1,-2-1-1,1 0 1,-1-1-1,7-12 0,0-1-98,-2-1 0,0 0 0,-2-1 0,0 0 0,-2 0 0,0 0 0,-2-1 0,0 0 0,0-48 0,-4 7 1635,0 64-1226,0 14 500,0 37-632,3 1 1,15 87-1,-15-121-267,1-1 0,0 1 0,2-1 0,-1 0 0,2-1 0,0 1 0,1-1 0,1-1 0,0 1 0,1-1 0,0-1 0,16 15 0,-23-25-45,1 0 1,0 0-1,0 0 0,0-1 1,0 1-1,1-1 1,-1 0-1,0-1 0,1 1 1,6 1-1,29 1-4423,-14-4-1359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5.1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 7251,'0'0'8719,"-3"30"-8268,-8 347 1782,18-247-1167,38 211 0,-43-331-1074,8 32 86,-10-41-86,1 0 1,-1 0-1,0 1 1,1-1-1,-1 0 0,1 0 1,-1 0-1,1 1 1,0-1-1,-1 0 0,1 0 1,0 0-1,0 0 1,0 0-1,-1 0 0,1-1 1,0 1-1,0 0 1,1 0-1,-1-1 0,0 1 1,0 0-1,2 0 0,-2-2-23,0 0-1,0 1 1,0-1-1,-1 0 0,1 0 1,0 0-1,-1 0 1,1 0-1,-1 0 0,1 0 1,-1 0-1,1 0 1,-1 0-1,0 0 0,0-1 1,1 1-1,-1 0 1,0 0-1,0 0 0,0-2 1,0-1-106,15-124-2682,2-18 735,-14 131 1866,1-1-1,1 0 1,0 1-1,1 0 1,1 0-1,16-26 1,-19 35 237,0 1 1,0 0-1,1 0 1,-1 1-1,1-1 1,0 1-1,1 0 1,-1 1-1,10-6 1,-12 8 32,-1-1-1,1 1 1,-1 0 0,1 0 0,0 1-1,-1-1 1,1 0 0,0 1 0,0 0 0,-1-1-1,1 1 1,0 0 0,0 1 0,-1-1-1,1 0 1,0 1 0,-1-1 0,1 1-1,0 0 1,-1 0 0,1 0 0,-1 0-1,1 1 1,-1-1 0,0 1 0,3 1 0,1 4 90,-1-1 1,0 1 0,0 1-1,0-1 1,-1 0 0,-1 1-1,1 0 1,-1 0 0,0 0-1,3 16 1,-1 3 188,0 0-1,0 33 1,-4-39-270,1 5 247,-1 0 0,-1 0 0,-7 44 0,6-63-313,-1 0-1,1-1 0,-2 1 0,1-1 0,-1 1 0,1-1 0,-2 0 0,1 0 0,-1 0 1,0 0-1,0-1 0,0 1 0,-1-1 0,0 0 0,0-1 0,0 1 0,-1-1 0,-10 7 1,11-9-215,1 0 1,0 0-1,-1-1 1,0 1 0,1-1-1,-1 0 1,0-1 0,1 1-1,-1-1 1,-6 0-1,9 0 7,-1 0-1,1 0 0,-1 0 0,1-1 0,-1 1 0,1-1 0,-1 0 0,1 0 1,0 0-1,-1 0 0,1 0 0,0 0 0,0-1 0,0 1 0,0-1 0,0 0 1,0 1-1,0-1 0,1 0 0,-3-3 0,-14-35-5527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5.5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3 10981,'0'0'5229,"-1"-2"-4871,0 9-236,-1 66 815,3 0-1,13 93 0,0-9 156,-7 7-571,-6-69-254,5 0 1,29 153-1,-29-231-999,-2-16-906,-1-13-1021,-3-23-2092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5.9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0 402 8836,'0'0'4087,"30"-10"-3438,95-39-625,-116 44-58,1 0-1,-2 0 1,1 0 0,-1-1 0,1-1 0,-2 1 0,1-1 0,-1-1 0,0 1 0,0-1 0,-1 0 0,0-1 0,-1 1 0,0-1 0,0-1 0,5-12 0,-7 14 94,0-1 0,0 1 0,0-1 0,-1 1 1,-1-1-1,1 0 0,-1 0 0,-1 0 0,0 0 0,0 0 1,-1 0-1,0 1 0,-2-12 0,2 16 81,0 0 0,-1 0 1,1 0-1,0 1 0,-1-1 0,0 0 0,0 1 0,0-1 1,0 1-1,-1 0 0,0 0 0,1 0 0,-1 0 0,0 0 1,0 1-1,0-1 0,-1 1 0,1 0 0,-1 0 0,1 0 0,-1 0 1,1 1-1,-1-1 0,0 1 0,0 0 0,0 0 0,0 0 1,0 1-1,0-1 0,-5 1 0,5 1-78,1-1 1,0 1-1,-1 0 0,1 0 0,0 0 1,0 0-1,0 0 0,0 1 0,0-1 1,0 1-1,0 0 0,0 0 1,0 0-1,1 0 0,-1 1 0,1-1 1,0 1-1,0-1 0,0 1 1,0 0-1,0 0 0,0 0 0,1 0 1,0 0-1,-1 0 0,1 0 0,0 0 1,0 5-1,-5 12 40,2 0-1,1 0 1,-2 29 0,5-46-76,-3 22 79,2 1 0,1-1 0,1 0 0,1 0 0,1 0-1,10 37 1,-11-53-122,1-1-1,1 1 1,-1-1-1,1 0 0,1 0 1,-1-1-1,1 1 1,1-1-1,-1 0 0,1-1 1,1 1-1,-1-1 1,1 0-1,0-1 0,0 1 1,1-2-1,-1 1 1,1-1-1,0 0 0,1 0 1,13 3-1,-9-3-351,-1-1 0,1-1-1,23 2 1,-32-4-32,-1 1 0,1-1 0,0-1 0,0 1 0,0 0 0,-1-1 0,1 0 0,0 0 0,0 0 0,-1 0 0,1-1 0,-1 1 0,0-1 0,1 0 0,-1 0 0,5-4 0,7-14-8113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9.0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21 5651,'0'0'3495,"-5"-3"-3127,-19-14 483,24 17-582,-3 15 1767,18 484 885,-1-337-2022,-15-161-892,1-1-1,0 1 1,0-1-1,0 1 1,0-1 0,0 1-1,0-1 1,0 1-1,0 0 1,0-1-1,0 1 1,0-1 0,0 1-1,0-1 1,0 1-1,1-1 1,-1 1-1,0-1 1,0 1-1,0-1 1,1 0 0,-1 1-1,0-1 1,1 1-1,-1-1 1,0 0-1,1 1 1,-1-1-1,1 0 1,-1 1 0,0-1-1,1 0 1,-1 1-1,1-1 1,-1 0-1,1 0 1,-1 0 0,1 0-1,-1 1 1,1-1-1,-1 0 1,1 0-1,-1 0 1,2 0-1,-1-1-22,0 0 0,0 0-1,0 0 1,-1-1-1,1 1 1,0 0-1,0 0 1,-1-1-1,1 1 1,0 0-1,-1-1 1,0 1 0,1 0-1,-1-1 1,1-2-1,5-64-821,-2 0 0,-6-80 0,-1 31 276,3 84 313,2-61 249,-2 89 21,1-1-1,0 1 1,0 0 0,0 0-1,1-1 1,-1 1 0,2 0 0,-1 1-1,0-1 1,1 0 0,0 1-1,0-1 1,0 1 0,4-4 0,-6 7-3,0 0 0,0 1 1,-1-1-1,1 1 1,0-1-1,0 1 1,0-1-1,0 1 1,0 0-1,0-1 0,0 1 1,0 0-1,0-1 1,0 1-1,0 0 1,0 0-1,0 0 1,0 0-1,0 0 0,0 0 1,0 1-1,0-1 1,0 0-1,-1 0 1,1 1-1,0-1 1,0 0-1,0 1 0,0-1 1,0 1-1,0-1 1,0 1-1,-1 0 1,1-1-1,0 1 1,1 1-1,19 28 432,-21-30-451,28 58 578,-2 2 1,-4 0-1,-1 1 1,-4 1 0,19 127-1,-35-181-567,2 18 247,-3-26-255,0 1 0,0-1 0,0 1 0,0-1 0,0 0 1,0 1-1,0-1 0,0 1 0,0-1 0,0 1 0,0-1 0,0 0 0,1 1 0,-1-1 0,0 1 0,0-1 1,0 0-1,1 1 0,-1-1 0,0 0 0,0 1 0,1-1 0,-1 0 0,0 0 0,1 1 0,-1-1 0,0 0 1,1 0-1,-1 1 0,0-1 0,1 0 0,-1 0 0,1 0 0,-1 0 0,0 0 0,1 1 0,1-9-231,2-48-185,0-1-467,20-104 0,-20 145 784,1 0-1,0 0 1,1 0 0,0 1 0,1 0-1,1 0 1,1 0 0,0 1 0,0 1 0,2 0-1,12-13 1,-21 24 116,-1 0 1,1 0-1,0 0 0,0 0 1,0 1-1,0-1 0,1 1 0,-1-1 1,0 1-1,1 0 0,-1 0 1,1 0-1,-1 0 0,1 0 0,-1 1 1,1-1-1,0 1 0,-1-1 0,1 1 1,0 0-1,-1 0 0,1 1 1,0-1-1,-1 0 0,1 1 0,-1 0 1,1-1-1,-1 1 0,1 0 1,-1 0-1,1 0 0,-1 1 0,0-1 1,0 1-1,1-1 0,-1 1 1,0 0-1,0 0 0,-1-1 0,1 2 1,0-1-1,-1 0 0,2 2 1,10 25 210,-1-1 1,-2 2 0,-1-1-1,-1 1 1,8 60 0,-4 162 636,-12-274-5386,0-11-486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9.4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5523,'0'0'8057,"-11"13"-7759,5-7-208,0 1 1,0 0-1,1 1 0,0 0 0,1-1 0,-1 1 0,1 1 0,1-1 1,-1 1-1,2-1 0,-1 1 0,1 0 0,-2 18 0,2 5 405,2-1 1,0 1-1,3 0 0,8 44 0,-10-68-453,1 0 0,0 0-1,1-1 1,0 1 0,0-1 0,1 1-1,-1-1 1,2 0 0,-1-1 0,1 1-1,0-1 1,0 0 0,1 0 0,0 0-1,0-1 1,0 0 0,0 0 0,1-1-1,0 1 1,0-2 0,0 1 0,15 5 0,-15-7-78,0 0 0,0 0 0,0-1 1,0 0-1,0 0 0,0-1 1,1 1-1,-1-2 0,0 1 1,0-1-1,0 0 0,0 0 1,10-4-1,-12 3 16,0-1 0,0 1 1,-1-1-1,1 0 0,-1 0 0,0 0 1,0-1-1,0 0 0,-1 1 0,1-1 1,-1 0-1,0-1 0,0 1 0,0-1 0,0 1 1,-1-1-1,0 0 0,2-6 0,1-3-51,-1-1-1,0 1 0,-1-1 0,-1 0 1,0-1-1,-1 1 0,0 0 0,-2 0 1,1 0-1,-7-31 0,5 36 70,-1 0 0,-1 0 0,1 0 0,-1 1 0,-1-1 0,0 1 0,0 0 0,-1 0 0,0 1-1,-1 0 1,1 0 0,-2 0 0,1 1 0,-1 0 0,0 0 0,-14-8 0,11 9-84,0 1 0,-1 0 0,1 1 1,-1 1-1,0-1 0,0 2 0,0 0 0,0 0 0,-1 1 0,-22 1 1,34 0-6,1 0 0,-1 0 1,0 0-1,1 1 0,-1-1 0,1 0 1,-1 0-1,0 1 0,1-1 1,-1 0-1,1 1 0,-1-1 0,1 1 1,-1-1-1,1 1 0,0-1 1,-1 1-1,1-1 0,0 1 0,-1-1 1,1 1-1,0-1 0,-1 1 1,1-1-1,0 1 0,0 0 1,0-1-1,-1 1 0,1 0 0,0-1 1,0 1-1,0-1 0,0 1 1,0 0-1,0-1 0,1 1 0,-1 0 1,0-1-1,0 1 0,0-1 1,0 1-1,1 0 0,-1-1 0,0 1 1,1-1-1,-1 1 0,0-1 1,1 1-1,-1-1 0,1 1 1,15 11-5054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4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281 41 7091,'0'0'7169,"-30"-14"-6286,24 10-861,-1 0 0,0 1 0,1 0 0,-1 1 1,-1-1-1,1 1 0,0 0 0,0 1 0,-1 0 0,1 0 0,-1 1 0,1 0 1,-1 0-1,-10 2 0,-17-1 17,32-1-36,1 0 0,0 1 1,-1 0-1,1 0 0,-1 0 0,1 0 1,0 0-1,0 0 0,0 0 0,-1 1 1,1-1-1,1 1 0,-1-1 0,0 1 1,0 0-1,0 0 0,1 0 0,-1 0 1,1 0-1,0 0 0,0 0 0,0 0 1,-1 3-1,-21 58 427,21-58-338,-6 32 333,1 1-1,1 0 1,3 0 0,1 54 0,2-88-396,0 0 0,0-1 1,0 1-1,1 0 0,-1 0 1,1-1-1,0 1 0,0 0 1,0-1-1,1 1 0,-1-1 1,1 0-1,0 1 1,0-1-1,0 0 0,0 0 1,1 0-1,3 3 0,-2-3-10,0 0 0,0-1 0,0 0 0,0 1 0,1-2 0,-1 1 0,1 0 1,-1-1-1,1 0 0,-1 0 0,1 0 0,0-1 0,0 0 0,6 0 0,-7 1-17,1-1 0,-1 0 1,1-1-1,-1 1 0,1-1 0,-1 1 1,1-2-1,-1 1 0,1 0 1,-1-1-1,0 0 0,0 1 0,0-2 1,0 1-1,0 0 0,0-1 1,-1 0-1,1 0 0,-1 0 0,0 0 1,0-1-1,0 1 0,0-1 1,0 0-1,-1 1 0,0-1 0,4-8 1,1-3-92,0 0 1,-1 0 0,0-1-1,-2 1 1,1-1 0,-2 0-1,2-18 1,1-82 219,-5 391 968,-1-271-1112,0 0 0,0-1 0,1 1 0,0-1 0,0 1 0,0-1 0,0 0 0,0 1 0,1-1 0,-1 0 0,1 0 0,0 0 0,0 0 0,0 0 0,0 0 0,0-1 1,1 1-1,0-1 0,-1 1 0,5 2 0,-5-4-91,0 0-1,0-1 1,0 1 0,1 0 0,-1 0-1,0-1 1,0 0 0,0 1 0,1-1 0,-1 0-1,0 0 1,1 0 0,-1 0 0,0-1 0,0 1-1,1-1 1,-1 1 0,0-1 0,0 0-1,0 1 1,0-1 0,0 0 0,0-1 0,0 1-1,0 0 1,0-1 0,0 1 0,-1-1-1,1 1 1,0-1 0,-1 0 0,3-3 0,4-5-1008,-1-1 0,0 0 1,0 0-1,-1-1 1,7-18-1,2-27-3581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29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30 5426,'0'0'8554,"-2"19"-7468,-5 53 320,4 86 1,4-116-1018,2 0 0,2 0 1,2-1-1,12 41 0,0-40-60,-5-29-276,-13-13-64,-1 0 0,1 0 0,0 0 0,-1-1 1,1 1-1,-1 0 0,1-1 0,0 1 0,-1 0 0,1-1 0,-1 1 1,1-1-1,-1 1 0,1-1 0,-1 1 0,0-1 0,1 1 0,-1-1 1,0 1-1,1-1 0,-1 0 0,0 1 0,1-1 0,-1 1 1,0-1-1,0 0 0,0 1 0,0-1 0,0 0 0,0-1 0,11-46-697,-3-1 0,3-63 0,-9 73 144,2 0-1,1 0 0,2 1 1,2 0-1,17-47 1,-23 77 608,1 1 1,0-1 0,0 1 0,0 1 0,1-1 0,0 0 0,10-8 0,-13 13-4,-1 1 1,0 0 0,1-1 0,0 1-1,-1 0 1,1 0 0,-1 0-1,1 0 1,0 1 0,0-1 0,0 0-1,0 1 1,-1-1 0,1 1-1,0 0 1,0-1 0,0 1 0,0 0-1,0 0 1,0 0 0,0 1-1,0-1 1,0 0 0,0 1-1,-1-1 1,1 1 0,0 0 0,0-1-1,0 1 1,-1 0 0,1 0-1,0 0 1,-1 0 0,1 1 0,-1-1-1,0 0 1,1 1 0,-1-1-1,2 2 1,4 8 84,1-1 1,-2 2-1,1-1 0,-1 0 1,-1 1-1,0 0 0,-1 0 0,5 26 1,0 3 121,3 63 0,-10-7 307,-3-67-366,1 0 1,7 47-1,-7-75-206,0-1 1,1 0-1,-1 0 1,0 0-1,0 0 0,1 0 1,-1 0-1,1 0 0,-1 0 1,1 0-1,-1 0 0,1 0 1,-1 0-1,1 0 0,0 0 1,0 0-1,-1 0 0,1-1 1,0 1-1,1 1 0,-1-2-53,-1 0-1,1 0 1,0 0-1,0 0 1,-1 0-1,1 0 0,0 0 1,0 0-1,-1 0 1,1-1-1,0 1 0,0 0 1,-1 0-1,1-1 1,0 1-1,-1 0 0,1-1 1,-1 1-1,1 0 1,0-1-1,0 0 0,3-3-325,0 0 0,-1 0 0,0 0-1,0 0 1,0 0 0,3-7-1,14-34-3663,-1-4-2839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0.2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1 5907,'0'0'9943,"-15"25"-9372,9-14-465,-8 13 187,0 0 0,2 1 0,0 1-1,2 0 1,1 0 0,-7 38-1,8-13 377,3 1-1,2 0 0,7 99 1,-3-145-653,-1 1 1,1-1-1,0 1 1,1-1-1,-1 0 1,1 0-1,1 0 1,-1 0-1,1 0 1,0 0-1,0-1 1,1 1-1,-1-1 1,1 0-1,1 0 1,6 6-1,-5-7-38,0 0 0,0 0 0,1-1 0,-1 0-1,1 0 1,0-1 0,0 1 0,0-1 0,0-1 0,1 0 0,-1 0 0,0 0-1,14-1 1,-14 0-21,-1-1 0,1 1-1,0-1 1,-1-1 0,0 1-1,1-1 1,-1 0 0,0-1-1,0 0 1,0 0 0,0 0-1,0 0 1,8-8-1,-5 4 5,0-2-1,-1 1 1,0-2-1,0 1 1,-1-1-1,0 0 0,5-11 1,-1-1-28,-1-1 1,-1 1-1,-1-1 0,-1-1 1,-1 0-1,-1 0 0,1-24 1,-4 28-37,-1 0 0,-1-1 0,-1 1 0,0 0 1,-2 0-1,0 0 0,-11-32 0,10 41 100,0 1 0,-1 0-1,0 0 1,-1 0 0,0 1-1,0-1 1,-1 1 0,0 1 0,-1 0-1,0 0 1,0 0 0,-1 1-1,0 0 1,0 1 0,-13-7 0,12 8-42,-1 2 1,0-1-1,0 1 1,0 1-1,0 0 1,-1 0-1,1 1 1,-1 0-1,1 1 1,0 1 0,-20 3-1,19 2-517,7-3-1470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0.7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238 20 4562,'0'0'9375,"-11"-4"-8284,9 3-1005,-4-2-11,0 1 0,0 0 0,-1 0 0,1 1 0,0-1 1,-1 1-1,1 1 0,-1-1 0,1 1 0,-1 0 0,1 0 0,0 1 0,-1 0 0,1 0 0,-1 1 1,1 0-1,0 0 0,-8 4 0,6-1 11,0 0 1,1 1-1,0 0 1,0 0-1,0 0 1,1 1-1,0 0 1,0 1-1,1-1 1,0 1-1,0 0 1,-4 10-1,7-13-104,1 0 0,-1 0-1,0 0 1,1 0 0,0 0 0,0 0-1,1 0 1,0 0 0,0 1-1,0-1 1,0 0 0,1 0 0,-1 0-1,2 0 1,-1 0 0,0 0-1,1 0 1,0 0 0,0 0 0,0 0-1,1-1 1,0 1 0,5 6 0,5 2-164,0 0 1,1-1 0,0-1 0,1 0 0,1-1-1,22 12 1,-24-16-28,0 2 0,-1-1 0,0 2 0,-1 0 0,0 1 0,0 0 0,-1 0 0,0 1 1,-1 1-1,14 18 0,-22-26 224,0-1 1,0 0 0,-1 1 0,1-1 0,-1 1-1,0-1 1,0 1 0,0 0 0,0-1 0,-1 1-1,1 0 1,-1 0 0,0-1 0,0 1 0,0 0-1,-1 0 1,1-1 0,-1 1 0,-2 6 0,0-6 10,1 0 0,-1 0 0,1 0 0,-1 0 1,0-1-1,-1 1 0,1-1 0,0 0 0,-1 0 1,0 0-1,0 0 0,0-1 0,-8 4 0,-3 1-124,-1-2-1,0 1 0,-1-2 1,1 0-1,-1-1 0,0-1 1,-26 0-1,42-3-418,1-1 1,0 0-1,-1 0 1,1 0 0,0 0-1,0 0 1,0 1-1,0-1 1,0 0-1,0 0 1,1-3-1,7-27-6550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1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0 7892,'0'0'5922,"-4"13"-5503,-4 42 357,2 0 0,2 1 0,5 88 0,0-51 55,-1-63-510,14 465 1674,-12-470-2052,0-1 0,2 0 0,1 0 0,1 0 0,12 30 1,-18-53-3,0 0 0,0 0 0,1 0 1,-1-1-1,0 1 0,0 0 0,1 0 1,-1 0-1,0 0 0,1-1 1,-1 1-1,1 0 0,-1-1 0,1 1 1,-1 0-1,1 0 0,0-1 1,-1 1-1,1-1 0,0 1 0,-1-1 1,1 1-1,0-1 0,1 1 1,2-25-4056,-8-22 892,-18-17-4243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1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35 6163,'0'0'8585,"39"1"-7219,241 7-944,-212-5-397,276-4-2323,-339 1 2310,0-1 1,0 1 0,0-1-1,0 0 1,0 0 0,0-1-1,-1 1 1,1-1 0,0 0-1,-1-1 1,9-5 2481,-16 8-1977,-5 1-429,1 0 1,-1 0-1,1 1 0,0 0 0,-1 1 0,1 0 0,0 0 0,0 0 0,1 1 0,-1 0 0,1 0 1,0 1-1,0 0 0,0 0 0,1 0 0,-6 7 0,-5 6 209,0 1-1,1 1 1,-21 38-1,24-37-189,1 1 1,1-1-1,1 2 0,1-1 0,1 1 1,1 1-1,1-1 0,1 1 0,-2 37 1,6-59-113,0 1 1,0-1 0,0 0 0,0 0-1,0 0 1,0 0 0,0 0 0,1 0-1,-1 0 1,1 0 0,-1 0 0,1 0-1,0 0 1,0 0 0,0 0 0,0 0-1,0 0 1,1-1 0,-1 1 0,0-1-1,2 3 1,1-3-31,0 1 0,0-1 0,-1 0 0,1 0 1,0 0-1,0-1 0,0 1 0,0-1 0,0 0 0,6-1 0,1 0-112,0-1 0,0 0 0,0-1 0,-1-1 0,1 1 0,-1-2 0,0 1 0,0-1 0,0-1 0,-1 0 0,1 0 0,-2-1 0,1 0 0,-1-1 0,0 0 0,9-10 0,2-5-553,0 0 0,-2-1 0,0-1 0,-2 0 0,14-30 0,-22 37 539,0 0-1,-1 0 0,-2-1 1,1 1-1,-2-1 1,-1 0-1,0 0 1,-1 0-1,-1-1 1,-3-20-1,3 39 250,0 0-1,0 1 0,0-1 1,0 0-1,0 0 0,0 1 1,0-1-1,0 0 0,0 0 1,-1 1-1,1-1 1,0 0-1,-1 1 0,1-1 1,0 0-1,-1 1 0,1-1 1,-1 0-1,1 1 0,-1-1 1,1 1-1,-1-1 0,1 1 1,-1-1-1,0 1 0,1-1 1,-1 1-1,0 0 1,1-1-1,-1 1 0,0 0 1,0 0-1,1-1 0,-1 1 1,0 0-1,-1 0 0,1 0 12,-1 1-1,1-1 1,0 1-1,0 0 1,0-1-1,0 1 1,0 0-1,0 0 0,0 0 1,0 0-1,0 0 1,0 0-1,1 0 1,-1 0-1,0 0 1,1 0-1,-1 0 0,0 0 1,1 1-1,0-1 1,-1 0-1,1 0 1,0 1-1,-1 1 1,-8 58 453,1 0 1,4 0 0,7 123 0,-2-177-557,0-1-1,0 1 0,1 0 0,0-1 1,0 0-1,0 1 0,1-1 1,0 0-1,0 0 0,1 0 1,-1-1-1,1 1 0,1-1 1,-1 0-1,10 8 0,-11-10-115,-1-1 0,2 0 0,-1 0-1,0 0 1,0 0 0,1-1 0,-1 1 0,1-1-1,-1 0 1,1 0 0,0 0 0,-1 0-1,1-1 1,0 1 0,0-1 0,-1 0 0,1 0-1,0-1 1,0 1 0,-1-1 0,1 0-1,0 0 1,-1 0 0,1 0 0,-1-1 0,1 1-1,-1-1 1,0 0 0,1 0 0,3-3-1,2-2-311,-1-1-1,1 0 0,-1 0 1,-1-1-1,0 0 0,8-13 0,17-35-4731,-5-2-945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2.1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67 8004,'0'0'9836,"-8"-14"-9262,-24-38 85,32 52-654,0 0 0,0 0 0,0 0 0,0 0 0,0 1 1,0-1-1,0 0 0,0 0 0,0 0 0,0 0 0,0 1 0,0-1 1,0 0-1,0 0 0,0 0 0,-1 0 0,1 1 0,0-1 0,0 0 1,0 0-1,0 0 0,0 0 0,0 0 0,-1 0 0,1 0 0,0 1 1,0-1-1,0 0 0,0 0 0,0 0 0,-1 0 0,1 0 0,0 0 1,0 0-1,0 0 0,0 0 0,-1 0 0,1 0 0,0 0 0,0 0 1,0 0-1,-1 0 0,1 0 0,0 0 0,0 0 0,0 0 0,0 0 1,-1 0-1,1 0 0,0 0 0,0 0 0,0-1 0,0 1 0,0 0 1,-1 0-1,1 0 0,0 0 0,0 0 0,0-1 0,-1 24 67,1-18-31,0 1012 2998,0-1016-3041,0 0-1,0 0 1,0 0-1,0 0 1,0 0-1,0 0 1,0 0-1,0 0 1,0 0-1,1-1 1,-1 1 0,0 0-1,1 0 1,-1 0-1,1 0 1,-1 0-1,1-1 1,-1 1-1,1 0 1,0 0 0,14-3-394,-12 0 259,0-1-1,1 0 0,-1 0 0,0 0 1,0 0-1,-1 0 0,1-1 1,2-4-1,19-42-688,-2-1 0,16-55 1,-18 46 205,38-77 1,-56 132 713,1 0 0,0 0 0,1 0 1,-1 0-1,1 1 0,0-1 0,0 1 1,7-6-1,-10 9-51,0 1 1,0-1-1,0 1 1,0-1-1,0 1 1,0 0-1,0-1 1,0 1-1,0 0 0,0-1 1,0 1-1,0 0 1,0 0-1,0 0 1,0 0-1,0 0 1,0 0-1,0 0 0,0 1 1,0-1-1,1 1 1,0 0-18,-1 0 0,1 0 0,-1 0 0,1 1 0,-1-1 0,0 0 0,0 1 0,1-1 0,-1 1 0,0 0 0,0-1 0,-1 1 0,1 0 0,0 0 0,0-1 0,0 3 0,7 24 292,-2 0 1,0 1 0,-2-1-1,1 42 1,-10 118 361,4-182-686,0 1 0,0-1 0,0 1 1,-1-1-1,0 0 0,0 0 0,-1 0 0,0 0 0,0 0 1,0-1-1,0 1 0,-1-1 0,0 0 0,0 0 1,-1 0-1,1 0 0,-1-1 0,0 0 0,-9 6 0,5-5-347,-1 0 0,0 0 0,0-1 0,0 0-1,0-1 1,-1 0 0,1-1 0,-1 0 0,1-1-1,-22 1 1,29-2 64,0 0 0,0 0 1,0-1-1,1 1 0,-1-1 0,0 1 0,0-1 1,0 0-1,0 0 0,1 0 0,-1 0 0,0-1 1,1 1-1,-1-1 0,1 0 0,0 1 1,0-1-1,-1 0 0,1 0 0,0-1 0,0 1 1,1 0-1,-1-1 0,1 1 0,-1-1 0,1 1 1,-2-6-1,-21-47-8969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2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6515,'0'0'8444,"0"-6"-7166,1 12-937,6 44 360,59 503 3094,-57-439-3493,-1 18 156,36 183 1,-43-314-459,8 28-210,-9-28 190,0 0-1,1 0 0,-1 0 1,1 0-1,-1 0 1,1-1-1,-1 1 1,1 0-1,-1-1 1,1 1-1,0 0 0,0-1 1,-1 1-1,1-1 1,0 1-1,0-1 1,-1 1-1,1-1 0,0 1 1,0-1-1,0 0 1,0 0-1,0 1 1,0-1-1,1 0 1,-1-1-109,0 0 0,1 0 0,-1 0 1,0 0-1,0 0 0,0 0 0,0 0 1,0 0-1,0 0 0,0-1 0,0 1 1,0 0-1,-1-1 0,1 1 0,0-1 1,-1 1-1,1-1 0,-1 1 0,0-1 1,1 1-1,-1-1 0,0-1 0,2-4-538,10-47-3180,-2-10-2030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2.8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0 456 12086,'0'0'4036,"29"-6"-3238,-7 2-714,-9 2-117,-1 1 1,0-2-1,0 0 1,0-1-1,0 0 1,-1 0-1,1-1 1,-1-1-1,0 0 1,-1 0-1,1-1 1,-1-1-1,14-13 1,-13 10 27,-2 0 0,1-1 0,-1 0 0,-1 0 0,0-1 0,-1 0 0,0 0 0,-1-1 0,-1 0 0,0 0-1,-1 0 1,0-1 0,-1 1 0,-1-1 0,0 0 0,-1 0 0,-2-25 0,1 35 142,-1 1 0,1-1-1,-1 1 1,0 0 0,0-1-1,0 1 1,-1 0 0,0 0-1,0 0 1,0 0 0,0 0-1,0 0 1,-1 1 0,0-1-1,1 1 1,-1-1 0,-1 1 0,1 0-1,0 0 1,-1 1 0,1-1-1,-1 1 1,0-1 0,0 1-1,0 1 1,0-1 0,0 0-1,-1 1 1,-6-2 0,10 3-107,0 0 0,-1 0 0,1 1 0,0-1 0,0 0 0,-1 0 0,1 1 0,0-1 0,0 0 0,0 1 0,-1-1 0,1 1 0,0 0 0,0-1 0,0 1 0,0 0 0,0 0 1,0 0-1,0-1 0,0 1 0,1 0 0,-1 0 0,0 0 0,0 1 0,1-1 0,-1 0 0,1 0 0,-1 0 0,1 0 0,-1 1 0,1 1 0,-10 45 138,9-40-110,-5 38 57,3 0-1,2 0 1,6 71 0,-3-103-84,1 0 1,0 0-1,1 0 1,1 0-1,0-1 1,9 18-1,-10-23-19,1-1-1,-1 1 0,1-1 0,1 0 0,-1 0 1,1-1-1,1 1 0,-1-1 0,1-1 0,0 1 0,10 5 1,-11-8-148,1-1 0,-1 0 0,0 0 0,1 0 0,-1-1 0,1 0 0,-1-1 0,1 1 1,8-2-1,31-8-3732,-26-1-1235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33.1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11333,'0'0'7684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9:4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235 162 7155,'0'0'4738,"0"18"-4377,9 110 809,-10 142 1,-1-164-869,1 265 897,-13 337-135,0-493-801,15 214-1,1-412-253,0-1 0,1 1 0,1-1-1,1 1 1,0-1 0,8 15 0,-12-28-31,0-1 1,0 0 0,0 1-1,0-1 1,1 0 0,-1 0-1,1 0 1,0 0 0,-1 0-1,1 0 1,0-1 0,0 1-1,0-1 1,0 1 0,0-1-1,1 0 1,-1 1 0,0-1-1,5 1 1,8 5 27,0-1 0,1-1 0,-1 0 0,1-1 0,0-1 0,0 0 0,23 1 0,261-2 446,-156-4-440,-82-1-29,117-22-1,-18 1-24,717-28-204,-686 50 263,212 5-2,-335 1-18,220 8 1,406 9-25,-233 14 62,-444-33-35,363 14-115,-130-12 54,-43 2 19,-71-3-53,138 20 0,212 20-18,-160-19-38,68-7-147,-61-6 244,-246-7 1433,-86-42-536,13-429-795,-8 22 84,-9 252-381,2-678-629,2 824 760,3-1-1,12-53 1,-8 54 9,-2-1-1,1-56 1,-7 63 115,1 15 13,-4-44-1,2 65-16,-1 0 1,0 0-1,0 0 0,0 0 0,0 0 1,-1 0-1,0 0 0,0 0 0,0 0 1,-1 1-1,1-1 0,-1 1 1,0 0-1,-6-6 0,1-7-33,8 16 31,0 0 0,0 1 0,-1-1 0,1 0 0,0 0 0,0 0 0,0 1 0,-1-1 0,1 0 0,-1 0 1,1 1-1,0-1 0,-1 0 0,1 1 0,-1-1 0,0 0 0,1 1 0,-1-1 0,1 1 0,-1-1 0,0 1 0,0-1 0,1 1 0,-1-1 0,0 1 0,0 0 0,1-1 1,-1 1-1,0 0 0,0 0 0,0 0 0,-1 0 0,-86-9 6,-169 7 0,125 4-13,-872-42 2,723 18-122,-373 18 0,-34 64 95,-17-1 78,440-34-24,-83 1-10,-205-16-140,-472 30 155,284-26-120,445-8 536,292-5-626,0 0 1,-1 1 0,1-1 0,0 1-1,0 0 1,0 0 0,0 0 0,0 1-1,1-1 1,-1 1 0,-3 4 0,-4 1-700,-29 22-1729,-2 2-1004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5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5539,'0'0'7032,"-5"26"-6602,3-19-397,-8 44 481,2 0-1,-2 57 1,3 438 3570,7-527-4084,0-1 1,1 1-1,1 0 0,1-1 1,0 0-1,1 1 0,1-1 0,1-1 1,11 24-1,-8-31-798,-5-16-1141,-3-24-1393,-1 26 3353,0-38-4727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02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76 2913,'0'0'3599,"0"-7"-3404,0-27 529,0 0 3506,0 34-4169,-1 0-1,1 0 0,-1 0 0,1 0 0,-1 0 1,1 0-1,-1 0 0,0 0 0,1 0 1,-1 0-1,1 1 0,-1-1 0,1 0 0,-1 0 1,1 0-1,-1 1 0,1-1 0,0 0 0,-1 1 1,1-1-1,-1 0 0,1 1 0,0-1 1,-1 1-1,1-1 0,0 0 0,-1 1 0,-3 29 222,1-1 0,1 1-1,4 48 1,-1-18 133,4-42-91,-2-12-705,-1-31-6207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06.9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 34 3458,'0'0'4028,"-4"-18"-1560,-10 6-210,10 9-971,3 19-889,-10 220 1107,0 2-590,11-170-739,1 18 37,-11 87 1,4-87 34,6 119 0,2-83-149,11 155-13,0-1-34,3 383 255,-16-556-243,-6 277-37,4 53 246,3-295-965,-1-250-3214,0 26-584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08.4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 4114,'0'0'2585,"0"-5"-1675,0-19 4783,20 25-5295,-2 4-303,-1 1 1,0 1 0,0 0-1,-1 1 1,30 20 0,12 6-11,204 114 137,60 30 241,-225-127-313,129 89 0,-187-114-98,158 85 253,19 13-175,2 10-7,41 30 138,-211-133-176,94 46 0,32 20 60,-105-55-59,110 49 1,-108-58-55,113 72 1,4 7 30,-55-36-33,-111-63-31,1 0 0,1-2 0,0-1 0,50 15 0,-72-24 10,-1 0 1,1 0-1,0 0 1,-1 0-1,1 0 1,-1 1-1,1-1 1,-1 1 0,0-1-1,0 1 1,3 2-1,-3-1 5,0-1 0,1 0 0,-1-1 0,1 1 0,0 0 0,0 0 0,-1-1 0,1 1 0,0-1 0,0 1 0,3 1 1,0-2-338,0 1 998,-31-2-9602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10.1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1669 3362,'-12'-4'9873,"23"-4"-9714,1 0-1,0 1 0,0 0 0,21-7 0,12-8 103,349-160 297,-52 29-684,-282 121 105,213-101 50,268-81-501,-192 62-29,-142 58 580,156-56 4,21-23-58,-263 115-24,158-89-33,-266 139 50,21-11 133,-1-2-1,45-39 3405,-97 60-8184,3-3-394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13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16 5859,'0'0'5690,"3"-4"-5463,9-7 447,-14 21 976,-19 36-580,-144 340 160,60-125-820,91-229-278,1 2-1,2 0 0,-13 65 1,17-13-4043,7-94 3521,2 0 1,-1 0 0,1 0-1,0 0 1,1 0 0,4-9-1,-5 9-38,20-51-3936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13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6515,'0'0'4034,"0"-7"-3397,0-27 86,17 35 662,-13 1-1317,-1-1 0,1 1 0,0 0 0,-1 0 0,0 0 0,1 0 0,-1 1 0,0 0 0,0-1 0,-1 1 0,6 6 0,28 42 874,-31-42-752,23 36 161,-3 1 1,33 85 0,22 105 854,6 14-189,-62-184-837,-16-41-90,1 1-1,1-2 1,2 1-1,22 35 0,-34-60-110,0 0 0,0 0 0,0 0 0,0 0 0,0 1-1,0-1 1,1 0 0,-1 0 0,0 0 0,0 0 0,0 0-1,0 0 1,0 0 0,0 0 0,0 0 0,0 0 0,0 1-1,0-1 1,0 0 0,0 0 0,0 0 0,0 0 0,1 0-1,-1 0 1,0 0 0,0 1 0,0-1 0,0 0 0,0 0-1,0 0 1,0 0 0,0 0 0,-1 0 0,1 1 0,0-1-1,0 0 1,0 0 0,0 0 0,0 0 0,0 0-1,0 0 1,0 0 0,0 1 0,0-1 0,0 0 0,0 0-1,0 0 1,0 0 0,-1 0 0,1 0 0,0 0 0,0 0-1,0 0 1,0 0 0,0 0 0,0 0 0,0 0 0,-1 0-1,1 0 1,0 0 0,0 1 0,0-1 0,0 0 0,-13-3-721,-16-9-619,-44-41-3887,31 21 1145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13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10501,'0'0'3457,"164"-8"-2720,-74 8-129,7 0-272,-1-3 144,-3-3-480,-12 3-96,-14 0 48,-22 0-1360,-16 3-1410,-13 0-1023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17.2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1 320,'0'0'6280,"39"0"-1640,11 0-3539,6-1-967,0 3 1,58 8 0,-63-4-95,0-2 1,83-6 0,-82 0-39,1 2 0,71 9 0,83 9-3,-89-10-1,69 6-4,94 10-4,113-7-183,-214-14 132,-28-4 43,-72-1 2,94 11 0,-81-3 10,118-7 1,-79-1 26,1 3 38,316-13 192,-430 8-869,-33 2-1544,-7 2-1525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19.4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3158 15 2577,'0'0'9954,"-30"-5"-7734,7 1-2183,-1 1 0,0 1 1,0 2-1,-39 3 0,-3-1 196,-405 15 156,323-13-355,-18 2-36,-48 15 115,-321 50-34,437-54 183,-172 8-1,-102-23 113,203-3-249,148 0 38,0-1-1,-28-6 1,28 3-29,-1 2 1,-29-1-1,-220 1 706,270 3-682,-3-3-31,20 30-9248,11-2 3391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37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6035,'0'0'5922,"26"0"-4558,34 0-441,-16 2-708,0-3-1,60-8 0,-34 5-282,-55 4-1540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5.4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10869,'0'0'3970,"187"0"-3394,-129 0-576,-13 0-1152,-13-17-1858,-13 2-5362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38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3426,'0'0'7061,"0"16"-6367,2 9-319,1 0 1,2 0-1,0 0 0,16 43 1,6 31 332,-21-64-279,2 72-1,-8-46-3614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39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3073,'0'0'5483,"29"0"-2490,84 0-302,150 0-2396,-261 0-382,0 0 0,0 0 0,0 0 1,0 0-1,-1 1 0,1-1 0,0 0 1,0 1-1,0 0 0,-1-1 0,1 1 1,0 0-1,0 0 0,-1 0 0,1 0 0,-1 0 1,1 0-1,-1 0 0,0 1 0,1-1 1,-1 0-1,0 1 0,0-1 0,2 4 1,-25-2-8310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3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4194,'0'0'7446,"0"31"-5357,11 159-948,0 2-340,-12-155-778,0-23-138,0 0 1,1-1-1,1 1 1,2 13 0,-1-23-65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46.4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29 3057,'0'0'2308,"-2"-14"-128,2 0 3855,70 15-5122,83 12 1,-87-7-706,125-6-1,-77-3-86,690 3-638,-670 9 285,-133-10 263,0 1-21,-1 0 1,0 0-1,1 0 1,-1 0 0,1 0-1,-1 0 1,0 0-1,1 0 1,-1 0-1,0 0 1,1 0-1,-1 0 1,1 0-1,-1 0 1,0 0-1,1 0 1,-1 0-1,0 1 1,1-1-1,-1 0 1,0 0 0,1 0-1,-1 1 1,0-1-1,1 0 1,-1 0-1,0 1 1,1-1-1,-1 0 1,0 0-1,0 1 1,0-1-1,1 0 1,-1 1-1,0-1 1,0 1-1,0-1 1,0 0 0,0 1-1,0-1 1,1 0-1,-1 1 1,0-1-1,0 1 1,0-1-1,0 0 1,0 1-1,-1-1 1,1 1-1,0 0 1,0-1 82,3 1-335,1-1 74,-1 1 1,0 0-1,1 0 1,-1 1-1,0-1 1,0 1-1,0-1 1,3 4-1,-19-3-2558,-6-2-713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47.0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5683,'0'0'4511,"0"15"-3382,0-9-943,1-1 0,0 0 0,1 1 0,-1-1 0,1 0 0,0 0 0,0 0 0,1 0 0,-1 0 0,1 0 1,4 4-1,45 54 849,-34-42-729,10 9 104,63 52-1,-37-35-459,-53-46 25,0 0 1,0 0-1,0 1 1,-1-1-1,1 0 1,0 1-1,-1-1 1,1 1-1,-1-1 1,0 1 0,1-1-1,-1 1 1,0-1-1,0 1 1,0-1-1,0 1 1,0-1-1,0 1 1,0-1-1,0 1 1,-1-1-1,1 1 1,-1-1-1,1 1 1,-1-1-1,0 1 1,1-1-1,-1 0 1,0 1-1,-1 0 1,-38 52 179,16-23-165,-16 37 340,4 2 1,2 1-1,-31 99 0,61-158-236,1 1 1,1-1 0,-3 26-1,5-6-5603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5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5843,'0'0'4938,"24"11"-2038,184 240 67,6 7-2154,-192-233-749,-16-18-55,1 1 0,-1-1 0,2 0 1,-1 0-1,1-1 0,16 11 0,-17-17 94,-24-20-12481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 5811,'0'0'4260,"0"3"-3846,-1 5-157,0-1 0,-1 0-1,1 1 1,-1-1 0,-1 0 0,0 0 0,0 0 0,0 0 0,0-1 0,-1 1 0,-8 9-1,-64 74 291,38-47-350,-26 37 115,-85 142 0,-28 101-168,173-315-164,0-2-5,1 0 0,-1 1-1,1-1 1,1 1 0,-1 0 0,1-1 0,1 1 0,-1 0 0,1 0 0,0 9 0,1-16-181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5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33 3474,'0'0'5423,"-26"-14"-2787,-97-4-907,103 18-1719,12 0-19,-1-1 0,1 2 0,0-1 0,0 1 0,-1 0 0,-11 4 0,17-3 15,-1-1 0,1 1 1,0 0-1,0 0 0,0 0 0,1 0 0,-1 1 0,0-1 1,1 1-1,0 0 0,-1 0 0,1 0 0,0 0 0,1 0 0,-1 0 1,0 0-1,1 1 0,-2 5 0,0 0 9,1 0 1,0 0-1,0 0 0,1 1 1,0-1-1,1 1 0,1 13 0,-1-18-14,0 0-1,1-1 0,0 1 0,0 0 0,0 0 0,0-1 1,1 1-1,0-1 0,0 1 0,0-1 0,0 0 1,1 0-1,-1 0 0,1 0 0,0 0 0,4 3 0,7 2 28,0 0-1,1-1 0,0 0 0,25 8 1,-25-10-31,1 0 0,-2 1 1,1 1-1,21 15 0,-34-22 10,-1 0-1,1 0 1,-1 0-1,0 0 1,1 1-1,-1-1 1,0 1 0,0-1-1,0 1 1,0-1-1,0 1 1,0 0-1,0-1 1,0 1-1,-1 0 1,1 0-1,-1 0 1,1-1-1,-1 1 1,0 0-1,1 0 1,-1 0 0,-1 3-1,0-1 18,0-1 1,0 0-1,0 0 0,0 0 0,-1 0 0,0 0 1,0 0-1,1 0 0,-2-1 0,1 1 1,0-1-1,-4 4 0,-6 4 45,0-1 1,0-1-1,-1 0 1,-26 13-1,16-12-91,0 0-1,-1-2 0,1 0 1,-1-2-1,-1-1 0,1 0 1,-1-2-1,1-1 0,-48-4 0,70 3-146,0 0-1,0 0 0,0-1 0,1 1 0,-1-1 0,0 1 0,1-1 0,-1 0 0,0 1 1,1-1-1,-1 0 0,1 0 0,-1 0 0,1 0 0,0-1 0,-1 1 0,1 0 0,0 0 1,0-1-1,0 1 0,0-1 0,0 1 0,0-1 0,0-1 0,-10-20-5667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12.0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123 1242 7459,'0'0'6670,"-4"-10"-1822,-15-42-4357,8 2-416,1-1 1,-4-98-1,15-108-108,1 110-147,-2 120 176,-1-27-245,1 0-1,4 0 1,1 0-1,23-94 1,-22 125 92,14-40-79,-19 60 225,1-1 1,-1 1-1,1 0 0,0 0 1,0 0-1,0 0 0,0 0 1,1 1-1,-1-1 1,1 0-1,-1 1 0,1 0 1,0 0-1,5-3 0,-3 4 6,0-1 0,0 2 0,0-1-1,0 1 1,0-1 0,0 1 0,1 1-1,7 1 1,11-1 34,-18-1-22,14 0-22,1 0 0,0 1 0,37 8 0,-51-7-21,0 0-1,0 1 1,0 0 0,-1 0-1,1 0 1,-1 1 0,0 0-1,0 0 1,0 1 0,-1-1-1,1 1 1,-1 1 0,0-1-1,7 10 1,-5-3 44,-1 0 0,0 0 0,0 0-1,-1 0 1,-1 1 0,0 0 0,-1 0 0,0 0 0,-1 0-1,-1 1 1,0-1 0,-1 1 0,0-1 0,-3 23 0,2-30-5,-1 1 1,0-1 0,1 1-1,-2-1 1,1 0 0,-1 0 0,0 0-1,0 0 1,-1 0 0,0-1-1,0 1 1,0-1 0,0 0 0,-9 6-1,-10 10 22,-50 33 0,27-22-16,34-22-148,0-2-1,-1 1 1,0-2-1,0 1 1,-1-2-1,0 0 1,0-1-1,0 0 1,0-1-1,-1 0 1,0-2-1,0 0 1,-16 1-1,30-3 493,40-20-644,-32 16 284,0 0 1,1 0-1,0 1 1,0 0-1,0 1 1,0 0-1,0 0 1,15-1 0,71 1-97,-71 2 77,-14 0 26,2-1 6,1 1 0,-1 1 1,0 0-1,15 3 0,-21-2-4,0 0 1,-1 0-1,0 0 0,1 0 1,-1 1-1,0 0 0,0 0 1,0 0-1,0 0 0,-1 0 1,1 1-1,3 5 0,4 6 100,-2 0-1,1 1 1,-2-1-1,0 1 1,-1 1 0,-1 0-1,-1 0 1,0 0-1,-1 0 1,-1 1-1,0 0 1,-2 0-1,0-1 1,-1 1-1,0 0 1,-4 19-1,2-31-65,0-1-1,-1 1 0,0 0 0,0 0 1,0-1-1,0 0 0,-1 0 0,0 0 1,0 0-1,-1 0 0,1-1 0,-1 0 1,0 0-1,0 0 0,-8 4 0,-4 3 21,-2-1 0,1 0 0,-26 9-1,24-12-53,-1-1 0,1-1-1,-1 0 1,0-2-1,-1 0 1,1-1 0,0-1-1,-1-2 1,-29-3-1,44 3-52,1-1 0,0 0 0,-1-1 0,1 1 0,0-1-1,0-1 1,1 1 0,-1-1 0,1 0 0,-1 0-1,1 0 1,1-1 0,-1 0 0,0 1 0,-6-11-1,2 1-1175,1 0-1,0 0 0,0-1 1,2 0-1,-8-21 0,5 6-6215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20.7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50 2785,'0'0'7943,"-7"-8"-7204,-21-23 122,15 20 2715,21 28-3403,42 47 62,171 244 1133,-99-101-681,96 142 64,-217-348-821,0 0-1,-1 0 1,1 0-1,0 1 1,0-1-1,-1 0 1,1 0-1,-1 1 1,1-1 0,-1 0-1,1 1 1,-1-1-1,0 0 1,0 3-1,0-3-3,0 0 0,0-1-1,0 1 1,0-1 0,-1 1-1,1-1 1,0 1 0,0-1-1,-1 1 1,1-1 0,0 0 0,-1 1-1,1-1 1,-1 1 0,1-1-1,0 0 1,-1 1 0,1-1-1,-1 0 1,1 0 0,-1 1-1,1-1 1,-1 0 0,0 0-1,-39 1-4056,17-6 255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7.5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36 6563,'0'0'5040,"-1"-6"-4547,-3-17-15,3 17 1355,1 8-1697,2 38 489,9 56 1,4 32 361,-16 397 440,-9-433-1000,5-55-975,3-31-729,1-10-977,1-31-649,0-8-2091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21.2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685 7 480,'0'0'9781,"-30"-6"-7826,24 7-1872,-1 0-1,0 0 0,0 1 1,1 0-1,-1 0 0,1 0 1,0 1-1,-1 0 0,1 1 1,1-1-1,-1 1 0,0 0 1,-8 9-1,-11 10 150,-32 40-1,37-40-54,-400 461 1184,415-478-1387,0 0 1,0-1 0,1 2-1,0-1 1,0 0 0,1 1-1,-4 8 1,23-16-5596,10-7 1750,3-5-1260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22.3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119 65 3282,'0'0'3164,"-26"-23"-443,20 23-2066,1 0-336,0-1 0,0 1 0,-1 1 0,1-1 1,0 1-1,0 0 0,-9 3 0,12-3-308,0 0-1,0 1 1,0 0-1,0-1 1,1 1 0,-1 0-1,0 0 1,1 0-1,-1 0 1,1 0 0,0 0-1,-1 0 1,1 1-1,0-1 1,1 0 0,-1 1-1,0-1 1,0 4-1,-3 15 251,1 1-1,1-1 1,1 0 0,4 42-1,-3-50-199,2-4 22,0 0 1,0 1-1,0-1 0,1 0 1,1 0-1,0-1 1,0 1-1,0-1 1,1 1-1,1-2 1,-1 1-1,1 0 0,0-1 1,12 10-1,-11-10-91,0-1 0,0 0 0,0 0 0,1 0 0,0-1 0,0-1 0,1 1 0,-1-1 0,1-1 0,0 1 0,0-1 0,0-1 0,0 0 0,17 2 0,-15-4-52,0 0 0,0-1 0,-1 0 0,1 0-1,0-1 1,-1-1 0,19-6 0,-25 7 35,-1 0-1,1 0 1,-1 0-1,1-1 0,-1 1 1,0-1-1,0 0 1,0 0-1,0 0 1,-1-1-1,1 1 1,-1 0-1,0-1 1,0 0-1,0 0 0,0 1 1,-1-1-1,1 0 1,-1 0-1,0 0 1,-1-1-1,1 1 1,0-5-1,1-3-13,-1 0-1,0 0 1,-1 0 0,0 0-1,-1 0 1,0 0 0,-1 0-1,0 1 1,-1-1 0,0 0-1,-1 1 1,0 0-1,-1 0 1,0 0 0,-13-19-1,11 18 60,-1 2 0,0-1 0,-1 1-1,1 1 1,-2 0 0,0 0 0,0 0-1,0 1 1,-1 1 0,0 0 0,-1 0-1,1 1 1,-1 1 0,0 0 0,-1 1-1,1 0 1,-1 0 0,0 2 0,-24-3-1,24 3-82,-13 0-187,9 4-2857,8 3 244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15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119 104 2449,'0'0'2692,"-3"-3"-2129,1 0-194,-1 0 0,1-1 0,0 1 1,0 0-1,0-1 0,1 1 0,-1-1 0,1 1 0,-1-1 1,1 0-1,1 0 0,-1 0 0,0 1 0,1-1 0,0-6 1,0 9-334,0 0 0,-1 0 0,1 0 0,0 0 0,0 0 0,-1 0 0,1 0 0,0 0 0,-1 0 1,1 0-1,-1 0 0,1 0 0,-1 0 0,0 1 0,1-1 0,-1 0 0,0 0 0,-1-1 0,1 2 77,0-1 0,1 0 0,-1 1-1,0-1 1,1 0 0,-1 0 0,0 0-1,1 0 1,-1 1 0,1-1 0,-1 0-1,1 0 1,0 0 0,-1 0 0,1 0-1,0 0 1,0-1 0,-1 0 0,1 1 79,-6 11 480,6 33-476,0 126 732,-25 206 0,7-238-666,0 165 1,12 299-9,6-531-238,3 1 0,22 129 0,-6-104 20,11 191 0,-27-18 24,1 28-110,3 346-137,-8-401 9,-3-228 210,3-14-112,0 0-1,-1 0 1,1-1 0,0 1-1,-1-1 1,1 1 0,0-1-1,-1 1 1,1-1 0,0 0-1,0 1 1,0-1 0,0 0-1,0 0 1,0 0 0,0 0-1,-2-2 1,0-2-548,-1 0-1,0 0 1,0 1 0,0-1-1,-10-7 1,-13-5-4580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17.2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81 1809,'0'0'4917,"-4"0"-4610,-15-3 7358,50-9-7759,20 0 479,18-4-287,1 2 1,106-7-1,580 18 89,-384 6-171,-300-4 26,-25-1-13,0 2 0,0 3 0,68 11 0,-58-4-44,95 4 0,-120-12 12,40-1-11,-49-2 5,0 1 0,0 1 0,32 7 0,-44-8-13,-11 0 30,1 0 0,-1 0 0,1 0 0,-1 0-1,1 0 1,-1 0 0,1 0 0,-1 0-1,1 0 1,-1 0 0,1 0 0,-1 0 0,1 0-1,-1 1 1,1-1 0,-1 0 0,1 0-1,-1 0 1,0 1 0,1-1 0,-1 0 0,1 1-1,-1-1 1,0 0 0,1 1 0,-1-1-1,0 0 1,1 1 0,-1-1 0,0 1 0,1-1-1,-1 0 1,0 1 0,0-1 0,0 1-1,0-1 1,1 1 0,-1-1 0,0 1 0,0-1-1,0 1 1,0-1 0,0 1 0,0-1-1,0 1 1,0 0 0,0-1-48,-8 1-1424,-8-1-949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17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4066,'4'4'8445,"-2"14"-7353,-2 22-1521,0-37 805,0 293 299,0-168-3188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21.6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3958 37 80,'0'0'4768,"-3"-5"-3360,-12-14-546,11 14 816,3 4-1339,-1 0-1,1 1 1,-1-1 0,1 0 0,0 0-1,-1 1 1,1-1 0,-1 1-1,0 0 1,1-1 0,-1 1 0,1 0-1,-1 0 1,0 0 0,1 0-1,-1 0 1,1 0 0,-1 1 0,0-1-1,1 0 1,-2 2 0,-44 15-1015,13-4 957,-57 4-99,-169 12 1,-94-23 53,317-6-237,-291 17 68,-95-5-73,363-12 6,-57-1 70,13-1-6,-186 20 0,179-6 16,0-4 0,-171-12 0,268 2-79,-1 0 0,1-2 1,0 1-1,0-2 0,1 0 0,-14-7 1,10 4-21,0 2 0,0-1 0,-28-5 0,-69-1 59,0 4 0,-200 12 0,-58 5 803,263-3-729,88-4-4785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33.2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1271 321 864,'0'0'8538,"-1"-11"-7330,0 7-1239,0-4 349,0-1 0,0 1 0,-1 0 0,-1 0 0,1 0 0,-1 0 0,0 0 0,-1 0 1,0 1-1,0 0 0,-11-13 0,-13-9 413,-61-48 0,74 66-563,0 1-1,0 0 1,-1 1 0,0 1-1,-1 1 1,-30-10 0,2 9-82,0 2-1,0 1 1,0 3 0,-51 4 0,22-1-6,56 0-56,1 0 0,0 2-1,0 0 1,0 1 0,-28 10-1,-80 40-31,111-45 7,0 1 1,0 0 0,1 0-1,0 1 1,1 1-1,-18 22 1,-2 1-3,11-11 22,1 2 0,1 0 0,1 1 0,2 0 0,0 2 0,2 0 0,1 1 0,2 0 0,-15 60 0,24-83-3,-10 35 96,2 1 0,2 0 0,-4 86 0,12-119-89,-2 23 42,2 0 0,2 0 0,1 0 0,1 0 0,2 0 0,16 50 0,-5-38 55,2-1 0,1-1 0,3-1 0,36 51 0,-41-69-76,1-1 0,1-1 0,1 0 0,1-2 0,1 0 0,0-2 0,34 20 0,-46-31-42,15 10 27,1-2 0,1-1 0,46 17-1,-37-10 68,-32-18-84,-1 0 0,1 0 0,0 0 0,0 0 0,0-1 0,0 0 0,6 2 1,85 20 44,-58-13-73,0-1 0,0-2-1,1-2 1,49 1 0,181-7 392,-260-1-372,0-1 0,0 0 0,0 0 0,0-1 0,-1 0 0,0-1 0,1 1 0,-1-2 0,0 1 0,9-8 0,35-17 10,-40 23-25,0 0-1,0-1 1,0-1-1,-1 0 1,0-1-1,19-19 1,55-70-99,-55 61 103,-10 11-11,-1 0-1,0 0 1,-3-2 0,0 0-1,-2-1 1,-1-1 0,-1 0 0,-1 0-1,-2-1 1,-1-1 0,-2 1-1,-1-1 1,1-40 0,4-209 23,-13 258 3,0 0 0,-1 1 0,-2-1 0,0 1 0,-1 1 0,-13-27 0,5 15-49,-1 0-1,-2 1 1,-42-58 0,33 55 48,9 12 12,-1 0 0,-36-33 0,47 49-16,0 1 1,0 0-1,-1 0 0,0 1 1,0 0-1,-1 1 0,1 0 1,-1 1-1,0-1 0,0 2 0,-15-3 1,-325-64 25,334 65-39,-1 1 0,1 1-1,0 0 1,-1 1 0,1 1 0,-1 1-1,-25 4 1,8 2-13,1 1-1,-48 19 1,64-21-118,10-2-127,0-1 0,-1 0 0,1 0 0,-1-1 0,1 0 0,-1 0 0,0-1-1,0 0 1,0 0 0,1-1 0,-1 0 0,-13-2 0,8-11-5508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34.3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3474,'0'0'11613,"2"2"-11514,51 39 243,-2 2 1,46 50 0,84 108-13,-119-130-344,28 23 185,109 87-1,-98-92 7,50 60-108,-100-97-96,-40-39 53,-1 0-1,0 0 1,-1 1-1,-1 0 1,11 25-1,-10-19 6,1-1 0,16 23 0,-24-37-11,6 7 64,-5-11-15,-3-1-82,0-19-2353,0-19-36,0-12-578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35.4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1435 1 1505,'0'0'11941,"-14"9"-11381,-166 106 816,-244 114 0,383-209-1417,-208 129 150,141-81-63,66-42-40,2 3 0,0 1 0,2 2 0,1 1 0,2 2 0,1 1 0,-32 47 0,49-61 2,-1-1 0,-33 31 0,51-50 8,0-2 18,2 1-847,0-1 515,0 0-1,0 0 1,0 0-1,0-1 1,0 1-1,0 0 1,0-1-1,0 0 1,0 1-1,0-1 1,0 0-1,0 0 1,0 0-1,2-1 1,26-18-2794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23.6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 6771,'0'0'5515,"0"0"-5474,0-1 1,0 1-1,0 0 1,-1-1-1,1 1 1,0-1-1,0 1 1,0 0-1,0-1 1,0 1-1,0-1 1,0 1-1,0 0 0,0-1 1,0 1-1,0-1 1,0 1-1,0 0 1,1-1-1,-1 1 1,0-1-1,0 1 1,0 0-1,1-1 1,-1 1-1,0 0 1,0-1-1,1 1 1,3 1 28,-1 0 1,1 1-1,-1-1 1,1 1-1,-1 0 1,0 0-1,1 1 1,-1-1-1,0 1 1,-1-1-1,1 1 1,0 0-1,-1 0 1,1 0-1,-1 0 1,3 6-1,6 5 295,164 229 1295,-119-160-1291,3-2 0,116 123 0,-162-192-507,-4-4 238,-1 0 0,0 0 0,11 16 0,-17-20-278,0 0-1,0 1 1,0-1 0,0 0 0,-1 1 0,1 0 0,-1-1 0,-1 1 0,1 0 0,0 0-1,-1 7 1,-7-13-2484,5 0 2402,0 1 0,0-1 0,0 0 0,1 0 0,-1 0 0,0 0-1,1 0 1,-1 0 0,0 0 0,1-1 0,-1 1 0,1-1 0,0 1 0,-1-1 0,1 0 0,0 1 0,-2-4 0,1 1-395,-24-33-5241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7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 6435,'0'0'7491,"1"-2"-6802,10 0-471,117 29 1124,-85-22-1514,1-2 0,-1-2 0,1-2-1,-1-1 1,1-3 0,81-18 0,-55 5-2819,-23 14-2188,-31 4 2253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24.1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598 0 4466,'0'0'6846,"-26"2"-5710,14 6-872,-1 0 0,2 0 0,-1 1 0,1 0 0,0 1 0,-14 18 0,4-7-140,-20 26 170,2 3 0,2 1 0,-60 108 0,-24 37 5,29-50-16,64-113-794,47-54-6669,3-2 2215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52.5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 8 2369,'0'0'6552,"-26"-8"-1272,20 449-2620,6-440-2780,0-37-9026,0 5 3520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0:52.9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58 12614,'0'0'5586,"22"-52"-5986,-12 49 160,-3 0-1297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25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315 3528 2577,'0'0'683,"0"-4"1038,0-32 6725,0 6-7093,-10-189-889,8 199-483,-15-280 321,6 56-256,10 227 28,-2-343-422,5 185 227,-2-175-119,14 173 274,-4 100-207,-5 43 80,1-51-1,-2-864-858,-11 748 671,1 91-143,6-30 584,-2 140-151,1 0 0,0 0-1,-1 1 1,1-1-1,-1 0 1,1 0 0,0 1-1,-1-1 1,1 1 0,0-1-1,0 1 1,-1 0 0,1-1-1,0 1 1,0 0-1,-2 2 1,-22 22 175,-40 53-1,34-38-64,-23 33-91,29-38-25,-36 39 0,47-58-72,23-20-91,24-25-150,33-32-584,-37 37-19,-2-2 0,-1-1 0,41-54 0,-39 43 2997,-27 37-2028,0 0-1,0 0 1,0 1 0,-1-1 0,1 0 0,0 1-1,0-1 1,0 0 0,0 1 0,0-1-1,0 1 1,0-1 0,0 1 0,1 0 0,-1-1-1,0 1 1,0 0 0,0 0 0,0 0-1,0 0 1,1 0 0,-1 0 0,0 0 0,0 0-1,0 0 1,0 0 0,0 1 0,0-1-1,1 1 1,-1-1 0,0 0 0,0 1 0,0 0-1,1 0 1,43 28-367,-33-21 495,29 19 114,-1 2 0,-2 2 0,-1 1-1,-1 1 1,41 52 0,-29-30 233,-43-45-282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04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68 38 2353,'0'0'4922,"3"-6"-3769,10-25 4201,-13 49-4596,1 2-552,1 0 0,8 32 0,3 24 115,-8 266 865,-7-197-966,-3-50-46,-29 165 0,0-10 30,7 370-126,25-518-81,0 281 30,3-198-358,-1-185 317,0 0 1,0 0-1,0-1 0,0 1 1,0 0-1,-1 0 0,1 0 1,0 0-1,0 0 0,0 0 1,0 0-1,0 0 0,0 0 1,0 0-1,0 0 1,-1 0-1,1 0 0,0 0 1,0 0-1,0 0 0,0 0 1,0 0-1,0 0 0,0 0 1,-1 0-1,1 0 0,0 0 1,0 0-1,0 0 0,0 0 1,0 0-1,0 0 1,0 0-1,0 0 0,-1 0 1,1 0-1,0 1 0,0-1 1,0 0-1,0 0 0,0 0 1,0 0-1,0 0 0,0 0 1,0 0-1,0 0 1,0 0-1,0 1 0,0-1 1,0 0-1,0 0 0,0 0 1,0 0-1,0 0 0,0 0 1,0 0-1,0 1 0,0-1 1,0 0-1,0 0 0,0 0 1,0 0-1,0 0 1,0 0-1,-5-13-1140,4-29-631,1-21-1608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06.1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1 151 4418,'0'0'4551,"0"-1"-4393,0 0-1,0 0 0,0 0 1,0 0-1,0 1 0,0-1 0,0 0 1,0 0-1,0 0 0,0 1 1,1-1-1,-1 0 0,0 0 0,1 1 1,-1-1-1,0 0 0,1 0 0,-1 1 1,1-1-1,0-1 0,185 1 454,296-42 0,-311 25-481,326 9-1,-299 11-140,-66-1 16,-14 2-12,1-6 0,124-19 0,-118 5-10,233 0 0,40 8 49,29 24-569,-379-15 1869,-48 39-1292,-33 452 874,5-180-793,-20 406 599,36-485-642,-5 68 175,6-190-221,-23 416 942,34-525-1004,-3-3-898,1 0 594,-1 0 0,0-1 0,1 1 1,-1-1-1,1 1 0,0-1 0,0 0 0,0 1 1,0-1-1,-1-4 0,-9-9-2330,-18-12-3387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07.7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71 117 3282,'0'0'3748,"-8"0"-3447,-12 0-632,-22 0 8447,77 0-7369,1337-5-104,-1109-8-1315,-79 2 589,-64 1-48,184-39 0,-237 37 172,2 3-94,1 3-1,112 5 1,-90 2 69,97 10 525,-76-11-50,-111 1-498,0-1 0,0 0 0,0 1 0,0-1 0,0 1 0,0-1 0,0 1 0,-1 0 0,1 0 0,0 0 0,-1 0 0,1 0 0,2 2 0,10 6 215,-4-7-147,1 1 1,-2 0 0,1 1-1,0 0 1,-1 0 0,1 1-1,-1 0 1,9 8-1,-18-13 113,0 0-89,0 2-53,0-1-50,-7-1-863,2 0 459,1 1-1,0-1 1,-1-1 0,1 1 0,-1 0 0,1-1 0,0 0 0,-8-3 0,-11-13-4393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28.5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27 1072,'0'0'4856,"-19"-7"-2770,19 6-2011,1 0-1,-1 0 0,1 0 0,-1 0 1,1 0-1,0 0 0,-1 0 0,1 0 1,0 1-1,-1-1 0,1 0 0,0 0 1,0 0-1,0 1 0,0-1 1,0 0-1,0 1 0,0-1 0,0 1 1,0-1-1,0 1 0,0 0 0,0-1 1,1 1-1,-1 0 0,0 0 0,0 0 1,0 0-1,0 0 0,1 0 0,0 0 1,52 1 3075,-37 0-2653,107-1-539,-121-1 44,0-1 564,-22 10-5302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33.7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16,'0'0'4106,"0"15"3852,0 54-7712,0 2-16,4 155 884,6-175-1321,-4-44-108,-3-32-190,-3-45-5052,0 39 1048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1:37.6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158 193 3009,'0'0'1929,"0"-10"-803,-1 0-813,0 0 136,0-1 1,0 1 0,1 0-1,0 0 1,1-1 0,2-10-1,-1 18-380,-1 0-1,1 0 1,-1 0 0,1 0-1,0 0 1,0 1-1,0-1 1,1 1-1,-1-1 1,0 1-1,1 0 1,0 0-1,-1 0 1,1 0 0,0 1-1,0-1 1,0 1-1,4-2 1,6-1 119,0 1 0,0 0 0,19-1 1,16-5 44,-45 9-182,1-1 0,0 1-1,0 0 1,0 0-1,-1 1 1,1-1-1,0 1 1,0 0-1,-1 0 1,1 0-1,0 0 1,-1 0 0,1 1-1,-1 0 1,0 0-1,1 0 1,-1 0-1,0 0 1,3 3-1,1 1-13,0 1 0,0-1 0,0 1 0,-1 0 0,0 1 0,8 13 0,-10-12-4,0 0 0,0 0 0,-1 0-1,-1 1 1,1-1 0,-1 1 0,0 16-1,-2 74 357,-1-51-309,1-44-103,-1 1-1,-1 0 0,1-1 0,-1 1 1,1-1-1,-2 0 0,1 0 1,0 0-1,-1 0 0,0 0 1,0 0-1,-1 0 0,1-1 0,-1 0 1,0 0-1,0 0 0,-1 0 1,1 0-1,-1-1 0,1 0 0,-10 4 1,4-1-29,-1 0 1,0-1 0,0-1-1,-1 0 1,1 0 0,-1-1-1,1 0 1,-1-1 0,-19 0-1,-77 4 9,204-20 868,38 14-446,-131 1-364,0 0-1,0 0 1,0 0 0,0 1 0,-1-1 0,1 1 0,0-1 0,-1 1 0,0 0 0,1 0-1,-1 0 1,0 1 0,0-1 0,0 0 0,0 1 0,0-1 0,-1 1 0,1 0 0,2 5-1,21 58 454,-19-41-443,-2 1-1,3 50 1,-5-44 48,0 121-148,-3-81 41,1-70 38,-1-1 0,1 1 0,-1 0 0,1 0 0,-1-1 0,0 1 1,0 0-1,0-1 0,0 1 0,0 0 0,0-1 0,0 1 0,0-1 0,0 0 0,-1 1 1,1-1-1,-1 0 0,1 0 0,-4 2 0,-37 19 126,23-13-102,5-4-85,0-1 1,0 0-1,-1-1 1,0-1-1,1 0 0,-1-1 1,0-1-1,-27-2 1,8 1-38,28 1 31,0-1 1,0 1-1,0-1 1,0-1-1,0 1 1,1-1-1,-1 0 1,0 0-1,1-1 1,0 1-1,-1-1 1,1-1-1,0 1 1,1-1-1,-1 0 1,0 0-1,1 0 1,0 0-1,0-1 1,-5-7-1,7 9 58,-1 1-1,0-1 0,0 1 1,0-1-1,0 1 1,0 0-1,0 1 0,-1-1 1,1 0-1,-1 1 0,1 0 1,-7-2-1,5 2-62,0-1 0,0 0-1,0 0 1,1 0 0,-1 0 0,1-1 0,-5-3-1,6 5 50,0-1-8,2-12 399,37 16-15,-25 3-316,-1 1-1,0 0 1,18 14-1,26 16 65,-34-28-36,0-1 1,0-2-1,0 0 1,1 0-1,0-2 0,0-1 1,0-1-1,0 0 0,23-3 1,-11 2 12,-29-1-86,0 1 0,0-1-1,0 0 1,0-1-1,-1 1 1,1 0-1,0-1 1,-1 0 0,1 0-1,-1 0 1,0 0-1,0-1 1,0 1-1,0-1 1,0 0-1,0 0 1,-1 0 0,1 0-1,-1 0 1,0 0-1,0-1 1,0 1-1,0-1 1,1-5-1,2-2-47,-1 1 0,-1-1 0,0 0 0,0 0 0,-1-1 0,0 1-1,0-14 1,-1-29 275,-3-60-440,0 108 201,0 0 0,0 1 0,-1-1 0,1 1 0,-1 0 0,0-1 0,-1 1 0,0 1 0,1-1 0,-1 0 0,-1 1 0,1 0 0,-8-5 0,-21-26-398,29 31 404,0 0 0,1 1 0,-1 0 0,-1 0 0,1 0 0,0 0 0,-1 0 1,0 1-1,1 0 0,-1 0 0,0 0 0,0 1 0,0-1 0,0 1 0,0 1 0,-6-1 0,-17-2 50,-51 4 0,41 0-92,33-1 55,1 0 0,0 1 1,0 0-1,1 0 1,-1 0-1,0 0 0,0 0 1,0 1-1,1 0 1,-1 0-1,1 0 1,-1 0-1,1 0 0,0 1 1,0-1-1,0 1 1,-4 4-1,-18 14-51,14-11 133,22-11 406,12-2-339,-6-1-178,0 0 0,0-1 0,-1-1 0,1-1 0,-1 0 0,-1-1 0,0-1 0,21-15 0,-2 3-111,-32 19 138,19-10-126,-1 0-1,19-18 1,-34 25 86,0 1-1,0-1 0,-1 0 1,1 0-1,-1 0 0,-1 0 0,1-1 1,-1 0-1,0 1 0,0-1 1,0 0-1,2-11 0,5-18 150,-7 25-21,0 0 1,-1-1-1,0 1 0,-1 0 1,1-14-1,-1 4-75,-1 16-6,1 0 1,-1 0-1,1 0 1,-1 0-1,0 0 0,0 0 1,-1 0-1,1 0 1,-1 1-1,0-1 1,0 0-1,0 0 0,-1 1 1,1-1-1,-1 0 1,0 1-1,-2-4 0,-8-6-52,0 0 0,2-1-1,-1 0 1,2-1-1,-14-26 1,-6-11-47,27 50 87,0 0 0,0 0 0,-1 0 1,1 1-1,0-1 0,-1 0 0,1 1 0,-1 0 0,1-1 0,-1 1 1,1 0-1,-1 1 0,0-1 0,0 0 0,0 1 0,1-1 1,-7 1-1,-59 0-87,43 2 91,20-2 15,1 0 1,0 0-1,0 1 1,0-1-1,0 1 1,0 0-1,0 0 1,1 1-1,-1-1 1,0 1-1,0 0 1,1 0-1,-1 0 1,1 1-1,0-1 1,0 1-1,0-1 1,0 1-1,0 0 1,0 0-1,1 1 1,-3 4-1,-3 6-213,1 0-1,0 1 1,2 0 0,-7 24-1,-5 14-3871,10-38 1524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8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255 157 4578,'0'0'3207,"-2"-11"-2740,2 5-366,-1 0-1,0 1 1,0-1 0,-1 0 0,0 1 0,0-1 0,0 1-1,-1 0 1,1-1 0,-1 1 0,-1 1 0,1-1-1,-1 0 1,1 1 0,-1 0 0,-1 0 0,1 0 0,-6-4-1,3 2 102,-1 1 0,0 0-1,0 0 1,-1 1-1,1 0 1,-1 1 0,0 0-1,0 0 1,0 0-1,0 1 1,-1 1 0,1 0-1,-14 0 1,21 2-178,0-1 1,0 1-1,0 0 1,1 0-1,-1 1 0,0-1 1,1 0-1,-1 0 1,1 1-1,0-1 1,-1 1-1,1 0 0,0-1 1,0 1-1,0 0 1,0-1-1,0 1 0,0 0 1,1 0-1,-1 0 1,0 2-1,-14 47 386,7-9 295,3 0-1,2 0 1,2 67 0,1-66-277,0-37-389,1-1-1,-1 1 1,1 0 0,0-1 0,1 0-1,-1 1 1,1-1 0,0 0 0,1 1-1,-1-1 1,1-1 0,0 1 0,0 0-1,0-1 1,1 1 0,0-1 0,0 0-1,5 4 1,-6-6-30,0 0 0,0 0 0,0 0 0,0 0 0,0 0 1,1-1-1,-1 0 0,1 0 0,-1 0 0,1 0 0,-1 0 0,1-1 0,0 1 0,-1-1 0,1 0 0,0 0 0,-1-1 0,1 1 1,0-1-1,-1 0 0,1 1 0,-1-2 0,1 1 0,-1 0 0,1-1 0,-1 1 0,0-1 0,0 0 0,4-4 0,3-2-106,0-1 0,-1-1-1,-1 1 1,1-1 0,-2-1-1,1 0 1,-2 0 0,1 0-1,-2-1 1,1 0 0,-2 0-1,1 0 1,3-19-1,-1-3-251,0 0-1,-3-1 1,2-63-1,-7 146 1070,1 117 388,1-142-1040,2-1-1,0 1 1,1-1-1,1 0 1,12 34-1,-15-53-155,0 1 0,-1-1 0,1 0 0,0 0 0,1 0 0,-1 0 0,0 0 0,1-1 0,0 1 0,-1-1 0,4 3 0,-5-5-79,0 1 0,0-1 0,0 0 0,0 1 0,-1-1 0,1 0-1,0 1 1,0-1 0,0 0 0,0 0 0,0 0 0,0 0 0,0 0 0,0 0-1,0 0 1,0 0 0,0 0 0,0-1 0,0 1 0,0 0 0,0 0 0,-1-1-1,1 1 1,0-1 0,0 1 0,0-1 0,-1 1 0,1-1 0,0 1-1,0-1 1,-1 0 0,1 0 0,0 1 0,-1-1 0,1 0 0,-1 0 0,1 1-1,-1-1 1,1 0 0,-1 0 0,0 0 0,0 0 0,1 0 0,-1 0 0,0 0-1,0-1 1,10-29-4664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05.5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5 5122,'0'0'7364,"-6"-4"-7029,6 4-321,0 0 0,0 0 1,0 0-1,0 0 0,0 0 0,0 0 0,0 1 0,0-1 0,0 0 0,1 0 1,-1 0-1,0 0 0,0 0 0,0 0 0,0 0 0,0 0 0,-1 1 0,1-1 1,0 0-1,0 0 0,0 0 0,0 0 0,0 0 0,0 0 0,0 0 1,0 0-1,0 0 0,0 0 0,0 1 0,0-1 0,0 0 0,0 0 0,0 0 1,0 0-1,0 0 0,0 0 0,-1 0 0,320 528 3656,69 102-1417,-96-273-1770,-291-356-534,0-1 1,-1 1-1,1 0 1,0-1 0,-1 1-1,1 0 1,-1-1-1,1 1 1,0 0-1,-1 0 1,0-1 0,1 1-1,-1 0 1,1 0-1,-1 0 1,0 0 0,0 0-1,0-1 1,1 1-1,-1 0 1,0 0-1,0 0 1,0 0 0,0 1-1,-1-1-82,0-1 0,1 0 0,-1 1 0,0-1 1,0 1-1,1-1 0,-1 0 0,0 0 0,0 0 0,0 1 0,1-1 0,-1 0 0,0 0 0,0 0 0,0 0 1,1 0-1,-1 0 0,0 0 0,0-1 0,-1 1 0,-3-1-603,-1 0 0,1-1 1,0 1-1,0-1 0,0 0 0,0-1 1,-7-3-1,-18-31-6241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06.0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1214 1 7459,'-1'1'4352,"-5"8"-4238,0-1-1,0-1 1,-1 1 0,0-1 0,-10 8 0,-9 10 139,-160 159 674,-94 101 555,-373 471-172,636-733-1436,16-15-836,33-29-1864,15-23-1645,4-4-8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06.7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30 3986,'0'3'8151,"0"31"-7829,-1-11 165,2-1 1,0 1-1,2-1 1,0 1-1,9 30 0,-10-47-420,0 0 1,0 0-1,1-1 0,0 1 0,0-1 0,0 0 1,1 0-1,-1 0 0,1 0 0,0-1 0,1 1 1,-1-1-1,1 0 0,0 0 0,0-1 0,0 0 1,0 1-1,1-2 0,-1 1 0,1-1 1,0 0-1,-1 0 0,1 0 0,0-1 0,10 2 1,-9-2-129,0-1 0,1 1 0,-1-1 0,1 0 0,-1 0 1,0-1-1,0 0 0,1-1 0,-1 0 0,0 0 1,0 0-1,0-1 0,0 0 0,-1 0 0,1 0 1,-1-1-1,0 0 0,0-1 0,0 1 0,-1-1 0,1 0 1,-1 0-1,-1-1 0,1 0 0,-1 0 0,1 0 1,-2 0-1,1-1 0,-1 1 0,0-1 0,0 0 1,-1 0-1,3-14 0,-3 12-145,0 0 1,-1 0 0,-1 0-1,0-1 1,0 1-1,0 0 1,-1 0 0,-3-10-1,3 14 204,0 1 0,-1-1-1,0 1 1,0 0-1,0 0 1,0-1 0,-1 1-1,1 1 1,-1-1 0,0 0-1,0 1 1,-1 0 0,1-1-1,-1 1 1,1 0-1,-8-3 1,-3-1 114,0 1 1,0 1-1,0 0 1,-1 1-1,0 0 1,0 2-1,0 0 1,0 0-1,0 1 1,0 1-1,0 1 1,-30 4-1,41-4-92,0 0 0,0 0-1,0 0 1,1 1 0,-1 0 0,0 0 0,1 0-1,-1 0 1,1 0 0,-1 1 0,1 0 0,0-1-1,-3 5 1,-19 14-5990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07.7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0 133 6003,'0'0'3303,"30"-8"1243,567-33-2412,-546 35-2105,65-16 1,-64 11-9,63-5 0,300-9-367,-28 21 566,-207 7-219,-116-3 210,80 10-1,-122-7-142,-1 1 0,1 1 0,-1 1 1,0 1-1,-1 1 0,0 1 0,25 14 0,23 8 423,-68-30-514,0-1 1,0 1-1,0-1 0,0 0 1,0 1-1,0-1 1,0 1-1,0-1 1,0 1-1,0-1 1,0 0-1,0 1 1,0-1-1,0 1 1,0-1-1,0 1 1,0-1-1,0 0 0,-1 1 1,1-1-1,0 0 1,0 1-1,-1-1 1,1 1-1,0-1 1,0 0-1,-1 0 1,1 1-1,0-1 1,-1 0-1,1 0 0,-1 1 1,1-1-1,0 0 1,-1 0-1,1 0 1,-1 1-1,-36 18-2371,-1-2 1,0-1-1,-44 11 0,1-4-1135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08.2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0 5619,'0'0'5725,"-11"1"-4479,22 8-638,114 125 1245,-51-51-891,36 38-205,-5 4 1,-5 5 0,-7 4-1,95 179 1,-144-232-745,-73-98-6882,0-12-281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08.7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867 0 8212,'0'0'7545,"-14"2"-7151,0 4-331,0 0 0,1 1-1,0 0 1,1 1 0,-1 0-1,-12 12 1,-70 68 24,60-54-74,-72 75-79,4 4 0,6 4 0,-105 165 0,92-139-1212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09.4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338 97 2753,'0'0'7652,"0"-37"-5118,-1 35-2504,1 1 0,-1-1 0,1 1 0,-1-1 0,1 1 0,-1-1 0,0 1 0,0 0 0,0-1 0,0 1 0,0 0 0,0 0 0,0-1 0,0 1 0,0 0 0,0 0 0,-1 0 0,1 0 0,0 1 0,-1-1 0,-2-1 0,-39-16 171,26 12-792,13 4 563,0 1 1,0 0-1,-1 0 1,1 0-1,0 0 1,0 1-1,-1 0 1,1 0-1,0 0 0,-1 0 1,1 1-1,0 0 1,0-1-1,0 2 1,-1-1-1,1 0 1,0 1-1,0 0 1,1 0-1,-1 0 1,0 0-1,1 0 1,-1 1-1,1 0 1,-4 3-1,-5 6 12,0 0 0,1 1 0,0 0 1,-17 29-1,24-35 48,1 1 1,0 0-1,0 0 1,1-1-1,0 2 1,0-1-1,1 0 1,0 0-1,1 0 1,-1 1-1,2 11 1,-1-7-60,1-10 45,0 0 0,-1 0 0,1 0 0,0 0 0,0 0 0,1 0 0,-1 0 1,1 0-1,-1 0 0,1-1 0,0 1 0,0-1 0,0 1 0,0-1 1,0 0-1,1 0 0,-1 0 0,1 0 0,0 0 0,-1 0 0,1-1 1,3 2-1,11 5 64,-1 0 0,28 7 0,-40-13-73,19 5-91,-9-4 64,-1 1 1,0 1-1,0 0 0,0 1 1,-1 0-1,14 10 0,-24-15-5,0 1 0,-1 0 0,1 0 0,-1 0-1,1 0 1,-1 0 0,0 0 0,0 0 0,0 1-1,0-1 1,0 0 0,-1 1 0,1-1 0,-1 0-1,1 1 1,-1-1 0,0 1 0,0-1 0,0 1 0,0-1-1,0 0 1,-1 1 0,1-1 0,-2 5 0,0-3 52,1 1-1,-1-1 1,1 0 0,-1 1 0,0-1 0,-1 0 0,1-1 0,-1 1 0,0 0 0,0-1 0,-6 7 0,-6-1-10,1 0 0,-1-1-1,-1 0 1,1-1 0,-1-1-1,-1 0 1,1-1 0,-1-1-1,1-1 1,-1 0 0,0-2-1,0 1 1,-25-3 0,41 1-106,-1 0 0,1 0 0,0 0 0,0 0 0,-1 0 0,1 0-1,0 0 1,0-1 0,0 1 0,-1 0 0,1-1 0,0 1 0,0-1 0,0 1 0,0-1 0,0 0 0,0 0 0,0 1 0,0-1 0,0 0 0,0 0 0,0 0 0,0 0 0,1 0 0,-1 0 0,0 0 0,0-1 0,-4-36-3453,5 36 3453,-1-43-7042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0.3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1 4178,'0'0'8724,"0"0"-8654,-4 2 1948,4-2-1948,-1 0 0,1 0-1,0 0 1,0 1 0,0-1-1,0 0 1,0 0-1,0 0 1,0 1 0,0-1-1,0 0 1,0 0-1,0 0 1,0 0 0,0 1-1,0-1 1,0 0 0,0 0-1,0 0 1,0 1-1,0-1 1,1 0 0,3 3 62,0 0 1,1 0 0,0-1 0,0 1 0,0-1-1,0 0 1,0-1 0,0 1 0,0-1-1,0 0 1,1 0 0,6-1 0,74 0 337,-49-1-577,22 1-340,15 0-506,-24 0-4989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0.7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5507,'0'0'4284,"26"0"-1480,185 0-248,-141 0-4269,0 0-3377,-55 0 2569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1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656 1 5298,'0'0'2295,"-5"3"-1863,-2 3-143,1 0 0,0 0 1,1 0-1,-1 1 0,1 0 0,0 0 0,1 0 1,0 0-1,-6 16 0,8-20-193,-449 820 2932,426-781-3049,2-6-51,2 0-1,2 1 0,1 2 1,-15 46-1,42-100-5484,14-26 4612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9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6707,'0'0'5443,"0"32"-4246,-3 192 1090,3-207-2054,1 0-1,1-1 1,0 1 0,1-1 0,0 0 0,2 1 0,0-1-1,1-1 1,0 1 0,16 25 0,-22-39-207,1-1 0,-1 0-1,1 0 1,0 0 0,-1-1 0,1 1-1,0 0 1,0 0 0,0 0 0,0 0-1,-1-1 1,1 1 0,0 0 0,0-1-1,0 1 1,0-1 0,2 1 0,-3-1-17,1 0 0,-1 0 0,0-1 0,1 1 0,-1 0 0,1 0 0,-1-1 0,0 1 0,1 0 1,-1-1-1,0 1 0,1 0 0,-1-1 0,0 1 0,0-1 0,1 1 0,-1 0 0,0-1 0,0 1 1,0-1-1,0 1 0,1-1 0,-1 1 0,0-1 0,0 1 0,0-1 0,0 0 0,0-50-117,-1 38-139,1-46-673,1-81-916,0 133 1746,1 0 0,-1 1 0,1-1 0,0 0 0,0 1 0,1 0 0,0-1 0,0 1 0,0 0 0,1 1 0,7-10-1,-9 12 79,0 1 0,1-1 0,-1 1-1,1-1 1,-1 1 0,1 0 0,0 0-1,0 0 1,0 0 0,0 1-1,0-1 1,1 1 0,-1-1 0,0 1-1,1 1 1,-1-1 0,0 0 0,1 1-1,-1-1 1,1 1 0,-1 0-1,1 0 1,-1 1 0,6 0 0,-7 0 25,0 0 1,0-1 0,-1 1 0,1 0 0,0 1 0,-1-1 0,1 0-1,-1 0 1,1 1 0,-1-1 0,0 1 0,0-1 0,1 1 0,-1-1-1,0 1 1,0 0 0,-1 0 0,2 3 0,11 42 377,-8-28-192,9 36 59,-2 0 1,-3 0-1,4 95 0,-13-148-1317,0-28-8676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2.4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7299,'0'0'4280,"6"0"-3936,0 1-225,-1 1 1,1 0-1,0 0 0,-1 0 1,1 1-1,-1 0 0,0 0 1,0 0-1,0 0 0,0 1 1,-1 0-1,1 0 1,-1 0-1,0 1 0,0-1 1,3 7-1,14 18 738,27 50-1,-25-40-719,50 96 1387,101 255 0,-41-76-621,-115-281-819,29 44 0,1-1-28,-49-76-240,0 0 0,0 1-1,0-1 1,0 0 0,0 0 0,0 1 0,0-1-1,0 0 1,0 0 0,0 0 0,0 0-1,-1 0 1,1-1 0,0 1 0,0 0 0,0 0-1,0-1 1,-1 1 0,-8-5-918,0 0 0,0-1 0,0 0 0,-14-12 0,-11-7-2646,-5 0 1907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2.8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96 4866,'0'0'10437,"257"-61"-9204,-125 46-881,6 7-288,-9-1 288,-10 6-352,-29 3-432,-26 0-865,-35 0-31,-29 18-2594,0 5-5218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4.0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1 114 1377,'0'0'11853,"30"0"-10780,128 1-91,-35 3-517,-1-6 0,206-29 0,-224 17-323,-1 5 0,169 7 0,-149 3-141,905 7-1760,-662-37 1082,-99 3 1037,432 12 376,-349 25-1064,-333-11 446,264 2 2069,-393 21-7853,22-13 119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4.7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0 331 9396,'0'0'4197,"25"-23"-3880,78-72 70,-98 90-372,1 0 0,-1-1-1,-1 0 1,1 0 0,-1 0-1,7-13 1,-10 15-9,0 1 1,0-1-1,0 1 1,-1-1-1,1 0 1,-1 1-1,0-1 0,0-4 1,0-6 80,1-95 1071,-1 1197 1022,0-1087-2303,-12-38-8073,11-2 4171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5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33 7860,'0'0'5850,"-5"0"-5063,-16 2 694,21-2-1463,0 0 0,0 0 0,0 0 0,0 0 0,0 0 0,0 1 0,0-1 0,0 0 0,0 0 0,1 0 0,-1 0 0,0 0 0,0 0 0,0 0 0,0 0 0,0 0 0,0 1 0,0-1 0,0 0 0,0 0 0,0 0 0,0 0 0,0 0 0,0 0 0,0 0 0,0 1 0,0-1 0,0 0 0,0 0 0,0 0 0,0 0 0,0 0 0,0 0 0,0 0 0,0 1 0,0-1 0,0 0 0,0 0 0,0 0 1,-1 0-1,1 0 0,0 0 0,0 0 0,0 0 0,0 0 0,0 0 0,0 1 0,0-1 0,0 0 0,0 0 0,-1 0 0,1 0 0,0 0 0,0 0 0,0 0 0,0 0 0,0 0 0,0 0 0,0 0 0,-1 0 0,1 0 0,0 0 0,9 6 112,16 3 91,-1-1 1,2-1 0,-1-1 0,1-1 0,-1-2-1,42 2 1,57 0 226,141-11 1,-197-2-625,-1-4 1,0-2-1,108-39 1,-163 52-1961,-21 12-2234,2-3 3601,-15 17-4447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6.3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146 2018 7796,'0'0'5613,"0"0"-5531,1 0 0,-1 1 0,0-1 0,0 0 1,1 0-1,-1 0 0,0 0 0,0 0 0,1 0 0,-1 0 1,0 0-1,1 0 0,-1 0 0,0 0 0,0 0 0,1 0 0,-1 0 1,0 0-1,1 0 0,-1 0 0,0 0 0,0-1 0,1 1 1,-1 0-1,0 0 0,0 0 0,1 0 0,-1 0 0,0-1 1,0 1-1,0 0 0,1 0 0,-1 0 0,0-1 0,0 1 0,0 0 1,0 0-1,1-1 0,-6-77 300,-4 0 1,-31-135-1,7 50-345,-10-317-60,25 188-306,11-31-65,7 224-47,1 86 440,-1 1-1,2 0 0,0-1 0,0 1 1,1 0-1,0 0 0,1 0 0,1 1 1,0-1-1,0 1 0,1 0 1,1 1-1,0-1 0,0 1 0,1 0 1,0 1-1,1 0 0,0 0 0,0 1 1,1 0-1,0 1 0,0 0 1,1 1-1,0 0 0,0 0 0,0 1 1,1 1-1,-1 0 0,1 0 0,0 1 1,1 1-1,-1 0 0,14 0 1,0-1 37,0 2 1,0 2 0,0 0 0,33 6 0,-51-5-5,0 0-1,0 1 0,0-1 1,-1 2-1,1-1 1,-1 1-1,0 0 0,0 0 1,0 1-1,0 0 1,-1 0-1,0 1 0,0 0 1,0 0-1,-1 0 0,0 1 1,6 9-1,-5-3-8,0 0 1,0 1-1,-2-1 0,0 1 0,0 0 0,-1 0 0,-1 0 1,0 0-1,-1 0 0,-1 0 0,0 1 0,-1-1 0,0 0 0,-1 0 1,-1 0-1,0 0 0,-1 0 0,0 0 0,-2-1 0,1 0 1,-1 0-1,-1-1 0,0 1 0,-10 11 0,-6 4 28,-1-2 0,-1 0-1,-1-2 1,-39 27 0,64-50-67,-27 16-62,28-17 57,0 1 0,-1-1 0,1 0 0,0 1 0,-1-1 0,1 0 0,-1 0 0,1 0 0,-1 1 0,1-1 0,-1 0 0,1 0 0,0 0 0,-1 0 0,1 0 0,-1 0 0,1 0 0,-1 1 0,1-2 0,-1 1 0,1 0 0,-1 0 0,1 0 0,-1 0 0,1 0 0,-1 0 0,1 0 0,-1-1 0,1 1 0,0 0 0,-1 0 0,1-1 0,-1 1 0,1 0 0,0 0 0,-1-1 0,1 1 0,0-1 0,-1 1 0,1 0 0,0-1 0,-1 1 0,1-1 0,0 1 0,0 0 0,0-1 0,0 1 0,-1-1 0,1 1 0,0-1 0,0 1 0,0-1 0,0 1 0,0-1 0,1-8-262,0 1-1,0-1 1,1 1-1,0-1 1,0 1 0,1 0-1,0 0 1,1 0-1,0 1 1,0-1 0,0 1-1,1 0 1,0 0-1,1 0 1,7-7 0,-9 9 353,1 1 1,0 0-1,0 0 1,1 0-1,-1 0 1,1 1-1,-1 0 1,1 0-1,0 0 1,0 1-1,1 0 1,-1 0 0,0 0-1,1 1 1,-1 0-1,1 0 1,-1 1-1,1 0 1,-1 0-1,1 0 1,12 3-1,-15-1-40,0-1 1,0 1-1,0 0 0,0 0 0,-1 0 0,1 1 0,0-1 0,-1 1 0,0 0 0,1 0 1,-1 0-1,0 0 0,-1 1 0,1-1 0,-1 1 0,1 0 0,-1 0 0,0 0 1,0 0-1,-1 0 0,1 0 0,-1 0 0,1 7 0,2 9 149,-1 1 0,0-1 0,-2 35-1,-1-36-118,0-1-1,-1 1 1,-1 0 0,-1-1-1,-1 1 1,0-1-1,-2 0 1,0 0-1,0-1 1,-2 0-1,0 0 1,-1-1-1,-1 0 1,0 0-1,-1-1 1,-1 0-1,-1-1 1,-26 23 0,28-27-94,-1-2 1,0 0-1,-1 0 1,0-1-1,0-1 1,-21 8-1,29-12-71,1-1 0,0 1 0,0-1-1,0 0 1,-1 0 0,1-1 0,-1 1 0,1-1 0,0 0 0,-1 0-1,1 0 1,-1-1 0,1 0 0,0 1 0,-1-2 0,1 1 0,0 0-1,0-1 1,0 0 0,0 0 0,0 0 0,0 0 0,0-1 0,1 0-1,0 1 1,-4-5 0,-20-37-4217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6.9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576 0 6403,'0'0'9169,"0"3"-8848,-2 6-232,0 0 0,0 1 1,-1-2-1,-1 1 0,1 0 0,-1-1 1,-1 1-1,0-1 0,0 0 1,0-1-1,-8 9 0,-9 16 8,-81 124 409,-99 159-11,143-214-571,-53 125 0,105-209-18,4-12-5,1 1-1,-1 0 1,1 0-1,0 0 1,1 0-1,-1 0 1,1 0-1,0 0 1,1 7-1,25-43-1981,11-20-742,6-17-3956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7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7732,'0'0'5749,"18"2"-4076,-3 13-1311,-1 1 0,-1 0 1,-1 1-1,0 0 0,-1 1 0,15 32 1,-11-23-23,187 428 1474,-68-137-1577,-79-215-352,-54-102-189,-5-2-727,0-1 658,0 0 1,0 0-1,0 0 1,1 0-1,-1 0 0,1-1 1,-1 0-1,1 1 1,0-1-1,0-1 1,1 1-1,-1 0 0,1-1 1,-3-3-1,-5-5-650,-19-21-1952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7.7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41 12230,'0'0'3473,"234"0"-3105,-124-3-240,-4-9 145,-7 4-273,-9-1-48,-12 6-1345,-17-3 416,-20 6-3985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18.0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8660,'0'0'10245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4370,'0'0'5728,"5"4"-4322,-1 0-1199,0 0 0,0 0 1,0 1-1,-1-1 0,0 1 1,0 0-1,0 0 0,0 0 0,-1 0 1,0 1-1,3 10 0,11 74 1348,-11-58-1131,29 296 2056,8 41-1796,-38-355-2019,-2-23-3557,-2-19 885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59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8020,'0'0'4551,"0"12"-3494,17 542 4631,30-92-5182,-46-454-476,-21-280-3371,0 29 2056,18 158 1030,3-160-571,0 239 826,0 1-1,1-1 0,0 1 1,0-1-1,0 1 1,1 0-1,-1 0 1,1 0-1,1 0 1,-1 1-1,0-1 0,1 1 1,0 0-1,0 0 1,1 0-1,-1 0 1,1 1-1,-1 0 1,1 0-1,7-3 0,-8 4 22,-1 0-1,2 0 0,-1 0 0,0 1 0,0-1 1,1 1-1,-1 0 0,0 0 0,1 1 0,-1-1 1,1 1-1,-1 0 0,1 0 0,-1 1 0,1-1 1,-1 1-1,0 0 0,1 0 0,-1 1 0,0-1 1,0 1-1,0 0 0,0 0 0,0 0 0,0 1 1,6 4-1,-1 2 96,-1 0 1,0 1 0,-1-1 0,0 2-1,0-1 1,-1 1 0,0 0-1,-1 0 1,0 1 0,-1-1 0,0 1-1,-1 0 1,-1 0 0,1 0 0,-2 1-1,0-1 1,0 0 0,-1 1-1,-2 14 1,0-21-104,0-1-1,0 0 1,-1 1-1,1-1 1,-1 0-1,0 0 1,-1-1-1,1 1 1,-1-1-1,0 1 1,0-1-1,0 0 0,0-1 1,-1 1-1,0-1 1,0 0-1,1 0 1,-2 0-1,-7 2 1,1 1-111,0-1 0,0-1 0,-1 0 0,0-1 0,0 0 0,0-1 0,-19 0 1,28-1-40,1-1 0,-1 0 0,1 0 0,-1 0 0,1 0 0,-1-1 0,1 0 0,0 1 0,-1-1 0,1 0 0,0-1 0,0 1 0,-4-2 0,5 0-124,1 1 0,-1 0 1,1 0-1,0-1 0,0 1 0,0-1 0,0 1 0,0-1 0,0 0 0,1 1 1,0-1-1,-1 1 0,1-1 0,0 0 0,0 0 0,1-5 0,-1-26-4488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2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370 0 3490,'0'0'9436,"0"16"-9087,-2 84 731,5 117-516,17-89-143,-11-82-311,3 49-1,-11 242 244,2 12 244,13-205-485,-7-79-107,0 73 1,-6 1351 551,4-845-482,9-260-50,0-2-74,5-13 82,0 0 19,-23-138-70,4 246 258,11 592 306,-13-894-492,-4-100-40,-14 83 0,4-44-2,-49 441 383,51-442-387,-23 330 141,26-287-193,0 46-160,-7 56 236,9-175-51,-38 352-71,25-269 110,-5 52-24,13 44 31,-8 88 15,-71 964 604,84-1122-636,-3 234 51,12-292-40,24 155-1,11-9-37,38 238-30,-11 57 191,-43-337-132,7 201 59,-26-263-51,-5 189 45,-20-145 10,5-68-91,-14 132-40,14-151 110,-51 193 0,12-71-13,-2 108-28,37-211-10,-11 145 80,20 511 189,14-591-499,-18-239-8083,-5-20 3366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6883,'0'0'6195,"-23"0"-6131,20 0 176,0 0-240,0 6-48,-1-3-176,-5 0 64,2 2-1665,4-2-192,-3 3 1137,2 6-1809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91 1953,'0'0'7417,"5"-13"-6953,19-58 1673,-24 71-2088,0 0 1,0-1 0,0 1-1,0 0 1,0 0-1,0-1 1,-1 1-1,1 0 1,0 0 0,0-1-1,0 1 1,0 0-1,0 0 1,0-1-1,-1 1 1,1 0 0,0 0-1,0-1 1,0 1-1,-1 0 1,1 0 0,0 0-1,0 0 1,0-1-1,-1 1 1,1 0-1,0 0 1,-1 0 0,1 0-1,0 0 1,0 0-1,-1 0 1,1 0-1,0 0 1,0 0 0,-1 0-1,1 0 1,0 0-1,-1 0 1,1 0 0,0 0-1,0 0 1,-1 0-1,1 0 1,0 0-1,0 0 1,-1 0 0,1 1-1,0-1 1,0 0-1,-1 0 1,1 0-1,0 0 1,0 1 0,0-1-1,-1 0 1,1 0-1,0 0 1,0 1 0,0-1-1,-21 13-256,-9 20 351,2 2 0,2 0 0,1 2 0,1 1 0,-26 60 1,10-22 41,-64 109 258,-127 257 612,222-424-947,7-15-102,0 0 1,1 0-1,-1 0 0,1 1 0,0-1 0,0 0 0,0 1 1,0-1-1,0 1 0,1-1 0,-1 1 0,1 4 0,0-7-791,2-25-2618,23-75-2117,-3 37-1613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8324,'0'0'3401,"8"-3"-2950,-6 2-423,-1 1 0,1-1-1,0 0 1,-1 1 0,1-1 0,0 1-1,0 0 1,-1-1 0,1 1 0,0 0-1,0 0 1,-1 0 0,1 1 0,0-1-1,0 0 1,-1 0 0,1 1 0,0 0-1,-1-1 1,1 1 0,0 0-1,-1-1 1,1 1 0,-1 0 0,1 0-1,-1 0 1,0 1 0,3 1 0,2 5 291,-1 1 0,0 0-1,0 1 1,7 19 0,-11-27-282,50 141 1883,44 199 1,-24-74-442,-60-229-1368,3 0-1,1-1 1,28 53 0,-27-74-2123,-40-35-911,0-2-1,-36-38 0,43 40 1800,-25-24-3646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11573,'0'0'3298,"173"0"-2306,-60-6 1,-1-11-993,-9-6-32,-10 0-1249,-16 2-3185,-16-2-3217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496 111 7972,'0'0'2868,"-20"-5"-1372,6-7-605,-1 0-1,-31-18 0,31 22-842,-1 0 0,0 1 0,0 1 0,-1 1 0,0 0 0,0 1 0,0 1 0,0 0 0,0 2 0,-23 0 0,35 1-33,0 0-1,0 0 1,0 0 0,0 1-1,0 0 1,1 0 0,-1 0 0,0 1-1,1 0 1,-1-1 0,1 2-1,-1-1 1,1 0 0,0 1-1,0 0 1,0 0 0,0 0-1,1 0 1,-1 1 0,1 0-1,0-1 1,0 1 0,0 0-1,1 1 1,-4 5 0,-4 7 137,0 1 0,1 0 0,1 1 0,1 0 0,0 0 0,2 1 0,-6 34 0,4-1 754,1 91 0,6-135-876,0 0 1,1 0-1,0 0 1,0 0-1,1 0 1,0 0 0,0 0-1,1-1 1,1 1-1,-1-1 1,1 0-1,1 0 1,6 11-1,-6-14-28,-1 0 0,1-1 0,0 1 0,1-1 0,-1 0 0,1 0 0,-1-1 0,1 0 0,0 0 0,0 0-1,1-1 1,-1 1 0,0-2 0,1 1 0,0-1 0,-1 0 0,1 0 0,10 0 0,-8-1-72,0-1 0,0 1 0,0-1 0,0-1 0,0 0 0,0 0 1,-1-1-1,1 0 0,-1 0 0,0-1 0,0 0 0,0 0 0,-1-1 0,1 0 0,-1-1 0,0 1 0,-1-1 1,1-1-1,-1 1 0,0-1 0,-1 0 0,0 0 0,0-1 0,0 0 0,-1 0 0,6-14 0,0-4-334,-1 0 0,-2-1 0,0 0 0,-2-1 0,-1 0 0,-1 1 0,-1-40 0,-2-53 1679,-2 134-896,-4 431 1172,6-131-274,-5-211-747,-33 186-1,38-286-516,-1 0-1,1 0 0,-1 0 0,0 0 0,0 0 0,0 0 0,0 0 1,0 0-1,-1 0 0,1 0 0,-1-1 0,0 1 0,0-1 0,0 1 1,0-1-1,0 0 0,0 0 0,-5 4 0,2-5-51,0 1 1,0-1-1,0 0 0,-1 0 1,1 0-1,0-1 0,0 0 1,-1 0-1,1 0 0,-7-2 1,3 1-121,0-2 0,0 1 1,1-1-1,-1-1 0,1 1 0,0-2 1,0 1-1,0-1 0,1 0 1,0 0-1,0-1 0,0 0 1,0 0-1,1-1 0,-8-10 0,-7-10-1124,1-1 0,-29-53-1,20 17-474,11 0-1902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200 193 3410,'0'0'6242,"4"-6"-5524,-2 3-926,2-4 565,1-1 0,-1 1 0,0-1 0,5-14 0,-8 21-319,-1-1 0,1 1 1,-1-1-1,0 1 1,1 0-1,-1-1 0,0 1 1,0 0-1,0-1 0,0 1 1,0-1-1,0 1 0,0-1 1,-1 1-1,1 0 1,0-1-1,-1 1 0,1 0 1,-1-1-1,1 1 0,-1 0 1,0 0-1,0-1 1,1 1-1,-1 0 0,0 0 1,0 0-1,0 0 0,0 0 1,0 0-1,-1 0 1,1 1-1,0-1 0,0 0 1,0 1-1,-1-1 0,1 0 1,0 1-1,-1 0 0,1-1 1,-3 1-1,-11-4 70,1 1 1,-2 1-1,1 1 0,0 0 0,0 0 1,-27 4-1,40-2-93,-1 1 1,1-1-1,0 0 0,-1 1 1,1-1-1,0 1 1,0 0-1,0 0 0,0 0 1,1 0-1,-1 0 1,0 0-1,1 0 0,0 0 1,-1 1-1,1-1 1,-1 4-1,-18 45 354,14-21-86,0 1 0,2-1 0,2 1 0,0 0 0,2 0 1,5 33-1,-5-57-189,1 1 0,1-1 1,-1 1-1,1-1 0,0 0 1,1 0-1,0 0 0,0 0 1,0 0-1,1 0 0,0-1 0,0 0 1,1 0-1,0 0 0,0 0 1,0-1-1,1 0 0,-1 0 1,1 0-1,11 6 0,-7-6-57,0 1 0,1-2-1,0 1 1,0-1 0,1-1-1,-1 0 1,1-1 0,-1 0-1,1-1 1,0 0 0,-1-1-1,22-2 1,-27 1-66,0 0-1,-1 0 1,1-1 0,0 0-1,-1 0 1,0 0 0,1-1-1,-1 1 1,0-1 0,0-1 0,-1 1-1,8-7 1,-4 2-143,0-1 0,0 0 0,0-1 0,-1 0 0,10-18 0,-6 5-286,-1 1-1,-1-1 0,-1-1 1,-1 0-1,5-34 0,-5-9-1051,-4-115-1,-3 128 3198,-2 180-705,6 164 1790,-2-263-2260,11 48-1,-11-65-626,1 0 1,0 0-1,1-1 0,0 1 0,0-1 0,1 0 0,11 16 0,-15-25 72,-1 0 0,0 1-1,0-1 1,0 0 0,0 0-1,0 0 1,0 0 0,1 0 0,-1 1-1,0-1 1,0 0 0,0 0-1,0 0 1,1 0 0,-1 0 0,0 0-1,0 0 1,0 0 0,0 1-1,1-1 1,-1 0 0,0 0 0,0 0-1,1 0 1,-1 0 0,0 0-1,0 0 1,0 0 0,1 0 0,-1 0-1,0-1 1,0 1 0,0 0-1,1 0 1,-1 0 0,0 0 0,0 0-1,0 0 1,0 0 0,1 0-1,-1 0 1,0-1 0,0 1 0,0 0-1,0 0 1,0 0 0,1 0-1,-1-1 1,0 1 0,0 0 0,0 0-1,0 0 1,0 0 0,0-1-1,0 1 1,0 0 0,0 0 0,0 0-1,0-1 1,0 1 0,0 0-1,4-17-2279,-1-20-2778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9268,'0'0'846,"0"26"1435,0-9-1832,0 26 535,2 0 0,10 67 1,-6-81-514,7 44 786,3-1 0,34 96 0,-47-160-1120,-3-6-118,1 0 0,-1 0 0,1 0-1,0 0 1,0 1 0,-1-1-1,2 0 1,-1 0 0,0-1 0,0 1-1,1 0 1,-1 0 0,0-1 0,1 1-1,0 0 1,-1-1 0,5 3-1,-6-5-25,1 0-1,-1 0 0,1 1 1,-1-1-1,1 0 0,-1 0 1,0 0-1,0 0 0,1 0 0,-1 0 1,0 0-1,0 0 0,0 1 1,0-1-1,0 0 0,0 0 1,0 0-1,0 0 0,-1-1 1,1-3-13,-2-112-625,-1 41-1010,11-119-1,-7 186 1579,0 1 1,1 0 0,0 0 0,1 0-1,-1 0 1,2 1 0,-1-1 0,1 1-1,0-1 1,0 1 0,1 0 0,0 1 0,1-1-1,-1 1 1,1 0 0,0 1 0,1-1-1,-1 1 1,11-6 0,-5 4 215,1 1 1,1 1-1,-1 0 0,1 0 1,0 1-1,0 1 0,0 0 1,0 1-1,0 1 0,19 0 1,-31 1-223,0 0 1,0 0 0,0 0 0,0 0 0,0 1-1,0-1 1,0 1 0,0-1 0,0 1 0,0-1-1,-1 1 1,1 0 0,0 0 0,0 0 0,2 2-1,-4-2-39,1 0 0,-1 0-1,0 0 1,1 0 0,-1 0 0,0 0-1,0 0 1,0 0 0,0 0-1,0 0 1,0 0 0,0 0 0,0 0-1,0 0 1,-1 0 0,1 0-1,0 0 1,0-1 0,-1 1-1,1 0 1,-1 0 0,1 0 0,-1 0-1,1 0 1,-1-1 0,0 1-1,1 0 1,-1-1 0,0 1 0,0 0-1,1-1 1,-1 1 0,0-1-1,0 1 1,0-1 0,-1 1 0,-29 19-2762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4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406 179 3986,'0'0'4754,"-4"-14"-3492,3 7-1152,-1 0-1,1 0 1,-2 1 0,1-1-1,-1 0 1,0 1 0,0 0-1,-1 0 1,1 0 0,-2 0 0,1 1-1,0-1 1,-1 1 0,0 0-1,0 1 1,-10-7 0,4 3-79,-1 1 0,1 0 0,-2 1 0,1 1 1,-1 0-1,0 0 0,0 2 0,0-1 0,0 2 1,-1-1-1,1 2 0,-1 0 0,1 1 0,-1 0 0,-24 4 1,33-3-22,1 1 0,-1 1 0,1-1 0,-1 1 0,1-1 0,0 1 0,0 0 0,1 1 0,-1-1 0,0 1 0,1-1 0,0 1 0,0 0 0,-4 8 0,0-1-263,1 1 0,1 0 0,-1 0 0,-3 17-1,0 10-3072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 4418,'0'0'4848,"-2"-4"-2487,1 13-1099,1 1300 4500,-47-1361-13531,10 7 3610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0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283 36 6403,'0'0'3377,"-38"-11"-194,22 5-2809,0 1 1,-1 1-1,1 1 0,0 0 0,-1 1 0,0 1 0,-30 1 1,46 1-353,-1-1 1,0 1 0,1-1-1,-1 1 1,1 0 0,-1-1-1,1 1 1,-1 0 0,1 0-1,0 0 1,-1 0 0,1 0-1,0 1 1,0-1 0,0 0-1,0 0 1,0 1-1,0-1 1,0 1 0,0-1-1,0 1 1,0 1 0,-17 44 365,15-37-270,-6 19 394,2 0 1,1 1 0,1-1-1,2 1 1,0 48 0,3-74-508,0-1-1,0 0 1,0 1 0,1-1-1,-1 0 1,1 1 0,0-1-1,0 0 1,0 0 0,0 0 0,1 0-1,-1 0 1,1 0 0,0 0-1,0 0 1,0-1 0,0 1 0,0-1-1,0 1 1,1-1 0,-1 0-1,1 0 1,0 0 0,0 0-1,3 1 1,1 0-16,1 0 0,-1-1 0,1 0 0,0 0-1,0-1 1,-1 0 0,1 0 0,0-1 0,16-1 0,-17-1-7,0 0 1,0 0 0,0 0-1,0-1 1,0 0 0,-1-1-1,1 1 1,-1-1 0,0 0-1,0-1 1,0 1 0,-1-1-1,0 0 1,0-1 0,0 1-1,0-1 1,-1 0 0,0 0 0,3-8-1,1 1-115,0-1 0,-1-1 1,-1 1-1,0-1 0,-1 0 0,-1 0 0,0-1 0,1-16 0,-4 279 1657,-1-245-1536,-1-1 0,1 1 0,0-1 1,0 1-1,0-1 0,0 1 0,1-1 1,-1 1-1,0-1 0,1 1 0,-1-1 0,1 1 1,-1-1-1,1 1 0,0-1 0,-1 0 0,1 0 1,0 1-1,0-1 0,0 0 0,0 0 0,2 2 1,-1-2-78,-1-1 1,0 0-1,1 0 1,-1 1-1,1-1 0,-1 0 1,1 0-1,-1 0 1,0 0-1,1-1 1,-1 1-1,1 0 1,-1-1-1,0 1 1,1-1-1,-1 1 1,0-1-1,1 1 0,0-2 1,5-2-514,-1 0 0,0-1 0,0 0 1,0 0-1,0 0 0,-1-1 0,8-9 0,13-30-4669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8932,'0'0'3794,"225"3"-3042,-112-3-96,-1 0-656,-2-3-1328,-24-9-2914,-21 4-1201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3265,'0'0'4613,"-1"-18"-4108,0 6-1151,-1-41 4451,1 48-2528,0 7-211,1 33-251,-2 244 2798,0-40-5761,2-278-13,0-16-3071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11109,'0'0'1697,"170"-6"-11942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448 656 6771,'0'0'3428,"-21"-6"-2993,-163-45 1387,167 47-1424,0 2-1,0 0 0,0 1 1,-21 1-1,24 0-279,12 0-85,-1 1 0,0-1-1,0 1 1,1 0-1,-1 0 1,0 0 0,1 0-1,-1 1 1,1-1 0,0 1-1,-1-1 1,1 1 0,0 0-1,0 0 1,0 0-1,0 0 1,0 0 0,1 0-1,-1 1 1,1-1 0,-3 5-1,-25 61 87,26-60-89,-8 33 415,2 1-1,1 0 0,2 0 0,2 1 0,3 76 1,1-114-418,0-1 0,0 1 0,1 0 0,-1 0 0,1 0 1,0 0-1,1 0 0,-1-1 0,1 1 0,3 6 0,-4-9-24,1 1 0,0-1 0,0 0 0,0 0 0,0 0 0,1 0 0,-1 0 0,1 0 0,-1-1 0,1 1 0,-1-1 0,1 1 0,0-1 0,0 0 0,-1 0 0,1 0 0,0-1 0,4 1-1,3 1 27,0-1-1,0-1 1,0 1-1,0-2 0,-1 1 1,1-1-1,0-1 0,0 0 1,-1 0-1,1-1 0,-1 0 1,10-5-1,-6 1-164,0 0 1,-1-1-1,1 0 1,-2-1-1,1-1 1,-1 0-1,14-17 1,-9 8-214,-1-2 0,0 1 1,-2-2-1,-1 0 1,0 0-1,-2-1 0,-1-1 1,0 0-1,6-34 1,-3-25-618,-5 0 1,-3 0-1,-6-87 1,-1 35 425,4 109 694,-5-70 1644,4 90-1695,-1 0 0,0 1 0,0-1 0,-1 1 0,0-1 0,0 1 0,0 0 0,0 0-1,-1 0 1,0 0 0,0 0 0,0 0 0,-7-6 0,10 10-88,-1 1 0,1-1-1,0 1 1,0 0 0,-1-1 0,1 1 0,0 0-1,-1-1 1,1 1 0,0 0 0,-1-1-1,1 1 1,0 0 0,-1 0 0,1 0 0,-1-1-1,1 1 1,0 0 0,-1 0 0,1 0-1,-1 0 1,1 0 0,-1 0 0,1 0 0,-1 0-1,1 0 1,-1 0 0,1 0 0,0 0-1,-1 0 1,1 0 0,-1 0 0,1 0 0,-1 1-1,1-1 1,0 0 0,-1 0 0,1 0-1,-1 1 1,1-1 0,0 0 0,-1 0 0,1 1-1,0-1 1,-1 0 0,1 1 0,0-1-1,0 1 1,-1-1 0,1 0 0,0 1 0,0-1-1,0 1 1,0-1 0,-1 1 0,1-1-1,0 0 1,0 1 0,0 0 0,-3 31-11,3-30 4,8 223 2492,59 360 0,-64-572-2428,29 144 440,-28-143-487,0-1 0,1 0 0,1 0-1,0-1 1,0 1 0,2-1 0,-1-1 0,1 1-1,11 10 1,-5-14-501,-7-19-613,-8-29-932,0 31 1931,-2-41-3064,-6-2-1661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324 149 4914,'0'0'6270,"-1"-7"-5998,1 1-127,0 0 1,-1 0-1,0 0 1,0 0-1,0 0 1,-1 0-1,0 0 1,0 0-1,-1 1 1,1-1-1,-1 1 1,-1-1-1,1 1 1,-1 0-1,1 0 1,-2 1-1,1-1 1,0 1-1,-1 0 1,0 0-1,0 0 1,0 1-1,0 0 1,0 0-1,-1 0 1,0 1-1,-6-3 1,3 3-129,0 0 0,0 1 0,-1 0 0,1 0 0,-18 2 0,24-1 6,-1 1-1,1 0 1,0-1-1,-1 1 0,1 0 1,0 1-1,0-1 1,0 1-1,0-1 0,0 1 1,0 0-1,0 0 1,1 0-1,-1 0 0,1 1 1,-1-1-1,1 1 1,-4 5-1,-7 14 230,1 0-1,2 1 1,0 0-1,1 1 1,1 0-1,1 1 0,-5 36 1,6-14 302,3 1 0,1 0 0,5 49 1,-2-92-543,-1 0 1,1 0 0,0 0 0,1 1 0,-1-1 0,1 0 0,0 0-1,0-1 1,1 1 0,-1 0 0,1-1 0,0 0 0,0 1 0,1-1 0,-1 0-1,1-1 1,0 1 0,0 0 0,0-1 0,0 0 0,1 0 0,-1-1-1,1 1 1,0-1 0,0 0 0,0 0 0,0 0 0,0-1 0,0 0-1,6 1 1,-3-1-65,1 0 0,-1 0-1,0 0 1,1-2 0,-1 1-1,1-1 1,-1 0 0,0 0 0,0-1-1,1 0 1,-1-1 0,-1 0-1,1 0 1,0-1 0,-1 0 0,0 0-1,1 0 1,7-8 0,-4 2-159,-2 0 0,1-1 0,-1 0 0,-1 0 0,0-1 0,-1 0 0,0 0 0,-1-1 0,0 0 0,-1 0 0,6-23 0,-4 2-222,-2-1 0,-2 1 0,-1-56 0,-1 55 174,1 25 300,-2-1 0,1 1 0,-1 0 0,0 0 0,-1 0 0,-1-1 0,1 1 0,-1 0 0,-1 0 0,-5-13 0,8 23-13,0 0 0,0 0 0,0-1 0,0 1-1,0 0 1,0 0 0,0 0 0,0-1-1,-1 1 1,1 0 0,0 0 0,0 0-1,0-1 1,0 1 0,0 0 0,0 0-1,-1 0 1,1 0 0,0 0 0,0-1-1,0 1 1,0 0 0,-1 0 0,1 0 0,0 0-1,0 0 1,0 0 0,0 0 0,-1 0-1,1 0 1,0 0 0,0 0 0,-1 0-1,1-1 1,0 1 0,0 1 0,0-1-1,-1 0 1,1 0 0,0 0 0,0 0-1,0 0 1,-1 0 0,1 0 0,0 0 0,0 0-1,0 0 1,-1 0 0,1 0 0,0 1-1,0-1 1,0 0 0,0 0 0,0 0-1,-1 0 1,1 0 0,0 1 0,0-1-1,0 0 1,0 0 0,0 0 0,0 1-1,0-1 1,0 0 0,-1 0 0,1 0-1,0 1 1,0-1 0,0 64 703,-1 17 341,11 89-1,-7-144-1008,2 0-1,0 0 1,2-1 0,1 0-1,1 0 1,1 0-1,21 36 1,-28-55-167,1-1-1,0 0 1,0 1 0,0-1-1,8 6 1,-11-10-24,0 0-1,0 0 1,-1-1 0,1 1-1,0-1 1,0 1-1,0-1 1,-1 1 0,1-1-1,0 1 1,0-1 0,0 0-1,0 1 1,0-1 0,0 0-1,0 0 1,0 0 0,0 0-1,0 0 1,0 0 0,0 0-1,0 0 1,0 0 0,0 0-1,0 0 1,0-1 0,0 1-1,0 0 1,-1-1 0,1 1-1,0-1 1,0 1 0,0-1-1,0 1 1,-1-1 0,1 0-1,0 1 1,0-1-1,-1 0 1,1 0 0,-1 0-1,1 1 1,-1-1 0,1 0-1,-1 0 1,1 0 0,-1 0-1,0 0 1,1-1 0,12-41-5064,0-15-1131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8356,'0'0'4076,"6"28"-3691,43 172 1031,-24-60 592,14 230-1,-28-221-897,36 179 0,-43-309-1065,1 1 1,0-1-1,2-1 0,14 30 1,-12-37-350,-3-19-790,-3-21-56,10-219-10293,-9 181 8725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7764,'0'0'8195,"-12"1"-7530,-21 6-612,1 1 0,0 1 1,0 1-1,1 2 0,0 2 1,1 1-1,0 1 0,-35 25 1,60-37-47,-1 1 1,1-1 0,0 1-1,1 0 1,-1 0 0,1 0-1,0 1 1,0-1 0,0 1-1,1 0 1,0 0 0,0 0-1,1 1 1,0-1-1,0 1 1,0-1 0,1 1-1,0 0 1,0 0 0,1-1-1,0 1 1,0 0 0,0 0-1,1 0 1,0-1 0,0 1-1,1 0 1,0-1-1,0 1 1,0-1 0,1 0-1,0 0 1,0 0 0,1 0-1,0 0 1,5 5 0,12 10 7,0-2 0,2-1 0,0 0 0,1-2 0,1-1 0,0-1 0,1-1-1,1-1 1,0-1 0,0-1 0,1-2 0,36 6 0,-37-12-2755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4978,'0'0'6998,"-30"0"-6440,-99 1 87,111 0-394,0 0-1,-1 1 1,-30 8 0,45-9-145,-1 1 1,0 0 0,0 0 0,1 0-1,-1 0 1,1 1 0,0-1 0,0 1 0,0 0-1,0 1 1,0-1 0,1 1 0,-6 7 0,6-7-71,1 1 0,-1 0 1,1 0-1,0 1 1,1-1-1,-1 0 1,1 0-1,0 1 1,1-1-1,-1 1 1,1-1-1,0 1 1,0-1-1,2 10 1,0-5-15,0 0 0,1 0 1,0 0-1,0-1 0,1 1 1,0-1-1,7 12 0,10 8 5,2 0 0,1-2 0,1 0 0,1-2 0,31 23-1,-19-15-50,62 67-1,-98-98 15,0-1-1,-1 1 0,1-1 1,-1 1-1,1 0 0,-1-1 1,0 1-1,0 0 0,0 0 0,0 0 1,0 0-1,0 0 0,-1 0 1,1 0-1,-1 0 0,1 0 1,-1 1-1,0-1 0,0 0 1,1 0-1,-2 0 0,1 1 1,0-1-1,0 0 0,-1 0 1,1 0-1,-1 0 0,0 0 1,0 0-1,1 0 0,-3 2 1,0 0-19,0-2-1,0 1 1,-1 0 0,1-1 0,-1 1 0,1-1 0,-1 0-1,0 0 1,0-1 0,0 1 0,0-1 0,0 0 0,0 0-1,-6 1 1,-13 1-197,1 0 0,-1-1 0,1-2 0,-1 0 0,-27-4 0,44 3-20,0 1 1,0-1-1,0-1 0,0 1 1,0-1-1,0 0 1,1 0-1,-1-1 0,1 0 1,-1 0-1,1 0 0,0 0 1,0-1-1,0 0 1,1 0-1,-1 0 0,1-1 1,0 1-1,0-1 0,1 0 1,-1 0-1,1-1 1,-4-10-1,0-24-3324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9284,'0'0'4341,"4"2"-4026,-2 0-289,1 1 0,0 0 0,-1-1 0,1 1 0,-1 0 0,0 0 0,0 0 0,0 1 0,0-1 0,-1 0 0,0 1 0,1-1 0,0 7 0,12 60 727,-9-37-230,41 261 2484,17 86-1107,-58-357-1899,14 55 109,-17-72-156,0 0-1,1 0 0,-1-1 1,1 1-1,0 0 0,1-1 1,-1 0-1,1 0 1,6 6-1,-9-10-705,-2-6 106,0 0 0,0 1 0,-1-1 1,1 0-1,-1 0 0,0 1 1,-1-1-1,1 1 0,-1-1 1,1 1-1,-1 0 0,-5-5 1,-4-7-1585,-23-40-4269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8052,'0'0'8019,"209"-6"-7282,-109 3 15,0-3-752,-10 1-512,-7-1-1169,-6-3-2145,-16-2-2160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1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32 5330,'0'0'5995,"0"-5"-5250,0-17-196,0 17 2004,1 5-2499,0 0-1,0 0 1,-1 1-1,1-1 1,0 0-1,0 1 1,0-1-1,0 0 1,-1 1-1,1-1 1,0 1-1,0-1 1,-1 1-1,1-1 1,0 1-1,-1 0 1,1-1-1,0 1 1,0 1-1,4 15 129,0 0-1,-1 0 1,-1 1 0,0-1-1,-1 1 1,-1 0 0,-1-1-1,-3 25 1,2 3 200,-1 94 630,5 153-335,3-272-1158,-2-18-734,-2-14 19,-2-111-8297,0 64 2474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21 4914,'0'0'6921,"-7"-2"-3996,-27-5-2758,-89-4 881,111 10-1005,0 1 0,-1 1-1,1 0 1,0 1-1,0 0 1,-19 6 0,25-5-17,1 0 0,-1 0 0,0 0 0,1 1 1,0 0-1,0 0 0,0 1 0,0-1 0,1 1 0,-1 0 1,1 0-1,1 1 0,-1-1 0,-4 10 0,-5 11 272,2 2 0,0-1-1,2 1 1,1 1 0,1 0-1,1 0 1,2 0 0,1 1 0,1-1-1,2 1 1,6 58 0,-5-82-273,0 0 0,0-1 1,1 1-1,0-1 1,0 1-1,0-1 0,0 0 1,1 0-1,0 0 0,0 0 1,1 0-1,-1 0 1,1-1-1,0 0 0,0 0 1,5 4-1,-1-2-14,-1-1-1,1-1 1,0 0-1,0 0 1,0 0-1,0-1 1,1 0-1,0-1 1,16 3-1,-13-3-48,0-1 0,1 0 0,-1-1 0,0-1 0,0 1 0,1-2 0,-1 0 0,0 0 0,0-1 0,0-1 0,-1 0 0,1-1 0,-1 0 0,0 0 0,14-11 0,-14 8-130,-1-1 0,0-1 1,0 0-1,-2-1 1,1 1-1,-1-2 1,0 1-1,-1-1 1,-1 0-1,0-1 0,-1 1 1,7-23-1,-5 5-95,-1-1 1,-2 0-1,-1 0 0,-2-43 0,-1 73 301,1 0-1,-1 0 1,0 1-1,0-1 1,1 0-1,-1 0 1,0 0-1,0 0 1,0 0-1,0 0 0,0 0 1,0 1-1,-1-1 1,1 0-1,0 0 1,0 0-1,-1 0 1,1 0-1,0 1 1,-1-1-1,1 0 1,-1 0-1,1 1 1,-1-1-1,1 0 1,-1 0-1,1 1 0,-1-1 1,0 1-1,1-1 1,-1 1-1,0-1 1,0 1-1,0-1 1,1 1-1,-1 0 1,0-1-1,0 1 1,0 0-1,0-1 1,0 1-1,1 0 0,-1 0 1,-1 0-1,1 0-9,0 1 0,1-1 0,-1 1-1,1-1 1,-1 0 0,0 1 0,1-1-1,-1 1 1,1 0 0,-1-1 0,1 1-1,0-1 1,-1 1 0,1 0 0,-1-1-1,1 1 1,0 0 0,0-1 0,-1 1-1,1 0 1,0 0 0,0-1 0,0 1-1,0 0 1,0 0 0,0-1 0,0 1-1,0 0 1,0 0 0,0 0 0,0 7 99,-13 102 760,4 178 0,10-283-928,-1-1 1,1 1-1,0 0 1,0-1-1,0 1 1,1-1-1,0 0 1,0 1-1,0-1 1,0 0-1,0 0 1,1 0 0,0-1-1,0 1 1,0-1-1,0 1 1,0-1-1,1 0 1,0 0-1,-1 0 1,1-1-1,0 1 1,6 1-1,-6-2-208,0 0 0,-1-1 0,1 0 0,0 0 0,0 0 0,0 0 0,0-1 0,0 1 0,0-1 0,0 0 0,0-1 0,0 1 0,0 0 0,0-1-1,0 0 1,-1 0 0,1 0 0,0-1 0,0 1 0,-1-1 0,1 0 0,-1 0 0,1 0 0,-1 0 0,0-1 0,0 1 0,5-6 0,21-32-4908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7972,'0'0'6624,"-1"-7"-6179,1 7-427,0 0 0,0 0 0,0 0 1,0 0-1,0 0 0,0 0 0,0 0 0,0 0 1,0 0-1,0 0 0,0 0 0,0 0 1,0 0-1,1 0 0,-1 0 0,0 0 1,0 0-1,0 0 0,0 0 0,0 0 1,0 0-1,0 0 0,0 0 0,0 0 0,0 0 1,0 0-1,1 0 0,7 22 419,0 1 0,-1 0 0,-2 0 0,5 35 0,2 101 1180,-10-126-1292,1 141 804,-4-106-811,3 1-1,3-1 0,17 87 1,-21-152-325,7 26 35,-7-28-34,-1 1 0,0-1 0,0 0 1,1 0-1,-1 0 0,1-1 0,-1 1 0,1 0 1,-1 0-1,1 0 0,0 0 0,-1 0 0,1 0 1,0-1-1,0 1 0,-1 0 0,1-1 0,0 1 1,0-1-1,0 1 0,2 0 0,-3-19-600,0-39-58,3-1 0,12-73-1,-10 107 470,0 1 0,2-1-1,0 1 1,2 1 0,1-1-1,0 1 1,2 1 0,17-25-1,-25 41 181,0 0 1,0 1-1,0-1 0,1 1 0,-1 0 0,1 0 0,0 0 0,1 1 0,-1-1 0,0 1 0,1 1 1,0-1-1,8-2 0,-10 4 22,0 0 0,0 1 0,0-1 0,0 1-1,1 0 1,-1 0 0,0 0 0,0 0 0,0 1 0,0 0 0,0 0 0,0 0 0,0 0 0,0 1 0,-1-1 0,1 1 0,0 0 0,-1 0 0,1 0 0,-1 1-1,5 3 1,2 5 82,-1 0 1,0 0-1,0 1 0,-1 0 0,-1 1 0,0 0 0,-1 0 0,0 0 0,-1 0 0,0 1 1,-1 0-1,3 22 0,-2-7 189,-2 1 1,-1-1 0,-1 1 0,-1-1-1,-6 38 1,4-58-241,0 1 0,0-1 0,-1 0 0,0 0 0,-1 0 0,0 0 0,-1 0 0,1-1 0,-1 0 0,-1 0 0,0 0 0,0-1 0,0 0 0,-1 0 0,0-1 0,-1 1 0,1-2 1,-12 8-1,6-6-44,-1 1-1,0-2 1,0 0 0,0 0 0,-1-2 0,0 0 0,0 0 0,0-1 0,0-1 0,-27 0 0,28-1-128,-1-1 0,1-1 0,0 0-1,0-1 1,-26-7 0,36 7 21,0 1 0,1-1 0,-1 0-1,0 0 1,1-1 0,-1 1 0,1-1 0,0 0 0,0 1 0,0-2-1,0 1 1,0 0 0,1 0 0,-1-1 0,1 0 0,0 1 0,0-1 0,0 0-1,1 0 1,-1 0 0,1 0 0,0 0 0,0 0 0,0-7 0,-1-73-3861,2 77 3514,3-39-4321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8404,'0'0'6309,"2"28"-5337,53 456 4014,-41-427-4785,-10-43-356,0 1 0,-1 0 0,2 28 0,-5-47-2460,-2-23 148,-6-14-1322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13958,'0'0'3762,"45"-50"-7219,-38 48 511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8388,'0'0'7491,"35"258"-5826,-25-114 32,-4 21-353,4 0-127,9-12-785,10-22-256,16-33-176,10-29-144,6-28-160,0-36-624,0-5-193,-10-49-672,-12-20-1584,-20-3-5459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7587,'0'0'7713,"-5"-1"-6592,-10 1 297,27 16-112,7 4-1488,173 208 1915,222 345 0,-348-465-1541,2 5-105,121 152-1,-189-264-162,0-1 0,1 1 0,-1-1 0,0 1-1,0-1 1,1 1 0,-1-1 0,0 1 0,1-1-1,-1 0 1,0 1 0,1-1 0,-1 1 0,1-1-1,-1 0 1,1 1 0,-1-1 0,1 0 0,-1 0-1,1 1 1,-1-1 0,1 0 0,-1 0 0,1 0 0,-1 0-1,1 0 1,0 0 0,-1 0 0,1 0 0,-1-16-1408,-15-38-1505,13 48 2168,-14-56-3250,5-4-510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1303 14 6419,'0'0'8705,"-8"-3"-7763,4 1-818,2 1-99,0 0-1,0 0 0,0 0 1,0 0-1,0 0 0,-1 0 1,1 1-1,0-1 0,0 1 1,-1-1-1,1 1 0,0 0 1,-1 0-1,1 0 0,0 1 1,-1-1-1,1 0 0,0 1 1,-1-1-1,1 1 0,0 0 1,0 0-1,0 0 0,0 0 1,0 0-1,0 1 0,-3 1 1,-269 259 1486,152-138-856,-674 699 281,795-822-1098,-26 33 741,21-15-1759,6-19 1015,0 0 0,0 1 0,0-1 0,0 1 0,0-1 0,0 1 1,0-1-1,1 0 0,-1 1 0,0-1 0,0 1 0,0-1 0,1 0 0,-1 1 0,0-1 0,1 0 0,-1 1 0,0-1 0,1 0 1,-1 1-1,0-1 0,1 0 0,-1 0 0,0 1 0,1-1 0,-1 0 0,1 0 0,-1 0 0,0 0 0,1 0 0,-1 1 0,1-1 1,0 0-1,65 1-6350,-14-1 1315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 2305,'0'0'10418,"-35"-6"-4703,33 6-5678,1 0 0,0 1-1,0-1 1,0 0 0,0 1 0,0-1 0,0 1 0,0 0 0,0-1-1,0 1 1,1 0 0,-1-1 0,0 1 0,0 0 0,1 0 0,-1 0 0,0 0-1,1 0 1,-1 0 0,1-1 0,-1 1 0,1 1 0,-1-1 0,1 0 0,0 0-1,-1 2 1,-6 34 157,7-33-140,-3 17 50,1 0-1,0 0 1,2 1-1,1-1 1,0 0 0,7 30-1,-6-44-94,0-1 0,0 1-1,0-1 1,1 1 0,0-1-1,0 0 1,1 0 0,0 0-1,0-1 1,0 1 0,1-1 0,0 0-1,0 0 1,0-1 0,0 1-1,1-1 1,-1 0 0,1-1-1,0 0 1,1 1 0,-1-2-1,0 1 1,12 2 0,-9-2-18,0-1 1,0 0 0,1-1 0,-1 0-1,0 0 1,0-1 0,1 0 0,-1-1-1,0 0 1,0 0 0,0-1-1,0 0 1,0-1 0,17-7 0,-21 7-28,0 0 1,1-1 0,-1 0 0,0 0 0,-1 0-1,1 0 1,-1-1 0,0 0 0,0 0 0,0 0-1,-1 0 1,1-1 0,-2 1 0,1-1 0,0 0-1,-1 0 1,0 0 0,0 0 0,-1 0 0,0 0-1,0 0 1,0-10 0,0 10 16,0 0 1,-1 0-1,0 0 0,0 0 0,0 0 1,-1 0-1,1 0 0,-1 0 0,-1 1 1,1-1-1,-1 0 0,-1 0 0,1 1 1,0 0-1,-1-1 0,0 1 0,-1 0 1,1 0-1,-1 0 0,0 1 0,0-1 1,0 1-1,-1 0 0,1 0 0,-1 1 1,0-1-1,0 1 0,-1 0 0,1 0 1,0 1-1,-1 0 0,0 0 0,1 0 1,-1 1-1,0-1 0,-8 0 0,-15-1-77,-1 1 0,-49 2-1,28 1-4544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7860,'0'0'6208,"9"6"-4981,12 1-959,0-1-1,1-1 1,0-1-1,36 2 1,98-5 263,-84-2-474,1622 7-137,-1642-5-243,95-13 1,-173 14 125,18-2-130,0 0 1,0 1-1,0 0 1,0 0-1,-11 4 1,-17 11-2081,-5 1-1410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2:5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 5939,'0'0'9132,"-11"-3"-8452,-1-1-488,-11-1 112,22 9-170,12 10-11,132 151 1199,-79-85-966,59 69 627,-6 5 1,142 248-1,-242-369-949,-7-13-124,0 0-1,2-1 0,0 0 1,1 0-1,30 31 1,-48-60-1587,-1 1 668,-1 0-1,0 0 1,0 0-1,-1 1 1,-14-13-1,-12-12-3038,-1-9-3208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1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6211,'0'0'8884,"183"32"-8628,-128-26-192,-7-1-64,-6-5 0,-10 0-848,-13 0-1137,-9 0-496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12102,'0'0'4015,"-26"35"-3746,-84 119 158,-37 78 1248,63-94-1032,-340 508 166,415-633-959,6-9-28,0 0 0,0 0 0,1 0-1,-1 0 1,1 1 0,0-1 0,0 1-1,0-1 1,1 1 0,-2 6-1,14-17-3566,-1 0 2936,21-20-1293,7-5-2412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15 7459,'0'0'5576,"0"-1"-5469,0 0-1,0 1 0,0-1 0,0 1 1,0-1-1,-1 1 0,1-1 1,0 0-1,0 1 0,0-1 1,-1 1-1,1-1 0,0 1 0,-1-1 1,1 1-1,0-1 0,-1 1 1,1-1-1,-1 1 0,1 0 1,-1-1-1,1 1 0,-1 0 0,1-1 1,-1 1-1,1 0 0,-1 0 1,1-1-1,-1 1 0,1 0 1,-2 0-1,-8 2 23,0 0-1,0 1 1,0 0 0,1 0-1,-1 1 1,1 1-1,0 0 1,0 0 0,0 0-1,1 1 1,0 1 0,0-1-1,0 1 1,1 1 0,0-1-1,-6 10 1,9-12-147,1 0 0,-1 0 1,1 1-1,1-1 0,-1 1 0,1-1 0,0 1 0,0 0 1,1 0-1,0 0 0,0 0 0,-1 8 0,3-9 0,-1 0 1,1-1-1,-1 1 0,1-1 1,1 0-1,-1 1 0,1-1 1,-1 0-1,1 0 0,0 0 1,1 0-1,-1 0 0,1 0 1,0 0-1,0-1 0,0 0 1,0 1-1,5 2 0,20 16-384,59 34-1,-64-43 263,0 2 0,-1 0 0,-1 1 0,37 35 1,-56-49 142,-1-1 0,1 1 0,-1-1 0,0 1 0,1 0 0,-1 0 0,0 0 1,0 0-1,0 0 0,0 0 0,-1 0 0,1 0 0,0 0 0,-1 0 0,0 1 0,1-1 1,-1 0-1,0 0 0,0 0 0,0 1 0,0-1 0,-1 0 0,1 0 0,-1 0 1,1 0-1,-1 0 0,0 1 0,-1 2 0,-1-1-14,1-1 1,-1 0-1,0 0 0,1 0 1,-1 0-1,-1-1 0,1 1 1,0-1-1,-1 1 0,1-1 1,-1 0-1,1-1 1,-1 1-1,-4 1 0,-22 4-416,-1-1 0,1-1 1,-1-2-1,0-1 0,0-1 0,-32-4 0,61 3 376,1 0 0,-1 0 0,1 0-1,-1 0 1,1 0 0,-1-1 0,1 1-1,-1 0 1,1-1 0,-1 1 0,1-1 0,0 1-1,-1-1 1,1 0 0,0 0 0,-1 1-1,1-1 1,0 0 0,0 0 0,0 0-1,0 0 1,0-1 0,0 1 0,0 0 0,0 0-1,0 0 1,0-1 0,1 1 0,-1-1-1,1 1 1,-1 0 0,1-1 0,-1 1 0,1-1-1,0 1 1,0-1 0,-1 1 0,1-1-1,1-2 1,-3-38-5855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2111 9076,'0'0'5104,"10"-8"-4661,35-31 411,-2-2-1,-2-2 1,43-58 0,106-167 460,-81 111-1073,700-888 44,-705 915-129,125-145-7,-229 275-159,0 0 1,0 0-1,0 0 1,0 0-1,-1 0 1,1 0-1,0 0 1,0 0-1,0 0 1,0 0-1,0 0 1,0 0-1,0 0 1,0 0-1,0 0 1,0 0 0,0 0-1,0 0 1,0 0-1,-1 0 1,1 0-1,0-1 1,0 1-1,0 0 1,0 0-1,0 0 1,0 0-1,0 0 1,0 0-1,0 0 1,0 0-1,0 0 1,0 0 0,0 0-1,0-1 1,0 1-1,0 0 1,0 0-1,0 0 1,0 0-1,0 0 1,0 0-1,0 0 1,0 0-1,0 0 1,0 0-1,0 0 1,0-1-1,0 1 1,0 0-1,0 0 1,0 0 0,0 0-1,1 0 1,-1 0-1,0 0 1,-15 4-1331,-34 16-2369,16-7 1265,10-5-1889,1-2-3484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6115,'0'0'6862,"13"-3"-5115,12 2-1422,0-2 0,0-1 0,0 0 0,-1-2 0,32-12 0,6-9-764,-1-2 1,-1-3-1,67-48 0,-118 72 761,4-2 669,-13 10-980,0 0 0,0 0 1,0 0-1,0-1 0,0 1 0,1 0 0,-1 0 0,0 0 0,0 0 0,0 0 0,0 0 0,0 0 0,1 0 0,-1 0 1,0 0-1,0 0 0,0 0 0,0 0 0,1 0 0,-1 0 0,0 0 0,0 0 0,0 0 0,0 0 0,1 0 0,-1 0 1,0 0-1,0 0 0,0 0 0,0 0 0,0 0 0,1 0 0,-1 1 0,0-1 0,0 0 0,0 0 0,0 0 0,0 0 0,0 0 1,0 0-1,0 0 0,1 1 0,-1-1 0,0 0 0,0 0 0,0 0 0,0 0 0,0 1 0,0-1 0,0 0 0,0 0 1,0 0-1,0 0 0,0 0 0,0 1 0,0-1 0,0 0 0,0 0 0,0 0 0,0 0 0,0 1 0,0-1 0,-1 122 543,-5 0-1,-23 131 0,17-187-586,-33 160-1073,32-179-1880,-19 49 1,9-44-1964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 4738,'0'0'7110,"-6"0"-6646,-30 0 4461,50 0-4250,60 3-549,75 14 0,-73-7 13,80 0 1,-11-10-161,-145 0 13,0-15-4794,0-2 3046,0-3-2096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7059,'0'0'5269,"9"9"-4911,47 43 552,121 86-1,-175-137-899,1 0-1,-1 0 1,0 1 0,0-1-1,0 1 1,0-1-1,0 1 1,0 0-1,0 0 1,-1 0 0,1 0-1,-1 0 1,1 0-1,-1 0 1,0 1-1,0-1 1,0 0 0,0 1-1,0-1 1,0 1-1,0 2 1,-2-1 31,0 0 1,0-1-1,-1 1 1,1-1-1,-1 0 1,0 1-1,0-1 1,0 0-1,0 0 0,0 0 1,-1 0-1,1-1 1,-1 1-1,-4 3 1,-78 72 38,-43 43-887,104-95-876,-26 36 0,19-19-1270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4914,'0'0'9111,"-4"0"-6209,9 0-460,276 14-1898,-269-14-544,4 1-2,1-1 0,-1-1 1,0 0-1,1-2 0,30-7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7908,'0'0'6579,"154"23"-5699,-86-11-752,3-4 16,-1-5-64,-12-3-80,-6 0-320,-20 0-224,-13 0 304,-12 0-593,-36 0-6674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3:0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46 8036,'0'0'7160,"-2"-9"-6546,-6-28 258,256 351 1305,-161-214-1975,-53-64-168,53 76 0,-86-111-40,-1 0 1,0 0-1,1 0 1,-1 0-1,1 0 1,-1 0-1,0 0 1,0 0-1,0 0 1,0 0-1,0 0 0,0 0 1,0 0-1,0 0 1,0 0-1,0 0 1,0 0-1,0 0 1,-1 0-1,1 0 1,-1 0-1,1 0 1,0 0-1,-1 0 1,0 0-1,1 0 1,-1-1-1,1 1 1,-1 0-1,0 0 1,0-1-1,1 1 1,-2 0-1,-35 23 139,24-17-134,-30 21-71,2 1 1,2 2-1,1 2 1,1 1-1,1 2 1,3 1-1,1 2 1,1 2 0,3 0-1,1 2 1,3 1-1,1 1 1,-28 76-1,4 33-1998,15-17-1510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7475,'0'0'8049,"1"0"-7911,0 0 0,1 1 0,-1-1 0,1 0-1,-1 0 1,1 0 0,-1-1 0,1 1-1,-1 0 1,0 0 0,1-1 0,-1 1 0,3-2-1,0-6-184,-1 0 1,0 0-1,0 0 0,-1 0 0,0 0 0,0-1 0,0-9 1,4-14-201,6-13-518,-6 26 602,-1 0 0,-1 0 0,-1 0 0,1-27 0,-3 46 167,-1 0 1,1 0-1,0 0 0,-1 0 0,1 0 0,-1 0 0,1 0 0,0 0 0,-1 0 0,1 0 0,-1 0 0,1 0 1,-1 1-1,1-1 0,0 0 0,-1 1 0,1-1 0,-1 0 0,1 1 0,-1-1 0,0 0 0,1 1 1,-1-1-1,1 1 0,-1-1 0,0 1 0,1 0 0,2 13 62,-2 1 1,0-1-1,0 0 1,-1 1-1,-3 15 0,1 18 219,3 132 906,-14 434 1254,12-601-2390,-8 176 365,8-189-484,1 1 0,0-1 0,-1 1 0,1-1 0,0 1 0,-1-1 0,1 0 0,-1 1 0,1-1 0,-1 1 0,1-1 0,-1 0 0,0 0 0,1 1 0,-1-1 0,1 0 0,-1 0 0,0 0 0,1 1 0,-1-1 0,1 0 0,-1 0 0,0 0 0,1 0-1,-1 0 1,1 0 0,-1 0 0,0-1 0,1 1 0,-1 0 0,1 0 0,-1 0 0,0-1 0,1 1 0,-1 0 0,1 0 0,-1-1 0,1 1 0,-1-1 0,1 1 0,-1 0 0,1-1 0,-1 1 0,1-1 0,0 1 0,-1-1 0,1 0 0,-4-7-1013,1-1 1,1 1-1,0 0 1,0-1-1,-1-10 1,2-11-5855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1.8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 7716,'0'0'4706,"183"17"-4274,-141-17-432,-10 0-993,-6-8-1712,-13-4-3121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6851,'0'0'6683,"-4"3"-6267,-10 8 25,19-7 819,34-3 1196,-11-3-2731,454 16 1550,-474-13-1807,3 2 1280,-9 8-7884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1744 11701,'0'0'3020,"-7"5"-2801,-21 12 269,27-17-475,1 0 0,-1 0 0,1 0 0,0-1 0,-1 1-1,1 0 1,-1 0 0,1 0 0,-1 0 0,1-1 0,0 1-1,-1 0 1,1 0 0,0-1 0,-1 1 0,1 0 0,0-1 0,-1 1-1,1 0 1,0-1 0,0 1 0,0-1 0,-1 1 0,1 0-1,0-1 1,0 1 0,0-1 0,0 1 0,0-1 0,-1 1-1,1 0 1,0-1 0,0 1 0,0-1 0,0 1 0,0-1 0,1 1-1,-1-1 1,0 1 0,0 0 0,0-1 0,0 1 0,1-1-1,-1-2 66,-17-214 240,13-242-1,6 238-501,-2 151 2,-1-79 130,28-230 1,-21 335 71,-4 22 82,1 0 0,1 1 0,1 0 0,1-1 0,14-35 0,-18 54-88,1 0 0,-1 0 1,1 0-1,-1 0 0,1 0 0,0 1 0,0-1 0,0 1 1,1 0-1,-1 0 0,0 0 0,1 0 0,0 0 1,-1 1-1,1 0 0,0-1 0,0 1 0,-1 1 0,8-2 1,-5 2 30,0-1 1,0 1 0,0 0-1,0 0 1,0 1 0,0 0 0,0 0-1,0 0 1,0 0 0,0 1-1,0 0 1,8 5 0,-6-2-9,-1 1 1,1 0-1,-1 1 1,0 0-1,0 0 0,-1 0 1,0 1-1,-1 0 1,1 0-1,-1 0 1,-1 1-1,0 0 0,0 0 1,-1 0-1,5 17 1,-6-16 30,0 1 1,0 0 0,-1 0 0,0-1-1,-1 1 1,0 0 0,-1 0 0,0 0-1,-1-1 1,0 1 0,-1-1 0,0 1-1,0-1 1,-8 14 0,-3-2 14,-2 0 0,0-2 1,-1 0-1,-1-1 0,-24 20 0,4-3-129,38-36-2,0 0 1,-1 1-1,1-1 0,0 0 0,0 0 0,0 0 0,0 0 0,-1 1 0,1-1 0,0 0 0,0 0 0,0 1 0,0-1 0,0 0 0,0 0 0,0 1 0,-1-1 0,1 0 1,0 0-1,0 1 0,0-1 0,0 0 0,0 0 0,0 1 0,0-1 0,0 0 0,0 0 0,1 1 0,-1-1 0,0 0 0,0 0 0,0 1 0,0-1 0,0 0 1,0 0-1,0 1 0,1-1 0,-1 0 0,0 0 0,0 0 0,0 1 0,0-1 0,1 0 0,-1 0 0,0 0 0,0 0 0,1 1 0,-1-1 0,0 0 0,0 0 0,1 0 1,-1 0-1,0 0 0,0 0 0,1 0 0,-1 0 0,0 0 0,0 0 0,1 0 0,-1 0 0,0 0 0,0 0 0,1 0 0,-1 0 0,0 0 0,0 0 0,1 0 1,26 0-314,-21 0-119,10 0 327,0 0 1,1 1 0,-1 1-1,-1 0 1,1 1-1,28 9 1,-40-10 283,1 0 0,-1 1 1,1-1-1,-1 1 0,0 0 0,0 0 0,0 0 1,0 0-1,0 1 0,-1 0 0,0 0 1,1 0-1,-2 0 0,1 0 0,0 0 1,-1 1-1,0 0 0,0-1 0,0 1 1,0 0-1,-1 0 0,0 0 0,0 0 0,0 0 1,0 10-1,-1-10-80,1 0 0,-1 0 0,0 1 0,0-1 0,-1 0 0,1 0 0,-1 1 0,0-1 0,-1 0 0,1 0 0,-1 0 0,0 0 0,0-1 0,0 1 0,-1 0 0,0-1 0,0 0-1,0 1 1,0-1 0,-1-1 0,0 1 0,1 0 0,-1-1 0,-1 0 0,1 0 0,0 0 0,-6 3 0,-1 0-282,0 1-1,0-1 1,-1-1 0,0 0-1,0-1 1,0 0-1,-1-1 1,1 0-1,-1-1 1,0 0-1,-19 0 1,31-2 54,0 0 1,-1 0-1,1 1 0,0-1 0,-1 0 1,1 0-1,0 0 0,-1-1 0,1 1 1,0 0-1,-1 0 0,1-1 1,0 1-1,-1-1 0,1 1 0,0-1 1,0 0-1,0 1 0,-1-1 0,1 0 1,0 0-1,0 0 0,0 0 0,0 0 1,1 0-1,-1 0 0,0 0 1,0 0-1,0 0 0,1 0 0,-1 0 1,1-1-1,-1 1 0,1 0 0,-1-1 1,1-1-1,-5-35-6119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0 8756,'0'0'6398,"0"5"-5921,0 3-327,-1 0 0,-1 0-1,1 0 1,-1-1 0,-1 1 0,1 0 0,-1-1-1,-1 1 1,1-1 0,-8 11 0,-58 72 170,27-37-188,-187 285 1177,109-156-1050,116-175-271,1-3-35,0-1 0,1 1 0,-1 0 1,1-1-1,0 1 0,0 0 0,1 0 0,-1 1 0,1-1 0,0 0 1,0 0-1,-1 6 0,15-13-2770,-2-4 1896,0-1 1,-1-1 0,0 0 0,-1 0 0,0-1 0,0 0 0,-1 0 0,8-14-1,13-21-5570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9812,'0'0'7303,"22"8"-7071,69 28-46,-82-32-72,-1 1 1,0 0-1,-1 0 0,1 1 0,-1 0 0,0 0 0,0 1 0,-1 0 1,0 0-1,0 0 0,0 1 0,4 8 0,-1 2 179,-1 1-1,0-1 1,9 37 0,-1 17 364,-3 0 0,5 134 0,-13-117-198,21 108 0,-23-180-469,2-1-1,0-1 0,0 1 1,2-1-1,13 24 0,-20-38-346,0-25-2004,-1 15 1541,-1-1-1,1 1 1,-2 0 0,0 0 0,0 0 0,0 1 0,-1-1 0,0 1 0,-1 0 0,0 0 0,0 0 0,-11-11 0,-9-13-5789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8292,'0'0'10821,"212"0"-10661,-119 0-48,-3-6-112,-9-2-16,-20-4-720,-13 1 31,-13-7-1200,-3-2-3585,1 0-1329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5763,'0'0'7432,"-3"2"-6250,-10 6-488,9-6 101,21-2 1046,455 0 715,-472 0-2572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2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3282,'0'0'9841,"5"0"-9158,33 3 606,0 1 0,53 12 1,-48-7-459,75 5 1,-83-13-784,0-1 0,58-9 0,-91 9-459,0 0 899,18 0-17085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3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514 155 6515,'0'0'7243,"-2"-3"-6931,-1 1-156,0-1 0,0 1-1,0-1 1,0 1-1,0 0 1,-1 0 0,1 0-1,-1 0 1,1 1-1,-1 0 1,0 0 0,0 0-1,1 0 1,-1 0-1,0 1 1,-5-1-1,-78 1 1066,50 1-831,28-1-315,1 1 0,-1-1 1,0 2-1,1-1 1,-1 1-1,1 0 0,0 1 1,-1 0-1,1 0 0,1 1 1,-1 0-1,0 0 0,1 1 1,0-1-1,0 2 1,0-1-1,1 1 0,0 0 1,-10 12-1,-1 3 27,1 0 0,1 1-1,1 0 1,1 1 0,1 1 0,1 0 0,1 1-1,1-1 1,-7 30 0,7-11 109,1 0 0,3 1 0,1 0 0,3 76 0,3-112-178,-1 1-1,1-1 1,0 0-1,1 0 1,0 0-1,0-1 1,1 1 0,0-1-1,0 0 1,1 0-1,-1 0 1,2 0 0,-1-1-1,8 8 1,14 11 239,57 42 1,-59-49-242,-12-7-14,1-1 0,1-1 0,0 0 0,0-1 0,1 0 0,0-2 0,0 1 0,0-2 0,1 0 0,0-2 0,0 1 0,0-2 0,0 0 1,18-1-1,-34-1-17,28 0-61,50-6 1,-68 4 45,0 0 0,0-2 0,0 1 0,0-1 0,0-1 0,-1 0 0,14-9 1,32-25-98,97-89 0,-144 120 109,5-7 5,-1-1 0,-1-1 1,0 0-1,-1 0 0,0-1 0,7-21 1,-7 14-15,-1-1 0,-2 0 1,-1 0-1,-1 0 1,-1-1-1,-1 0 0,-1-1 1,-2 1-1,-1 0 0,-5-44 1,2 57 23,-1-1 1,-1 1 0,0 0-1,-1 1 1,-9-18 0,-4-7-36,15 29 16,-1 0 1,0 1-1,-1-1 0,0 1 1,0 0-1,-1 1 0,1-1 1,-2 1-1,1 1 0,-1-1 0,-10-5 1,-9-5-17,-1 2 1,-36-13 0,3 0-100,36 17 29,0 2 1,-1 0-1,-1 2 1,1 1-1,-49-5 1,65 10 98,0-1 1,0 1-1,-1 1 1,1 0-1,-1 0 1,1 1-1,0 0 1,-1 1-1,1 0 1,0 1-1,0 0 1,0 0-1,1 1 1,-1 0 0,1 1-1,0 0 1,-16 13-1,-86 68-1226,38-28-2325,25-21-1598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5.9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199 2351 10277,'0'0'2382,"-4"-29"-1894,3 20-429,-9-57 534,0-90 1,3 7 328,-29-173-1,33 299-982,-54-637-440,52 535 451,-6-323-79,12 431 100,0-1 1,2 1-1,0-1 0,1 1 0,0 0 1,2 1-1,0-1 0,1 1 1,0 0-1,1 1 0,1-1 0,1 2 1,20-26-1,-22 30 15,1 1 0,0 0 0,0 1 0,1-1 0,-1 2 0,2-1 0,-1 2 0,1-1 0,0 1 0,1 1 0,-1 0 0,1 1 0,0 0 0,0 0 0,1 2 0,-1-1 0,0 2 0,1-1 0,-1 2 0,15 0 0,-22 1 38,0 0 1,-1 0-1,1 0 0,0 1 1,-1 0-1,1 0 1,-1 0-1,1 0 0,-1 1 1,0 0-1,0 0 1,0 0-1,0 0 0,-1 0 1,1 1-1,-1 0 1,0 0-1,0 0 0,0 0 1,-1 0-1,1 0 1,-1 1-1,0-1 0,2 8 1,2 5 139,-2 0 0,1 0 0,-2 1 1,0-1-1,0 30 0,-3-30-69,-1 1-1,0 0 1,-2-1-1,0 1 1,0-1-1,-2 0 1,0 0-1,-1 0 1,-8 15-1,-10 13 160,-51 74 1,27-48-9,45-67-261,1 0 0,0-1 0,-1 1 0,1 0 0,0 0 1,1 0-1,-1 0 0,1 1 0,0-1 0,0 0 1,0 1-1,1-1 0,-1 1 0,1-1 0,0 0 0,1 8 1,0-8-56,1-1-1,0 1 1,-1-1 0,1 1 0,1-1 0,-1 0 0,0 0 0,1 0 0,-1 0 0,1 0 0,0-1 0,0 1 0,0-1 0,1 0 0,-1 0 0,0 0 0,6 2 0,59 30-666,50 27 623,-106-54 149,0 1-1,0 1 1,-1 0-1,0 1 1,0 0-1,15 19 1,-24-26-2,1 0 0,-1 0 0,0 0 0,0 0 0,-1 0 0,1 0 1,-1 0-1,1 1 0,-1-1 0,0 0 0,0 1 0,0-1 0,-1 1 1,1-1-1,-1 1 0,0 0 0,0-1 0,0 1 0,-1-1 0,1 1 1,-1-1-1,0 1 0,0-1 0,0 1 0,0-1 0,-1 0 0,1 0 1,-1 1-1,0-1 0,0 0 0,0 0 0,0-1 0,0 1 0,-5 4 1,-6 4 166,-1 0 0,0-1 0,-1 0 0,0-1 0,-26 11 0,-43 17-278,-1-4 0,-2-4 1,-161 33-1,233-61-572,13-6-1411,17-17-1353,-15 22 3412,45-47-5340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6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521 7 7587,'0'0'6692,"11"-7"-3067,-122 159-3281,7 5 1,7 4-1,-91 207 0,184-359-442,0 0-122,-1 1 0,1-1 0,1 1 0,0 0 0,0 1 0,1-1 0,1 0 0,-2 15 0,3-23-618,0-42-7972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2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0 302 8340,'0'0'3100,"28"-18"-2889,12-6-205,-2 2-117,58-45 0,-90 63-51,0 0 0,0-1 0,-1 1 0,1-2 1,-1 1-1,0 0 0,-1-1 0,1 0 0,-1 0 0,-1 0 1,1-1-1,-1 0 0,0 1 0,0-1 0,-1 0 1,0 0-1,0 0 0,-1-1 0,1 1 0,-2 0 0,1 0 1,-1-8-1,-1 13 173,0 1-1,0-1 1,0 1 0,0 0 0,0 0 0,0-1 0,0 1-1,0 0 1,0 0 0,-1 0 0,1 0 0,0 0-1,-1 1 1,1-1 0,-1 0 0,1 0 0,-1 1-1,1-1 1,-1 1 0,1 0 0,-1-1 0,1 1 0,-1 0-1,0 0 1,1 0 0,-1 0 0,-2 1 0,0-2 87,-1 1 0,0 0 1,1 0-1,-1 0 0,1 0 1,-1 1-1,0 0 0,1 0 0,-8 3 1,8 0 17,-1-1 0,1 1 0,0 0 0,1 0 0,-1 0 0,1 1 1,-1-1-1,1 1 0,-3 8 0,-21 50 1178,27-63-1279,-10 30 658,2 1 0,2-1-1,1 1 1,1 1 0,1-1-1,3 44 1,0-73-668,0 0 0,1 0 0,-1 1-1,1-1 1,-1 0 0,1 0 0,0 0 0,0 0 0,0 0 0,0 0-1,0 0 1,0 0 0,1 0 0,-1-1 0,1 1 0,-1 0-1,1-1 1,0 1 0,-1-1 0,1 0 0,0 0 0,0 1 0,0-1-1,0 0 1,0-1 0,0 1 0,0 0 0,1 0 0,-1-1-1,3 1 1,0 0-118,0 0 0,0 0 0,1-1 0,-1 0 0,1 0-1,-1 0 1,0-1 0,1 1 0,-1-1 0,0 0 0,0-1 0,7-2-1,-7 1-182,-1 1 0,0-1 0,0-1 0,0 1 0,0 0 0,0-1 0,3-4-1,25-34-4139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6.8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 5426,'0'0'7567,"11"-2"-6839,-7 1-669,0 0 0,1 0 0,-1 1-1,0 0 1,1-1 0,-1 1 0,0 1 0,1-1 0,-1 1 0,1-1 0,-1 1 0,0 1-1,0-1 1,0 1 0,0-1 0,0 1 0,0 0 0,0 0 0,0 1 0,-1-1 0,1 1-1,-1 0 1,0 0 0,0 0 0,0 0 0,0 1 0,3 4 0,9 16 416,-2 0-1,0 2 1,18 50 0,18 92 760,-39-131-938,62 290 1471,22 76-554,-88-383-1205,-1-2-35,0 0-1,2 0 0,0-1 0,1 0 0,15 25 0,-49-52-4855,-31-43-673,40 36 3845,-26-26-2572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7.1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12598,'0'0'1697,"277"23"-641,-146-20-992,-5-3-64,-17 0-1601,-22 0-4690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8.0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19 6851,'0'0'6171,"-18"-12"-2148,34 10-3803,1-1 0,-1 2-1,0 0 1,1 1 0,19 3-1,12-1 99,8-1-70,0 2 0,81 16 0,-109-14-170,1-1 0,40 2 1,-68-6-7,-1 4-601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8.6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6 6659,'5'-1'9493,"28"-3"-9011,39 3 288,-1 3-1,125 21 0,-99-12-602,158-3 0,-230-8-186,-23 0-120,-2 20-6130,0-9 1328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9.4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0 325 9108,'0'0'6478,"20"-6"-6409,-1 1-65,-9 2-15,-1 1-1,1-2 1,0 1-1,-1-1 0,0 0 1,0-1-1,0 0 1,0-1-1,-1 0 1,12-11-1,-3 2-252,-2 0-1,0-2 1,-1 0-1,15-22 1,-24 30 233,0-1 1,0 1-1,-1-1 0,-1 0 1,1 0-1,-2 0 0,1-1 1,-1 1-1,-1 0 1,1-21-1,-2 10 1043,0 27-294,0 38-431,-20 678 2776,20-565-3045,0-155-48,0 0-1,0 0 1,0 0-1,1 0 1,-1 0-1,0 0 1,1 0-1,-1 0 1,1 0-1,0 0 1,0 0-1,-1 0 1,1 0-1,2 3 1,-2-5-281,0 1 0,0 0 0,0-1 0,0 1 0,-1 0 0,1-1 0,0 1 0,0-1 0,0 0 0,0 1-1,1-1 1,-1 0 0,0 1 0,0-1 0,0 0 0,0 0 0,2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4:59.8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41 8644,'0'0'4258,"183"-3"-4082,-116-9 304,-2 1-384,-4 2-144,-3 3 48,-17 6-240,-5 0-1393,-10 0-2160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26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235 279 7027,'0'0'2962,"-4"-11"-2255,-2 0-415,4 7-165,0 0 0,0 0 1,0 0-1,1 0 0,-1 0 0,1 0 1,0 0-1,0-1 0,0 1 1,1 0-1,0-7 0,-1 10-97,1 1 1,0 0-1,0 0 1,0 0-1,-1-1 0,1 1 1,0 0-1,0 0 0,-1 0 1,1-1-1,0 1 1,0 0-1,-1 0 0,1 0 1,0 0-1,0 0 0,-1 0 1,1 0-1,0 0 1,-1 0-1,1 0 0,0 0 1,-1 0-1,1 0 0,0 0 1,-1 0-1,1 0 1,0 0-1,0 0 0,-1 0 1,1 0-1,0 0 0,-1 0 1,1 1-1,0-1 1,0 0-1,-1 0 0,1 0 1,0 0-1,0 1 0,0-1 1,-1 0-1,1 0 1,0 1-1,0-1 0,0 0 1,0 0-1,-1 1 0,1-1 1,0 0-1,0 1 1,0-1-1,0 0 0,0 0 1,0 1-1,0 0 1,-13 173 485,1-12 43,1 1199 1937,11-1214-2260,-6-14-60,-45 257 0,38-283-64,4 0 0,8 122 0,1-137-213,-1-71 115,-1 0 0,-1 0 0,-1-1 0,-1 0 1,-1 0-1,0 0 0,-2-1 0,-19 36 1,24-48-67,0 1 0,0-1 1,1 0-1,0 1 1,0-1-1,1 1 1,0 0-1,0 10 0,29-18 74,465-11 229,-177 12-270,338-3 158,-414-16-85,34-1 20,1350 19-1067,-1147-17 780,-259 5 306,1507-2-53,-1191 28 126,-534-14-149,1 0 0,-1 0 0,1 0 1,0-1-1,-1 1 0,1 0 0,-1 0 0,1-1 1,-1 1-1,1-1 0,-1 1 0,1 0 1,-1-1-1,1 1 0,-1-1 0,0 1 1,1-1-1,-1 1 0,0-1 0,1 1 1,-1-1-1,0 0 0,0 1 0,1-1 1,-1 1-1,0-1 0,0 0 0,0 1 1,0-1-1,0 1 0,0-1 0,0-1 1,0-29 765,-1 18-636,1-114-147,-9-458 0,3-54-306,8 353 190,1 91-62,-9-250-628,-34 207 736,0-3 100,20 76-318,8 84-6,-1-104 1,13 115-33,-1 69 328,0 0 0,-1 1-1,1-1 1,0 1 0,0-1-1,0 1 1,-1-1 0,1 1 0,0-1-1,0 1 1,-1 0 0,1 0-1,0 0 1,-1 0 0,1 0-1,0 0 1,-1 0 0,-1 1-1,-8-1-120,-35-1-55,1 2 1,-1 2-1,-50 11 1,43-5 62,0-3 0,-1-2 0,-72-4 0,-19 1-11,-255 8-172,106-4 177,-259 4-304,358-3 358,-427 9 248,143 2-27,-919-20 146,1035 31-243,188-10-47,-60-4 7,-89 10 94,217-16 11,-129-8 1,98-2-538,137 2 446,1 0 29,-3 0-13,2 0 10,0 0-165,0 0 1,0 0-1,0 1 0,-1-1 1,1 1-1,0-1 0,0 1 0,0-1 1,0 1-1,0-1 0,0 1 1,0 0-1,0 0 0,0 0 1,0-1-1,0 1 0,0 0 0,1 0 1,-1 0-1,0 0 0,1 0 1,-1 0-1,1 1 0,-1-1 0,1 0 1,-1 0-1,1 0 0,0 0 1,0 1-1,-1 1 0,-2 38-4827,3-37 4198,0 25-4963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32.2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8564,'0'0'3892,"18"-8"-1936,-17 8-1884,-1 0 1,1-1-1,0 1 0,-1 0 0,1-1 0,0 1 0,0 0 0,0 0 0,-1 0 0,1 0 1,0 0-1,0 0 0,0 0 0,-1 0 0,1 0 0,0 0 0,0 0 0,-1 0 0,1 0 1,0 1-1,0-1 0,-1 0 0,1 1 0,0-1 0,0 0 0,-1 1 0,1 0 1,8 24 301,-2 0 0,-1 1 0,-1 0 0,-1 0 0,1 49 0,2 9 412,-5-69-713,0 0-1,1 0 0,1 0 1,9 25-1,-12-36-67,1 0-1,0-1 1,0 1-1,0-1 1,0 1-1,1-1 1,-1 0-1,1 0 1,0 0-1,0 0 1,0-1-1,0 1 1,1-1-1,-1 0 0,0 0 1,1 0-1,0 0 1,-1 0-1,1-1 1,0 0-1,0 0 1,0 0-1,6 1 1,5-2-63,0 0 0,1-1 1,-1 0-1,0-1 0,-1-1 1,1 0-1,0-1 0,-1-1 0,26-11 1,10-9-844,62-41 0,-72 41 180,122-77-2419,35-21-4373,-106 66 3911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07.3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1748 8932,'0'0'742,"-2"-31"-569,-6-210 1118,-2-255 238,10 427-1874,4 0 0,2 0 1,20-92-1,53-134-32,-65 254 436,1 1-1,2 1 1,2 1 0,2 0 0,26-36 0,-44 69-1,0 1-1,1 0 1,-1 1 0,1-1 0,0 0-1,0 1 1,0 0 0,1 0 0,-1 0-1,1 1 1,8-5 0,-11 7-19,0-1-1,0 1 1,0 0 0,0 0-1,1-1 1,-1 1 0,0 1-1,0-1 1,0 0 0,0 0 0,0 1-1,0-1 1,-1 1 0,1 0-1,0-1 1,0 1 0,0 0-1,0 0 1,-1 0 0,1 0 0,0 1-1,-1-1 1,1 0 0,-1 1-1,1-1 1,-1 1 0,0 0 0,0-1-1,0 1 1,0 0 0,0-1-1,0 1 1,1 4 0,4 8 109,-1 0 0,0 1 1,-1 0-1,-1 0 0,0 0 1,1 27-1,-3-1 463,-5 57-1,-3-52-479,-2 0-1,-2-1 0,-2 0 0,-37 83 0,2-2-479,47-122 305,-2 4-291,0 0 1,0 0-1,1 1 0,0-1 0,0 0 0,1 1 0,0 0 0,1 15 1,1-23 221,-1 1 1,1-1-1,0 0 1,0 1-1,0-1 1,0 0 0,0 0-1,0 0 1,0 1-1,0-1 1,0 0 0,1-1-1,-1 1 1,0 0-1,1 0 1,-1 0 0,0-1-1,1 1 1,-1-1-1,1 1 1,-1-1-1,1 0 1,0 1 0,-1-1-1,1 0 1,-1 0-1,1 0 1,-1 0 0,1 0-1,0-1 1,-1 1-1,3-1 1,7 1-546,-6 0 474,18 1 232,-1 1-1,0 0 0,1 2 0,31 9 0,-49-12 122,0 1 0,0 0-1,0 0 1,0 0 0,-1 1 0,1 0-1,-1 0 1,0 0 0,0 0 0,0 0-1,0 1 1,-1 0 0,1 0 0,-1 0-1,0 0 1,0 0 0,0 1 0,-1-1-1,0 1 1,1 0 0,-2 0 0,1 0-1,0 0 1,-1 0 0,1 9 0,-1-4-70,-1 0-1,0 0 1,0 1 0,-1-1 0,-1 0 0,1 0 0,-2 0 0,1 0 0,-1-1 0,-1 1 0,0-1 0,0 0 0,-1 0 0,-9 14 0,0-5-65,-1 0 1,0-2-1,-2 0 1,0 0-1,-29 20 1,28-23-219,-1 0-1,0-1 1,-1-2-1,0 0 1,-1 0-1,-22 5 1,32-12-923,-1 0 1,0-1-1,0 0 0,-16-1 1,19-1-895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07.7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634 79 8580,'0'0'4722,"-4"-13"-4167,-13-39 493,13 39 140,-11 15-649,9 2-496,0 0 0,0 0 0,1 0 0,-1 1 0,1-1 0,0 1 0,1 0 0,-8 11 0,-2 1 34,-76 96-124,6 4 1,4 3 0,6 4-1,-103 235 1,174-351-302,-1 0 1,2 0-1,-1 0 1,1 0-1,0 0 1,1 1-1,-1 12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2.4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0 295 8740,'0'0'3079,"18"-11"-3138,-16 10 58,16-9 110,0-2 0,-1 0-1,0-1 1,-1-1 0,0 0 0,19-24-1,-25 25-79,-1-1-1,0 0 0,8-20 1,-14 29-200,-1 1 1,0-1 0,-1 0-1,1 0 1,-1 0 0,0 0-1,0 0 1,-1 0 0,1 0-1,-1 0 1,0-1 0,-1 1-1,1 0 1,-1 0 0,-2-5 0,2 9 221,0 0 1,0 0 0,-1 0-1,1 0 1,0 0 0,-1 1-1,1-1 1,-1 0 0,1 1-1,-1-1 1,1 1 0,-1 0-1,1 0 1,-1-1 0,1 1-1,-1 0 1,0 0 0,1 0-1,-1 1 1,-1-1 0,0 0 24,0 0 0,0 1 0,0-1 0,0 0 0,0 1 0,1 0 0,-1 0 0,0 0 1,0 0-1,0 0 0,-3 3 0,-1 4 80,0 1 0,1 0 1,0 0-1,0 1 0,1-1 0,0 1 1,0 1-1,1-1 0,1 0 1,-4 20-1,1-2 488,2 1 0,1 0 0,1 29 0,2-55-614,-1 8 87,1-1 0,1 1 0,0 0 0,0-1-1,5 17 1,-5-24-107,0 0 0,1-1 0,-1 1 1,1 0-1,0 0 0,-1-1 0,1 1 0,1-1 0,-1 1 0,0-1 0,1 0 0,-1 0 0,1 0 0,-1 0 1,1 0-1,0-1 0,0 1 0,0-1 0,0 0 0,0 0 0,0 0 0,4 1 0,-1 0-216,0-1-1,0 1 0,0-1 1,0 0-1,1-1 0,-1 1 1,0-1-1,0 0 0,1-1 1,-1 0-1,0 0 0,1 0 1,-1 0-1,0-1 0,0 0 1,0-1-1,-1 1 0,1-1 1,-1 0-1,1-1 1,-1 1-1,0-1 0,5-4 1,25-32-4204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08.1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9060,'0'0'4730,"23"13"-4265,-15-8-397,6 2 44,0 1 1,0 0-1,-1 2 0,0-1 1,0 1-1,-1 1 0,-1 1 1,0-1-1,0 2 0,-1-1 1,12 22-1,5 20 731,-3 1 0,32 108 0,14 125 611,-12-40-869,-13-127-577,-58-127-4461,-48-65-3420,26 25 576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08.4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 11125,'0'0'3906,"202"0"-2626,-89 0-1280,6-12-432,-13-2 160,-16-1-3169,-26 1-5411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13.0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1 352 8580,'0'0'4613,"23"-9"-4130,77-36 42,-90 39-528,0 0 0,0-1 1,-1 0-1,0-1 0,-1 0 0,1 0 0,-1-1 0,-1 0 0,0 0 1,0-1-1,7-14 0,-9 16-35,4-5 3,-1-1-1,-1 0 1,0-1-1,0 0 1,-2 0-1,0 0 1,0-1-1,-2 0 1,4-29-1,-6 592 5233,0-295-7131,0-40-9042,-1-235 6372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13.4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73 4226,'0'0'6462,"8"-3"-5411,49-15-558,-24 6-130,1 2 1,-1 1 0,2 2 0,-1 1 0,43-2 0,148 8 505,-201 37-3611,-15-34-196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13.7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15095,'0'0'2689,"-3"14"-4898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47.2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 0 544,'-2'1'13942,"-5"8"-13643,4 18 24,1 1-1,2 30 0,1-36-79,-1 1 0,-1 0 0,-1 0 1,-5 23-1,2-12-123,1 0 0,1 0 0,2 39 0,1-68-117,0 1045 1584,-6-796-1237,-4-219-609,9-35-3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5:49.5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1 2801,'-20'4'12123,"20"473"-9356,10-247-2548,-10 360 533,6-436-680,-2-62 421,-36-92-12837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4722,'0'0'8207,"1"0"-8175,0 0 0,0 0 1,0 1-1,0-1 0,0 0 0,0 0 1,0 1-1,0-1 0,0 0 1,-1 1-1,1-1 0,0 1 1,0-1-1,0 1 0,-1-1 1,1 1-1,1 1 0,305 493 1846,-297-476-1858,0-1-1,1 0 0,1 0 0,1-2 1,0 1-1,1-2 0,1 0 1,32 26-1,-43-38-67,-3-3 41,-1 0 0,1 0 1,0 1-1,-1-1 0,1 0 0,-1 1 1,1-1-1,-1 1 0,0-1 1,1 0-1,-1 1 0,1-1 0,-1 1 1,0-1-1,1 1 0,-1 0 1,0-1-1,1 1 0,-1-1 0,0 1 1,0-1-1,0 1 0,0 0 1,0-1-1,0 1 0,0 1 0,0-2 26,0 38-387,-2-34 362,0 1-1,-1-1 1,0 0 0,0 1-1,0-1 1,0 0 0,0-1-1,-1 1 1,1-1 0,-7 5-1,-15 17 21,-208 304 134,198-272-93,2 3 1,3 0 0,-43 127 0,65-151 525,7-22-1656,22-38-10464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 3474,'2'-2'9753,"-60"79"-9262,4 3-1,3 2 0,4 2 1,-37 93-1,23-60-344,35-73-60,26-43 313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1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5651,'0'0'2694,"1"-13"-2587,1-6 59,1-9-148,-2 6 5654,18 654-2729,-9-402-2783,-9-188-97,-1-10-24,2 0 1,1-1 0,10 49-1,-8-75-1841,-1-17 812,0-16-839,-2-13-2306,-1-7 365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3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266 560 7732,'0'0'3009,"-2"-7"-2993,0 3 80,1 0-1,-1 0 1,1 1-1,-1-1 1,0 0-1,-1 1 1,1 0 0,-1-1-1,1 1 1,-1 0-1,0 0 1,0 0 0,0 1-1,0-1 1,-1 1-1,1 0 1,-1 0-1,0 0 1,1 0 0,-1 0-1,0 1 1,0 0-1,0 0 1,0 0 0,0 0-1,0 1 1,0-1-1,-6 1 1,6 0-68,1 0 0,-1 0 0,0 0 0,0 1 0,1-1 0,-1 1 0,0 0 0,1 0 0,-1 0 0,0 0 0,1 1 0,0 0 0,-1-1 0,1 1 0,-4 4 0,1-1 28,2 1-1,-1 0 1,1 0 0,0 1-1,0-1 1,0 1 0,-2 8 0,-7 14 251,1 1 0,1 0 1,2 0-1,1 1 0,2 0 1,0 0-1,3 1 0,0-1 1,4 54-1,-1-82-300,0 0 0,1-1-1,0 1 1,0 0 0,0-1 0,0 1-1,0-1 1,0 0 0,1 1 0,-1-1-1,1 0 1,-1 0 0,1 1 0,0-1-1,0-1 1,0 1 0,0 0 0,0 0 0,0-1-1,1 1 1,-1-1 0,1 0 0,-1 0-1,1 0 1,4 1 0,-3 0 19,1-1 1,-1 0-1,1 0 0,0-1 1,-1 0-1,1 1 0,-1-2 1,1 1-1,0 0 0,-1-1 1,1 0-1,-1 0 1,1 0-1,-1-1 0,5-2 1,0-1-44,-1 0 0,-1-1 0,1-1-1,-1 1 1,0-1 0,0 0 0,-1-1 0,0 0 0,0 0 0,-1 0 0,5-10 0,3-8-627,-1 0 0,14-46 0,-16 34-576,-2 0-1,-2 0 1,3-69 0,-11-122-2041,0 172 3794,1 32-359,-1 0 0,-11-48 0,11 63 148,-1 0-1,-1-1 1,1 1-1,-2 1 1,1-1-1,-1 1 1,-1 0-1,0 0 1,-10-12 0,16 20-271,-1 0 1,0 0-1,0 0 1,1 0-1,-1 0 1,0 0-1,0 0 1,0 1-1,0-1 1,0 0-1,0 0 1,-1 1-1,1-1 1,0 1-1,0-1 1,0 1-1,0-1 1,-1 1-1,1 0 1,0 0-1,0 0 1,-1-1-1,1 1 1,0 0-1,-1 0 1,1 1-1,0-1 1,0 0-1,-1 0 1,1 1-1,0-1 1,0 1-1,0-1 1,-1 1-1,1-1 1,0 1-1,0 0 1,0-1-1,0 1 1,0 0-1,0 0 1,0 0-1,0 0 1,1 0-1,-1 0 1,0 0-1,0 0 1,1 0-1,-1 0 1,1 0-1,-1 1 1,1-1-1,-1 0 1,1 0-1,0 3 1,-4 55 255,3 0 1,2 1-1,3-1 1,2 0-1,4-1 1,15 58 0,109 410 289,-130-512-601,-2-9-5,-1 1 0,1 0 0,-1-1 0,-1 1 0,1 0 0,-1 8 0,0-12-308,-2-15-1836,-6-17-1387,-1-11-3589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21 4690,'0'0'3322,"5"-20"3892,-14 27-7150,0 0 1,1 0 0,0 1-1,0 0 1,0 1 0,1 0-1,-9 15 1,13-20-30,-168 256 106,76-109-161,84-135-23,-1-1 0,0 0 0,-2-1 1,1-1-1,-2 0 0,0-1 0,-19 13 0,27-22-43,0 0 0,0 0 0,0-1 0,-1 0 0,1 0-1,-1-1 1,1 0 0,-1 0 0,-8 0 0,15-1 67,9-13 27,-3 9-12,1-1 1,-1 1-1,1 0 0,0 0 0,0 0 1,0 1-1,1 0 0,-1 1 1,1-1-1,0 1 0,-1 0 0,1 1 1,9-2-1,-11 3 22,0-1-1,-1 1 1,1 0 0,0 0-1,-1 1 1,1-1 0,0 1-1,-1 0 1,1 1-1,-1-1 1,1 1 0,-1-1-1,0 1 1,0 1 0,0-1-1,0 0 1,0 1 0,0 0-1,-1 0 1,1 0 0,3 4-1,11 20 313,0 1 0,-1 0 0,24 58 0,-31-60-111,2-1 0,0 0 0,2-1 0,0-1-1,2 0 1,24 28 0,-36-47-230,1 0 0,0 0 0,-1-1-1,1 1 1,0-1 0,0 0 0,1-1 0,-1 1 0,1-1-1,-1 0 1,1 0 0,0-1 0,0 1 0,0-1-1,-1-1 1,1 1 0,0-1 0,0 0 0,0 0 0,12-3-1,-17 3-49,0-1 0,0 1 0,0-1 0,0 0 0,0 0 0,0 1 0,0-1-1,0 0 1,0 0 0,0 0 0,0 0 0,0 0 0,0 0 0,-1 0-1,1 0 1,0-1 0,-1 1 0,1 0 0,-1 0 0,0 0 0,1-1 0,-1 0-1,6-33-2625,-6 31 1997,1-28-4785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1921,'0'0'6910,"6"-18"-6286,22-54 315,-28 70-864,1 1-1,0-1 1,0 1 0,-1-1 0,1 1-1,0-1 1,0 1 0,0 0-1,0-1 1,1 1 0,-1 0-1,0 0 1,1 0 0,-1 0-1,0 0 1,1 0 0,-1 0-1,1 0 1,-1 0 0,1 1-1,0-1 1,-1 1 0,1-1-1,0 1 1,-1 0 0,1 0 0,0-1-1,0 1 1,-1 0 0,1 1-1,0-1 1,-1 0 0,1 0-1,2 2 1,-1-1 61,0 0-1,0 0 1,0 0 0,0 1-1,0 0 1,0-1 0,-1 1 0,1 0-1,-1 0 1,1 1 0,-1-1-1,3 4 1,11 23 357,-2 0-1,-1 0 1,-2 1 0,11 40-1,17 126 786,-35-174-1092,-4-21-182,10 49 383,-6-43-406,-2-31-486,-5-27-556,-8-54 0,3 53 923,1-58-1,7 109 164,0 0 0,-1 0 0,1 0-1,0 0 1,0 0 0,1 0 0,-1 0 0,0 1-1,0-1 1,0 0 0,1 0 0,-1 0-1,0 0 1,1 0 0,-1 0 0,1 0-1,-1 0 1,1 0 0,-1 1 0,1-1 0,0 0-1,-1 0 1,1 1 0,0-1 0,0 1-1,-1-1 1,1 0 0,0 1 0,0-1-1,0 1 1,0 0 0,0-1 0,0 1-1,0 0 1,0 0 0,0-1 0,0 1 0,0 0-1,0 0 1,0 0 0,0 0 0,0 0-1,0 0 1,0 1 0,0-1 0,0 0-1,-1 0 1,1 1 0,0-1 0,0 0 0,0 1-1,0-1 1,1 2 0,11 3 88,-1 2 1,0-1-1,15 12 0,-9-7 55,2 2-429,42 20 852,-22-24-5553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1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4802,'1'1'10090,"1"15"-9535,2 67 1208,15 88 0,-10-105-1380,-7-54-385,0-1 0,0 1 1,1 0-1,0-1 1,1 0-1,6 12 1,-10-22-51,0-1 1,0 1-1,0-1 1,1 1-1,-1-1 1,0 1-1,0-1 1,0 1-1,1-1 1,-1 1-1,0-1 1,1 1-1,-1-1 1,0 0-1,1 1 1,-1-1-1,1 1 1,-1-1-1,0 0 1,1 0 0,-1 1-1,1-1 1,-1 0-1,1 0 1,-1 1-1,1-1 1,-1 0-1,1 0 1,1 0-1,5-13-2621,-1-25-1017,-5-4-31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1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11605,'0'0'1793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2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5378,'0'0'4120,"17"-10"292,-14 12-4289,-1 1 0,1 0 0,-1 0 0,0 0 0,0 0 0,0 0 0,-1 0 0,1 0 0,-1 1 0,0-1 0,1 0 0,-2 1 0,2 5 0,1 2 15,10 36 496,-2 1 0,-2 1 0,4 78-1,-9 154 931,-5-172-1269,0-60-196,-1-26-99,2 0 0,1 0 1,0 0-1,2 0 1,7 32-1,-6-51-2999,-4-16-1792,0 9 4991,0-22-4231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2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10069,'0'0'5794,"209"-43"-5698,-148 32-192,-6-1-912,-10 3-1489,-10 6-1761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3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1 355 5442,'0'0'8394,"30"-14"-7682,100-49-336,-103 50-252,0-2 0,31-23 0,-52 34-99,0-1-1,0 0 1,-1-1 0,0 1-1,0-1 1,0 0-1,-1-1 1,0 1-1,0-1 1,0 1 0,3-10-1,-6 14-32,0-1 1,0 0-1,0 1 0,-1-1 1,1 0-1,-1 1 1,1-1-1,-1 0 0,0 0 1,0 0-1,0 1 0,0-1 1,-1 0-1,1 0 0,-1 1 1,0-1-1,0 0 0,0 1 1,0-1-1,0 1 0,0-1 1,-1 1-1,1 0 0,-1-1 1,1 1-1,-1 0 0,0 0 1,0 0-1,0 0 0,0 0 1,0 1-1,-1-1 0,-3-2 1,-7-2 44,0 0-1,0 1 1,-1 0 0,0 1 0,-17-3 0,27 7-30,-16-5 18,0 1-1,-30 0 1,47 3-9,-1 1 0,0-1 0,0 1 0,0 1 0,0-1 0,0 0 0,0 1 0,0 0 0,1 0 0,-1 0 0,0 1 0,1-1 1,-1 1-1,0 0 0,1-1 0,0 2 0,0-1 0,-1 0 0,1 1 0,-3 3 0,1 3 42,1-1 1,0 1-1,0 0 1,1 0-1,0 0 0,1 0 1,0 1-1,0-1 1,1 11-1,0 93 687,2-62-164,-1-37-484,1-1-1,0 1 0,1-1 1,0 1-1,1-1 1,1 0-1,0 0 0,1 0 1,0 0-1,14 23 1,-13-28-71,0 1 0,1-1 1,0 0-1,0 0 1,0-1-1,1 0 0,0-1 1,1 1-1,0-2 1,0 1-1,0-1 1,0 0-1,1-1 0,19 6 1,-19-7-91,-1-1 0,1 0-1,0 0 1,-1-1 0,1 0 0,0-1 0,0 0-1,0 0 1,0-1 0,13-3 0,-18 2-167,-1 1 0,1-1-1,0 0 1,-1-1 0,1 1 0,-1-1 0,0 1-1,0-1 1,0-1 0,0 1 0,-1-1 0,1 1 0,-1-1-1,0 0 1,0 0 0,0 0 0,0-1 0,-1 1-1,0-1 1,0 1 0,2-7 0,8-37-4478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54 5907,'0'0'1977,"-13"-7"6600,24 203-8076,0-37 238,-11-136-688,-1-14-26,1 1 0,0-1 0,0 0 1,1 0-1,1 1 0,-1-1 0,1 0 1,1 0-1,0 0 0,5 10 1,-7-16 6,-1-2-48,-2-34-806,-2 1 110,0 0-1,-17-54 1,12 51 629,2 0 1,-7-66-1,12 70 90,1 14-124,0 1-1,0 0 1,2 0 0,0-1 0,4-21-1,-4 36 139,0 0-1,1 0 0,-1 0 1,0 0-1,1 0 0,-1 0 0,1 0 1,0 0-1,-1 1 0,1-1 1,0 0-1,0 1 0,0 0 0,0-1 1,1 1-1,-1 0 0,0 0 0,0 0 1,1 1-1,-1-1 0,0 0 1,1 1-1,-1 0 0,1-1 0,2 1 1,0 0 61,-1-1 0,1 1 0,0 1 0,0-1 1,0 1-1,0-1 0,0 1 0,-1 1 0,1-1 0,0 1 1,-1 0-1,6 3 0,1 3 106,0 1 0,-1 0 0,-1 1 1,16 19-1,-18-19-213,0-2 1,0 1 0,1-1 0,0 0 0,0-1 0,1 0-1,0 0 1,0-1 0,13 7 0,1-10-4682,-13-3-526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4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2465,'0'0'7372,"0"-1"-7293,0 1 1,1 0 0,-1-1 0,0 1 0,0 0 0,0-1 0,0 1 0,1 0 0,-1 0 0,0-1 0,0 1 0,0 0 0,1 0 0,-1 0 0,0-1 0,0 1 0,1 0 0,-1 0 0,0 0 0,1 0 0,-1 0 0,0-1 0,0 1 0,1 0 0,-1 0 0,0 0 0,1 0 0,-1 0 0,0 0 0,1 0 0,-1 0 0,0 0 0,1 0 0,-1 0 0,0 0 0,1 0 0,-1 0 0,0 1 0,0-1 0,1 0 0,-1 0 0,0 0 0,1 0 0,-1 1 0,0-1 0,0 0 0,1 0 0,-1 0 0,0 1 0,0-1 0,1 1 0,6 36 692,-1 2 1,-1-1-1,-3 1 0,-3 65 1,-1-62-435,2-1 1,2 1-1,13 76 0,-8-97-879,-3-27-2264,-2-34-2316,-2 0-277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4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11381,'0'0'1905,"199"0"-6371,-177 0-1297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3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3922,'0'0'4282,"0"-7"-3530,0 4-458,0 5 701,4 132 1739,6-1 1,31 157-1,-39-283-2676,2 25 79,2-2 0,2 1 0,0-1 0,2 0 1,22 45-1,-20-61-81,-5-20-106,-3-26-330,-6-92-1445,5-147-2158,-2 267 3935,-1 0 0,1 1 0,0-1 0,0 0 0,1 0 0,-1 0 0,1 1 1,0-1-1,0 1 0,0-1 0,0 1 0,1 0 0,-1 0 0,1 0 0,0 0 0,0 0 0,0 1 0,0-1 0,0 1 0,0 0 0,1 0 0,6-3 0,-4 3 119,0-1-1,0 1 1,0 1 0,1-1 0,-1 1 0,1 0 0,-1 0-1,1 1 1,-1 0 0,1 0 0,-1 1 0,0 0-1,11 2 1,-14-2 4,0 1 0,0 0-1,-1-1 1,1 1-1,-1 0 1,1 1 0,-1-1-1,0 0 1,0 1-1,0-1 1,0 1 0,0-1-1,-1 1 1,1 0-1,-1 0 1,1 0 0,-1 0-1,0 0 1,0 0-1,0 4 1,12 66 1082,-11-51-914,-1 1-1,0-1 0,-2 0 1,0 1-1,-9 38 1,9-54-231,-1 0 0,0 0 0,0-1 1,-1 1-1,0 0 0,0-1 0,-1 0 0,0 0 1,0 0-1,0 0 0,-1-1 0,1 1 1,-1-1-1,-1 0 0,1-1 0,-1 1 1,0-1-1,0 0 0,0 0 0,0-1 0,-13 5 1,15-6-107,1-1 1,-1 0-1,0 0 1,1 0 0,-1 0-1,0 0 1,0-1-1,1 0 1,-1 0 0,0 0-1,0 0 1,0 0-1,1-1 1,-5-1 0,6 1-211,1 0 0,-1 0 1,1-1-1,-1 1 1,1 0-1,-1-1 0,1 1 1,0-1-1,0 0 1,0 1-1,0-1 0,0 0 1,0 0-1,0 0 0,1 0 1,-1 0-1,1 1 1,-1-1-1,1 0 0,0 0 1,0 0-1,-1 0 1,1 0-1,1 0 0,-1-3 1,0-24-5212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5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21 5202,'0'0'9570,"-36"0"-7910,-17-10-1599,45 8-29,-1-1 0,1 1 0,-1 1 0,-13-1 0,19 1-15,-1 1-1,1 0 1,0 0-1,0 0 1,0 1 0,0-1-1,0 1 1,0-1 0,0 1-1,0 0 1,0 0-1,0 1 1,1-1 0,-4 2-1,3 1 5,0-1 0,1 1-1,-1 0 1,1 0-1,0 0 1,0 0 0,0 0-1,-2 9 1,-9 28 273,2 0 1,2 0-1,2 1 1,2 0-1,1 1 1,3-1-1,4 53 1,-3-91-283,1-1 1,-1 0 0,1 1 0,0-1 0,0 0-1,0 1 1,1-1 0,-1 0 0,1 0 0,-1 0-1,1 0 1,0 0 0,0-1 0,1 1 0,-1 0 0,0-1-1,1 0 1,0 0 0,-1 1 0,1-1 0,0-1-1,0 1 1,0 0 0,0-1 0,1 0 0,4 2-1,0-1-4,1 1 0,-1-2 0,1 1 0,0-1 0,-1 0-1,1-1 1,0 0 0,0-1 0,14-2 0,-18 2-36,-1-1-1,1 0 1,-1-1 0,1 1 0,-1-1-1,0 1 1,0-1 0,0-1 0,-1 1-1,1 0 1,-1-1 0,0 0 0,1 0-1,-2 0 1,1 0 0,0 0 0,-1-1-1,0 1 1,3-9 0,5-13-273,-1-1 0,6-35 0,-10 42 117,22-152-108,-18 99 494,-6 65 123,-4 11-269,0 0 0,0 0 0,1 1 0,-1-1 0,1 0 0,0 0 0,0 0 0,1 0 0,-1 1 0,1 2 0,1 15 0,-3 50 321,2 94 198,1-147-563,0 1 0,1-1 1,1 1-1,1-1 0,0 0 1,13 26-1,-8-31-725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7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7 912,'0'0'8679,"-11"-6"-4552,5 50-3519,2 1 0,1 0-1,5 67 1,0-23-125,-1-13-69,3 0 1,18 100 0,-15-143-300,0 0-1,3 0 1,0-1-1,2 0 1,2-1-1,1-1 1,31 49 0,-41-72-130,1 0 0,0 0 1,0-1-1,1 1 0,0-2 1,0 1-1,0-1 0,1 0 1,0 0-1,0-1 0,9 4 1,-13-6 7,0-1 0,0 1 0,0-1 0,0 0 1,0-1-1,0 1 0,1-1 0,-1 1 1,0-1-1,0 0 0,0-1 0,0 1 0,1-1 1,-1 0-1,0 0 0,0 0 0,0 0 1,0-1-1,-1 0 0,1 1 0,0-1 1,-1-1-1,1 1 0,-1 0 0,5-6 0,1 0-45,-2-1 0,1-1-1,-2 1 1,1-1 0,-1-1-1,-1 1 1,1-1 0,-2 0-1,0 0 1,0 0-1,4-21 1,-3-4-189,-2-1 1,-1-54-1,-2 83 233,-1-4 8,0 1-1,0-1 0,-2 1 0,1 0 1,-1 0-1,-1 0 0,0 0 0,0 1 0,-1 0 1,-1-1-1,0 2 0,0-1 0,-8-9 0,8 12 35,0 0 0,0 1-1,0-1 1,0 1 0,-1 1-1,0-1 1,-1 1 0,1 1-1,-1-1 1,0 1 0,0 1-1,0-1 1,0 1 0,-1 1-1,1-1 1,-1 2 0,-13-2-1,11 2 34,0 1-1,-1 0 0,1 1 0,0 1 1,0 0-1,0 0 0,0 1 0,0 0 1,-10 6-1,13-5-26,1 0 1,0 0-1,0 1 0,0 0 1,1 1-1,0-1 0,0 1 1,0 0-1,1 1 1,0-1-1,0 1 0,-7 15 1,10-20-18,1 0 0,0 1 0,0 0 0,0-1 0,0 1 0,0 0 0,0-1 0,1 1 0,-1 0 0,1 0 0,0 3 1,0-5-26,0 0 1,0 0 0,0 0 0,1 0 0,-1 0 0,0 0 0,1 0 0,-1 0 0,1-1 0,-1 1 0,1 0 0,-1 0 0,1-1 0,-1 1-1,1 0 1,0-1 0,-1 1 0,1 0 0,0-1 0,0 1 0,-1-1 0,1 1 0,1 0 0,3 0-25,-1 0 0,1-1 0,0 1 0,-1-1 0,1 0 0,0 0 1,0 0-1,-1 0 0,1-1 0,0 0 0,-1 0 0,6-2 0,2-2-77,0 0 0,-1 0 0,0-1 0,0 0 0,0-1 0,-1-1 0,0 1 0,0-2 0,-1 1 0,12-16 0,-4 4-30,-1 0-1,-1-2 1,-1 0-1,14-28 0,-21 34 42,0-2 0,-1 1 0,-1-1-1,0 1 1,-2-1 0,0-1 0,-1 1-1,-1 0 1,0-1 0,-2 1 0,-2-22-1,2 34 143,-1 0-1,0 0 0,0-1 1,0 1-1,-1 1 1,0-1-1,0 0 0,0 1 1,-1-1-1,0 1 1,0 0-1,0 0 0,-1 1 1,1-1-1,-1 1 0,0 0 1,-1 0-1,1 1 1,-1 0-1,1 0 0,-1 0 1,-6-2-1,1 0 71,0 2 0,-1-1 0,1 1 0,-1 1 0,1 0-1,-1 1 1,0 0 0,1 0 0,-1 2 0,0-1 0,-16 4 0,1 10-57,25-13-130,-1 1 0,1-1 0,0 1 0,-1-1 0,1 0 1,-1 0-1,1 0 0,-1 0 0,0 0 0,-3 0 0,5-1-861,7 0-3176,-2 0 3150,22 0-2509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8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255 145 3858,'0'0'6763,"2"-8"-6091,1-9 171,0 0 0,-1-1 0,1-21 0,-5 37-759,1 0 0,0 1 0,-1-1 0,1 1 1,-1-1-1,0 1 0,1 0 0,-1-1 0,0 1 0,0 0 0,0 0 0,0 0 0,0 0 0,0 1 0,0-1 0,0 0 0,-3 1 0,-22-13 807,21 12-865,1 0 0,-1 1 0,0 0 0,1 0 0,-1 0 0,0 1 0,-8 1 0,7 1-8,0 1 0,1-1-1,0 1 1,0 1 0,0-1-1,0 1 1,1 0 0,-1 0-1,1 1 1,0 0 0,-7 11-1,2-1 80,1 0-1,0 0 0,-12 31 1,14-19 33,0 1 0,2 0 0,2 0 0,0 0 0,3 54-1,0-73-81,-1-5-9,1 0 0,1 0 0,-1 0 1,1 0-1,0 0 0,0 0 0,0 0 0,0-1 0,1 1 1,0 0-1,0-1 0,0 1 0,1-1 0,0 0 0,-1 1 1,2-1-1,-1-1 0,0 1 0,1 0 0,6 5 0,-4-6-5,1 1 0,0-1-1,0 0 1,0 0 0,0-1-1,0 1 1,0-2 0,0 1-1,1-1 1,-1 0 0,1-1-1,-1 0 1,9-1 0,-10 0-45,-1 0 1,0 0-1,0-1 1,0 0-1,0 0 1,0 0-1,-1-1 1,1 0-1,-1 0 1,1 0-1,-1 0 0,0 0 1,0-1-1,-1 0 1,1 0-1,-1 0 1,0 0-1,0-1 1,4-7-1,4-7-97,-1 0 0,-1-1 0,10-30 0,-7 3-23,-2-1 0,-2-1 1,-2 0-1,-2 0 0,-4-71 0,0 119 521,0 26-289,-10 380 964,10-392-1000,1 0 0,0 0 0,6 23 0,-6-33-88,-1 1-1,1-1 1,0 0-1,0 1 1,1-1 0,-1 0-1,1 0 1,-1 0-1,1 0 1,0-1 0,0 1-1,0 0 1,1-1-1,-1 1 1,1-1-1,-1 0 1,1 0 0,0 0-1,5 3 1,-7-5-77,-1 1-1,1-1 1,-1 0 0,1 0 0,-1 0-1,1 0 1,-1 0 0,1 1 0,-1-1 0,1 0-1,0 0 1,-1 0 0,1 0 0,-1 0 0,1-1-1,-1 1 1,1 0 0,-1 0 0,1 0-1,-1 0 1,1-1 0,-1 1 0,1 0 0,-1 0-1,1-1 1,-1 1 0,1 0 0,-1-1-1,1 1 1,-1-1 0,0 1 0,1-1 0,-1 1-1,0 0 1,1-2 0,4-19-2699,-5 19 2824,3-29-4787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8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8260,'0'0'6435,"5"26"-4755,0 15-1135,24 134 1979,-26-163-2209,-3-7-215,1-1 0,0 0 0,0 0-1,0 1 1,0-1 0,1 0 0,-1 0 0,1 0 0,0 0 0,5 6 0,-7-10 78,0-10-194,0-32-483,-1 4 2,1 0 1,2 0-1,10-52 0,-10 80 484,1 0 0,-1 0 0,2 0 1,-1 1-1,1 0 0,1-1 1,0 1-1,0 1 0,0-1 0,1 1 1,1 0-1,-1 0 0,1 1 0,1 0 1,-1 0-1,1 1 0,17-11 0,-19 14-46,0 1-1,0 0 1,0 0-1,1 1 0,-1 0 1,0 0-1,1 0 1,-1 0-1,0 1 1,10 1-1,-1-1-2433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8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13 6499,'0'0'6304,"-10"-12"-2694,9 235-1858,3 243-279,-2-436-1470,3 1 0,0-1-1,12 48 1,-14-76-331,-4-5-2184,2 2 2254,0 1 0,0-1-1,0 0 1,0 0 0,1 0-1,-1-1 1,0 1 0,1 0 0,-1 0-1,1 0 1,-1 0 0,1-1 0,0 1-1,-1 0 1,1 0 0,0-3-1,-6-28-2728,6 30 2653,-4-33-1592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9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0 7764,'0'0'7395,"-27"12"-7091,5-3-265,-186 91-121,202-96 87,0 0-1,0 0 0,1 0 1,0 1-1,-1-1 0,1 1 1,1 0-1,-1 1 0,1-1 1,0 1-1,-6 11 0,8-13 1,1 0-1,-1 0 0,1 0 0,0 0 0,0 1 1,0-1-1,1 0 0,0 0 0,-1 1 0,2-1 0,-1 0 1,0 0-1,1 1 0,0-1 0,0 0 0,0 0 1,0 0-1,1 0 0,-1 0 0,1 0 0,3 4 0,2 1 46,0 0-1,1-1 0,0 1 0,0-2 0,0 1 0,1-1 0,0-1 0,1 0 0,16 8 0,6 3 63,59 19 0,-67-28-519,35 12 823,-19-15-6473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29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93 3826,'0'0'7622,"-4"-14"-7131,-2-2-342,4 10 30,-1 1 0,2-1 0,-1 0 0,0 0 0,1 0 0,0 0 0,1 0 1,-1-9 1485,1 15-1652,0 0 1,0 0-1,0 0 0,0 0 1,1 0-1,-1 0 1,0 0-1,0 0 1,0 1-1,0-1 1,0 0-1,0 0 1,0 0-1,0 0 1,0 0-1,0 0 0,0 0 1,0 0-1,0 1 1,0-1-1,0 0 1,0 0-1,0 0 1,0 0-1,0 0 1,-1 0-1,1 0 1,0 0-1,0 0 0,0 1 1,0-1-1,0 0 1,0 0-1,0 0 1,0 0-1,0 0 1,0 0-1,0 0 1,0 0-1,-1 0 1,1 0-1,0 0 1,0 0-1,0 0 0,0 0 1,0 0-1,0 0 1,0 0-1,0 0 1,-1 0-1,1 0 1,0 0-1,0 0 1,0 0-1,0 0 1,0 0-1,0 0 0,0 0 1,0 0-1,-1 0 1,1 0-1,0 0 1,0 0-1,0 0 1,5 90 744,4-1 1,31 133 0,-5-32 257,-23-116-853,34 200 29,-40-261-442,-3-30-169,-1-35-678,-3-28 487,3-103-1005,-1 172 1536,0 0 0,1 0 0,1 0 0,0 0 0,1 0 0,-1 1 1,2 0-1,0 0 0,6-10 0,-9 16 95,1 0 1,-1 0-1,1 1 1,0-1-1,0 1 1,0-1-1,0 1 1,0 0-1,1 1 1,0-1-1,-1 0 1,1 1-1,0 0 1,0 0-1,0 0 1,1 1-1,-1-1 1,0 1-1,1 0 1,-1 0-1,0 0 1,1 1-1,-1 0 1,7 0-1,-8 0 5,0 1 1,0 0-1,-1 0 0,1 0 0,0 0 0,-1 0 0,1 1 0,-1-1 1,0 1-1,1-1 0,-1 1 0,0 0 0,0 0 0,0 0 0,0 0 1,0 1-1,2 2 0,23 47 421,-21-39-270,8 24-14,-1 0 0,-2 1 0,-2 0 0,-1 1 0,-2 0 0,-2 0 0,-1 0 0,-4 41 0,1-79-774,0-5 24,0 0 1,1 1-1,-1-1 0,1 0 0,-1 1 0,1-1 1,0 0-1,1 1 0,-1-1 0,3-4 1,-1 0-1066,12-32-4229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329 138 7379,'0'0'4691,"3"-7"-4246,1-1-139,-1 1 0,1-1 0,-2 0 1,1 0-1,-1 0 0,-1-1 0,1 1 0,-1 0 0,-1-1 0,1 1 1,-2-11-1,0 18-290,0 0 1,0-1-1,1 1 1,-1 0 0,0 0-1,0 0 1,0 0-1,0 0 1,0 0-1,0 1 1,-1-1-1,1 0 1,0 0-1,0 1 1,-1-1 0,1 1-1,0-1 1,-1 1-1,1 0 1,0-1-1,-1 1 1,1 0-1,-1 0 1,1 0 0,-2 0-1,-46-1 434,40 1-415,-21-1 138,23 0-176,0 0 0,-1 0 0,1 1 0,0 0 1,0 0-1,-1 1 0,1 0 0,0 0 0,0 1 0,0 0 1,0 0-1,0 1 0,-9 4 0,5 2 42,1 1 0,1 0 0,0 1-1,0 0 1,1 0 0,0 1 0,1 0 0,0 1-1,1-1 1,0 1 0,1 0 0,1 1 0,0-1-1,-2 15 1,-1 20 432,2 0 0,2 82 1,3-123-414,-1-1-29,1 1 0,0-1 0,1 1 0,-1-1 0,1 0 0,1 1 0,-1-1 0,1 0 0,0 1 0,0-1 0,1 0 0,0-1 0,5 9 0,-5-10-28,1-1 1,0 0-1,0 1 1,0-2-1,1 1 1,-1 0-1,0-1 1,1 0-1,0 0 1,0 0-1,0 0 1,-1-1-1,1 0 1,1 0-1,-1 0 1,0-1-1,7 1 1,-5-1-13,0 0 1,0-1 0,0 0 0,-1 0-1,1 0 1,0-1 0,0 0-1,-1 0 1,1-1 0,-1 0 0,1 0-1,-1 0 1,0-1 0,-1 0-1,1 0 1,-1-1 0,1 1 0,-1-1-1,-1 0 1,1-1 0,-1 1-1,0-1 1,0 0 0,0 0 0,3-9-1,6-10-223,-2-1-1,-1 0 0,-1-1 1,-2 0-1,6-31 0,-2-2 386,-3-1-1,1-83 0,-9 143 162,-1 9-226,0-1 0,1 1 0,-1 0 1,2-1-1,0 11 0,0 10 86,-2 76 718,-1-21-772,9 92-1,4-121 147,2-31-1685,-12-23 1135,-1 1 1,1 0 0,0-1-1,0 1 1,-1-1 0,1 1-1,0-1 1,0 1 0,0-1-1,-1 0 1,1 1-1,0-1 1,0 0 0,0 0-1,0 0 1,0 1 0,0-1-1,0 0 1,0 0 0,0 0-1,-1-1 1,3 1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7251,'0'0'7436,"-1"26"-6583,-7 206 1583,8-185-1654,11 73 0,-7-98-640,0 0 0,2 0 1,0-1-1,1 0 0,16 31 0,-21-48-179,0-1 0,-1 0-1,1 1 1,1-1 0,-1 0 0,0 0-1,1-1 1,-1 1 0,1 0 0,0-1-1,0 0 1,0 1 0,0-1-1,0 0 1,1-1 0,-1 1 0,1-1-1,-1 1 1,1-1 0,-1 0-1,1 0 1,0-1 0,-1 1 0,1-1-1,0 0 1,0 0 0,-1 0-1,1 0 1,0 0 0,0-1 0,-1 0-1,1 0 1,0 0 0,-1 0 0,1-1-1,-1 1 1,6-4 0,1-3-212,0-1 0,-1 0 0,0 0-1,0-1 1,-1 0 0,0-1 0,8-15 0,1-3-655,23-54-1,-29 54 611,-2 1 1,-1-2-1,7-44 0,-11 47 1365,-2 0-1,-1-1 1,-1 1-1,-4-30 1,3 55-1226,1 0 1,-1-1 0,1 1-1,-1 0 1,0 0-1,0 0 1,0 0-1,0 1 1,0-1 0,-1 0-1,-1-2 1,-13-8-3908,7 9-1708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1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18 5763,'0'0'6547,"-19"-3"-5459,-4-2-749,9 2-141,1 1 0,-1 0 0,0 1 0,-19 0 0,30 1-117,-1 1 1,0-1-1,0 1 1,0 0-1,0 1 1,1-1 0,-1 1-1,0-1 1,1 1-1,0 0 1,-1 0-1,1 0 1,0 1-1,0-1 1,0 1 0,0 0-1,1 0 1,-1 0-1,1 0 1,0 0-1,-1 1 1,2-1-1,-1 0 1,0 1-1,1 0 1,-1-1 0,1 1-1,-1 5 1,-3 8 8,1 1 0,1 0-1,1 0 1,-1 35 0,2-39-161,1 0 0,0 1 0,1-1 0,0 0-1,1 0 1,1 0 0,0 0 0,1-1-1,0 1 1,1-1 0,1 0 0,8 15 0,22 21-235,-21-31 98,-1 1 1,13 25-1,-24-37 217,0-1 0,0 1-1,0 0 1,-1 0 0,0-1-1,-1 2 1,1-1 0,-1 0-1,-1 0 1,1 0 0,-2 11-1,1-16-11,-1 0-1,0 0 1,1 0 0,-1-1-1,0 1 1,0 0 0,0-1-1,0 1 1,0-1-1,-1 1 1,1-1 0,0 1-1,-1-1 1,1 0 0,-1 0-1,1 0 1,-1 0-1,0 0 1,1 0 0,-1 0-1,-2 0 1,-47 17-166,29-12 164,15-3-130,-4 1-277,1 0 1,-1 0-1,0-1 1,0-1-1,0 0 1,0 0-1,-1-1 1,-21-1-1,32 0 276,1-1 0,-1 0 0,0 1 0,1-1 0,-1 0 0,0 0 0,1 0 0,-1 1 0,1-1 0,-1 0 0,1 0 1,-1 0-1,1 0 0,0 0 0,0 0 0,-1 0 0,1 0 0,0 0 0,0 0 0,0 0 0,0 0 0,0 0 0,0 0 0,0 0 0,0 0 0,1 0 0,-1-2 0,1-1-816,-1-28-5993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221 133 3618,'0'0'4140,"0"-7"-3475,0 2-618,1 0 289,-1 0 0,0 0 0,0 0 0,0 0-1,-1 0 1,0 0 0,0 0 0,0 0 0,0 0 0,-1 1-1,0-1 1,0 0 0,0 1 0,-1-1 0,-4-6 0,0 6-163,-1 1 1,0-1 0,0 2 0,0-1-1,0 1 1,0 0 0,-1 1 0,1 0-1,-1 0 1,0 1 0,1 0 0,-1 0-1,0 1 1,0 0 0,-13 2 0,20-1-150,1-1 1,0 1 0,0 0-1,-1-1 1,1 1 0,0 0-1,0 0 1,0 0 0,0 0-1,0 0 1,0 0 0,0 0-1,0 0 1,1 0 0,-1 0-1,0 0 1,1 1 0,-1-1-1,0 0 1,0 3 0,-8 28 356,-1 39 421,3 1 0,2 1 1,8 93-1,-3-159-785,1 0-1,0 0 0,1 0 1,0 0-1,0 0 0,0 0 1,1-1-1,0 1 0,0-1 1,7 11-1,-9-15-15,1 0 0,-1 0 0,1 0 0,-1 0 1,1 0-1,0 0 0,0-1 0,0 1 0,0-1 0,0 1 0,0-1 0,0 0 0,1 0 1,-1 0-1,0 0 0,1 0 0,-1 0 0,1-1 0,-1 1 0,1-1 0,-1 0 0,1 1 1,-1-1-1,1 0 0,-1-1 0,1 1 0,-1 0 0,1-1 0,-1 1 0,1-1 0,-1 0 1,0 0-1,1 0 0,2-2 0,0 0-22,0-1 0,0 0 1,-1 0-1,0 0 0,0-1 0,0 1 1,0-1-1,-1 0 0,1 0 0,-1 0 1,2-7-1,27-65-338,-19 29-252,-1-2 0,-3 1 0,-1-1 0,-3 0 0,-3-83 0,-2 131 1153,0 16 109,-2 117 650,-1-29-470,12 109 1,-3-179-902,-6-30-146,0-8-1665,1-65-2566,1 20-3850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2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3 4882,'0'0'7809,"-18"-1"-7387,-7 0-214,-86 0 968,108 1-1101,0 1 0,0-1 1,0 0-1,1 1 0,-1 0 0,0-1 0,1 1 0,-1 0 0,0 1 0,1-1 0,-1 0 0,1 1 0,-1-1 0,1 1 1,0 0-1,0 0 0,0 0 0,0 0 0,0 0 0,0 0 0,1 0 0,-1 1 0,1-1 0,-1 1 0,1-1 0,0 1 0,-2 5 1,0 4-49,1 0 1,0 0 0,1 0 0,0 1 0,2 14 0,-1-13 31,0-6-97,1 1 0,0-1 0,1 0-1,-1 0 1,1 0 0,1 0-1,0-1 1,0 1 0,5 9 0,46 63-912,-44-68 701,-1 0 0,0 1 0,0 1 0,-1-1 1,-1 1-1,-1 0 0,0 1 0,5 16 0,-11-29 263,1 0 1,0 0-1,-1-1 0,0 1 1,1 0-1,-1 0 0,0 0 1,0 0-1,0 0 0,0-1 1,0 1-1,0 0 0,-1 0 1,1 0-1,-1 0 1,1-1-1,-1 1 0,1 0 1,-1 0-1,0-1 0,0 1 1,0-1-1,0 1 0,0-1 1,-1 1-1,1-1 0,0 1 1,-1-1-1,1 0 0,-1 0 1,-1 2-1,-4-1-25,1-1 0,-1 1 0,0-1 0,1 0 0,-1 0 0,0-1 0,-10-1 0,14 1-53,-4 1-66,0-1 1,0 0 0,0-1-1,0 0 1,0 0-1,-12-4 1,17 4-32,0 0 1,0 0 0,0 0-1,0-1 1,0 1 0,1-1-1,-1 1 1,0-1 0,1 0-1,-1 1 1,1-1 0,-1 0-1,1 0 1,0 0 0,0 0-1,0-1 1,0 1 0,0 0-1,0 0 1,1 0 0,-1-1-1,1 1 1,-1-5 0,0-19-5846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27 279 10421,'0'0'3249,"18"-7"-3089,6-3 34,-1-1 0,1 0 0,39-29 0,-57 36-174,0 0 1,0-1-1,-1 0 0,1 0 1,-1 0-1,0 0 0,-1-1 1,1 0-1,-1 0 0,0 0 1,-1 0-1,1-1 0,-1 1 1,-1-1-1,1 0 0,-1 0 1,0 0-1,-1 0 0,1 0 1,-1 0-1,-1-1 0,0-8 1,0 14-15,-1 0-1,0 0 1,0 0 0,0 0 0,0 0 0,0 1 0,-1-1 0,1 1 0,0-1 0,-1 1 0,1-1 0,-1 1 0,0 0 0,1-1 0,-1 1 0,0 0 0,0 0 0,0 0 0,1 1 0,-1-1 0,0 0 0,0 1-1,-3-1 1,-55-12 285,52 12-279,2 0 65,0-1 0,0 2 0,0-1 0,0 1 0,0 0 0,0 0 1,0 1-1,0-1 0,0 1 0,0 1 0,-11 3 0,13-3-36,1 1-1,-1-1 1,1 1 0,0 0-1,0 0 1,0 0 0,0 0-1,0 0 1,1 1 0,-1-1-1,1 1 1,0 0 0,0 0-1,0 0 1,1 0 0,-1 0-1,0 6 1,-5 18 207,2 0 1,1 0-1,1 1 1,1-1-1,2 1 1,1 0-1,4 31 0,-3-51-251,-1-1 0,1 1 0,0-1 0,1 0 0,0 0 0,0 0 0,1 0 0,0-1 0,1 1 0,-1-1 0,1 0 0,0 0 0,1-1 0,0 0 0,0 0 0,0 0 0,1 0-1,11 6 1,-7-5-293,1-1 0,-1-1-1,1 0 1,0-1-1,0 0 1,1 0 0,-1-2-1,1 1 1,-1-2-1,1 0 1,22 0-1,-3-8-3003,-5-15-3714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3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9652,'0'0'5184,"0"16"-4530,0 489 4911,-1-567-6052,-1 22 50,2 0 0,2 0 0,9-48 0,-9 77 396,0 0 0,1 0 0,1 0-1,0 0 1,1 0 0,0 1 0,0 0-1,1 0 1,0 1 0,1-1 0,0 1-1,0 1 1,1-1 0,0 1 0,18-13-1,-21 17 73,-1 1-1,0 0 0,1 0 1,0 1-1,-1 0 0,1-1 0,0 1 1,0 1-1,0-1 0,0 1 1,1 0-1,-1 0 0,0 1 1,0-1-1,1 1 0,-1 0 0,0 1 1,1-1-1,-1 1 0,0 0 1,0 0-1,0 1 0,0-1 1,0 1-1,0 0 0,0 1 0,0-1 1,-1 1-1,1 0 0,-1 0 1,0 0-1,0 1 0,0 0 1,0-1-1,-1 1 0,0 1 0,1-1 1,-1 0-1,-1 1 0,1 0 1,2 6-1,6 17 82,-2 0 0,-1 1 0,-2-1 0,7 60 0,5 24-2022,-17-102-1390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3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7828,'0'0'9700,"23"-14"-9652,-17 14 48,-3 0-96,1 0-624,-4 11-1905,3 4-2129,-3 2-1025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11909,'0'0'5203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7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116 147 4434,'0'0'10997,"9"-1"-9506,-8-24-1559,-1-43-168,0 65 219,0 0 1,-1 0 0,1 0-1,-1 0 1,0 1-1,0-1 1,0 0 0,0 0-1,0 1 1,0-1-1,-1 0 1,0 1 0,1 0-1,-1-1 1,0 1-1,0 0 1,0 0 0,-4-3-1,6 5 42,-1 0 0,1 0 1,-1-1-1,0 1 0,1 0 0,-1 0 0,1 0 0,-1 1 1,1-1-1,-1 0 0,0 0 0,1 0 0,-1 0 0,1 0 0,-1 1 1,1-1-1,-1 0 0,1 1 0,-1-1 0,1 0 0,0 1 1,-1-1-1,1 0 0,-1 1 0,1-1 0,0 1 0,-1-1 0,1 1 1,0-1-1,-1 1 0,1-1 0,0 1 0,0-1 0,0 1 0,-1-1 1,1 1-1,0-1 0,0 1 0,0-1 0,0 1 0,0 0 1,0-1-1,0 1 0,0 0 0,-5 34 204,5-30-195,-7 180 1904,7-169-1904,0-15-35,0-1 1,1 1-1,-1 0 1,0-1-1,0 1 1,1-1-1,-1 1 1,1 0-1,-1-1 1,1 1-1,-1-1 0,0 0 1,1 1-1,0-1 1,-1 1-1,1-1 1,-1 0-1,1 1 1,-1-1-1,1 0 1,0 0-1,-1 1 0,1-1 1,0 0-1,-1 0 1,1 0-1,0 0 1,-1 0-1,1 0 1,0 0-1,-1 0 1,1 0-1,0 0 0,-1 0 1,1 0-1,0-1 1,0 1-1,1 0-2,-1-1-1,1 1 0,-1 0 0,1-1 0,-1 1 0,1-1 1,-1 1-1,1-1 0,-1 0 0,0 1 0,0-1 0,1 0 1,-1 0-1,0 0 0,0 0 0,0 0 0,0 0 0,2-2 1,-1-2-25,-1 1 0,1-1 0,-1 0 1,1 0-1,-1 0 0,-1 0 1,1 0-1,-1 0 0,0 0 1,0 0-1,0 0 0,-1 0 0,-2-10 1,3 12-9,-1 1 0,0 0 0,-1-1 0,1 1 0,0 0 0,-1 0 0,1 0 0,-1 0 0,1 0 0,-1 0 0,0 1 0,0-1 1,0 0-1,0 1 0,0-1 0,0 1 0,-1 0 0,1 0 0,0 0 0,-1 0 0,1 0 0,0 0 0,-1 1 0,1-1 0,-1 1 0,0 0 0,1 0 1,-6 0-1,-26 3-284,4 0-4459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7.7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9 6339,'0'0'8652,"0"0"-8617,-1 0 1,1 0-1,0 0 1,0 0-1,0-1 0,0 1 1,0 0-1,-1 0 1,1 0-1,0 0 1,0-1-1,0 1 0,0 0 1,0 0-1,0-1 1,0 1-1,0 0 1,0 0-1,0 0 0,0-1 1,0 1-1,0 0 1,0 0-1,0 0 1,0-1-1,0 1 1,0 0-1,0 0 0,0 0 1,0-1-1,1 1 1,-1 0-1,0 0 1,0 0-1,0-1 0,0 1 1,0 0-1,1 0 1,-1 0-1,0 0 1,0 0-1,0-1 0,0 1 1,1 0-1,-1 0 1,0 0-1,0 0 1,0 0-1,1 0 0,-1 0 1,0 0-1,0 0 1,0 0-1,1 0 1,-1 0-1,0 0 0,12 11 161,0 1 0,-1 0 0,0 0 0,15 26-1,3 2 302,6 7-236,3-1 1,2-2-1,2-1 1,86 67-1,-128-109-271,0-1 0,0 0 0,1 1 0,-1-1 0,0 1 1,0-1-1,0 0 0,0 1 0,0-1 0,0 1 0,0-1 0,-1 1 0,1-1 0,0 0 0,0 1 0,0-1 0,0 1 0,0-1 1,-1 0-1,1 1 0,0-1 0,0 0 0,0 1 0,-1-1 0,1 0 0,0 1 0,-1-1 0,1 0 0,0 0 0,-1 1 0,1-1 1,0 0-1,-1 0 0,1 0 0,-1 1 0,1-1 0,0 0 0,-1 0 0,1 0 0,-1 0 0,1 0 0,0 0 0,-1 0 1,1 0-1,-1 0 0,0 0 0,-28 11-602,24-9 562,-17 6 45,1 2 1,1 0 0,0 1 0,0 1 0,2 1 0,-1 0 0,1 2 0,1 0 0,-24 28 0,22-20 1,0 2 0,2 0 0,0 0 0,2 2 0,1 0 0,-18 48 0,28-63-234,1-1-1,0 1 1,1 0-1,0 1 1,0 21 0,2-33 155,0-1 1,0 1-1,0 0 1,-1-1 0,1 1-1,0 0 1,0-1-1,0 1 1,1 0 0,-1-1-1,0 1 1,0 0-1,0-1 1,0 1 0,1 0-1,-1-1 1,0 1-1,0-1 1,1 1 0,-1 0-1,1-1 1,-1 1-1,0-1 1,1 1 0,-1-1-1,1 1 1,-1-1-1,1 0 1,-1 1 0,1-1-1,0 0 1,-1 1-1,1-1 1,-1 0 0,1 0-1,0 1 1,-1-1-1,1 0 1,0 0 0,-1 0-1,1 0 1,0 0-1,-1 0 1,1 0 0,0 0-1,-1 0 1,1 0-1,0 0 1,-1 0 0,2-1-1,4 1-1006,28 0-5681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9.0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 1311 6419,'0'0'5971,"0"-6"-5496,-35-266 2326,29 190-3197,6-120 1,3 78 159,-6-29-490,6-168-418,-2 313 1135,0 0 0,1 0 0,0 0 0,0 0 0,1 0 0,0 0 0,0 0 0,1 1 0,0 0 1,9-13-1,-10 16 58,0 0 1,0 0-1,1 0 1,0 0-1,0 1 1,0-1-1,0 1 1,0 0-1,1 1 1,-1-1-1,1 1 1,0 0-1,-1 0 1,1 0-1,0 0 1,0 1 0,1 0-1,5 0 1,-4 0 20,-1 1 0,1-1 0,-1 2 0,1-1 0,-1 1 0,1 0 0,-1 0 0,0 1 1,1 0-1,-1 0 0,0 0 0,0 1 0,0 0 0,-1 0 0,1 1 0,-1-1 0,0 1 1,0 0-1,0 1 0,0-1 0,-1 1 0,1 0 0,-1 0 0,4 7 0,0 0 19,-1 0 0,-1 0 0,0 1 0,0 0-1,-1 0 1,-1 0 0,0 1 0,-1 0 0,-1-1-1,0 1 1,0 0 0,-2 21 0,0-16 18,-1 1 1,-1-1-1,-1 1 0,-1-1 1,-1 0-1,0-1 1,-1 1-1,-12 23 0,-1-8-431,13-23 29,-1 0 0,1 1-1,1 0 1,-6 18 0,11-29 218,0 0 0,0-1 0,0 1 0,-1 0 1,1-1-1,0 1 0,0 0 0,1-1 1,-1 1-1,0-1 0,0 1 0,0 0 1,0-1-1,0 1 0,1 0 0,-1-1 0,0 1 1,1-1-1,-1 1 0,0-1 0,1 1 1,-1-1-1,1 1 0,-1-1 0,1 1 0,-1-1 1,1 1-1,-1-1 0,1 0 0,-1 1 1,1-1-1,-1 0 0,1 1 0,1-1 1,24 5-949,-18-4 860,5 1 401,-1 1 1,1 0-1,-1 1 1,0 0-1,0 1 1,0 1-1,-1-1 0,0 2 1,0-1-1,0 2 1,14 12-1,-20-15-86,0 0 1,-1 0-1,0 0 1,0 1-1,0 0 0,-1 0 1,1 0-1,-1 0 1,-1 1-1,1-1 0,-1 1 1,0-1-1,-1 1 1,0 0-1,0 0 0,0-1 1,-1 1-1,0 0 1,0 0-1,-1 0 0,0 0 1,-3 12-1,2-13-156,0 0-1,0 0 1,-1 0 0,0 0-1,0-1 1,0 1-1,-1-1 1,0 0-1,0 0 1,0 0 0,-1 0-1,1-1 1,-1 0-1,0 0 1,0 0 0,-1-1-1,-7 4 1,3-2-577,0 0 0,0-1 0,0 0 0,-1-1 0,0 0 1,0-1-1,0 0 0,0-1 0,-12 1 0,-2-7-2103,7-16-1394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39.7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354 10 1169,'4'-9'15946,"-27"42"-15833,1 2 0,1 1 0,-31 73 0,24-47-53,-169 404-2,193-458-130,2 1-1,-1 0 0,1 0 0,0 1 0,0 16 0,2-25-511,8-17-1264,0-1 1,-1-1 0,-1 1 0,6-30-1,-5-3-2506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40.1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8660,'0'0'5493,"19"14"-4578,-3-3-677,-7-7-136,-1 2 1,0-1 0,0 1-1,-1 1 1,0-1 0,0 1-1,0 0 1,-1 1-1,0-1 1,0 1 0,-1 1-1,0-1 1,-1 1-1,6 14 1,22 89 1532,26 163 0,9 39-788,-64-301-861,7 35-274,-45-102-10471,19 25 7709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8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5442,'0'0'6075,"12"34"-4245,36 113-114,-41-121-1180,-2-1 1,-1 1-1,2 36 1,-6-49-382,1 0 0,1 0 0,-1 0 0,2 0 0,0 0 0,1-1-1,6 15 1,-10-26-167,0-1-1,0 1 0,0 0 0,0-1 1,0 1-1,1 0 0,-1-1 0,0 1 1,0-1-1,1 1 0,-1 0 0,0-1 1,1 1-1,-1-1 0,0 1 0,1-1 1,-1 1-1,1-1 0,-1 0 0,1 1 1,-1-1-1,1 1 0,0-1 0,-1 0 1,1 0-1,-1 1 0,1-1 0,0 0 1,-1 0-1,1 0 0,-1 0 0,1 1 1,1-1-1,8-20-1068,-3-35-1452,-4 4-839,-2-4 283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5.0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151 9 2945,'0'0'5992,"-36"-8"-10,33 8-5902,1 0 0,0 0 0,0 1 0,-1-1 0,1 1 0,0 0 0,0 0 0,0 0 0,0 0 0,0 0 0,0 0 0,0 0 0,0 0 0,0 1 0,0-1 0,1 1 0,-1 0 0,-2 2 0,0 2 55,-1 1-1,1-1 1,1 1 0,-1 0-1,-3 12 1,-2 11 175,1-1 1,-4 31-1,11-52-194,-6 36 345,2 0 1,2 0-1,2 0 1,5 51-1,-4-92-470,1-1 0,0 1 0,-1 0 0,1 0 0,1 0 0,-1 0 0,0-1-1,1 1 1,-1-1 0,1 1 0,0-1 0,0 1 0,0-1 0,0 0 0,0 0-1,0 0 1,0 0 0,1-1 0,-1 1 0,1 0 0,-1-1 0,1 0-1,0 1 1,0-1 0,0 0 0,-1-1 0,1 1 0,5 0 0,-2 0-111,0 0 0,-1-1 1,1 1-1,0-2 0,0 1 1,0 0-1,-1-1 0,1 0 1,0-1-1,-1 1 0,1-1 1,-1 0-1,1 0 0,5-4 1,0-4-657,0 0 0,-1 0 0,0-1 0,0-1 0,-1 0 0,-1 0 0,0-1 1,-1 0-1,0 0 0,-1 0 0,5-17 0,10-36-5478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40.5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 12662,'0'0'2609,"164"-14"-2497,-102 8 64,-8 3-176,-6 3-400,-15 0-1857,-14 0-977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40.9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 6851,'0'0'6771,"4"-4"-5077,-3 5-1689,0-1 0,-1 0 0,1 0-1,-1 0 1,1 1 0,-1-1 0,1 0 0,-1 1-1,0-1 1,1 1 0,-1-1 0,1 0 0,-1 1-1,0-1 1,1 1 0,-1-1 0,0 1 0,1-1 0,-1 1-1,0-1 1,0 1 0,0-1 0,1 1 0,-1 0-1,0-1 1,0 1 0,0-1 0,0 1 0,0 0-1,19 83 1071,15 145 0,-13 95-268,-9-103-730,-8-157-101,12 114-119,-12-153-143,0 0 1,2 0-1,1 0 0,17 39 0,-1-28-746,-3-21-2452,-3-12-2271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41.8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4498,'0'0'7251,"0"10"-5351,19 208-304,0-42-764,-14 218 629,4 41-318,-9-418-1035,1-1 0,1 0 1,1 0-1,9 30 0,-12-46-139,0 0 0,0-1 0,0 1 0,0 0 0,0 0-1,0 0 1,0 0 0,0-1 0,0 1 0,0 0 0,1 0 0,-1 0 0,0 0 0,0 0 0,0 0-1,0-1 1,0 1 0,0 0 0,1 0 0,-1 0 0,0 0 0,0 0 0,0 0 0,0 0-1,1 0 1,-1 0 0,0 0 0,0 0 0,0 0 0,0 0 0,1 0 0,-1 0 0,0 0-1,0 0 1,0 0 0,0 0 0,1 0 0,-1 0 0,0 0 0,0 0 0,0 0 0,0 0-1,0 0 1,1 0 0,-1 0 0,0 0 0,0 1 0,0-1 0,0 0 0,0 0 0,0 0-1,1 0 1,-1-55-2992,0-5-4001,0 16 554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42.7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 16 7235,'0'0'6801,"0"0"-6695,0-1 0,-1 1 0,1-1 0,0 0 0,0 0-1,0 1 1,-1-1 0,1 0 0,0 1 0,0-1 0,0 0 0,0 0 0,0 1 0,0-1 0,0 0 0,1 0 0,-1 1 0,0-1 0,0 0 0,1 0 0,6 6 32,0 1 0,0-1-1,0 2 1,-1-1 0,0 1 0,0 0 0,8 13 0,5 6 69,181 193 1260,-164-185-1537,2-1 0,1-3 0,85 51 0,-120-80 43,9 10-234,-12-8 194,-37-3-96,30 1 147,1-1 0,-1 1 0,0 1 0,1-1 0,-1 1 0,1 0 0,-1 0 0,1 0 0,0 1 0,0 0 0,0 0 0,0 0 0,-7 7 0,-7 7-55,-30 37 0,28-31 115,-305 342-1293,312-358-728,4-7-2152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43.2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385 1 4818,'0'0'10512,"-16"2"-9717,8 3-737,1 1 1,0 1-1,1-1 1,-1 1-1,1 0 1,1 1-1,-1-1 1,-4 10-1,-7 8 123,-253 338-331,265-357-416,-10 18 1010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43.7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1 284 11237,'0'0'2841,"11"-19"-2326,-4 7-448,6-8 31,0-1 0,-2-1 1,-1 0-1,14-44 0,-15 37 158,-6 17 138,1-1 0,-1 1 1,2-24 703,-5 57-690,8 129-39,-7-1 0,-25 205 0,17-310-581,-16 166-4500,23-172-795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0.6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764 21 5715,'0'0'6936,"-6"-21"-1715,3 23-5187,0-1-1,-1 1 0,2 0 1,-1 0-1,0 0 1,0 0-1,1 0 0,-1 0 1,1 1-1,-1-1 0,1 1 1,0 0-1,0-1 1,-2 5-1,-6 6-30,-119 131-160,-291 248 0,406-381 151,-5 6-10,-1-1 0,-1 0 0,0-2 0,-42 21 0,201-27 3,4 2 446,170 9-319,-145-13-138,-166-6-75,0 1-523,-1 0 455,0-1 1,0 1-1,0-1 1,0 1-1,1-1 1,-1 1-1,0-1 0,0 1 1,1-1-1,-1 1 1,0-1-1,1 0 1,0 2-500,0-2 499,-1 0 1,1 1-1,-1-1 0,0 0 1,1 0-1,15 1-4477,5-1 300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1.4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176 5 4498,'1'-4'10282,"-5"4"-10714,-7 7 463,1-1 0,1 1 0,-1 1 0,1 0 0,0 0 0,1 0 0,0 1 0,1 1 1,-1-1-1,-5 12 0,4-5 18,0 1 0,1-1 1,0 1-1,2 1 0,-9 34 1,8 3 420,1 0 1,3 0 0,7 92 0,-2-122-411,1-1 0,1 0 1,1 0-1,2 0 0,0 0 0,16 36 1,-19-51-89,0-1 1,0 0-1,0 0 1,1 0-1,1 0 1,-1-1 0,1 1-1,1-2 1,-1 1-1,1-1 1,0 0-1,0 0 1,1-1-1,0 1 1,0-2 0,0 1-1,0-1 1,1-1-1,0 0 1,11 3-1,-17-5-381,0 0 0,0-1 0,0 0-1,0 1 1,1-1 0,-1-1 0,0 1-1,0 0 1,4-2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2.3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1161 5378,'0'0'7719,"0"-5"-6855,-13-297 930,0-11-2523,12 220 461,1-93-486,2 159 815,1 0 1,1 0-1,1 1 0,15-44 1,-19 65-50,1 0 0,0 1 1,0-1-1,0 1 1,1-1-1,0 1 1,-1 0-1,1 0 1,1 0-1,-1 0 1,1 1-1,-1 0 1,1-1-1,0 1 1,0 0-1,5-2 0,-1 2 69,1 0-1,-1 0 0,1 1 0,0 1 0,-1-1 1,1 1-1,0 1 0,12 0 0,-17 0-41,-1 1-1,1-1 1,-1 1-1,1 0 0,-1 0 1,1 0-1,-1 0 1,0 1-1,0-1 1,1 1-1,-1 0 0,0 0 1,0 0-1,-1 0 1,1 0-1,0 1 0,-1-1 1,1 1-1,-1 0 1,0 0-1,0 0 1,0 0-1,0 0 0,-1 0 1,1 0-1,-1 0 1,0 1-1,0-1 1,0 1-1,0-1 0,0 7 1,2 12 233,0 1 0,-2-1 0,-2 42 0,1-62-250,-1 11 9,-1-1-1,0 1 1,0 0 0,-2-1-1,1 0 1,-1 0 0,-9 16-1,-4 4-59,-27 38 1,-7 10-1166,79-79-2048,-15-2 3299,1 1 1,-1 0 0,0 1-1,0 0 1,17 5 0,-27-6 3,0 1 0,-1 0 0,1 0 0,-1 0 0,1 1 0,-1-1 0,1 1 0,-1-1 0,0 1 0,0 0 0,0 0 0,0-1 0,0 2 0,0-1 0,0 0 0,-1 0 0,1 1 0,-1-1 0,0 0 0,1 1 0,-1 0 0,0-1 0,-1 1 0,1 0 0,0-1 0,-1 1 0,1 0-1,-1 0 1,0-1 0,0 5 0,0-1-61,1 0 0,-1 0-1,-1 0 1,1 0-1,-1 0 1,0 0-1,0 0 1,-1 0-1,0 0 1,0-1 0,0 1-1,-1-1 1,1 1-1,-1-1 1,-1 0-1,1 0 1,-1 0-1,1-1 1,-2 1 0,1-1-1,0 0 1,-1 0-1,-7 5 1,2-3-423,-1 0 1,1 0 0,-1-1-1,-1 0 1,1-1 0,-1 0-1,1-1 1,-1-1 0,0 1-1,0-2 1,0 0 0,-15 0-1,5-1-1420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2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373 15 4674,'0'0'7145,"2"-14"-2428,-5 15-4696,1 0 1,-1 0-1,1 0 1,-1 1-1,1 0 1,0-1 0,-1 1-1,1 0 1,0 0-1,0 0 1,0 0 0,0 1-1,1-1 1,-3 4-1,-10 11 117,-32 33-128,3 3-1,2 1 1,2 2-1,3 2 1,3 1-1,-37 89 1,53-100-314,16-46-64,2-14-3170,6-15-205,4-6-2967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5.6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2 5619,'0'-2'11355,"0"5"-11657,9 91 407,1 8 147,-9 13-56,-11 262 782,0-165-999,7-361-11342,3 117 8306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3.2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 5987,'0'0'6621,"1"0"-6558,-1 0-1,1-1 0,-1 1 0,0 0 0,1 0 1,-1 0-1,0 0 0,1 0 0,-1 0 0,1 0 0,-1 0 1,1 0-1,-1 0 0,0 0 0,1 0 0,-1 0 0,1 0 1,-1 0-1,0 1 0,1-1 0,-1 0 0,0 0 1,1 0-1,-1 1 0,0-1 0,1 0 0,-1 0 0,0 1 1,1-1-1,-1 0 0,0 0 0,0 1 0,1-1 0,-1 0 1,0 1-1,11 27 567,-1 1 0,-1 0-1,-2 0 1,5 41 0,0-1-214,9 33 189,47 136 0,-84-245-7798,-9-12 3781,0-6-4650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3.5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 9652,'0'0'3954,"215"0"-3954,-160 0-464,-7 0 32,-3 0-1169,-7-6-4226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3.9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0 8852,'0'0'6923,"21"34"-5808,69 115-490,-78-128-463,-2 0 1,0 1 0,-1 0 0,-1 1 0,-2-1-1,7 41 1,-9-20 54,-1 0 0,-5 47 0,1-39-332,-1-23-59,-1-1 0,0-1-1,-2 1 1,-2 0 0,0-1-1,-2 0 1,0-1 0,-2 0-1,-1 0 1,-1-1 0,-25 35-1,35-54-286,0-1-1,-1 0 0,1 0 0,-1 0 0,0 0 0,0-1 0,-1 1 0,1-1 0,-1 0 0,0 0 0,-8 3 0,-13 1-3313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5.2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1953,'0'0'8873,"-6"0"-7365,-16 2 6493,80 14-8087,-35-10 126,0 0 0,31 4 0,-34-7 6,-1 0 0,1 2 0,36 12 0,-51-15 712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5.8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53 3185,'0'0'7017,"19"-28"-3703,-13 24-3047,1 1 0,0 0 0,0 0 0,0 0 0,1 1 0,-1 0 0,0 1 0,1-1 0,13 1 0,77 2 566,-44 1-273,-35-1-618,9 3-9126,-10-3 1311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7.0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169 6 1985,'0'0'11581,"-39"0"-9300,36 0-2241,0 0 0,0 0 0,0 0 0,0 1 0,0-1 0,0 1-1,0 0 1,0 0 0,0 0 0,0 0 0,1 0 0,-1 0 0,0 1 0,-4 2 0,4 0-5,-1 0 1,0 1-1,1-1 1,0 0 0,0 1-1,0 0 1,-3 8-1,-3 9 56,0 1 0,1 0 0,1 1 0,1-1 0,1 1 0,2 0 0,0 0 0,1 1 0,3 32 0,-1-37-60,-1 1 174,1-1-1,1 1 0,1-1 0,1 0 0,6 26 0,-7-41-169,-1-1-1,1 0 0,-1 1 0,2-1 1,-1 0-1,0 0 0,1-1 0,-1 1 1,1 0-1,0-1 0,0 0 0,1 1 1,-1-1-1,1-1 0,-1 1 0,1 0 1,0-1-1,0 0 0,0 0 0,0 0 1,1 0-1,-1-1 0,0 1 0,1-1 1,-1 0-1,1-1 0,-1 1 0,1-1 1,7 0-1,2 0-3,-1 0 1,1 0 0,-1-1 0,1-1-1,-1-1 1,25-7 0,-33 8-23,0-1 1,0 0 0,0 0-1,0 0 1,0-1 0,0 0-1,-1 0 1,0 0 0,0-1-1,0 1 1,0-1 0,-1 0-1,0 0 1,0 0 0,0 0-1,-1-1 1,1 1 0,1-10-1,4-17 7,-1-1-1,-2 0 1,-1 0-1,-1 0 1,-4-56 0,1 49 45,-2 28-63,-1 0 0,0 1 1,-1-1-1,-1 1 0,1 0 0,-2 0 1,1 0-1,-2 0 0,1 1 0,-1 0 0,-15-15 1,19 22-4,-1 0 1,0 0-1,-1 0 0,1 0 1,0 1-1,-1-1 1,0 1-1,1 0 0,-1 1 1,0-1-1,0 1 1,0 0-1,-8 0 0,-73-2-179,60 4 158,22-1 30,0 0 1,1 1-1,-1 0 1,1 0-1,-1 0 0,1 1 1,-1-1-1,1 1 1,0-1-1,-6 5 0,8-5-126,0 0-1,0-1 0,0 1 0,-1 0 0,1 0 1,0 0-1,1 0 0,-1 0 0,0 0 0,0 0 0,0 0 1,1 0-1,-1 0 0,0 0 0,1 0 0,-1 1 1,1-1-1,-1 0 0,1 1 0,0-1 0,0 0 0,0 0 1,-1 1-1,1-1 0,0 0 0,0 1 0,1-1 1,-1 0-1,0 1 0,0-1 0,1 0 0,-1 1 0,1 0 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7.7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52 19 3426,'0'-1'10903,"-2"0"-10735,-1 0 0,1 0-1,-1 0 1,0 1 0,1-1-1,-1 1 1,0-1 0,1 1-1,-1 0 1,0 0 0,1 0 0,-1 1-1,-5 0 1,7 1-141,0 1 0,-1 0 1,1-1-1,0 1 0,0 0 1,1-1-1,-1 1 0,0 0 0,1 0 1,0-1-1,0 1 0,0 0 0,0 4 1,3 40 265,-2-45-284,0 0 0,0 0 0,0 0 1,0 0-1,0 0 0,0 0 0,0 0 0,0-1 0,1 1 1,-1-1-1,1 1 0,-1-1 0,1 1 0,0-1 0,-1 0 1,1 0-1,0 1 0,0-1 0,0-1 0,0 1 0,0 0 1,0 0-1,0-1 0,0 1 0,0-1 0,0 0 0,1 1 1,-1-1-1,0 0 0,0-1 0,0 1 0,0 0 0,3-1 1,-2 1-23,1 0 0,-1 0 1,1-1-1,-1 1 0,0-1 0,1 0 1,-1 0-1,0 0 0,0-1 1,1 1-1,-1-1 0,0 1 0,0-1 1,-1 0-1,1 0 0,0-1 1,-1 1-1,1 0 0,-1-1 0,0 0 1,2-2-1,-2 1-8,0 1 0,-1-1 0,0 1-1,0-1 1,0 1 0,0-1 0,-1 0 0,1 1 0,-1-1 0,0 0 0,0 0-1,0 1 1,0-1 0,-1 0 0,0 1 0,0-1 0,-2-6 0,2 8 67,-1 0 1,1 0-1,-1 0 1,0 0 0,0 0-1,0 0 1,0 0-1,0 1 1,0-1 0,-1 1-1,1-1 1,0 1-1,-1 0 1,1 0-1,-1 0 1,0 0 0,1 1-1,-1-1 1,1 1-1,-1-1 1,0 1 0,0 0-1,1 0 1,-4 0-1,-8 0-148,-12 1 17,25-1-88,0 1 1,1-1-1,-1 0 1,0 1-1,1-1 1,-1 1-1,0-1 1,1 1-1,-1-1 1,1 1-1,-1-1 1,1 1-1,-1 0 1,1-1-1,-1 1 1,1 0-1,0-1 1,-1 1-1,1 0 1,0-1-1,0 1 1,-1 0-1,1 0 1,0 0-1,0-1 1,0 1-1,0 0 1,0 0-1,0 1 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6:58.1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1 18360,'0'0'2866,"-3"0"-3459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5.2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11 125 4690,'0'0'6035,"0"-44"-1457,0-36-5048,-1 80 344,1-1 118,-1 1 1,1 0 0,0 0 0,-1 0 0,1 0 0,0 0 0,-1 0 0,1 0 0,0 0 0,0 0-1,-1 1 1,1-1 0,0 0 0,-1 0 0,1 0 0,0 0 0,0 0 0,-1 0 0,1 1-1,0-1 1,0 0 0,-1 0 0,1 0 0,0 0 0,0 1 0,-1-1 0,1 0 0,0 0 0,0 1-1,0-1 1,0 0 0,0 1 0,-1-1 0,1 0 0,0 0 0,0 1 0,0-1 0,0 0 0,0 1-1,0-1 1,0 0 0,0 1 0,0-1 0,0 0 0,0 0 0,0 1 0,0-1 0,0 1 0,16 361 1439,-9-309-1253,16 128 605,66 255 1,-87-426-811,11 25 259,-13-34-261,1 0-1,-1 0 1,1 1-1,-1-1 1,1 0 0,0 0-1,0-1 1,-1 1-1,1 0 1,0 0-1,0 0 1,0 0-1,0-1 1,0 1-1,0 0 1,0-1-1,0 1 1,0-1-1,0 1 1,0-1-1,1 0 1,-1 1-1,0-1 1,1 0-1,-1-30-4706,-1-15 1256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5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768 1 3330,'0'0'7712,"-8"21"-6034,-10 2-1322,-2-1 0,0 0 0,-1-2 0,-37 28 0,2-1-36,-2 7-261,-150 127 80,162-145-124,-2-3 0,-85 48 0,119-74-7,9-4 1,0 0 0,0-1 1,0 1-1,0-1 0,-1 0 0,1-1 0,-1 1 0,-11 1 1,17-4-40,0 0-1,0 1 1,0-1 0,0 1 0,0-1 0,0 0 0,0 1 0,0-1 0,0 1 0,0-1 0,0 0 0,0 1 0,0-1 0,1 1 0,-1-1 0,0 1-1,1-1 1,-1 1 0,0-1 0,1 1 0,-1-1 0,0 1 0,1-1 0,-1 1 0,1-1 0,11-10-7,1 1 1,0 0 0,1 1-1,0 1 1,0 0-1,0 1 1,1 0-1,0 1 1,1 1-1,-1 0 1,1 1-1,0 1 1,0 0-1,0 2 1,0 0 0,1 0-1,28 4 1,-35-2 65,-1 2 1,1-1 0,-1 1-1,0 0 1,0 1 0,0 0-1,0 1 1,-1 0 0,0 0-1,0 0 1,0 1 0,-1 1-1,1-1 1,-2 1 0,1 0-1,-1 1 1,0 0 0,7 12-1,9 17 553,-1 1 0,29 79 0,-24-54 273,-25-62-855,3 9 59,1 1 0,0-1 0,1 0 0,8 12 0,-11-19-93,-1-1-1,0 1 1,0-1 0,1 0 0,0 0 0,-1 0 0,1 0 0,0 0 0,0-1 0,0 1 0,0-1 0,0 0-1,0 0 1,0 0 0,1 0 0,-1-1 0,0 1 0,0-1 0,5 1 0,-6-2-79,-1 1 0,1 0 1,0-1-1,-1 1 0,1-1 1,-1 0-1,1 1 0,-1-1 1,1 0-1,-1 0 0,1 0 0,-1 0 1,0 0-1,1 0 0,-1 0 1,0 0-1,0-1 0,1-1 0,18-30-3498,-17 27 2686,17-36-3944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06.0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279 0 5491,'0'0'6560,"5"5"-5624,-4-5-902,-1 1-1,1-1 1,0 1 0,-1-1-1,1 1 1,0-1-1,-1 1 1,1-1-1,-1 1 1,1 0 0,-1-1-1,1 1 1,-1 0-1,1-1 1,-1 1 0,0 0-1,1-1 1,-1 1-1,0 0 1,0 0-1,0 0 1,1-1 0,-1 1-1,0 0 1,0 0-1,0 0 1,0-1-1,0 1 1,-1 0 0,1 0-1,0 0 1,0-1-1,0 1 1,-1 0 0,1 0-1,0-1 1,-1 2-1,-36 17 1369,17-10-1177,6-4-141,-94 47 297,98-46-335,0 0 1,0 1 0,0 0-1,1 1 1,0 0-1,0 0 1,-13 18 0,18-19-42,1-1 0,0 0 0,0 1 1,1-1-1,0 1 0,0 0 1,0 0-1,1 0 0,0 0 0,1 0 1,-1 0-1,1 0 0,1 0 0,-1 0 1,3 8-1,-2-6-7,1-1 0,0 0 1,0 0-1,1 0 0,0-1 0,0 1 1,1 0-1,0-1 0,1 0 0,-1 0 1,1 0-1,8 7 0,-2-3 26,1-1 0,0-1 0,0 0 0,1 0 0,0-1 0,0-1 0,1 0 1,17 6-1,2-6-3119,1-4-3282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6.4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1 112 6131,'0'0'4602,"1"-15"-3855,7-45-192,-7 58-529,0 0-1,0 0 1,1 0 0,-1 0 0,0 0 0,1 0 0,-1 1-1,1-1 1,-1 0 0,1 1 0,0-1 0,0 1 0,0 0-1,0-1 1,0 1 0,0 0 0,0 0 0,0 0 0,0 1-1,0-1 1,1 0 0,3 0 0,53-2 769,-46 4-730,-8-2-5,-1 1 1,1-1-1,-1 1 1,1 0-1,-1 1 1,1-1-1,-1 1 1,1 0-1,-1 0 1,1 0-1,-1 1 1,0-1-1,0 1 1,0 0-1,0 1 1,0-1-1,0 1 1,0-1-1,-1 1 1,1 0-1,-1 0 1,0 1-1,0-1 1,0 1-1,0-1 1,-1 1-1,4 8 1,6 10 193,-1 0 0,-1 2 0,0-1 0,-2 1 0,-1 1 0,-1-1 0,4 39 0,0 185 1593,-10-247-1748,0-12-11,1-56-1488,12-104 1,-10 150 1292,1 0 1,1 0-1,1 1 0,0 0 1,2 0-1,0 0 0,1 1 0,1 0 1,17-24-1,-24 40 144,0 0 1,0-1-1,0 1 1,0 0-1,1 1 1,0-1-1,-1 1 1,1-1-1,0 1 0,0 0 1,0 0-1,0 1 1,1-1-1,5 0 1,-7 1-5,0 1 0,-1 0 0,1-1 0,-1 1 1,1 0-1,-1 1 0,1-1 0,-1 0 0,1 1 1,-1-1-1,1 1 0,-1 0 0,1 0 0,-1 0 1,0 0-1,1 0 0,-1 1 0,0-1 0,0 1 1,0-1-1,0 1 0,0 0 0,0 0 0,-1 0 1,3 2-1,13 26-997,-10-9-2688,-6-14-1673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 7139,'0'0'4149,"-1"-4"-3261,60 276 4830,-48-228-5589,-8-29-111,0 0-1,1 0 1,1 0-1,0 0 1,15 28-1,-13-40-2725,-4-12 1429,-3-18-80,0 25 847,0-40-3642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7.1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4258,'0'0'8836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7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 4738,'0'0'8199,"-3"4"-7482,-1 66 1052,5 80 1,2-44-944,-5 54-114,4 173 470,-2-332-1245,0 0 0,0 0 0,-1 0-1,1 0 1,0 0 0,0 0 0,0 0 0,0 0 0,1 0 0,-1 0-1,0-1 1,0 1 0,0 0 0,1 0 0,-1 0 0,0 0-1,1 0 1,-1 0 0,1-1 0,-1 1 0,1 0 0,-1 0-1,1-1 1,0 1 0,0 0 0,0-2-69,0 0 0,-1-1 0,1 1-1,0 0 1,-1-1 0,1 1 0,-1 0 0,0-1 0,1 1 0,-1-1-1,0 1 1,0-1 0,0 1 0,0-1 0,0-1 0,0-86-6279,0 29 2428</inkml:trace>
  <inkml:trace contextRef="#ctx0" brushRef="#br0" timeOffset="1">0 307 3570,'0'0'12822,"148"0"-12822,-113 0-257,1 0-623,-1 0-1921,-3 3-2738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7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30 372 9220,'0'0'5413,"5"-7"-4943,5-7-305,1 1 1,1 0-1,0 1 1,15-12-1,-9 9 48,-2-1 1,25-29-1,-37 39-237,0 0 0,0 1 0,-1-2 0,1 1 0,-1 0 0,-1-1 0,1 1 0,-1-1 0,-1 0 0,1 0 0,-1 0 0,0 0 0,0-7 0,-1 2 31,0 7-60,0-1-1,0 1 1,0 0 0,-1-1 0,1 1 0,-1-1 0,-3-6-1,3 9 0,-1 1 0,0-1 0,0 0-1,0 1 1,0-1 0,-1 1 0,1 0-1,-1 0 1,1 0 0,-1 0 0,0 0-1,1 1 1,-1-1 0,-5-1 0,-1-1 115,-1 1 0,0 0 1,0 0-1,0 1 0,0 0 1,0 1-1,-1 0 0,1 1 1,0 0-1,-11 2 1,19-2-59,1 1 0,-1-1 1,1 1-1,-1-1 0,0 1 1,1 0-1,-1 0 0,1-1 1,0 1-1,-1 0 0,1 0 1,0 1-1,-1-1 0,1 0 1,0 0-1,0 1 0,0-1 1,0 0-1,0 1 0,0-1 1,1 1-1,-1-1 1,0 1-1,1 0 0,-1 1 1,-9 45 160,10-46-151,-4 32 264,1 0 0,2 0 0,1 0 1,2 0-1,11 65 0,-10-87-187,1 0 0,0 0 0,0 0-1,1-1 1,1 1 0,0-1 0,1 0 0,10 13-1,-11-17-75,0-1 0,1 1-1,0-1 1,0-1 0,0 1-1,1-1 1,-1 0 0,1-1-1,0 0 1,1 0 0,-1-1-1,17 4 1,-15-4-51,0-1 0,0 0 0,0-1 0,0 0 0,0-1 0,0 0 0,0 0 0,18-4 0,-22 3-254,0-1-1,0-1 1,0 1-1,0-1 0,0 0 1,-1 0-1,1 0 1,-1-1-1,0 0 1,0 0-1,0 0 0,0-1 1,-1 0-1,7-8 1,13-30-2399,-9-8-676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8.3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9076,'0'0'6387,"0"10"-5845,21 280 3505,-6-127-3081,-15-158-927,5 12 52,-4-16-107,-1-5-114,-1-64-148,-1 26-405,2 0-1,1 0 1,2 1-1,3-1 1,10-42 0,-15 80 694,0 1 0,0-1 0,0 1 0,1 0 0,-1-1 0,1 1 0,0 0 0,0 0 0,0 0 0,1 0 0,-1 1 0,1-1 0,-1 1 0,1-1 0,0 1 0,0 0 0,0 0 0,0 0 0,0 0 0,0 1 0,5-2 0,2 0 69,0 1-1,0 1 1,0 0-1,0 0 1,21 2-1,-4 0-219,-25-1 50,-1 0 0,0 1 0,0-1 1,1 0-1,-1 1 0,0-1 0,0 1 1,0 0-1,1-1 0,-1 1 0,0 0 1,0 0-1,0 0 0,0 0 0,0-1 1,1 3-1,4 11-6535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8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 7043,'0'0'7486,"-1"4"-7275,-3 21 284,1 1-1,1 0 0,4 48 1,-1-14 288,9 169 631,-10-227-1497,0-1-1,-1 0 0,1 0 1,0 0-1,0 1 0,1-1 0,-1 0 1,0 0-1,0 0 0,0 1 1,1-1-1,-1 0 0,1 0 0,-1 0 1,1 0-1,-1 0 0,1 0 1,0 0-1,-1 0 0,1 0 1,0 0-1,0 0 0,0 0 0,0 0 1,-1-1-1,1 1 0,0 0 1,1-1-1,-1 1 0,0 0 0,2 0 1,-2-3-255,-1 1-1,1-1 1,-1 1 0,1-1-1,-1 1 1,1-1 0,-1 1 0,0-1-1,0 0 1,1 1 0,-1-1 0,0 1-1,-1-1 1,1 0 0,0-1-1,0-1-502,0-35-2467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9.0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12470,'0'0'2033,"77"-5"-11958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19.5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267 21 6259,'0'0'7934,"-32"0"-7416,-40-10-542,56 7 16,0 0 0,-28-1 0,41 4 29,0 1 0,0-1 0,0 1 0,0 0 0,0 0 0,0 0 0,1 0 0,-1 1 0,0-1 0,1 1 0,-1 0 0,1-1 0,0 1 0,0 0 0,-1 0 0,1 1 0,0-1 0,1 0 0,-1 1 0,0-1 0,1 1 0,-1-1 0,1 1 0,0 0 0,0 0 0,0-1 0,-1 6 0,-3 10 222,0 1-1,2 1 0,-2 20 1,4-32-169,-5 62 1395,6 97 0,0-164-1454,0 0 0,0-1 0,0 1 0,0-1 0,1 1 0,-1-1 0,1 1 0,0-1 0,0 1 0,0-1 0,0 1 0,0-1 0,0 0 0,1 0 0,-1 1 0,1-1 0,-1 0 0,1 0-1,0-1 1,0 1 0,0 0 0,0-1 0,0 1 0,0-1 0,1 1 0,-1-1 0,0 0 0,1 0 0,-1 0 0,1 0 0,4 0 0,-2 0-22,0-1 0,-1 0 0,1 0 0,0 0-1,0-1 1,0 0 0,-1 0 0,1 0 0,0 0 0,-1-1-1,1 0 1,-1 0 0,1 0 0,-1 0 0,0-1-1,7-5 1,3-4-201,0-1 0,-2-1 0,1-1 0,-1 1 0,-1-2 0,-1 0-1,0 0 1,-1-1 0,-1 0 0,8-24 0,-6 12-34,-2 0 0,-1-1 0,-1 0 1,-2 0-1,2-58 912,-6 94-195,0 30-135,3-1 1,0 1-1,3 0 0,1-1 0,1 0 0,2-1 0,21 49 0,-27-75-356,0 0 0,1 0 0,1 0 0,-1 0 0,10 9 0,13 4-1707,2-13-4213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0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152 106 4162,'0'0'7481,"-8"-7"-6392,8 7-1033,0 0 0,-1 0 0,1 0 0,0-1 0,0 1 0,0 0 0,0 0 0,0 0 0,0 0 0,0 0 0,0-1 0,-1 1 0,1 0 0,0 0 0,0 0 0,0 0 0,0 0 0,0 0 0,-1 0 0,1 0 0,0-1-1,0 1 1,0 0 0,0 0 0,-1 0 0,1 0 0,0 0 0,0 0 0,0 0 0,-1 0 0,1 0 0,0 0 0,0 0 0,0 0 0,0 0 0,-1 0 0,1 0 0,0 1 0,0-1 0,0 0 0,0 0 0,-1 0 0,1 0 0,0 0-1,0 0 1,0 0 0,0 0 0,0 1 0,-1-1 0,1 0 0,0 0 0,0 0 0,0 0 0,0 0 0,0 1 0,0-1 0,23 652 4266,-22-644-4318,-1 1 14,1-1-1,0 0 0,0 0 0,0 0 0,1 1 0,1-2 0,-1 1 0,1 0 0,1 0 0,5 9 0,-9-17-22,0 0 1,0 0-1,0 1 1,0-1-1,0 0 0,0 0 1,0 0-1,0 1 1,0-1-1,1 0 1,-1 0-1,0 0 0,0 1 1,0-1-1,0 0 1,0 0-1,1 0 0,-1 0 1,0 0-1,0 1 1,0-1-1,1 0 1,-1 0-1,0 0 0,0 0 1,1 0-1,-1 0 1,0 0-1,0 0 0,1 0 1,-1 0-1,0 0 1,0 0-1,0 0 0,1 0 1,-1 0-1,0 0 1,0 0-1,1 0 1,-1 0-1,0 0 0,0 0 1,0 0-1,1-1 1,-1 1-1,0 0 0,0 0 1,0 0-1,1 0 1,-1 0-1,0-1 1,4-16-227,-6-23-84,-4 17-160,0 1 1,-1 0-1,-2 0 1,-14-29-1,-7-16-103,4-12-787,3-1 0,-18-126 0,21 94 890,14 31 1115,6 80-620,1-1 1,0 0-1,0 1 0,0-1 0,0 1 1,0-1-1,0 1 0,0 0 0,1-1 1,-1 1-1,0 0 0,1 0 0,-1 0 1,1 0-1,-1 0 0,1 0 0,0 0 0,-1 1 1,1-1-1,0 1 0,-1-1 0,1 1 1,0-1-1,0 1 0,1 0 0,51-8 201,-33 6-7,-1 1-1,1 1 1,0 1-1,28 5 1,-42-5-160,0 1-1,0 0 1,0 1-1,-1 0 1,1 0 0,-1 0-1,0 1 1,0 0 0,0 0-1,0 0 1,-1 1 0,1 0-1,-1 0 1,-1 0-1,1 1 1,5 8 0,-3-2 125,-1 0 0,0 0 0,-1 1 0,0 0 0,-1 0 0,-1 0 0,0 0 0,0 1 0,-2-1 0,1 1 0,-2 0 0,-1 23 0,-1-19-15,0 1 0,-1-1 0,-1 0 0,-1 0-1,0 0 1,-1 0 0,-1-1 0,-16 27 0,12-27-174,8-14-80,1 0 1,-1 1-1,1-1 1,0 1-1,0 0 0,0-1 1,1 1-1,-1 0 1,1 0-1,-1 7 0,9-10-1003,1-1 1109,-1 1 0,1 0 1,-1 1-1,1 0 0,-1 0 0,0 1 1,0-1-1,0 2 0,0-1 0,0 1 1,-1 0-1,1 0 0,-1 1 0,0-1 1,-1 2-1,1-1 0,-1 0 0,0 1 1,0 0-1,-1 0 0,1 1 0,-1-1 1,-1 1-1,0 0 0,0 0 0,0 0 1,0 0-1,-1 1 0,-1-1 1,3 14-1,-4-13 60,0 0 0,0 0 0,0 0 1,-1 0-1,0 0 0,0-1 0,-1 1 1,-3 9-1,2-12-58,1 0 0,-1-1 0,0 1-1,0-1 1,-1 0 0,1 0 0,-1 0 0,0 0 0,0 0 0,0-1 0,0 0-1,-1 0 1,-5 3 0,-4 1-105,-1 0-1,0-2 0,0 1 0,-1-2 1,0 0-1,1-1 0,-1-1 1,0 0-1,0-1 0,-1-1 0,1 0 1,-25-4-1,31 2-116,1 1 0,0-2 0,0 1 0,0-1 0,0-1 0,1 0 0,-1 0 0,1 0 0,0-1 0,-9-7 0,12 8-68,1 0 1,0-1-1,0 1 0,0-1 0,0 0 1,1 0-1,0 0 0,0 0 1,0-1-1,1 1 0,-1-1 0,1 0 1,1 0-1,-1 0 0,1 0 0,-1-11 1,1-22-1650,1 3 605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10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68 55 2913,'0'0'5363,"0"-5"-4264,0-21 606,0 2 5549,29 26-6822,-22 2-408,0 1 0,0 0 1,-1 1-1,1 0 0,-1 0 0,0 0 0,-1 1 1,0-1-1,0 1 0,0 1 0,5 11 0,5 12 109,16 52 0,-12-29 106,0 0 169,24 111 0,-39-132-362,-1-1 1,-2 1-1,-3 49 0,-1-4 25,4-43-83,-2 0 0,-2 0-1,-1 0 1,-1 0-1,-2-1 1,-2 0-1,-1-1 1,-16 38-1,-101 209 11,125-276-47,0 0 0,0 0 1,0 0-1,-1 0 0,0 0 0,0-1 1,0 1-1,0-1 0,0 0 0,-1 0 1,0 0-1,1 0 0,-6 2 0,5-3-602,0 0 0,-1-1 0,1 1 0,0-1 0,0-1 0,-1 1 0,1 0 0,-8-1 0,-7 0-5610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1.5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250 108 4434,'0'0'5138,"1"-5"-4753,-1 3-267,1 0 1,-1 0 0,1 0 0,-1-1 0,0 1 0,0 0 0,0 0 0,0 0 0,0 0-1,0 0 1,-1 0 0,1-1 0,-1 1 0,0-2 0,-1 2-25,0-1-1,1 1 1,-1 0 0,0 0-1,0 0 1,-1 0 0,1 1-1,0-1 1,0 1 0,-1-1-1,1 1 1,-1 0 0,-3-1-1,-15-8 620,-41-17 479,58 26-1165,-1 0 0,1-1-1,-1 2 1,0-1 0,0 0-1,1 1 1,-1 0 0,0 0-1,0 0 1,0 1 0,-6 1-1,9-1-5,1 0 0,-1 0 0,1 0 0,-1 1 0,1-1 0,-1 1 0,1-1 0,0 1 1,-1-1-1,1 1 0,0-1 0,0 1 0,0 0 0,0 0 0,1 0 0,-2 2 0,-11 38 276,11-33-245,-8 33 431,2 1-1,1 0 1,3 0-1,1 1 1,2-1-1,8 66 1,-7-106-461,0 0 0,0 0 1,1 0-1,0 0 0,-1 0 0,1-1 0,0 1 1,0 0-1,0 0 0,1-1 0,-1 1 1,1 0-1,-1-1 0,1 0 0,0 1 0,0-1 1,0 0-1,0 0 0,0 0 0,1 0 1,-1 0-1,0 0 0,1-1 0,0 0 0,-1 1 1,1-1-1,0 0 0,0 0 0,-1 0 1,1 0-1,0-1 0,0 1 0,0-1 0,0 0 1,0 0-1,0 0 0,5-1 0,-1 1-52,1-2-1,-1 1 1,0-1-1,0 0 1,0-1-1,0 1 1,0-1-1,-1-1 1,1 1-1,-1-1 1,0-1-1,0 1 1,0-1-1,5-5 1,0-3-173,0-1 0,-1 0 0,0 0 1,-2-1-1,1 0 0,-2 0 0,0-1 1,8-31-1,-8 17-184,-1 1 0,-2-1 0,-1 0 1,-1-36-1,-2 62 385,0 3 59,1-1 0,-1 1 0,0 0-1,0-1 1,0 1 0,0 0 0,0-1 0,0 1 0,0 0 0,-1-1 0,1 1 0,0 0-1,-1 0 1,1-1 0,-1 1 0,0 0 0,1 0 0,-1 0 0,0-1 0,1 1-1,-1 0 1,0 0 0,0 0 0,0 0 0,0 1 0,-2-2 0,3 23 348,0 24 102,-2 17-225,3 0 0,3 0 1,2 0-1,17 67 0,-22-126-465,0 1 0,0-1-1,1 0 1,-1 0-1,1 1 1,0-1 0,0-1-1,0 1 1,5 5 0,-7-8-6,1 1 0,0-1 1,0 1-1,-1 0 1,1-1-1,0 0 1,0 1-1,0-1 1,-1 0-1,1 1 1,0-1-1,0 0 1,0 0-1,0 0 1,0 1-1,0-1 1,0 0-1,-1 0 1,1 0-1,0-1 0,0 1 1,0 0-1,0 0 1,0 0-1,0-1 1,0 1-1,-1 0 1,1-1-1,0 1 1,0-1-1,0 1 1,-1-1-1,1 1 1,0-1-1,-1 0 1,1 1-1,0-1 1,-1 0-1,1 0 0,-1 1 1,1-1-1,-1 0 1,0 0-1,1 0 1,0-1-1,14-31-7038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1.8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4 149 12374,'0'0'2614,"-1"35"-733,-1 257 1526,2-284-3330,1 28 237,-1-35-307,0 0 0,0 0 1,0 0-1,0 0 0,1 0 0,-1 0 1,0 0-1,0 0 0,1-1 1,-1 1-1,0 0 0,1 0 1,-1 0-1,1-1 0,-1 1 0,1 0 1,0 0-1,-1-1 0,1 1 1,0-1-1,-1 1 0,1 0 1,0-1-1,0 1 0,-1-1 0,1 0 1,0 1-1,0-1 0,0 0 1,0 1-1,1-1 0,1-6 55,2-40-567,-3-84 1,-2 52-163,0 36 182,-1 19 97,1 0 0,1 0 1,1 0-1,1 0 1,1 0-1,12-40 0,-14 60 423,0 0-1,0 1 0,0-1 1,0 1-1,0-1 0,0 1 0,1 0 1,-1 0-1,1 0 0,0 0 1,-1 0-1,1 1 0,0-1 0,0 1 1,0 0-1,0 0 0,0 0 1,1 0-1,-1 0 0,0 1 0,0-1 1,0 1-1,1 0 0,-1 0 1,0 0-1,0 0 0,1 1 1,3 0-1,2 1 45,-1-1 0,1 1 0,-1 1 0,1-1 0,-1 2 0,0-1 0,0 1 0,-1 0 0,10 6 0,-3 2-2824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2.2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 8948,'0'0'4690,"0"0"-4643,-1 0 0,1 1 0,-1-1 0,1 1 0,-1-1 0,1 1 0,-1-1 1,1 1-1,-1 0 0,1-1 0,0 1 0,-1-1 0,1 1 0,0 0 0,0-1 0,0 1 0,-1 0 0,1-1 0,0 1 0,0 0 0,0 0 0,0-1 0,0 1 0,0 0 0,0-1 0,1 2 0,12 182 2254,-1-43-1248,-9 54 142,-4-100-822,23 183 1,-22-275-381,7 31 81,-7-32-88,0-1 0,1 0 0,-1 1 0,0-1-1,1 0 1,-1 0 0,1 1 0,-1-1 0,1 0 0,-1 0-1,1 0 1,0 0 0,0 0 0,-1 0 0,1 0 0,0 0-1,0 0 1,0 0 0,2 1 0,-3-16-1200,0-78-3215,0 25 249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2.6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285 1 7075,'0'0'7270,"-32"9"-6979,-106 30-222,130-37-102,-1 0 0,1 0-1,-1 1 1,1 1 0,0-1-1,0 1 1,0 1-1,1-1 1,-1 1 0,-11 11-1,17-13 11,0 0 0,1 1 0,-1-1-1,1 0 1,-1 1 0,1-1 0,0 1 0,1-1-1,-1 1 1,0 0 0,1-1 0,0 1 0,0 0-1,0-1 1,0 1 0,1 0 0,0-1-1,-1 1 1,1-1 0,0 1 0,2 3 0,-1-2 56,1-1 1,-1 1 0,1-1 0,0 1 0,0-1-1,1 0 1,-1 0 0,1-1 0,0 1-1,0-1 1,0 0 0,0 0 0,1 0 0,-1 0-1,1-1 1,9 4 0,4 2 120,1-1 1,0-1 0,22 4-1,-25-6-949,1-1-1,-1-1 1,1-1 0,0-1-1,-1 0 1,1-1 0,16-2-1,-8-10-2611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3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14 2913,'0'0'10048,"-3"-4"-8907,3 3-1090,0 1-1,-1-1 0,1 1 1,0-1-1,-1 1 0,1-1 1,0 1-1,-1-1 0,1 1 1,0-1-1,-1 1 0,1-1 1,-1 1-1,1 0 0,-1-1 1,1 1-1,-1 0 0,1-1 1,-1 1-1,0 0 0,1 0 1,-1 0-1,1-1 0,-1 1 1,0 0-1,1 0 0,-1 0 0,1 0 1,-1 0-1,-1 0 0,0 20 689,14 48-171,-9-56-342,14 85 955,9 176 0,-23 102-257,-4-213-702,11-186-294,15-121-1865,-18 95 326,1 0-1,3 1 1,33-92-1,-40 133 1542,0 1-1,0-1 0,1 1 1,-1 0-1,2 1 1,-1-1-1,9-7 0,-12 12 144,-1 1 0,0 0 0,1-1 0,-1 1 0,0 0 0,1 0 0,0 0 0,-1 0 0,1 1 0,-1-1-1,1 0 1,0 1 0,0-1 0,-1 1 0,1-1 0,0 1 0,0 0 0,0 0 0,-1 0 0,1 0-1,0 0 1,0 0 0,0 1 0,0-1 0,-1 0 0,1 1 0,0-1 0,-1 1 0,1 0 0,0 0-1,-1 0 1,1 0 0,-1 0 0,1 0 0,-1 0 0,1 0 0,-1 0 0,0 1 0,0-1 0,1 0-1,0 3 1,7 9 207,-1 0-1,0 1 0,0 0 0,-2 0 0,0 0 1,0 1-1,6 30 0,-3 6 243,2 56 1,-1-11-512,-6-89-1802,-1-19-3485,3-19 2440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3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287 77 6995,'0'0'4381,"-1"-5"-4000,1-2-312,0 6 69,0-1 0,0 0-1,0 1 1,0-1-1,0 0 1,0 1-1,-1-1 1,1 1 0,0-1-1,-1 0 1,1 1-1,-1-1 1,0 1-1,1 0 1,-1-1 0,0 1-1,0-1 1,0 1-1,0 0 1,0 0-1,0-1 1,0 1 0,-1 0-1,-1-1 1,-23-11 1004,24 11-1147,0 0 1,-1 1 0,1 0-1,-1-1 1,1 1-1,-1 0 1,0 0 0,0 1-1,1-1 1,-1 0-1,0 1 1,0 0 0,-3 0-1,-14-1-35,10 1 90,-1 0 0,1 0 1,0 1-1,0 0 1,-16 4-1,22-3-32,0 0-1,0 0 1,0 0 0,0 0-1,1 1 1,-1-1 0,1 1 0,0 0-1,-1 0 1,1 0 0,1 0-1,-1 1 1,0-1 0,1 1 0,0 0-1,-3 6 1,-4 8 158,2 0 1,0 1-1,2 0 0,0 0 0,1 0 0,-3 29 1,2 120 1363,5-125-1118,0-30-379,0 1 0,1-1 0,1 1 0,0-1 0,6 22 0,-6-31-32,-1 0 0,1-1 0,-1 1 0,1 0-1,0-1 1,1 1 0,-1-1 0,0 0 0,1 0-1,0 0 1,0 0 0,0 0 0,0-1 0,0 1 0,1-1-1,-1 0 1,1 0 0,-1 0 0,1-1 0,0 1-1,-1-1 1,9 2 0,-4-1-20,0-1 1,0 0-1,0 0 1,0-1-1,0 0 0,-1 0 1,1-1-1,0 0 1,0-1-1,0 1 0,0-1 1,-1-1-1,1 0 1,-1 0-1,12-7 0,-9 4-67,-1-1-1,0-1 0,0 1 0,-1-1 1,0-1-1,-1 0 0,1 0 0,-2 0 1,12-20-1,-7 4-303,0 0 1,-2 0-1,0-1 0,-2 1 1,-1-2-1,-1 1 0,-1-1 1,1-46-1,-5-52 2426,0 149-1360,-1 71 796,5 160-536,6-193-889,-9-57-156,0-1 0,0 1 0,0-1 0,1 1 0,0-1 0,0 0 0,0 0 0,1 0 0,-1 0-1,6 7 1,-8-11-5,1 0-1,-1 0 1,0 1-1,0-1 1,0 0-1,1 0 1,-1 1-1,0-1 1,0 0-1,0 0 1,1 0-1,-1 1 1,0-1-1,1 0 1,-1 0-1,0 0 1,0 0-1,1 0 1,-1 1-1,0-1 1,1 0-1,-1 0 1,0 0-1,1 0 1,-1 0-1,0 0 1,0 0-1,1 0 1,-1 0-1,0 0 1,1 0-1,-1 0 1,0-1-1,1 1 1,-1 0-1,0 0 1,0 0-1,1 0 1,-1 0-1,0-1 1,0 1-1,1 0 1,-1 0-1,0 0 1,0-1-1,1 1 1,-1 0-1,0 0 1,0-1-1,0 1 1,0 0-1,1-1 1,-1 1-1,0-1 1,3-19-5018,-3 20 5032,3-37-4806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4.3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9412,'0'0'5493,"0"18"-4519,16 300 3343,-13-296-4195,-1 6 5,1-1-1,2 0 1,0 0 0,2 0 0,13 32 0,-19-56-132,1 0-1,-1-1 1,0 1-1,1-1 1,0 1-1,0-1 1,-1 0-1,1 0 1,1 0-1,-1 0 1,0 0-1,0 0 1,4 2-1,-5-4-17,1 1-1,-1-1 1,1 1 0,-1-1-1,1 1 1,-1-1-1,1 0 1,0 0-1,-1 0 1,1 0-1,0 0 1,-1 0 0,1 0-1,-1 0 1,1-1-1,0 1 1,2-2-1,0 0-23,1-1 0,-1 0 0,0 0-1,0 0 1,0-1 0,0 1 0,0-1 0,-1 0-1,1 0 1,-1 0 0,0 0 0,4-9-1,7-16-388,0-1-1,-2 0 0,-1-1 0,-2-1 0,10-52 0,-11 18 944,1-121-1,-25 173-8614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4.7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 27 4162,'0'0'7691,"-1"-4"-6485,0 2-1145,1 1-1,0 0 0,-1 0 1,0 0-1,1 0 1,-1 0-1,1 0 0,-1 0 1,0 0-1,0 0 0,0 0 1,0 0-1,0 1 0,1-1 1,-1 0-1,-1 0 1,1 1-1,0-1 0,0 1 1,-2-1-1,-31-2 1499,30 3-1496,-4 0 65,-1 0 1,1 0 0,-1 1-1,1 0 1,0 1-1,0 0 1,0 0 0,0 1-1,-14 6 1,18-7-88,0 1-1,0 0 1,1 0-1,-1 0 1,1 1-1,-1-1 1,1 1-1,0 0 1,1-1-1,-1 1 1,1 1-1,-1-1 1,1 0-1,1 1 1,-1-1-1,0 1 1,1-1 0,0 1-1,0 5 1,-1 1-105,0 1 0,1-1 1,0 0-1,1 1 0,1-1 1,0 1-1,0-1 0,1 0 1,1 0-1,0 0 0,0 0 1,1 0-1,0 0 1,1-1-1,0 0 0,1 0 1,0 0-1,1-1 0,0 0 1,13 14-1,3-2-564,15 17 323,-36-36 266,0 0 0,-1 1 0,1-1 0,0 0 0,-1 1 0,1-1 0,-1 1 0,0 0 1,0 0-1,0-1 0,0 1 0,0 0 0,0 4 0,-1-6 35,-1 0 1,1 1-1,0-1 0,0 0 1,-1 0-1,1 0 0,-1 0 1,1 0-1,-1 0 0,0 1 1,1-1-1,-1 0 0,0-1 1,0 1-1,1 0 0,-1 0 0,0 0 1,0 0-1,0-1 0,0 1 1,0 0-1,0-1 0,0 1 1,-1-1-1,1 1 0,-2 0 1,-37 8 176,28-7-116,-17 4-91,15-2-88,0-1 1,0-1-1,0 0 1,-1 0-1,-25-2 1,39-1 19,0 0 0,0 1-1,1-1 1,-1 0 0,0 0 0,0 0 0,1 0 0,-1 0 0,1 0 0,-1 0 0,1 0 0,-1 0 0,1 0 0,0 0-1,-1 0 1,1 0 0,0 0 0,0-1 0,0 1 0,0 0 0,0 0 0,0 0 0,0 0 0,0 0 0,1-1 0,-1 1-1,1-1 1,-1-4-545,0-33-3259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5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155 8 3794,'0'0'10583,"-17"-4"-9945,12 3-542,0 0 1,0 0-1,0 1 1,0 0-1,0 0 1,0 0-1,0 0 1,0 1-1,0 0 1,0 0-1,0 1 0,1-1 1,-1 1-1,0 0 1,1 0-1,-1 0 1,1 1-1,-6 4 1,6-3-55,0 0 0,1 1 0,-1 0 1,1-1-1,0 1 0,0 1 0,1-1 0,-1 0 0,1 1 1,0-1-1,1 1 0,-1-1 0,1 1 0,0 0 1,0 10-1,0-4-79,0 0 1,1 0-1,1-1 1,0 1-1,0 0 1,1 0-1,1-1 1,0 1-1,0-1 1,1 0-1,0 0 0,1 0 1,1-1-1,-1 0 1,8 10-1,-7-11 7,24 42 61,-28-49-24,-1 1 0,0-1 0,0 0 0,0 1 0,0-1 0,-1 1 0,1-1 0,-1 1 0,1-1 0,-1 1 0,0 0 0,0-1 0,0 1 0,0-1 0,-1 1 0,1 0 0,0-1 0,-2 4 0,-1-4-38,0-1-1,-1 1 1,1-1 0,0 0 0,-1 0 0,1 0 0,0 0-1,-1-1 1,1 1 0,-1-1 0,1 0 0,-1 0 0,1 0-1,-1-1 1,1 1 0,-1-1 0,1 0 0,-7-2 0,8 0-209,0 0 1,1 0 0,-1 0 0,1 0 0,0 0 0,-1-1 0,2 1 0,-1 0-1,0-1 1,1 1 0,-1 0 0,1-1 0,0-6 0,0 8-52,0-30-5523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5.5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0 324 8772,'0'0'6299,"21"-15"-6158,0 0-130,14-10-86,-1-2-1,37-38 0,-65 60 9,-1-1 0,-1-1 0,1 1 0,-1-1 0,0 1-1,0-1 1,-1 0 0,4-14 0,-6 19 50,0-1 0,0 0-1,-1 1 1,1-1 0,-1 0 0,0 0 0,0 1-1,0-1 1,0 0 0,0 0 0,-1 1 0,1-1-1,-1 0 1,0 0 0,0 1 0,0-1 0,0 1-1,0-1 1,-1 1 0,1-1 0,-1 1 0,1 0-1,-1 0 1,0 0 0,0 0 0,0 0 0,-2-2-1,-2 0 122,0 0 0,-1 0 0,1 0 0,-1 1 0,0 0 0,1 1 0,-13-4 0,17 5-79,0 1 1,0-1-1,0 1 0,0 0 1,0 0-1,-1 0 0,1 0 1,0 0-1,0 0 1,0 0-1,0 1 0,0-1 1,0 1-1,-1 0 0,1-1 1,0 1-1,1 0 1,-1 0-1,0 0 0,0 1 1,0-1-1,1 0 0,-1 1 1,0-1-1,1 1 1,-1-1-1,1 1 0,0 0 1,-2 3-1,-4 9 171,1 0 0,1 0-1,1 0 1,0 1 0,1 0 0,-3 25 0,2 96 1511,4-108-1375,0-19-236,0 0-1,0 0 1,1 0 0,0-1 0,1 1 0,0 0 0,0-1 0,1 1 0,0-1 0,8 14 0,-9-18-112,1 0 0,1 0 1,-1-1-1,0 1 0,1-1 1,0 0-1,0 0 0,0 0 1,0 0-1,0-1 0,1 1 0,-1-1 1,1 0-1,0-1 0,-1 1 1,1-1-1,0 0 0,0 0 1,0 0-1,7 0 0,-3-1-204,0 1 0,-1-1-1,1 0 1,0-1 0,-1 0-1,1 0 1,-1-1 0,1 0 0,-1-1-1,0 1 1,14-8 0,-13 5-584,-1-1 1,1 0-1,-1-1 1,0 0-1,12-14 1,17-27-7497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28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5635,'0'0'8179,"0"-12"-14838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6.0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10 7732,'0'0'6005,"-1"27"-4298,-5 184 2023,4-134-2696,0-36-284,2-1 0,6 59 0,3-70-662,-9-28-84,0 0 1,1 1-1,-1-1 1,1 0-1,-1 0 1,1 0-1,0 1 1,-1-1-1,1 0 1,0 0-1,0 0 1,-1 0-1,1 0 1,0 0-1,0-1 1,0 1-1,0 0 1,0 0 0,1-1-1,-1 1 1,2 0-1,-1-28 47,-2-51-515,-2 17-578,2 0 0,4 1 0,12-70 0,-14 120 973,0 0 0,1 0 0,1 1 0,0-1 0,0 1 0,1 0 0,11-16 0,-13 21 78,0 1-1,0-1 0,0 1 1,1-1-1,0 1 0,0 0 0,0 0 1,0 1-1,0-1 0,0 1 0,0 0 1,1 0-1,0 0 0,-1 1 0,1 0 1,0 0-1,-1 0 0,8-1 0,-8 2 53,1 0 0,-1 0-1,1 0 1,-1 0-1,1 1 1,-1-1-1,1 1 1,-1 0 0,0 1-1,0-1 1,1 1-1,-1 0 1,5 3-1,-4-1 28,-1 0 0,1 0-1,-1 1 1,0-1-1,-1 1 1,1 0-1,-1 0 1,0 0-1,5 10 1,3 14 211,0 1 0,-2-1 1,-1 2-1,6 52 0,-7-43-272,20 73 0,-21-102-255,-6-11 143,-1 0 1,1 0-1,0-1 0,0 1 1,0 0-1,0 0 0,0 0 1,0-1-1,0 1 0,0 0 1,0 0-1,0 0 1,0-1-1,0 1 0,0 0 1,0 0-1,0 0 0,0 0 1,0-1-1,0 1 0,0 0 1,1 0-1,-1 0 0,0 0 1,0-1-1,0 1 0,0 0 1,0 0-1,0 0 0,0 0 1,1 0-1,-1-1 1,0 1-1,0 0 0,0 0 1,0 0-1,1 0 0,-1 0 1,0 0-1,0 0 0,0 0 1,0 0-1,1 0 0,-1 0 1,0 0-1,0 0 0,0 0 1,1 0-1,-1 0 0,0 0 1,0 0-1,0 0 1,1 0-1,-1 0 0,0 0 1,0 0-1,0 0 0,0 0 1,1 0-1,-1 0 0,0 0 1,0 0-1,0 1 0,0-1 1,0 0-1,1 0 0,-1 0 1,3-24-5463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6.3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18 8964,'0'0'7251,"13"-12"-7299,-9 9 48,-4 0-480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26.7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6227,'0'0'11813,"20"0"-11076,-11 0-337,4-6-160,-3-5-128,-4 8 80,-2-3-192,-4 3-1745,-10 0-5618,-6-2-2546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0.6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37 50 4866,'0'0'1465,"-5"4"-910,-26 25 6466,39-21-4802,33-4-3020,-24-3 1339,169 16-1267,-7-2 324,-27 3 140,64 10 256,-123-16-172,178-1 1,-116-8-657,493 0 581,-335-6 400,-3-11-184,-105-2-505,42-6 548,-16-1 277,-162 17-160,311-28 267,89-10-488,662 4-179,891 40-4760,-1726 17 5672,4 0-864,102-5 119,2 0 245,261-12 1938,-561-18-442,-121 18-6375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6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81 400,'0'0'4173,"-9"-9"-1070,9-63 4825,0 76-7850,23 386 1634,-2-104-943,-13 151 391,17 268-404,-19-654-386,-6-50-695,-11-3-4013,8 1 3985,1-1 1,0 1 0,-1 0 0,1-1-1,0 1 1,0-1 0,0 1-1,0-1 1,1 0 0,-1 0-1,0 0 1,1 0 0,-1 0-1,1 0 1,0-1 0,-2-2-1,-8-24-4849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7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99 1864 7251,'0'0'5928,"-1"0"-5813,0 0-1,-1 0 0,1 0 0,0 0 0,0-1 1,-1 1-1,1 0 0,0-1 0,0 1 0,-1-1 1,1 1-1,0-1 0,0 1 0,0-1 1,0 0-1,0 0 0,0 1 0,0-1 0,0 0 1,-2-2-1,-12-42 254,3-1 0,1 0 0,2-1 0,-4-85 1,0-755-3133,14 832 2686,15-210-723,-12 238 759,1 0 0,1 0 0,1 1 0,2 0 1,0 0-1,2 1 0,21-37 0,-28 55 53,0 0-1,1 1 1,0 0 0,0 0 0,1 0-1,-1 1 1,1 0 0,1 0 0,-1 0 0,0 1-1,1 0 1,0 0 0,11-4 0,-14 7 13,0 0-1,1 0 1,-1 0 0,0 1 0,0-1 0,1 1 0,-1 0 0,0 0-1,0 1 1,1-1 0,-1 1 0,0 0 0,0 0 0,0 1 0,0-1-1,0 1 1,0 0 0,0 0 0,-1 0 0,1 0 0,-1 1 0,1-1-1,-1 1 1,0 0 0,0 0 0,3 4 0,8 10 93,-1 1 0,-1 1 0,0-1 0,-2 2-1,0-1 1,-1 2 0,-1-1 0,-1 1 0,-1 0 0,0 1 0,-2-1 0,-1 1 0,0 0 0,-2 0 0,0 0 0,-3 24-1,-1-33-51,1-1-1,-2 1 0,0-1 0,0 0 0,-1 0 0,0 0 0,-1-1 1,-1 0-1,0 0 0,0 0 0,-1-1 0,-16 16 0,6-7-28,-1-1-1,-1-1 0,-1-1 1,-1-1-1,-28 16 0,97-49-4219,15 9 3482,-56 8 765,1 1 1,-1 0 0,0 1-1,1-1 1,-1 1-1,0 1 1,0-1-1,1 1 1,-1 0-1,0 0 1,-1 1-1,1 0 1,0 0 0,-1 0-1,0 0 1,1 1-1,-1 0 1,6 7-1,-6-6 15,-1 1 0,1 0 0,-1 1 0,-1-1 0,1 1-1,-1 0 1,0 0 0,0 0 0,-1 0 0,0 0 0,-1 0 0,1 0 0,-1 1-1,0 8 1,-1-11-2,0 1 0,-1-1 0,0 1 1,0-1-1,0 1 0,0-1 0,-1 0 0,0 0 0,0 0 0,0 0 0,-1 0 0,0 0 0,0 0 0,0-1 0,0 0 0,-1 1 0,1-1 0,-1 0 0,-7 5 0,-8 5-89,-1 0 0,0-2-1,-1 0 1,0-1 0,-31 10-1,37-16-485,1-1 0,-1 0-1,-1-1 1,1-1 0,-24 0-1,13-5-1653,9-14-1181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7.6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30 11637,'0'0'5859,"-9"0"-6467,9-29-4899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7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419 10 2161,'0'0'8348,"15"-10"-5213,-414 902 1563,396-885-4696,-2 3-5,0 0 1,1 0 0,0 1 0,1 0-1,0 0 1,0 0 0,2 0-1,-2 20 1,3-30-243,20-21-2594,0-7 1415,0-1 0,-2-1 1,-2-1-1,-1 0 0,-1-1 0,11-35 1,-19 51 488,23-62-2218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8.3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5587,'0'0'6885,"10"4"-6100,-5-3-687,0 1 1,0 0-1,0 0 1,0 1 0,0-1-1,-1 1 1,1 0-1,-1 0 1,0 1-1,0-1 1,0 1 0,-1 0-1,1 0 1,-1 0-1,0 1 1,0-1-1,0 1 1,2 6 0,16 38 699,-3 0 1,21 91 0,6 110 738,-23-117-972,21 54-23,-22-101-463,-20-85-137,-1-1-1,0 1 1,1 0-1,-1-1 1,0 1-1,0 0 1,0 0-1,1-1 1,-1 1-1,0 0 1,0 0-1,0-1 1,0 1-1,0 0 1,0-1-1,-1 1 1,1 0-1,0 0 1,0-1-1,0 1 1,-1 0-1,1-1 1,0 1-1,-1 0 1,1-1-1,-1 1 1,1-1-1,0 1 1,-1-1-1,1 1 1,-1-1-1,0 1 1,1-1-1,-1 1 1,1-1-1,-1 1 1,0-1-1,0 0 1,-2 1-105,0-1-1,1 0 1,-1 0 0,0-1-1,0 1 1,1 0 0,-1-1-1,0 0 1,1 0 0,-5-2-1,-8-3-1030,0-1-1,-24-17 0,-1-8-1686,-4-5-2055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8.6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6035,'0'0'9300,"228"-78"-8916,-132 43-384,-9 6-16,-10 1-1280,-12 1-1522,-20 10-1360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31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2036 134 816,'0'0'5619,"16"-41"-2732,-2 7-2389,-11 28-486,0 0-1,0 0 0,-1 0 1,0-1-1,-1 1 0,1 0 1,0-9 3193,-2 39-2893,0 59 945,-10 270 418,-3 163 37,13-373-1378,2-100-153,10 54 0,1 20-73,-13-101-105,6 105 151,-11 128 1,-4-169-80,-3 76 186,-4 240-48,6-130-94,4-46-134,-7 194 69,0-153 15,13 475 182,0-734-231,0-1-1,-1 0 1,1 0 0,0 0-1,-1 1 1,1-1 0,-1 0 0,1 0-1,-1 0 1,0 0 0,1 0-1,-1 0 1,0 0 0,0 0 0,0 0-1,0 0 1,0-1 0,0 1-1,0 0 1,0-1 0,0 1 0,0 0-1,0-1 1,0 1 0,0-1-1,0 0 1,-1 1 0,1-1 0,0 0-1,0 0 1,-1 0 0,1 0-1,-2 0 1,-53 0 235,37-2-252,-128 1 23,-156 3 42,273 1-60,-55 13 0,54-9 0,-51 5 0,-588 2 101,631-13-108,-49 10 0,-5 0 18,-225 24-21,301-36-423,27-8-966,8-6-1086,5-13-3747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39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 6035,'0'0'6627,"0"-12"-2695,13 172-3281,-1-36 254,-3 624 1361,-11-459-1993,2-262-249,0 0-1,1 1 0,2-2 0,1 1 1,1 0-1,15 44 0,-12-55-612,-7-28-819,-7-29-1701,0 1-109,5-2-2811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1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171 5 3618,'10'-4'13615,"-9"5"-13512,24 32 144,0 1 1,21 42 0,8 10 223,-5-15-259,3-3 1,119 119-1,-113-123-246,-100-39-486,-29 30 559,3 4 0,-118 130 0,-91 160 78,274-345-501,-6 9-2203,9-13 2551,0 0 0,0 0 0,0 0 0,0 0 0,0 0 0,1-1 0,-1 1-1,0 0 1,0 0 0,0 0 0,0 0 0,0-1 0,0 1 0,0 0 0,0 0 0,0 0-1,0 0 1,0-1 0,0 1 0,0 0 0,0 0 0,0 0 0,0-1 0,0 1 0,0 0-1,0 0 1,0 0 0,0-1 0,0 1 0,0 0 0,0 0 0,-1 0 0,1 0 0,0 0-1,0-1 1,0 1 0,0 0 0,0 0 0,0 0 0,-1 0 0,1 0 0,0 0 0,0-1-1,0 1 1,0 0 0,-1 0 0,1 0 0,0 0 0,0 0 0,0 0 0,0 0 0,-1 0-1,1 0 1,0 0 0,0 0 0,0 0 0,-1 0 0,1 0 0,0 0 0,0 0 0,0 0-1,0 0 1,-1 0 0,1 0 0,0 0 0,0 0 0,-1 1 0,1-26-1736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2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583 3 2945,'-1'-3'10963,"-6"5"-10924,0 0 1,0 1-1,0 0 1,1 0-1,0 0 1,-1 0 0,1 1-1,0 0 1,1 1-1,-9 7 1,-15 10 37,-50 33 189,2 4-1,3 3 1,3 4 0,-88 102 0,158-166-361,-1-1 0,1 1 1,0-1-1,0 1 1,0 0-1,0-1 1,0 1-1,0 0 0,0 0 1,0 0-1,1 0 1,-1 0-1,1 0 1,-1 0-1,1 0 1,0 0-1,0 3 0,18-17-6137,9-16 4645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2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1 498 7059,'0'0'5846,"11"-18"-5644,1-3-209,44-75 104,47-110 0,-47 50 1947,-55 159-2058,0 0 1,0 0-1,-1 0 0,1 0 1,-1 0-1,0 0 1,0 0-1,0 0 1,-1 6-1,1 10 83,13 672 3764,-13-520-3325,10-100-1487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4.1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1588 7908,'0'0'5437,"3"-10"-3404,17-241 220,-7 57-2113,17-2-1128,10 1 0,76-226 0,-101 370 538,28-59 0,-36 95 472,0 1 0,1 0 0,0 1 0,1-1 0,1 2 0,0-1 0,0 2 0,20-18 0,-26 26 26,0 1-1,-1-1 1,1 1-1,0-1 1,1 1 0,-1 0-1,0 1 1,1-1-1,-1 1 1,1 0 0,-1 0-1,1 0 1,-1 1-1,1 0 1,0 0 0,-1 0-1,1 0 1,0 1-1,-1-1 1,1 1-1,-1 0 1,1 1 0,-1-1-1,1 1 1,-1 0-1,0 0 1,0 0 0,0 1-1,0-1 1,0 1-1,-1 0 1,1 0 0,-1 0-1,0 1 1,0-1-1,0 1 1,0 0-1,-1 0 1,1 0 0,-1 0-1,0 0 1,2 7-1,2 6 50,0-1 0,-2 1-1,0 0 1,-1 0 0,0 0-1,-2 0 1,0 1 0,-1-1 0,-1 0-1,0 1 1,-1-1 0,-1 0-1,-8 25 1,2-13-69,-2 0-1,-1-1 1,-2 0 0,0-1-1,-2-1 1,-30 40 0,15-30-178,22-26-359,0 0 1,0 0-1,-9 17 0,35-27-3373,-8-1 3022,50-4-1509,-43 4 2807,0 1-1,-1 0 1,1 1 0,22 5 0,-34-5-223,0 0 0,0 0-1,0 0 1,0 1 0,-1-1 0,1 1-1,0 0 1,-1 0 0,1 0 0,-1 1 0,1-1-1,-1 1 1,0 0 0,0 0 0,2 4-1,-3-4-142,0 1 0,0 0-1,-1 0 1,0 0-1,0 0 1,0 0-1,0 0 1,0 0 0,-1 0-1,0 0 1,0 0-1,0 0 1,0 0 0,-1 0-1,1 0 1,-1 0-1,0 0 1,-2 6-1,0-4-50,0 1 0,0-2 0,0 1-1,-1 0 1,0-1 0,0 1-1,0-1 1,-1 0 0,0-1 0,0 1-1,0-1 1,0 0 0,-1 0 0,1-1-1,-1 1 1,0-1 0,0 0-1,-1-1 1,1 0 0,-9 3 0,-6 0-727,0 0 1,0 0-1,-1-2 1,-42 1-1,63-4 564,-1 0 0,1 0-1,-1 0 1,1 0 0,-1 0-1,1-1 1,-1 1-1,1 0 1,-1-1 0,1 1-1,0-1 1,-1 1 0,-2-2-1,-10-22-3997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4.6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 13446,'0'0'2289,"0"14"-6723,3-37-3682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5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574 2 1121,'0'0'12565,"0"0"-12516,-1 0-1,1 0 0,0-1 1,-1 1-1,1 0 0,0 0 1,-1 0-1,1 0 0,0-1 1,-1 1-1,1 0 0,-1 0 0,1 0 1,0 0-1,-1 0 0,1 0 1,-1 0-1,1 0 0,0 0 1,-1 0-1,1 0 0,0 0 1,-1 1-1,1-1 0,-1 0 1,1 0-1,0 0 0,-1 0 1,1 1-1,0-1 0,-1 0 1,1 0-1,0 1 0,0-1 1,-1 0-1,1 0 0,0 1 1,0-1-1,-1 0 0,1 1 1,0-1-1,0 0 0,0 1 1,-18 17-4,2 0 1,1 2 0,0-1 0,2 2 0,-16 28-1,0 0 27,-79 115 294,-201 236-1,302-392 907,14-43-13479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5.6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6195,'0'0'6021,"13"12"-4956,-12-11-1045,8 7 144,-1 0 1,0 0-1,0 1 0,0 1 1,-1-1-1,-1 1 1,0 0-1,0 0 0,-1 1 1,0 0-1,4 14 1,15 81 1343,10 115 0,-22-130-696,3-1 1,36 120-1,-51-208-844,1 1 0,0-1 0,-1 1 0,1 0 1,0-1-1,1 0 0,-1 1 0,0-1 0,1 0 0,-1 0 1,1 0-1,0 0 0,0 0 0,0 0 0,3 3 0,-3-12-2349,-2 5 2061,0-1 0,0 1 1,0 0-1,0-1 0,-1 1 0,1 0 1,-1-1-1,0 1 0,1 0 0,-1 0 1,0 0-1,-2-4 0,1 2-465,-21-36-2947,-6-3-100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5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 12742,'0'0'4226,"242"29"-4034,-140-29-176,-2 0-16,-13-6-304,-23-5-1905,-22 2 256,-29 3-1665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7.0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499 1 3922,'0'4'15168,"-1"27"-15257,-4-4 183,-1 0 0,-1 0 0,-1-1 1,-1 0-1,-2 0 0,-1-1 1,-15 25-1,-1 6-64,-43 79 162,-174 243 0,215-343-629,23-27 269,1 0 0,-1 0 0,1 0-1,-7 12 1,44-28 46,-3 0 146,0 2-1,1 2 1,0 0 0,0 2 0,0 1 0,39 4 0,-1-2 1,248-1 171,-180 0-7318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48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142 12 1649,'0'0'7443,"-12"-2"-6872,-118-8 5533,164 10-6029,1441 6 1315,-1190 0-1206,70 3 45,-250 8 84,-105-17-105,0 3 557,-37 3-6551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8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352 0 6675,'0'0'6611,"-9"7"-6277,-19 20-271,2 2 0,1 0 0,2 2 0,1 0 0,1 2 1,2 0-1,1 2 0,-21 55 0,13-16-9,3 2 0,3 0 0,-11 93 0,19-64-53,3 206 1,10-276-233,1 0 0,2-1 0,2 0 0,18 63 0,-18-81-163,0 0 1,2 0-1,-1-1 0,2 1 0,0-2 0,1 1 1,0-1-1,1-1 0,1 0 0,0-1 0,21 17 1,-13-15-1185,0-1 0,38 17 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8.8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 0 672,'0'0'11400,"15"5"-10997,-6-3-274,0 1 0,1 0 1,-1 1-1,0-1 0,-1 2 0,1-1 0,-1 2 1,0-1-1,0 1 0,0 0 0,-1 0 0,0 1 1,7 8-1,7 15 6,-1 1-1,-2 1 1,-1 1 0,-1 0 0,-2 1 0,-2 1-1,-1 0 1,-1 0 0,-2 1 0,-2 0 0,-1 1-1,-2 0 1,-2-1 0,-1 1 0,-1 0 0,-3-1-1,0 1 1,-3-1 0,-1 0 0,-15 42 0,-7-3-671,-3-1 1,-4-2 0,-2-2 0,-50 66 0,84-128 66,-16 16-680,5-18-3575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49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37 4274,'0'0'9997,"-5"-2"-9274,-15-11 600,21 7-571,18 0-421,47 0 41,0 3 0,70 5 0,-25 0-87,-70-2-208,-2 0-652,-13 0-5330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50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4258,'0'0'6632,"6"0"-6320,326 0 5307,-329 0-5578,0 0 0,0 1 1,0-1-1,1 1 0,-1 0 0,0 0 1,0 0-1,0 0 0,5 4 0,-5-3-394,0-1-1,0 1 1,0-1 0,1 0-1,-1 0 1,0 0 0,1 0-1,-1 0 1,7 0 0,5-1-3788,1 0-1848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51.1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207 176 5106,'0'0'5942,"-42"-3"-3627,27 3-2070,12 0-199,0-1-1,0 1 1,0-1-1,0 1 1,0 0-1,0 0 1,0 1 0,0-1-1,0 1 1,0-1-1,0 1 1,0 0-1,0 0 1,1 0 0,-1 0-1,0 1 1,1-1-1,-1 1 1,0 0-1,1-1 1,0 1 0,0 0-1,-1 1 1,1-1-1,0 0 1,1 0-1,-1 1 1,-2 4 0,-6 9 45,0 1 1,2 0 0,0 0 0,1 1 0,1 0 0,0 0 0,2 0 0,0 1 0,1-1 0,-2 34 0,5-28 68,0 0 32,0 0 1,6 36-1,-4-51-154,0 0 0,1-1-1,0 1 1,0-1 0,1 1-1,0-1 1,1 0 0,0 0 0,0-1-1,6 8 1,-2-3 8,1-1 0,0-1-1,1 1 1,0-2 0,0 1 0,1-1-1,1-1 1,-1 0 0,1-1 0,0-1-1,1 0 1,0 0 0,0-2-1,0 1 1,0-2 0,1 0 0,-1-1-1,1 0 1,0-1 0,27-2 0,-34 0-62,-1-2 1,1 1-1,0-1 1,-1-1-1,0 1 1,0-1 0,0-1-1,0 1 1,-1-1-1,1 0 1,-1 0-1,8-10 1,7-8-197,33-49 0,-42 54 164,-2-1 0,0-1-1,-2 0 1,0 0 0,-1 0-1,-1-1 1,-1 0-1,-1-1 1,0 1 0,-2-1-1,-1 1 1,0-1 0,-2 0-1,0 1 1,-5-23 0,3 25 1,-1 0 0,-1 1 0,-1 0 0,-1 0 0,0 0 0,-14-24 0,14 31 63,0-1 0,0 1 0,-1 0-1,-1 0 1,0 1 0,0 1 0,-1-1 0,0 1-1,0 1 1,-13-8 0,14 12 37,0 1 0,0 0 0,-1 0 0,1 1 0,-1 0 0,1 1 0,-1 0 0,0 0 0,0 1 0,-14 1 0,-1 0 10,21-1-71,0 1 1,0 0 0,-1 0 0,1 0 0,0 0 0,1 1 0,-1 0 0,0 0 0,0 0 0,1 0 0,-1 0 0,1 1 0,-1-1 0,1 1 0,0 0 0,0 0 0,1 0 0,-1 1 0,0-1 0,1 1 0,0-1 0,0 1 0,0 0 0,0 0 0,1 0 0,-2 5 0,-14 53-2127,12-6-4883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51.7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11 118 5282,'0'0'6275,"-10"-16"-1427,10 30-4400,-1-10-381,1 0 1,0 0-1,0 0 0,1 0 1,-1 0-1,1 1 0,2 6 1,-2-10-74,-1 1 1,1-1-1,0 0 1,0 0-1,0 1 1,1-1-1,-1 0 0,0 0 1,0 0-1,1 0 1,-1 0-1,0 0 1,1-1-1,-1 1 1,1 0-1,-1-1 1,1 1-1,-1-1 0,1 0 1,-1 1-1,1-1 1,0 0-1,-1 0 1,4 0-1,1 1-55,0-1 1,1 0-1,-1 0 0,0-1 0,0 1 1,1-1-1,-1-1 0,0 1 0,0-1 0,0 0 1,0 0-1,-1-1 0,7-3 0,-9 3-22,0 0 0,0 0 0,0 0 0,0 0 0,-1 0 0,1 0 0,-1-1 0,0 1-1,0-1 1,0 1 0,0-1 0,-1 0 0,0 0 0,1 0 0,-1 0 0,-1 0 0,1 0 0,-1 0 0,1 0-1,-2-8 1,2 9 101,-1 1 0,0-1 0,0 0-1,-1 1 1,1-1 0,0 1 0,-1-1-1,1 1 1,-1-1 0,0 1 0,0-1-1,0 1 1,0-1 0,0 1 0,-1 0-1,1 0 1,-1 0 0,0 0 0,1 0-1,-1 0 1,0 0 0,0 0 0,0 1-1,0-1 1,0 1 0,-1-1 0,1 1-1,-5-2 1,-2 1 223,-1 0 0,0 0 1,1 1-1,-1 0 0,0 1 0,-13 1 0,3-1-53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52.0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 11445,'0'0'6739,"22"-26"-14950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7:59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197 65 4322,'0'0'5829,"0"-4"-5367,0-38 1746,0 24 6,0 38-500,-27 450-524,12-282-841,8 119-154,-5 59 133,-3 320 197,17-438-513,-2-233 24,0 58-68,16 133 1,12 145 128,-17-155-29,14 165-14,-25 12-169,-3-158 155,-15 33-49,1-42-78,-18 531 100,31-444 43,-3 67-77,-7-161 26,-6 176-77,16-306 117,-12 75-1,7-75-87,-1 77 0,-3 155-130,0 2 236,4-123-17,-1 12 354,10-191-597,0-31-2151,0-32-3449,0 18-2877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0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83 270 5122,'0'0'7719,"-4"-13"-7370,-12-37 99,16 49-361,0 0 0,0 0 0,0 1 0,-1-1 0,1 0 0,0 0 0,0 1-1,-1-1 1,1 0 0,-1 1 0,1-1 0,-1 0 0,1 1 0,-1-1 0,1 0 0,-1 1 0,1-1-1,-1 1 1,0-1 0,1 1 0,-1 0 0,0-1 0,1 1 0,-1-1 0,0 1 0,0 0 0,0 0-1,-7 5 2291,-7 812-424,10-558-1726,5-258-288,0-5-638,-16-748-4874,13 531 5427,3 152 233,0 61-20,1 0 0,0 0 1,1 0-1,-1 0 0,1 1 0,1-1 1,-1 1-1,1-1 0,1 1 1,-1 0-1,1 0 0,1 0 0,-1 1 1,1 0-1,0 0 0,0 0 1,1 0-1,9-7 0,1 1-45,1 0 1,0 1-1,1 1 1,0 1-1,1 0 1,21-6-1,-36 13 14,0 1 0,0-1-1,1 1 1,-1 1 0,1-1 0,-1 0-1,1 1 1,-1 0 0,1 0 0,-1 1-1,1-1 1,-1 1 0,1 0 0,-1 0-1,0 0 1,1 0 0,4 3 0,-3 0-12,-1-1 1,1 1 0,-1 0 0,0 0 0,0 1 0,-1 0 0,1 0-1,-1 0 1,0 0 0,6 10 0,-2 0 31,-1 0 1,0 0-1,-1 1 1,-1 0-1,-1 0 1,0 0-1,-1 0 0,2 26 1,-4-17 121,-1 1 0,0-1-1,-7 36 1,4-48-93,0 1 0,-1 0 0,-1-1 0,0 0-1,-1 0 1,-1 0 0,-12 18 0,7-13-26,-1 0 0,0-2 0,-1 0 0,-1 0 0,0-1 1,-2-1-1,-17 12 0,24-19-81,0-1 1,0-1 0,-1 0-1,1-1 1,-1 0-1,0 0 1,0-1 0,-1 0-1,1-1 1,-1-1-1,1 0 1,-1 0 0,1-1-1,-20-2 1,30 1 0,-1 1 0,1 0 0,-1-1-1,1 1 1,-1-1 0,1 1 0,-1-1 0,1 0 0,-1 1 0,1-1 0,0 0 0,-1 0 0,1 0 0,0 0-1,0 0 1,0-1 0,0 1 0,0 0 0,0 0 0,0-1 0,0 1 0,0 0 0,1-1 0,-1 1-1,1-1 1,-1 1 0,0-4 0,0-1-48,0 1 0,1-1 1,0 0-1,0 0 0,0 0 0,2-7 0,-1 11 58,-1 1 0,1 0 0,0 0 0,0 0-1,1 0 1,-1 0 0,0 0 0,0 0 0,0 1 0,1-1-1,-1 0 1,0 1 0,1-1 0,-1 1 0,1-1-1,-1 1 1,0 0 0,1-1 0,-1 1 0,1 0-1,-1 0 1,1 0 0,-1 0 0,3 1 0,45 1 89,-45-2-42,3 2-11,1 0 0,-1 0 0,0 1 0,0 0 1,-1 0-1,1 1 0,0 0 0,-1 0 0,0 0 0,0 1 0,0 0 0,-1 0 0,0 1 1,0-1-1,0 1 0,6 10 0,9 13 131,-1 1 1,15 35-1,-8-2 138,-22-50-214,0 0-1,1 0 0,1-1 1,0 1-1,1-1 1,0-1-1,0 0 0,15 17 1,-22-28-109,1 1 0,-1-1 0,0 0 0,0 1 0,1-1 0,-1 0 0,0 1 0,1-1 0,-1 0 0,1 1 0,-1-1 0,0 0 0,1 0 0,-1 0 0,1 1 0,-1-1 0,0 0 0,1 0 1,-1 0-1,1 0 0,-1 0 0,1 0 0,-1 0 0,1 0 0,-1 0 0,1 0 0,-1 0 0,0 0 0,1 0 0,-1 0 0,1 0 0,0-1 0,5-13-2509,-5 11 2043,8-21-4720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1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1 395 10101,'0'0'3785,"18"-15"-3379,-7 7-335,30-23 248,67-67 1,-102 92-348,-1 1 0,1-1 0,-2-1 0,1 1 0,0-1 0,-1 1 0,0-1 0,-1 0 0,0-1 0,0 1 0,0 0 0,-1-1 0,0 0 0,-1 1 0,1-1 0,-2 0 0,1 0 0,-1 0 0,0 0 0,0 0 0,-1 0 1,-2-8-1,1 11 13,0 1 0,0 0 0,-1 0 0,1 0 0,-1 0 0,0 0 0,0 1 0,0-1 0,-1 1 0,1 0 1,-1 0-1,0 0 0,0 0 0,0 1 0,0 0 0,0-1 0,0 1 0,-1 1 0,1-1 0,-1 1 0,1 0 1,-1 0-1,1 0 0,-1 0 0,0 1 0,0 0 0,1 0 0,-1 0 0,0 1 0,1-1 0,-1 1 0,0 0 1,-4 2-1,6 0 64,-1-1 1,1 1 0,0 0 0,-1 1-1,2-1 1,-1 0 0,0 1 0,1 0-1,-1-1 1,1 1 0,0 0 0,0 0-1,1 0 1,-1 1 0,1-1 0,0 0-1,-1 9 1,-8 78 487,8-65-253,1 0 1,2-1-1,0 1 0,2-1 0,7 32 0,-8-48-230,1 0-1,0-1 0,1 1 1,0-1-1,0 0 0,1 0 1,0 0-1,0-1 0,1 0 1,0 0-1,0 0 0,0 0 1,1-1-1,0 0 1,0-1-1,1 0 0,0 0 1,8 4-1,-9-6-87,-1 0 0,0 0-1,1-1 1,-1 0 0,1 0 0,0 0 0,0-1-1,0 0 1,0-1 0,0 1 0,0-1 0,0-1 0,0 1-1,-1-1 1,1 0 0,0-1 0,0 0 0,-1 0-1,1 0 1,11-7 0,-12 6-219,0-1 0,-1 0 0,1-1 0,-1 1 0,0-1 0,0 0 0,-1 0 0,0-1 0,1 0 0,-2 1-1,1-1 1,-1 0 0,4-8 0,10-35-5245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49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1 5939,'0'3'10471,"5"24"-9836,4 7-281,1-1 0,27 58 0,-32-81-341,0 0 0,0-1 1,1 0-1,0 0 0,1 0 0,0 0 0,0-1 0,1-1 0,0 1 1,1-1-1,-1 0 0,1-1 0,13 7 0,-21-13-40,0 1-1,0 0 1,0-1 0,1 1 0,-1 0-1,0 0 1,0 0 0,0 0 0,-1 0-1,1 0 1,0 0 0,0 0-1,0 0 1,-1 1 0,1-1 0,-1 0-1,1 0 1,-1 1 0,1-1 0,-1 0-1,0 0 1,0 1 0,1-1-1,-1 0 1,0 1 0,0-1 0,0 1-1,-1-1 1,1 0 0,0 1 0,0-1-1,-1 0 1,1 0 0,-1 2-1,-26 52 405,20-42-402,-43 72 408,24-45-178,3 1 0,1 2 0,-25 67 0,42-63-552,24-57-2966,-3-16-1524,-3-8-4004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1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6035,'0'0'10683,"4"12"-10391,19 35 838,-2 2-1,21 74 1,-27-75-628,1 0 1,46 88-1,-60-133-502,-2-1-1,1 0 0,0 0-1,0 1 1,1-1 0,-1 0 0,0 0 0,1 0-1,-1 0 1,1-1 0,-1 1 0,1 0-1,0-1 1,0 1 0,0-1 0,0 1 0,0-1-1,0 0 1,0 0 0,0 0 0,1 0-1,-1 0 1,0-1 0,3 1 0,-4-1-1,-1 0 1,0 0 0,1-1 0,-1 1-1,1 0 1,-1 0 0,0-1-1,1 1 1,-1 0 0,0-1 0,0 1-1,1 0 1,-1-1 0,0 1-1,0 0 1,1-1 0,-1 1 0,0-1-1,0 1 1,0 0 0,0-1 0,0 1-1,1-1 1,-1 1 0,0-1-1,0 1 1,0-1 0,-1 0 0,3-4-61,24-109-554,-12 43 201,4 1-1,2 1 0,32-71 1,-19 80 585,-30 57-1352,-11 3-4663,-7 0 2966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2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7171,'0'0'3709,"0"8"-2223,14 355 3311,-10-329-5655,-3-51-5042,-3-16-631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2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6931,'0'0'9140,"32"-18"-15046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2.9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1 317 6627,'0'0'4426,"4"-2"-4143,9-4 114,0-1 1,-1 0 0,0-1-1,0 0 1,0-1-1,19-20 1,-24 23-401,0-1 1,-1 0-1,0-1 0,0 0 0,-1 0 1,0 0-1,0 0 0,-1-1 1,0 0-1,0 0 0,4-16 0,-7 20-53,-1 0 0,1 0 0,-1 0 0,1-1 0,-2 1 0,1 0 0,0 0 0,-1 0-1,0 0 1,0 0 0,-1 0 0,1 0 0,-1 0 0,0 0 0,0 1 0,-6-9 0,5 9 66,-1 1 1,1 0 0,-1 0 0,0 0-1,1 1 1,-1-1 0,-1 1 0,1 0-1,0 0 1,0 0 0,-1 1 0,1 0-1,-1 0 1,1 0 0,-1 0-1,1 0 1,-1 1 0,0 0 0,-4 0-1,6 1 16,1-1 0,-1 0-1,1 1 1,-1 0 0,1 0-1,0-1 1,-1 2 0,1-1-1,0 0 1,0 0 0,-1 1-1,1-1 1,0 1 0,0-1-1,0 1 1,1 0 0,-1 0-1,0 0 1,1 0-1,-1 0 1,1 0 0,0 1-1,0-1 1,0 0 0,0 1-1,0-1 1,0 0 0,0 1-1,1-1 1,0 1 0,-1 2-1,-2 14 159,1 0 0,0 0 0,2 23 0,0-28 47,0-7-222,0 12 291,1 1-1,0 0 1,5 22 0,-4-34-220,0-1 1,0 0 0,1 0 0,0-1-1,0 1 1,1 0 0,-1-1-1,2 0 1,-1 0 0,1 0 0,-1-1-1,7 6 1,-2-3-152,0 0-1,0-1 1,0 0-1,1 0 1,0-1-1,0 0 1,1-1-1,-1 0 1,1-1 0,0 0-1,1-1 1,-1 0-1,1-1 1,-1 0-1,1 0 1,-1-2-1,18 0 1,-26 0-245,0-1-1,0 1 1,0-1-1,0 0 1,0 0-1,0-1 1,0 1-1,-1 0 1,1-1 0,0 0-1,-1 1 1,1-1-1,-1 0 1,0 0-1,1-1 1,-1 1-1,0 0 1,0-1-1,-1 1 1,1-1 0,0 0-1,-1 0 1,0 1-1,1-1 1,0-4-1,6-21-3095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3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0 243 7828,'0'0'4247,"2"4"-747,35 157-441,-30-118-2496,3 0 0,1 0 0,2-1 1,36 80-1,-48-120-573,0 1 0,0-1 1,0 0-1,0 0 0,1 0 0,-1 1 1,0-1-1,1-1 0,0 1 0,-1 0 1,1 0-1,0-1 0,0 1 0,0-1 1,0 1-1,0-1 0,1 0 0,-1 0 1,0 0-1,0 0 0,1 0 0,-1 0 1,1-1-1,-1 1 0,4-1 0,-5 0-2,0-1 0,0 0-1,0 0 1,0 1 0,1-1-1,-1 0 1,0 0 0,-1 0-1,1 0 1,0-1 0,0 1-1,0 0 1,-1 0 0,1 0-1,0-1 1,-1 1 0,1 0-1,-1-1 1,0 1 0,1 0-1,-1-1 1,0 1 0,0-3-1,1 0-40,4-25-156,-1 1 0,-1-1 1,-2 0-1,-3-40 0,0 45-76,1 0-1,2-1 0,0 1 0,1-1 0,2 1 1,11-42-1,-13 60 281,1 0 1,0 0-1,0 0 1,1 1-1,0-1 0,4-5 1,-7 10 42,0 0 1,0 0-1,-1 0 1,1 0-1,0 0 0,0 0 1,0 1-1,0-1 1,0 0-1,0 0 0,0 1 1,0-1-1,0 1 1,0-1-1,1 1 0,-1-1 1,0 1-1,0 0 1,0 0-1,1-1 0,-1 1 1,0 0-1,0 0 1,0 0-1,1 0 0,-1 1 1,0-1-1,0 0 1,1 0-1,-1 1 0,0-1 1,0 1-1,0-1 1,0 1-1,0-1 0,0 1 1,0 0-1,0-1 1,0 1-1,0 0 0,0 0 1,1 1-1,3 5 43,0-1 1,-1 2-1,0-1 0,0 0 0,0 1 0,-1 0 0,4 14 1,13 67 400,-16-65-397,7 39 360,-8-40-369,1 1 0,1-1 0,1 0-1,0 0 1,2 0 0,17 33 0,-24-54-98,0 0 0,1 1 0,0-1 0,-1 0 0,1 0 0,0 0 0,0 0 0,0-1 0,0 1 1,0 0-1,0-1 0,0 1 0,3 0 0,-3-1-19,-1-1-1,0 0 1,1 1 0,-1-1 0,0 0 0,1 0 0,-1 0-1,1 0 1,-1 0 0,0 0 0,1-1 0,-1 1 0,0 0 0,1-1-1,-1 1 1,0-1 0,0 1 0,3-2 0,0-1-40,0 0 1,-1-1-1,1 1 0,0-1 1,-1 0-1,0 0 0,0 0 1,0-1-1,-1 1 1,1 0-1,1-7 0,23-50-313,-3-2-1,-3 0 1,-3-2 0,-2 0-1,9-90 1,-24 146 584,0-1 1,-1 1-1,0 0 1,-1-1 0,0 1-1,0 0 1,-1 0-1,0 0 1,-7-17-1,3 14-1362,0 0 0,-1 0 0,-15-17 0,-2-2-2384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6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5074,'0'0'7916,"45"0"-4040,344-25-1965,-280 17-1882,142 7 1,-108 3-25,144-4-18,295 5-22,-452 5-13,63 1-24,333 13-558,-482-19 584,53-3 0,-65-2 37,1 2 0,-1 1 0,57 9 0,-87-10-272,0 1 1,0-1-1,0 0 1,0 0 0,0 0-1,0 0 1,0 0-1,0 0 1,1-1-1,-1 1 1,0-1-1,-1 0 1,1 1-1,0-1 1,0 0-1,0 0 1,0 0 0,-1 0-1,1 0 1,0-1-1,-1 1 1,1 0-1,2-4 1,29-27-6982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6.4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99 5939,'0'0'8516,"26"-95"-7412,-20 92-1056,-3 3 80,4 11-9044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06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1889,'0'0'15271,"-9"0"-14855,12 0-1296,0 0 79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0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5747,'0'0'5311,"0"-20"1709,0 19-7004,0 466 1067,14-669-2645,-9 167 1113,1-1 0,2 2-1,24-67 1,-28 93 361,1 0 0,0 1 0,0-1 1,1 1-1,1 0 0,-1 0 0,1 0 0,10-8 1,-12 12 102,0 1-1,1 1 1,-1-1 0,1 1 0,-1 0 0,1 0 0,0 0 0,0 1 0,0 0-1,1 0 1,-1 1 0,0-1 0,1 1 0,-1 1 0,8-1 0,-6 1 31,0 0 0,-1 0 0,1 1 0,0 0 0,-1 0 0,1 1 0,-1 0 0,0 0 0,1 1 0,-1-1 0,0 2 0,0-1 0,-1 1 0,1 0 0,-1 0 0,0 1 0,0 0 0,0 0 0,0 1 0,-1-1 0,0 1 0,-1 0 0,6 8 0,-1 0 27,0 0 0,-1 1-1,0 0 1,-1 1 0,-1-1-1,0 1 1,-2 1 0,1-1 0,2 29-1,-2 10 398,-4 91 0,-2-69-376,-1-76-493,1-1 1,-1 0-1,1 0 1,0 0-1,-1 0 0,1 0 1,0 0-1,-1 0 1,1 0-1,0-1 1,-1 1-1,1-1 0,0 1 1,-2-1-1,-1-16-5046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6003,'0'0'5178,"0"0"-5132,-1 0-1,0 1 0,1-1 1,-1 0-1,1 1 1,-1-1-1,1 1 1,-1-1-1,1 1 1,-1-1-1,1 1 0,-1-1 1,1 1-1,0-1 1,-1 1-1,1-1 1,0 1-1,-1 0 1,1-1-1,0 1 0,0 0 1,0-1-1,0 1 1,0 0-1,-1-1 1,1 1-1,0 0 1,0-1-1,1 2 0,-1 19 427,11 290 3365,-6-256-3529,-5 60 0,0-56-1551,11-81-1541,-5 13 2046,17-30-3013,11-6-2737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0.2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2049,'0'0'10693,"5"0"-10440,1 1-102,-1 0-1,1 0 1,-1 1-1,1 0 0,-1 0 1,0 1-1,0 0 1,0-1-1,0 2 1,-1-1-1,1 0 1,-1 1-1,0 0 0,0 0 1,6 8-1,15 17 395,23 38 0,-28-39-355,160 258 1524,-56-81-741,-34-90-644,-62-82-255,-24-25-347,-10-8-750,-11-12-728,-8-36-3057,12 14 1023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1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7491,'0'0'2530,"4"12"-1909,7 23 179,-2 1 0,-1 0-1,5 57 1,-9 173 2618,-5-165-3357,1-99-328,0-5-1224,0-117-5446,0 72 4667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1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8052,'0'0'4034,"164"-6"-4243,-142 6-879,-3 6-2994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12 3794,'0'0'4340,"-10"-1"-4057,-219-10 3879,225 12-4152,-1-1-1,1 1 0,-1 0 1,1 0-1,-1 0 1,1 1-1,-1-1 1,1 1-1,0 0 1,0 0-1,0 1 0,0-1 1,0 1-1,1 0 1,-1 0-1,1 0 1,0 0-1,-6 8 1,5-6 50,0 1 1,1 0 0,-1-1-1,1 1 1,1 1 0,-1-1-1,1 0 1,0 1 0,0-1-1,1 1 1,0-1 0,-1 13 0,2-14-45,0 1 1,0 0 0,1-1 0,0 1 0,0-1 0,0 1 0,0-1 0,1 1 0,0-1-1,5 10 1,-1-7-2,0-1 0,0 0-1,0 0 1,1-1-1,0 0 1,8 6 0,48 33 120,27 21-254,-83-60 78,0 1 1,0-1 0,-1 2-1,0-1 1,0 1 0,0 0-1,-1 0 1,7 16 0,-11-21 40,1-1 1,-1 1-1,0 0 1,-1-1-1,1 1 1,0 0-1,-1 0 1,0 0-1,0 0 0,1 0 1,-2 0-1,1 0 1,0 0-1,-1-1 1,1 1-1,-1 0 1,0 0-1,0 0 1,0-1-1,0 1 1,0 0-1,-1-1 1,1 1-1,-1-1 0,0 0 1,1 1-1,-1-1 1,0 0-1,0 0 1,-1 0-1,1 0 1,0-1-1,-1 1 1,1 0-1,-1-1 1,1 0-1,-1 0 1,-5 2-1,-10 3 46,0-1-1,-1 0 1,1-1-1,-34 2 1,36-5-148,-75 8-104,100-23-3310,24-12-2793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2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9780,'0'0'5203,"61"-102"-5091,-54 100 352,-4 2-464,0 0-1409,1 0 497,5 11-3394,4 4-352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2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8324,'0'0'5026,"38"-23"-5026,-35 14-1841,-3-2-656,0 2 128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3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79 5795,'0'0'2187,"-5"-13"-1698,-17-37 522,8 34 972,6 24 283,3 22-1297,1 452 2199,5-302-2369,-1-142-600,2 0 0,2 0-1,1 0 1,2 0 0,16 51 0,-20-82-183,-2-6-155,-1-100-9636,0 56 5031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3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9108,'0'0'2383,"29"0"-991,201-3-189,-89-5-784,342-10 1153,-482 18-1399,-23-7-6293,9-8 3428,0 0-3193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4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4322,'0'0'7451,"0"3"-7032,11 534 5310,-3-284-4660,-8-243-1058,0 40 151,2 1-1,2-1 0,2 0 0,3-1 1,14 50-1,-23-98-168,0 1 0,1-1 0,-1 0 1,0 0-1,0 0 0,1 0 0,-1 0 0,0 0 0,1 0 0,-1 0 0,1 0 0,-1 0 0,1 0 0,0 0 1,-1 0-1,1-1 0,0 1 0,0 0 0,0 0 0,0-1 0,-1 1 0,1 0 0,0-1 0,0 1 0,0-1 1,0 1-1,0-1 0,0 0 0,1 1 0,-1-1 0,0 0 0,0 0 0,2 0 0,0-17-1681,1-50-544,-1 4-3311,0 11 218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0 6947,'0'0'3906,"-29"5"-1958,18 2-1773,-1 2 0,2-1 0,-1 1 0,1 1 1,1 0-1,0 0 0,0 1 0,1 0 0,0 0 1,1 1-1,1 0 0,-1 0 0,-5 19 1,-2 9 77,2 1 0,1 0 0,-5 45 0,5-12 604,4 0 0,3 1 0,8 122 0,-2-182-826,1 1-1,0 0 0,1-1 1,1 0-1,0 0 1,1 0-1,1-1 0,0 0 1,11 16-1,-14-24-38,0 0 0,1 1-1,0-1 1,0-1 0,0 1 0,1-1-1,0 0 1,0 0 0,0-1 0,1 1-1,-1-1 1,1-1 0,0 1 0,0-1-1,0-1 1,1 1 0,-1-1 0,1 0 0,-1-1-1,13 1 1,-18-2-109,0 0-1,0 0 1,0 0 0,0-1-1,0 1 1,1-1 0,-1 1 0,0-1-1,0 0 1,-1 0 0,1 0-1,0 0 1,0 0 0,0 0-1,0-1 1,-1 1 0,1 0-1,-1-1 1,1 1 0,-1-1-1,3-3 1,16-45-2533,-16 38 1884,10-33-5010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5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403 353 9973,'2'-28'773,"24"-204"-1058,-22 150 1434,-4 71 1205,0 55-1482,19 226 1020,-1-40-1065,-17 86-80,-1-311-725,0 0 0,-1 0 1,1 0-1,-1 0 0,0 0 0,-1 0 1,1 0-1,-1 0 0,0-1 0,0 1 1,0 0-1,-1-1 0,1 0 0,-1 0 1,0 0-1,-1 0 0,1 0 0,-1 0 1,1-1-1,-1 1 0,0-1 0,-1 0 1,1-1-1,0 1 0,-1-1 1,1 0-1,-1 0 0,-8 2 0,-8 2-159,-1-2 0,0-1 0,0 0 0,0-2-1,-26-1 1,39 0 11,-1-1-100,0 1 0,0-2 1,0 1-1,1-1 1,-1-1-1,0 0 1,1 0-1,0-1 1,0 0-1,0-1 0,0 0 1,1 0-1,-1-1 1,1 0-1,1 0 1,-1-1-1,1 0 1,0 0-1,1-1 0,0 0 1,-9-15-1,-9-20-2804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0.8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633 0 6019,'0'0'7360,"-14"2"-6447,7 2-791,0-1 0,1 1 0,-1 0 0,1 0 1,-1 1-1,1 0 0,1 0 0,-1 0 0,-5 9 0,-46 62 492,34-43-411,-318 450 483,326-461-579,-52 76 558,59-86-583,1 1-1,1-1 1,0 2 0,1-1-1,-7 26 1,9-7 306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5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11301,'0'0'6611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6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37 203 4194,'0'0'3369,"-3"-13"-1694,0 6 3310,2 7-4286,-5 18-590,-3 26 563,3-1 0,1 2 1,3-1-1,1 0 0,6 46 1,-5-85-649,0-1 0,1 1 0,0-1 0,0 1 0,0-1 0,1 0 0,-1 0 0,1 1 0,0-1 0,0 0 0,0 0 0,1-1 0,0 1 0,-1-1 0,1 1 0,0-1 0,1 0 0,-1 0 0,1 0 0,-1 0 0,1-1 0,0 1 0,0-1 1,0 0-1,0 0 0,0-1 0,0 1 0,1-1 0,-1 0 0,0 0 0,1 0 0,-1-1 0,9 1 0,-4-1-93,0 0 0,0 0 0,0-1-1,0 0 1,0-1 0,-1 0 0,1 0 0,-1 0 0,1-1 0,-1-1 0,0 0 0,0 0 0,0 0 0,-1-1-1,1 0 1,9-9 0,-7 3-113,-1 0 0,0 0 1,-1-1-1,0 0 0,-1 0 0,0-1 0,-1 1 0,0-2 0,-1 1 0,6-25 0,-5 3 34,-2 0 0,-1 0 0,-1-42 0,-2 75 919,0 4-93,0 3-606,-1 25 339,2 0 1,0-1-1,3 1 1,11 48 0,-14-72-397,1 0 1,-1 0-1,2 0 1,-1 0 0,0-1-1,1 1 1,0-1 0,1 0-1,-1 0 1,1 0-1,0 0 1,0-1 0,0 1-1,1-1 1,0 0 0,0 0-1,0-1 1,0 1-1,0-1 1,1 0 0,-1-1-1,1 0 1,0 1-1,0-2 1,0 1 0,0-1-1,0 0 1,0 0 0,12 0-1,-14-1-48,1 0 0,-1-1 0,1 1 1,-1-1-1,1 0 0,-1-1 0,0 1 0,1-1 0,-1 1 0,0-1 0,0-1 0,0 1 0,0 0 1,-1-1-1,1 0 0,4-5 0,-2 2-134,0-1 0,-1-1 0,1 1 1,-2-1-1,1 0 0,-1 0 0,6-16 0,-3 2-131,-1-1 0,0 0-1,-2 0 1,-1-1-1,0-37 1,-3 28 1271,-6-50 0,-12 17-1501,-3 27-3574,7 24 183,-4 3-48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6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7700,'0'0'3639,"30"35"-2740,96 118 395,-114-138-1070,-1 1-1,-1 1 1,0-1 0,-1 1 0,-1 1 0,-1 0 0,0 0 0,6 29 0,-7-25-76,5 21 353,-2 1 0,-2 1 0,-2-1 0,-1 68 0,-5-78-394,-2-1 1,-1 1 0,-1-1-1,-2 0 1,-1 0-1,-19 48 1,-53 85-121,67-142-154,-1-2 0,-1 1 0,-1-2 0,-33 34-1,46-53 4,0 1 0,0-1 0,0 1 1,-1-1-1,1 0 0,-1 0 0,0-1 0,-4 3 0,7-4 72,0 0 1,0 1 0,1-1-1,-1 0 1,0 0 0,0 0-1,0 0 1,1 0 0,-1 0-1,0 0 1,0 0 0,0 0-1,0 0 1,1 0-1,-1 0 1,0-1 0,0 1-1,1 0 1,-1-1 0,0 1-1,0 0 1,1-1 0,-1 1-1,0-1 1,1 1 0,-1-1-1,1 1 1,-1-1-1,1 0 1,-1 1 0,1-1-1,-1 0 1,1 1 0,-1-1-1,1 0 1,0 1 0,-1-1-1,1 0 1,0 0 0,0 0-1,0 1 1,0-1-1,-1 0 1,1-1 0,-1-29-2647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8020,'0'0'7971,"6"0"-7522,101 3 734,-20 0-1990,-30-3-4761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7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3762,'0'0'9108,"171"-8"-7988,-136 8-1040,-6 0 353,-3 0-369,-10 0 192,0 0-256,-3 5 32,-7-2-432,0-3-1,-2 0-1151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19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50 3586,'-5'-7'14864,"3"1"-17053,-1-10-650,0-4-3444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22.4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346 185 4610,'0'0'6993,"6"-38"-2783,-6 33-4205,0 0 1,-1 1 0,0-1-1,1 1 1,-2-1-1,1 1 1,-1 0 0,1-1-1,-1 1 1,0 0 0,-1 0-1,1 0 1,-1 0 0,1 1-1,-1-1 1,0 0 0,-1 1-1,1 0 1,-1 0-1,1 0 1,-1 1 0,0-1-1,0 1 1,0-1 0,-5-1-1,0 0 11,-1 0 0,1 0 0,-1 1 0,0 0-1,0 1 1,0 0 0,0 0 0,0 1 0,0 0-1,0 1 1,-1 1 0,-14 1 0,21-1 11,0 1 0,1-1 0,-1 1 1,1-1-1,-1 1 0,1 0 0,0 1 0,0-1 1,0 0-1,0 1 0,0 0 0,0 0 0,1 0 1,-1 0-1,1 0 0,-3 6 0,-32 61 378,32-59-304,-5 15 155,2 0-1,1 0 1,1 0-1,1 1 1,2 0-1,0 0 1,2 0-1,2 30 1,-1-55-246,0 1 1,0 0-1,0-1 0,0 1 1,0-1-1,1 1 1,-1-1-1,1 1 0,-1-1 1,1 1-1,0-1 1,0 0-1,0 1 0,1-1 1,-1 0-1,0 0 1,1 0-1,0 0 0,-1 0 1,1 0-1,0 0 1,0-1-1,0 1 0,0-1 1,0 1-1,0-1 1,1 0-1,2 2 0,4-1-28,1 0 0,-1 0-1,1-1 1,-1 0 0,1 0-1,11-2 1,-14 1-8,-2 0 7,0 0 0,0-1 0,0 0 0,0 0 1,0 0-1,0-1 0,-1 0 0,1 0 0,0 0 1,-1 0-1,0-1 0,1 1 0,3-5 0,1 0-116,0-1 0,-1-1-1,0 1 1,0-1-1,8-14 1,1-5-394,-2 0 0,-1-1 1,14-38-1,-25 54 523,0 0-1,0-1 1,-2 1 0,1-1 0,-2 0-1,0 1 1,-2-19 0,1 19 35,0 1-1,1-1 1,0 0-1,1 0 1,1 0-1,0 0 1,4-14 0,-5 27-15,-1-1 0,0 1 0,0 0 0,0-1 0,1 1 0,-1 0 1,0-1-1,0 1 0,1 0 0,-1 0 0,0-1 0,1 1 0,-1 0 1,0 0-1,1 0 0,-1 0 0,0-1 0,1 1 0,-1 0 0,0 0 0,1 0 1,-1 0-1,1 0 0,-1 0 0,0 0 0,1 0 0,-1 0 0,1 0 1,-1 0-1,0 0 0,1 0 0,-1 0 0,0 0 0,1 1 0,-1-1 1,0 0-1,1 0 0,-1 0 0,0 1 0,1-1 0,-1 0 0,0 0 1,1 1-1,-1-1 0,15 15-2,-9 0 59,0 1-1,-1 0 1,-1 0 0,0 1-1,-1-1 1,-1 1 0,-1-1-1,0 1 1,-2 17 0,2 10 78,0 40 569,-1-49-401,0 1 1,3 0-1,13 69 1,-9-90-412,-3-26-1032,-3-28-1777,-1 37 2749,4-57-5390,2 29-1638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22.9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3 5426,'0'0'5760,"-14"0"-2900,137-3-388,133 6-1334,-241-1-531,-11-2-1601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23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4770,'0'0'6099,"3"30"-3079,8 129-92,-5-55-1940,4-1-1,31 138 1,-41-219-1778,-11-25-3071,-16-29-1199,14 1 546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24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374 9 5843,'0'-9'12149,"20"401"-9727,1 2-1392,-21-392-1028,0 1-1,0-1 0,0 0 0,-1 0 0,1 0 0,-1 0 0,0 0 0,1 0 1,-1 0-1,0 0 0,0 0 0,0 0 0,0-1 0,-1 1 0,1 0 0,0-1 0,-1 1 1,1-1-1,-3 2 0,0 1-4,-1-1 0,0-1 0,1 1 0,-1-1 0,0 0 0,0 0 0,-8 2 0,-7 0-11,0-1-1,0 0 1,-22-1 0,6 0-76,-62-2-674,91 0 687,0-1 0,0 0-1,0 0 1,1-1-1,-1 0 1,1 0 0,-1-1-1,1 0 1,0 0-1,0 0 1,-9-7 0,13 8-70,0-1 1,-1 1-1,1-1 1,0 0 0,0 1-1,1-1 1,-1 0 0,1 0-1,-1 0 1,1 0-1,0-1 1,0 1 0,0 0-1,0-6 1,-2-52-2501,4 42 799,-1-34-4406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8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10757,'0'0'3425,"115"-122"-9571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1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289 14 4946,'0'0'5219,"-32"-2"-2760,24-1-2418,-1 1-1,0 0 1,1 0-1,-1 1 1,-14 0-1,20 1-34,0 0 1,0 0-1,1 1 0,-1-1 0,0 1 1,0 0-1,1 0 0,-1 0 0,1 0 0,-1 0 1,1 0-1,-1 1 0,1-1 0,0 1 1,-1 0-1,1-1 0,0 1 0,0 0 1,0 1-1,-2 2 0,-1 3 90,1 0-1,0 0 1,0 1-1,0-1 1,1 1-1,0 0 1,1 0 0,-2 12-1,0 77 970,4-86-1032,0-10-23,0 0 0,0 0-1,1 0 1,-1 0 0,1 0-1,-1 0 1,1 0 0,0 0-1,-1 0 1,1-1 0,0 1-1,1 0 1,-1-1 0,0 1-1,0 0 1,1-1 0,-1 1-1,0-1 1,1 0 0,0 0-1,-1 1 1,1-1 0,0 0-1,0 0 1,-1 0 0,1-1 0,0 1-1,0 0 1,3 0 0,8 2-103,1 0 0,-1-1 0,23 0 0,14 4 526,-46-5-420,1 1 0,-1-1 0,0 1 0,0 0 0,1 0 0,-1 1 0,0-1 0,-1 1 0,1 0 0,0 0 0,-1 0 0,0 0 0,0 0 0,0 1 0,0 0 0,0-1 0,-1 1 0,1 0 0,2 6 0,-2 1 160,0 0-1,-1-1 1,0 1-1,0 0 1,-1 0-1,-1 21 1,0-30-156,-1 1 1,0-1 0,0 0 0,0 0-1,0 0 1,0 0 0,0 0 0,0-1-1,-1 1 1,1 0 0,-1 0 0,1-1 0,-1 1-1,0-1 1,0 0 0,0 1 0,0-1-1,0 0 1,0 0 0,0 0 0,0 0-1,0 0 1,0-1 0,0 1 0,-4 0-1,-66 14 203,65-14-178,-35 3-21,-77-2 1,69-2-1122,49 0 945,1 0-1,-1 0 1,0 0-1,1 0 1,-1-1-1,1 1 1,-1 0 0,0 0-1,1 0 1,-1-1-1,0 1 1,1 0-1,-1-1 1,1 1-1,-1 0 1,1-1-1,-1 1 1,1-1 0,-1 1-1,1-1 1,0 1-1,-1-1 1,1 1-1,0-1 1,-1 0-1,1 1 1,0-1-1,-1 0 1,1 0 0,-1-1-472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24.4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44 10517,'0'0'9156,"26"-38"-9236,-16 32-128,6 6-1377,-6 0-864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24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10453,'0'0'4114,"0"3"-5043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25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7059,'0'0'7302,"0"11"-5786,2 7-1255,0-1 1,1 1-1,1-1 0,7 22 1,6 29 114,-2 24 110,4 144 0,-19 97 370,-2-150-392,2-16-3,3-538-7040,-3 364 6597,0 0 0,1 0 0,-1-1 0,1 2-1,1-1 1,0 0 0,0 0 0,0 0 0,0 1-1,1-1 1,0 1 0,1 0 0,-1 0 0,1 0-1,1 0 1,-1 1 0,1-1 0,0 1 0,0 0-1,0 1 1,1-1 0,-1 1 0,1 0 0,0 1 0,0-1-1,1 1 1,-1 0 0,1 1 0,-1 0 0,1 0-1,0 0 1,0 1 0,0-1 0,0 2 0,0-1-1,10 1 1,-3 0 68,0 0 0,0 1 0,-1 1-1,16 3 1,-22-3-52,-1 0-1,0 1 1,1 0-1,-1 0 1,0 0-1,-1 1 1,1 0-1,-1 0 1,1 0-1,6 9 1,-2-2 108,0 0 0,-1 1 0,-1 1 0,0-1 0,0 2 0,-1-1 0,-1 1 0,0 0 1,-1 0-1,-1 0 0,0 1 0,-1 0 0,0-1 0,-1 1 0,-1 0 0,0 0 0,-1 0 0,-1 1 0,-5 28 0,3-37-76,1 1 0,-1 0-1,-1 0 1,0-1-1,0 0 1,0 0 0,-1 0-1,0 0 1,0-1 0,0 0-1,-1 0 1,0 0-1,0-1 1,-1 0 0,0 0-1,0 0 1,0-1 0,-13 6-1,-4 1-37,0-1-1,-1 0 1,0-2-1,-41 8 1,42-12-363,-89 15 757,38-19-4930,65-2 1854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30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 7523,'-2'-1'11670,"1"7"-13530,1 9-2059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8:38.4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 4738,'0'0'5165,"1"-19"1819,0 18-6647,54 0-178,-36-1-140,1 1-1,0 1 0,-1 1 1,1 1-1,-1 0 1,29 9-1,-19-3-9,0-1 0,1-2 0,0 0 0,39 0 1,59 8-77,-78-5 64,1-4 1,64-1-1,60 6-408,-138-4 455,45 4 75,40-4 182,-169 15-6971,24-11 2079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0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4578,'0'0'8028,"-16"15"-4419,16-8-3515,1 1-1,0-1 0,1 0 0,0 0 0,0 0 0,0 0 0,1 0 0,0 0 0,5 7 0,41 61 114,-23-38-37,77 149 203,-99-179-358,-1 0 1,0 0-1,0 1 0,3 14 1,10 25-13,-6-28 23,0 0-1,-1 1 1,-1-1 0,7 32-1,3 69 194,-12-73 65,21 86 0,-12-68 215,-13-35-3137,-4-34 333,-6-9-2330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0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10 212 3666,'0'0'7475,"-9"-2"-221,16 6-7123,0 1 0,0 0 0,-1 0 0,1 0 0,10 13 0,-1-3-4,5 4 31,1-1 0,27 17 0,-47-34-171,-1 0 0,0 0 0,1-1 0,-1 1-1,1 0 1,-1-1 0,1 0 0,0 1 0,-1-1-1,1 0 1,-1 0 0,1 1 0,-1-1 0,1-1 0,0 1-1,-1 0 1,1 0 0,-1-1 0,1 1 0,0 0-1,-1-1 1,1 0 0,-1 1 0,0-1 0,1 0-1,-1 0 1,0 0 0,1 0 0,-1 0 0,0 0-1,0 0 1,1-1 0,4-5 8,-1 1 1,0-1-1,-1 0 0,7-14 0,-4 7 3,28-59-449,-28 56 351,0-1-1,2 2 0,20-32 0,-25 43 166,1 1 0,-1 0 0,1 0-1,0 1 1,0-1 0,8-3 0,26-21-1184,-38 27 615,1-1-1,-1 0 1,0 0-1,1 0 1,-1 0 0,0 0-1,0 0 1,-1 0 0,1 0-1,0 0 1,0-4-1,0-5-5513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94 147 7732,'0'0'7238,"-5"-7"-6777,5 7-416,0 0-1,0 0 0,0 0 1,0 0-1,0 1 0,0-1 1,0 0-1,0 0 0,0 0 0,0 0 1,0 0-1,-1 0 0,1 0 1,0 0-1,0 1 0,0-1 1,0 0-1,0 0 0,0 0 1,0 0-1,0 0 0,0 0 1,-1 0-1,1 0 0,0 0 1,0 0-1,0 0 0,0 0 0,0 0 1,0 0-1,0 0 0,-1 0 1,1 0-1,0 0 0,0 0 1,0 0-1,0 0 0,0 0 1,0 0-1,-1 0 0,1 0 1,0 0-1,0 0 0,0 0 0,0 0 1,0 0-1,0 0 0,0 0 1,0 0-1,-1 0 0,1 0 1,0 0-1,0 0 0,0 0 1,0-1-1,0 1 0,0 0 1,0 0-1,0 0 0,0 0 1,0 0-1,0 0 0,0 0 0,0-1 1,-1 1-1,1 0 0,-13 329 696,8-110-26,-2-84 151,7-135-887,-1 0-48,1 0-1,-1 0 1,0-1-1,0 1 1,1 0-1,-1-1 1,0 1-1,1-1 1,-1 1-1,0-1 1,1 1-1,-1-1 1,1 0-1,-1 1 1,1-1-1,-1 0 1,1 1-1,0-1 1,-1 0-1,0-1 1,-2-22-322,0 1 1,1-40 0,1 36-112,0 1 1,-5-27 0,-8-44-529,5 0 0,3-134 0,7 226 1084,0-1-1,1 1 1,-1-1-1,1 1 0,0 0 1,0 0-1,0 0 0,1 0 1,0 0-1,0 0 1,0 1-1,1-1 0,-1 1 1,1 0-1,0 0 0,7-5 1,10-8-1,44-29 0,-61 43-30,0 1 40,0-1-1,1 1 1,-1 0 0,0 1-1,1-1 1,-1 1 0,1 0 0,-1 0-1,1 0 1,0 1 0,-1-1-1,1 1 1,0 0 0,-1 0-1,1 1 1,0 0 0,-1 0-1,1 0 1,6 2 0,-3 0 41,-1 1-1,0-1 1,0 1 0,0 1-1,0-1 1,-1 1 0,0 0 0,0 1-1,0-1 1,7 10 0,-9-9-73,-1-1 0,0 0 1,0 1-1,0 0 0,-1 0 1,1 0-1,-2 0 0,1 0 0,-1 0 1,2 10-1,-1 68 482,-2-55-424,-1-22-55,-1 0 0,1 0 0,-1 0-1,0 0 1,0-1 0,-1 1 0,0-1 0,0 0-1,-1 0 1,-4 7 0,-45 56 36,32-42-74,10-12 36,-2-1 0,-25 25 0,34-35-52,-1-1 0,1 1 0,-1-1-1,0-1 1,0 1 0,0-1 0,0 1 0,0-1 0,-1-1-1,1 1 1,-1-1 0,1 0 0,-1 0 0,-7 0 0,5-1-108,5 0 11,0 0-1,0 0 1,1 0-1,-1 0 1,0 0-1,0 0 1,0-1-1,0 0 1,1 1-1,-1-1 1,-3-2-1,4 2 98,1-1 0,0 0-1,0 0 1,0 1-1,0-1 1,0 0-1,1 0 1,-1 0-1,1 0 1,-1 0-1,1 0 1,0 0-1,-1 0 1,1 0-1,0 0 1,0 0-1,1-4 1,1 5 48,0 0 1,0 0 0,0 0 0,0 0 0,0 1-1,0-1 1,1 1 0,-1-1 0,0 1-1,0 0 1,0 0 0,0 0 0,1 0 0,-1 0-1,0 0 1,3 1 0,-2-1-4,0 0 2,0 0-1,1 0 1,-1 1 0,0-1 0,0 1-1,0-1 1,0 1 0,0 0-1,0 0 1,0 0 0,0 1 0,0-1-1,0 1 1,0 0 0,3 2 0,0 2 81,-1 1 0,0-1 0,0 1 0,7 13 0,-8-13-3,5 11 114,0 0 0,-2 1-1,0-1 1,5 30 0,-9-33-81,1 0 0,0-1 1,1 1-1,1-1 0,0 0 0,1-1 0,0 1 1,15 18-1,-20-30-127,0 0 0,0 0 0,1 0 0,-1 0 0,1-1 0,0 1 0,-1-1 0,1 0 0,0 1 0,0-1 0,0-1 0,0 1 0,0 0 0,0-1 0,0 1 0,0-1 0,0 0 0,0 0 0,0 0 0,0-1 0,0 1 0,4-2 0,-2 1-13,0 0 0,0-1 0,0 1 0,0-1 0,-1 0 0,1-1 0,-1 1 1,1-1-1,-1 0 0,0 0 0,0 0 0,4-5 0,26-31-221,-10 13 158,-2-1 1,0-1 0,17-31-1,-36 49-8,0 0 0,-1 0 0,0 0 0,-1 0 0,0-1-1,-1 1 1,0 0 0,0 0 0,-3-15 0,1-15-126,1 38 180,1 1 0,-1 0 0,0-1 0,1 1 1,-1 0-1,0 0 0,0-1 0,0 1 1,0 0-1,0 0 0,0 0 0,-1 0 1,1 0-1,0 0 0,0 1 0,-1-1 1,1 0-1,0 1 0,-1-1 0,1 0 0,-1 1 1,1 0-1,-1-1 0,1 1 0,-1 0 1,1 0-1,-1 0 0,1 0 0,-1 0 1,1 0-1,-3 1 0,2-2 7,-1 1-1,1 0 1,-1 0 0,1 0-1,-1 1 1,1-1 0,-1 1-1,1-1 1,0 1 0,-1 0-1,1 0 1,0 0 0,0 0-1,-1 0 1,1 0 0,0 1-1,0-1 1,0 1 0,0-1-1,-1 3 1,-1 7 52,0 0 1,1 1-1,0-1 1,1 1-1,0 0 0,1 0 1,0 14-1,6 84 871,-3-100-821,-1-1 0,1 1 0,1-1 0,0 0 0,0 0 0,1 0 0,0 0 0,1 0 1,-1-1-1,2 0 0,-1 0 0,1 0 0,8 7 0,-11-11-109,1 0-1,0-1 1,0 1 0,0-1-1,0 0 1,1 0-1,-1 0 1,1-1 0,0 0-1,0 1 1,0-2 0,0 1-1,0-1 1,0 1-1,1-1 1,-1-1 0,0 1-1,0-1 1,1 0 0,-1 0-1,0 0 1,1-1-1,-1 0 1,0 0 0,6-2-1,-9 2-80,0 0 0,0 0-1,0 0 1,0-1 0,-1 1-1,1 0 1,0-1-1,-1 1 1,1-1 0,-1 0-1,1 1 1,-1-1 0,0 0-1,0 0 1,0 0 0,0 0-1,0 0 1,1-3-1,6-40-5146,-8 16-3070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6947,'0'0'8465,"-1"0"-8370,-1 0 0,0 0 0,0 0-1,0 0 1,0 0 0,0 0-1,0 0 1,0 1 0,0-1-1,0 1 1,-2 0 0,-10 12-26,1 0 0,1 0 0,0 1 0,1 0 0,1 1 0,-17 32 0,6-13 22,-48 83 112,-63 92-188,109-175-18,1 2 0,2 0 0,1 2 0,2 0 0,2 1 0,2 1 0,-12 56 0,13-41-32,5-18-24,-2-1 1,-1 0-1,-16 38 1,23-63-391,5-25-364,-2-52-7580,0 40 3305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1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4178,'0'0'5408,"-10"-9"-1348,10 9-3963,0 0-1,0 0 1,-1 0 0,1 0-1,0 0 1,0 0-1,0 1 1,-1-1-1,1 0 1,0 0-1,0 0 1,0 0 0,-1 0-1,1 0 1,0 0-1,0 0 1,0 1-1,0-1 1,-1 0 0,1 0-1,0 0 1,0 0-1,0 1 1,0-1-1,0 0 1,0 0 0,-1 0-1,1 1 1,0-1-1,0 0 1,0 0-1,0 0 1,0 1 0,0-1-1,0 0 1,0 0-1,0 0 1,0 1-1,0-1 1,0 0 0,0 0-1,0 1 1,5 14 1289,14 19-1587,-16-28 661,6 11-273,-2 1 1,0 0-1,-1 0 0,0 0 1,-2 1-1,4 26 1,-3 7 31,-2 57 0,-3-107-216,0-1 0,0 1 1,0 0-1,0-1 0,0 1 1,0-1-1,0 1 0,1 0 1,-1-1-1,0 1 0,1-1 1,0 1-1,-1-1 0,1 0 1,0 1-1,0-1 0,-1 1 1,1-1-1,0 0 0,0 0 1,0 0-1,1 1 0,-1-1 1,0 0-1,0 0 0,1-1 1,-1 1-1,0 0 0,1 0 0,-1-1 1,1 1-1,1 0 0,0-1-1,0 0 0,0 0 0,-1 0 0,1 0-1,0-1 1,0 1 0,0-1 0,0 0-1,-1 0 1,1 0 0,0 0 0,-1 0-1,1 0 1,-1-1 0,1 0 0,-1 1-1,4-5 1,128-127-342,-13 10-3594,-92 92-1516,-22 23-478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3.3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 4114,'0'0'6181,"22"-7"698,-9 9-7352,0 9 587,-1 1-1,-1 0 1,0 1 0,0 0 0,-2 1-1,15 25 1,-4-8 202,59 96 408,-34-52-74,3-2 0,89 102 0,-133-170-628,0-1 1,0 0 0,1 0-1,-1-1 1,1 1 0,0-1-1,0 0 1,7 3 0,12-2-2436,-27-5 1950,1-1 0,0 0 0,0 0 0,-1 0 0,1 0 0,0 0 0,1-1 0,-1 1 0,0 0 0,1-1 0,-1 0 0,-1-4 0,2 5-340,-13-29-3738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1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91 258 8452,'0'0'5907,"9"-9"-5862,-8 8-43,16-15 171,29-36 1,-41 46-150,-1 0 0,0-1 0,0 1 0,0-1-1,-1 1 1,0-1 0,0 0 0,-1-1 0,0 1-1,0 0 1,-1-1 0,1-8 0,-5-65-1369,2 81 1324,0 0 0,0 0-1,0 0 1,1 0 0,-1 0-1,0 0 1,0 1 0,0-1-1,0 0 1,0 0 0,0 1-1,0-1 1,1 1-1,-1-1 1,0 0 0,0 1-1,1 0 1,-1-1 0,0 1-1,1-1 1,-1 1 0,-1 1-1,-3 11 105,1-1 0,0 1 0,1 0 0,0 0 0,0 0 0,2 0 0,0 1 0,0-1 0,1 1 0,3 14 0,-3 11 42,2-18 56,1-1-1,0 0 0,2 1 1,0-2-1,12 30 1,10 37 17,-12-21 0,-3 0 1,-2 1-1,-4 0 1,-2 98-1,-4-159-187,-1 0-1,0-1 1,0 1 0,-1-1-1,1 0 1,-1 1-1,0-1 1,0 0-1,0 0 1,0 0-1,-1-1 1,0 1 0,0 0-1,0-1 1,0 0-1,0 1 1,-1-1-1,1-1 1,-1 1 0,0 0-1,0-1 1,0 0-1,0 0 1,0 0-1,-6 1 1,2 0-54,0 0 0,0-1 0,0-1 0,0 1 0,-1-1 0,1-1 0,0 1-1,0-2 1,-1 1 0,1-1 0,0 0 0,0-1 0,-12-3 0,16 4 5,0-1 1,1 0-1,0 1 1,-1-1-1,1-1 0,0 1 1,0 0-1,0-1 0,0 0 1,0 1-1,1-1 0,-1 0 1,1 0-1,0-1 0,0 1 1,-3-6-1,-5-25-1569,7-3-3675,3 17-2439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1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35 1857,'0'0'6944,"-17"-3"270,14 332-5018,3-329-2212,-1-1 0,1 1-1,-1 0 1,1 0 0,-1 0 0,1 0-1,-1-1 1,1 1 0,0 0 0,-1 0-1,1-1 1,-1 1 0,1 0 0,0-1 0,-1 1-1,1-1 1,0 1 0,-1 0 0,1-1-1,0 1 1,0-1 0,-1 1 0,1-1-1,0 1 1,0-1 0,0 1 0,0-1 0,-1 1-1,1-1 1,0 1 0,0-1 0,0 1-1,0-1 1,0 1 0,1-1 0,-4-68-324,1 40 154,2-1 0,0 1 1,6-34-1,-5 57 176,0 0 1,1 1 0,0-1 0,1 0 0,-1 0 0,1 1 0,0 0-1,0-1 1,1 1 0,-1 0 0,1 0 0,0 1 0,0-1 0,1 1-1,0 0 1,-1 0 0,1 1 0,1-1 0,-1 1 0,0 0 0,1 1-1,-1-1 1,1 1 0,0 0 0,12-2 0,10-1 45,1 1 1,0 1-1,0 2 1,37 2-1,-22 0-42,-41 0 35,0-1-1,0 1 1,0 0-1,0 0 1,0 0-1,0 0 1,0 1-1,-1-1 1,1 1-1,0 0 1,-1-1-1,1 1 1,-1 0-1,0 1 1,0-1-1,0 0 1,0 1-1,0-1 0,0 1 1,0 0-1,-1-1 1,1 1-1,-1 0 1,0 0-1,0 0 1,1 4-1,2 5 8,-1 0 0,0 0 0,-1 0 0,0 0 0,0 19 0,-2 168 492,0-199-584,-10-7-5675,0-6 1559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1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3 848,'0'0'4685,"5"0"-4381,2-1 112,-5 0 435,0 1 0,0 0 0,0-1 0,0 1 0,1 0 0,-1 0 0,0 0 0,0 0 0,0 1 0,0-1 0,0 1 0,0-1 0,4 2 0,5 11-2416,-6 1 1751,1 1 0,-2-1 1,0 1-1,0 0 0,-2 0 0,2 23 0,-4 99 623,-2-67-1059,2 9-2836,-3-53-351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5.9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0 7523,'0'0'6921,"-6"15"-2452,9 36-3972,3 0 0,1 0 0,18 60 1,1 9-278,-15-66-22,-2-14-152,-3 0 0,4 66 0,-1 233 90,-25-85-72,0 133 8,16-266 36,0-71-163,0-40-163,0-13-191,0-62-3998,0 10-481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6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1 1905,'0'0'11048,"-1"0"-10821,0 0 1,0 0 0,0 0-1,0 0 1,0 0 0,0 0-1,0 0 1,0 0 0,0 0-1,-1 1 1,1-1 0,0 0-1,1 1 1,-1-1-1,0 1 1,0-1 0,-1 2-1,4 45 729,15 79-1,1 21-448,-16 2-260,-3-98-99,1 0 1,3-1-1,2 0 1,19 83-1,-15-91-127,-2 0 0,-2 0 1,-2 1-1,-2 0 0,-4 48 0,1 2 186,5-241-8456,-3 89 2046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7.2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0 101 9380,'0'0'6297,"7"-3"-5540,16-6-389,-1 1 0,1 1-1,1 1 1,45-5 0,107-2 280,42 13 195,-217 0-785,-14-21-7338,0-2 2550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7.6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7780,'0'0'6915,"3"8"-4026,13 41-2265,-9 5-165,-3 0 0,-4 93 0,-1-60-382,1 550 1866,-1-622-1891,1-9-42,-1 0 1,1-1 0,0 1 0,1 0-1,-1-1 1,1 1 0,0 0 0,0-1 0,1 1-1,0-1 1,0 0 0,3 6 0,-6-11-18,1-1 1,0 1 0,0 0-1,0-1 1,1 1 0,-1-1-1,0 1 1,0 0 0,0-1-1,0 1 1,0-1 0,0 1-1,1 0 1,-1-1 0,0 1-1,0 0 1,0-1-1,1 1 1,-1 0 0,0-1-1,0 1 1,1 0 0,-1 0-1,0-1 1,1 1 0,-1 0-1,0 0 1,1 0 0,-1-1-1,1 1 1,-1 0 0,0 0-1,1 0 1,-1 0 0,1 0-1,-1 0 1,0 0 0,1 0-1,-1 0 1,1 0 0,-1 0-1,0 0 1,1 0 0,-1 0-1,1 0 1,-1 0 0,0 0-1,1 1 1,-1-1 0,0 0-1,1 0 1,-1 0 0,0 1-1,1-1 1,-1 0 0,0 0-1,1 1 1,-1-1-1,0 0 1,0 1 0,1-1-1,-1 0 1,0 1 0,2-40-1116,-2 34 905,0-171-8096,0 114 1408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8.1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105 0 1601,'0'0'10212,"-1"0"-9894,-1 0-1,0 1 0,0-1 0,0 0 0,0 1 0,0-1 0,0 1 0,1-1 0,-1 1 0,0 0 0,0 0 1,1 0-1,-4 2 0,-24 142 1018,17-93-845,-11 100 1,22-134-383,-10 231 1112,11-187-716,3 0 0,11 63 1,-10-101-371,1 0-1,2-1 1,0 0 0,1 0 0,17 33-1,-21-49-129,-1 0 0,1 0 0,1-1 0,-1 0 0,1 0 0,0 0 1,1 0-1,-1-1 0,1 1 0,0-2 0,1 1 0,-1-1 0,1 1 0,0-2 0,0 1 0,0-1 0,0 0 0,0-1 0,1 0 0,-1 0 0,11 1 0,-14-2-41,1 0 0,0-1-1,-1 0 1,1 0 0,0-1 0,-1 1 0,1-1 0,-1 0-1,1 0 1,-1 0 0,9-4 0,-10 3-80,0-1 0,0 1 0,0-1 1,0 0-1,-1 0 0,1 0 0,-1 0 0,0-1 0,0 1 1,0 0-1,0-1 0,0 0 0,-1 1 0,2-6 1,1-5-1404,0 0 1,-1 1 0,-1-1 0,2-17 0,-1-13-6058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8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416 290 12342,'0'0'1344,"2"-25"-1829,18-175-1727,-20 136 7409,13 89-2630,3 127-1592,-6 273 1,-10-296-628,0-114-319,0 31 86,-7 50-1,6-83-121,-1 0-1,-1 0 0,0 0 1,-1-1-1,0 1 1,-1-1-1,-1 0 0,-11 18 1,15-27-2,-1-1 1,1 0-1,-1 0 1,0 0 0,0 0-1,0 0 1,0 0-1,0-1 1,-1 0-1,1 1 1,0-1 0,-1 0-1,1-1 1,-1 1-1,1-1 1,-1 1-1,1-1 1,-4 0 0,-7 0-130,0-1 0,1 0-1,-18-3 1,18 0-31,0 0-1,0-1 0,1 0 1,-1-1-1,2 0 0,-1-1 1,1-1-1,0 0 0,-18-16 0,9 5-628,1 0 0,1-2-1,-31-43 1,24 20-1803,5-4-1825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9.0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6627,'0'0'7443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3.8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758 2 4722,'0'0'6982,"-16"-1"-5677,13 1-1203,0 1 1,0 0 0,0 0-1,0 1 1,1-1 0,-1 0-1,0 1 1,1 0 0,0-1 0,-1 1-1,1 0 1,0 0 0,-3 4-1,-31 38 460,17-20-152,-123 146 532,-60 66-610,154-186-306,-3-1 0,-83 61 0,125-104-153,0 1-1,0 1 0,1-1 1,0 2-1,0-1 0,-11 18 1,56-48-10324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29.7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 2817,'0'0'6593,"5"-3"-5030,8-5-2293,4 0 5367,-16 8-4518,-1 1 1,1 0-1,0 0 1,-1-1-1,1 1 1,-1 0-1,1 0 1,-1 0-1,1 0 1,-1 0-1,0-1 1,1 1-1,-1 0 1,0 0-1,0 0 0,0 0 1,1 0-1,-1 0 1,0 0-1,-1 0 1,1 0-1,0 0 1,0 0-1,0 1 1,3 47 676,3 0-1,1 0 1,25 80 0,-28-112-654,1 0 0,1-1 0,1 0 0,0 0 0,10 16 0,-15-29-134,-1 0 0,1 0 0,0-1 0,0 1 0,0 0 0,1-1 0,-1 1 0,1-1 0,-1 0 0,1 1 0,0-1 0,0-1 0,0 1 0,0 0 0,0-1 1,0 1-1,0-1 0,0 0 0,1 0 0,-1 0 0,0-1 0,1 1 0,-1-1 0,1 0 0,-1 0 0,1 0 0,-1 0 0,0-1 0,1 1 0,-1-1 0,1 0 0,-1 0 0,6-2 0,-5 0-35,0 1 0,0-1 0,0 0-1,0 0 1,0-1 0,-1 1-1,0-1 1,1 1 0,-1-1-1,-1 0 1,1 0 0,0-1 0,1-4-1,25-65-708,-24 59 606,3-13-8,-1 0-1,-2 0 1,0-1 0,-2 0-1,-2-45 967,0 79-382,4 38-158,2 0 1,2-1 0,1 0 0,2 0 0,3-2 0,32 68 0,-44-102-284,1-1 0,0 1 1,0-1-1,0 0 0,1 0 1,0 0-1,0 0 0,7 4 1,-11-8-13,1 0 0,-1 0 1,1-1-1,-1 1 0,1 0 0,-1-1 1,1 1-1,0-1 0,-1 1 1,1-1-1,0 0 0,-1 0 1,1 0-1,0 0 0,0 0 0,-1 0 1,1 0-1,0-1 0,-1 1 1,1 0-1,0-1 0,-1 1 1,1-1-1,-1 0 0,1 0 0,-1 0 1,1 1-1,-1-1 0,0-1 1,1 1-1,-1 0 0,0 0 1,0 0-1,0-1 0,0 1 0,0 0 1,0-1-1,1-1 0,8-13-205,-1-1-1,0 1 1,-2-2-1,0 1 1,0-1-1,-2 0 1,0 0 0,3-32-1,-2-14-57,-2-78 0,-4 124 1116,-18-3-2470,-18-19-6209,22 17-1620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30.1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9156,'0'0'8690,"10"3"-8368,-1 0-229,-1 0 0,0 1 0,0 0 0,0 0 0,0 1 0,-1 0-1,1 0 1,-2 1 0,1 0 0,0 0 0,-1 1 0,0-1 0,-1 1 0,1 1-1,6 11 1,2 5 60,-1 0 0,0 0 0,-2 2 0,-1-1 0,-1 2-1,11 52 1,-12-22-27,-2 0-1,-1 79 0,-6-95-72,-3-1 0,0 0 0,-3 0 0,-21 70 0,1-32 8,-49 100 0,70-164-297,-18 32 622,23-44-542,0 0 0,0-1 0,0 1 0,0-1 0,-1 1 0,1-1 1,0 1-1,-1-1 0,1 0 0,-1 1 0,0-1 0,0 0 0,1 0 0,-1 0 0,0 0 1,0-1-1,0 1 0,0 0 0,0-1 0,-2 1 0,3-1-15,0-1 0,0 1 0,1 0 0,-1-1 0,0 1 0,0 0 0,1-1 0,-1 1 0,0-1 0,1 1 0,-1-1 0,0 1 0,1-1 0,-1 1 0,1-1 0,-1 0 0,1 1 0,-1-1 0,1 0 0,-1 0 0,1 1 0,0-1 0,-1 0-1,1 0 1,0 0 0,0 1 0,0-1 0,0 0 0,0 0 0,-1 0 0,2 0 0,-1-1 0,-1-4-932,-6-27-4574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31.6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6531,'0'0'10890,"-7"24"-9620,-2 502 713,12-308-1802,-3-128-114,5 0 1,16 92 0,-10-49 67,0 1-12,6 55-51,-12-110-48,-3 155-67,-3-121 126,-9-47 19,10-65-116,0 0 0,-1-1 0,1 1 0,0-1 0,0 1 0,-1-1 1,1 1-1,0-1 0,-1 1 0,1-1 0,0 0 0,-1 1 0,1-1 0,-1 0 0,1 1 1,-1-1-1,1 0 0,-1 1 0,1-1 0,-1 0 0,1 0 0,-1 1 0,1-1 0,-1 0 0,0 0 1,1 0-1,-1 0 0,1 0 0,-1 0 0,1 0 0,-1 0 0,0 0 0,1 0 0,-1 0 1,1 0-1,-1-1 0,1 1 0,-1 0 0,0 0 0,1 0 0,-1-1 0,1 1 0,-1 0 0,1-1 1,0 1-1,-1 0 0,0-2 0,-2-11-585,0 0 0,1-1 0,0 1 1,1-1-1,1-17 0,-1 12-453,1-47-3601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19.3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437 162 6035,'0'0'7227,"7"-2"-6691,49-18 1924,-55 15-2297,0 1 0,-1-1 0,0 1 0,0-1 0,0 1 1,0-1-1,-2-5 0,1 5-228,-1 0 1,1 0 0,-1 0 0,0 0-1,0 0 1,-1 0 0,1 1 0,-1 0 0,0-1-1,-1 1 1,1 0 0,-1 0 0,1 1-1,-1-1 1,0 1 0,-1 0 0,1 0-1,0 0 1,-1 1 0,0-1 0,1 1-1,-1 0 1,0 0 0,0 1 0,-9-2-1,6 2 48,0 0-1,0 0 0,0 1 1,0 0-1,0 1 0,0-1 0,0 2 1,0-1-1,0 1 0,0 0 0,1 1 1,-1 0-1,1 0 0,-1 0 1,1 1-1,-9 7 0,-7 5 53,-12 10 50,0 1-1,-47 49 0,73-67-44,1 0-1,0 1 1,1-1-1,0 2 1,1-1-1,0 1 1,1 0-1,0 0 1,0 1-1,1-1 1,1 1-1,0 0 1,1 0-1,-2 14 1,2 8 148,2 0 0,1 0 0,5 38 1,-4-61-74,1 0 1,0 0-1,0 0 1,1 0 0,1-1-1,0 1 1,0-1 0,1 0-1,0 0 1,0-1-1,1 0 1,1 0 0,9 9-1,-8-10-104,1 0-1,0-1 1,0 1-1,0-2 1,1 0-1,0 0 1,0-1 0,1 0-1,-1-1 1,1 0-1,0-1 1,0-1-1,1 0 1,-1 0-1,0-1 1,1-1-1,-1 0 1,21-3-1,-27 2-71,1-1-1,-1-1 1,0 1-1,0-1 1,0 0-1,0 0 1,-1-1-1,1 0 0,-1 0 1,0 0-1,0-1 1,-1 1-1,1-1 1,-1 0-1,0-1 1,0 1-1,5-11 1,3-4-105,-1-1 0,-1-1 0,12-36 0,-11 12-122,-1 0-1,7-94 1,-2 13-141,-15 122 728,0 4-244,0 0 0,0 0 0,0 0 0,0 0 0,0 0 0,0-1-1,0 1 1,0 0 0,0 0 0,1 0 0,-1 0 0,0 0-1,1 0 1,-1 0 0,1 0 0,0 0 0,-1 0 0,1 0-1,-1 0 1,1 0 0,0 0 0,0 0 0,0 1 0,0-1-1,-1 0 1,1 1 0,0-1 0,0 0 0,0 1 0,0-1-1,2 0 1,-3 23-65,18 498 2304,-12-468-2541,-2-44-1447,-3-32-487,-1-8-916,0-5-2909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19.7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40 5955,'0'0'8286,"17"0"-7456,23 0-161,235-4 1388,-229 0-2009,1-3-1,58-15 0,-95 19-3074,-32 4-4676,6 0 5088,-7-1-682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0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2 1617,'0'0'9575,"-1"-1"-9496,1 1 0,0 0 0,-1 0 0,1 0 0,0 0 1,-1 0-1,1 0 0,0-1 0,-1 1 0,1 0 0,0 0 0,-1 0 0,1 0 1,-1 0-1,1 0 0,0 0 0,-1 0 0,1 1 0,0-1 0,-1 0 0,1 0 1,0 0-1,-1 0 0,1 0 0,0 1 0,-1-1 0,1 0 0,0 0 0,0 0 1,-1 1-1,1-1 0,0 0 0,0 0 0,-1 1 0,1-1 0,0 0 0,0 1 1,0-1-1,0 0 0,-1 1 0,13 150 2494,-10 172 0,-3-164-7164,1-219-227,3 21-2170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0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351 1 5202,'0'0'7964,"10"12"-4565,0 46-1872,3 68 0,-4-29-795,9 483 979,-20-399-1448,2-179-276,0 0-1,0 0 1,-1 0 0,1-1 0,-1 1 0,1 0-1,-1 0 1,1 0 0,-1-1 0,0 1 0,0 0-1,0-1 1,0 1 0,0-1 0,0 1-1,-1-1 1,1 0 0,0 1 0,-1-1 0,1 0-1,-1 0 1,1 0 0,-1 0 0,0 0-1,1 0 1,-1 0 0,0-1 0,0 1 0,1-1-1,-1 1 1,0-1 0,-2 1 0,-9 0-7,0 1 0,0-2 0,-23-1 0,14 1-43,11-1-32,-1-1-1,1 1 1,0-2-1,0 1 1,0-2 0,0 0-1,0 0 1,0 0-1,1-2 1,0 1 0,0-1-1,1-1 1,-1 1-1,-11-13 1,10 9-401,1-1-1,0 0 1,1 0 0,-14-22-1,17 23-535,1 0 1,0-1-1,1 1 0,0-1 0,0 0 0,-2-14 0,2-12-3127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1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 2113,'0'0'15255,"0"-5"-15927,0 2-1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2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4594,'0'0'11388,"4"13"-11211,1 19-30,7 47 504,2 94 0,-14 515 1844,0-687-2602,7-7-515,-3-15 223,-1-1-1,-1 1 0,0-1 1,-3-34-1,0 33 223,1 0-1,1 0 0,1 0 0,5-26 1,-2 36 152,1 1 0,0 0 0,0 0 0,1 1 0,1 0 0,0 0 0,0 0 0,1 1 0,1 1 0,-1-1 0,1 1 0,1 1 0,15-10 0,-19 14 35,0-1 1,0 1-1,0 0 0,0 1 1,1 0-1,0 0 0,-1 1 1,1 0-1,0 0 0,0 1 1,0 0-1,1 0 0,-1 1 1,0 0-1,15 2 0,-21-1 22,1 0-1,-1 1 0,0-1 0,0 1 1,1 0-1,-1-1 0,0 1 1,-1 0-1,1 1 0,0-1 0,0 0 1,-1 0-1,0 1 0,1-1 0,-1 1 1,0-1-1,1 4 0,14 47 175,-13-25 6,-1 0 0,-3 45 0,-1-18 323,1-42-466,0 0-1,-1-1 1,-1 1-1,0-1 1,-1 0-1,0 0 1,-1 0-1,0 0 1,-1-1-1,0 0 1,-1 0-1,0 0 1,-1-1-1,-10 11 1,11-12-35,-1-1 0,0-1 0,0 1 0,-1-1 0,1-1 0,-2 1 0,1-2 0,0 1 0,-1-1 0,0-1 0,-1 0 0,1 0 0,0-1 0,-1 0 0,0-1 0,-19 2 0,21-4-222,0 0 0,0 0-1,0-1 1,0 0 0,-14-4 0,20 4 57,0 0 0,1-1 1,-1 1-1,1-1 0,-1 1 1,1-1-1,-1 0 0,1 0 1,0 0-1,0 0 0,0-1 1,0 1-1,1 0 0,-1-1 0,1 1 1,-1-1-1,1 0 0,0 1 1,0-1-1,-1-4 0,-15-39-8014,8 22 1500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32.4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6131,'0'0'9361,"102"0"-4668,50 0-12731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4.4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332 3 6723,'0'0'4941,"-7"0"-4207,1-1-546,-1 0 0,0 0 0,1 1 0,-1 0 0,0 1 0,1 0 0,-1 0 0,0 0 0,1 1 1,-1 0-1,1 0 0,0 0 0,0 1 0,0 0 0,-9 6 0,8-3-112,1 0 0,0 0 0,0 1 0,1 0 0,-1 0 0,2 1 0,-1 0-1,1-1 1,0 1 0,0 1 0,1-1 0,1 0 0,-1 1 0,1 0 0,-1 10 0,0 16 25,1-1 1,4 59 0,0-22 40,1-15 74,12 71 1,-7-71-20,2 73 0,-11-16 131,0-110-319,0 1-1,-1-1 0,1 0 0,-1 0 1,1 0-1,-1 0 0,0 0 0,0-1 1,-1 1-1,1 0 0,0-1 0,-1 0 1,0 1-1,1-1 0,-1 0 0,0 0 1,0-1-1,0 1 0,-7 2 0,-3 2-8,-1 0 1,-1-1-1,-16 3 0,22-6 204,-19 2-1709,27-4 1322,0 0-1,0 0 1,1-1 0,-1 1 0,0 0-1,1 0 1,-1-1 0,0 1-1,1-1 1,-1 1 0,0-1-1,1 1 1,-1-1 0,1 1-1,-1-1 1,1 1 0,-1-1-1,1 0 1,-1 1 0,1-1-1,0 0 1,-1 1 0,1-1 0,0 0-1,0 0 1,0 1 0,-1-1-1,1 0 1,0 0 0,0 1-1,0-1 1,0-1 0,0-28-5879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29:33.1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2257,'0'0'14580,"22"0"-13718,-2 1-612,0 2 1,-1 0 0,31 8-1,11 3 84,-12-3-1094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5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22 4514,'0'0'7718,"-2"-21"-1419,0 33-6192,0 1 0,1 0 0,1 0-1,2 24 1,0 3 181,5 781 776,5-583-979,-5-126-31,32 460 442,-23-482-210,-16-90-356,0-26-1098,-1-52-5179,-2 46-1915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7.1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1985,'0'0'14177,"0"19"-13387,16 596 2291,-6 345-2174,-9-907-762,2 0 0,16 89 0,-17-137-137,-1-3 51,-1-1-19,0 0 24,0-23-7697,0-8 3468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7.9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1 6067,'0'0'7158,"-3"2"-6419,2-2-604,0 1 1,1-1 0,-1 0 0,0 1 0,1-1-1,-1 1 1,1-1 0,-1 1 0,0-1-1,1 1 1,-1-1 0,1 1 0,-1-1-1,1 1 1,0 0 0,-1-1 0,1 1-1,0 0 1,-1-1 0,1 1 0,0 0-1,0 0 1,0-1 0,0 1 0,-1 0-1,1 0 1,0-1 0,0 1 0,1 1-1,0-1-29,0 1 0,1-1 0,-1 1 0,1-1-1,-1 0 1,1 1 0,-1-1 0,1 0-1,0 0 1,0-1 0,0 1 0,3 1 0,18 6-29,1-2 0,0-1 0,0 0 0,0-2 0,0-1 0,1-1 0,26-2 0,-49 1-72,13 9 219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0:28.8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0 2049,'0'0'4116,"-33"9"8457,64-8-11415,10 1-1325,129-2 711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0.3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 0 8708,'0'0'6216,"-4"0"-5517,-11 0-381,12 0 1144,11 8-142,19 11-1130,0 2 0,-1 2-1,-1 0 1,-1 1 0,38 52 0,87 150 207,-147-224-385,78 139 661,51 78-218,-128-214-475,0-1 0,0 1 0,0-1 0,1 0 0,-1 0 0,1-1 0,0 1 0,0-1 0,1 1 0,-1-1 0,1 0 0,-1-1 0,1 1 0,0-1 0,0 0 0,0 0 0,0-1 0,0 1 0,1-1 0,-1 0 0,0-1 0,1 1 0,6-1 0,-11 0-49,0-1 1,0 1-1,0 0 0,-1 0 1,1-1-1,0 1 0,0-1 1,-1 1-1,1-1 0,0 1 1,-1-1-1,1 1 0,0-1 1,-1 1-1,1-1 0,-1 0 1,1 1-1,-1-1 0,1 0 1,-1 1-1,1-1 0,-1 0 1,0 0-1,0 0 0,1 1 1,-1-1-1,0 0 0,0 0 1,0-1-1,3-30-1590,-2 26 1096,-1-35-2953,0-9-2210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1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656 1 4466,'0'0'10616,"0"3"-10390,-2 17 25,-1-1-1,-1 1 0,0 0 0,-2-1 0,0 0 0,-11 23 1,-15 48 185,-88 262 532,-4 15-773,87-249-384,-4 19 82,18-55 139,-6 26-168,18-57 102,-3-1 0,-21 50 0,-4 12 13,-41 189-11,70-271-10,9-28 31,1-1-1,-1 0 1,1 1-1,-1-1 1,0 0 0,1 0-1,-1 1 1,0-1-1,0 0 1,0 0 0,0 0-1,0 0 1,0 0-1,0 0 1,0 0 0,0 0-1,0-1 1,-2 2 0,2-2-126,1-47-9622,0 19 2465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4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 42 6515,'0'0'5192,"-6"-17"-769,4 19-4415,-1 0 1,1 0-1,0 0 1,0 0-1,0 0 1,0 0-1,0 0 1,0 1-1,1-1 0,-1 1 1,1-1-1,0 1 1,-1-1-1,1 1 1,1 0-1,-1 0 1,-1 4-1,-6 53 25,7-58-23,-6 508 1940,8-426-1419,-1-62-447,1 1 0,1-1 0,1 1 0,1-1 0,0 0 0,2 0 0,1 0 0,0-1 0,13 24 0,-8-31 50,-7-23-453,-5-36-460,0 33 828,-13-183-1746,12 125 1065,0-3 382,2 0 0,4 0 0,16-86 0,-8 92 252,-11 45 2,2 0 0,1 0 0,0 1 0,2-1-1,0 1 1,18-34 0,-23 53 18,1 0 0,-1-1 1,1 1-1,0 0 0,-1 1 0,1-1 0,0 0 0,0 1 1,0-1-1,0 1 0,1 0 0,-1 0 0,0 1 0,0-1 1,1 0-1,-1 1 0,0 0 0,5 0 0,70 3 523,-63-2-516,-10 0-24,0 1 0,0 0 0,0-1-1,-1 1 1,1 1 0,-1-1 0,1 1 0,-1 0-1,0 0 1,0 0 0,0 0 0,-1 1 0,1 0 0,-1 0-1,0 0 1,0 0 0,4 7 0,0 0 62,0 0 1,-2 0 0,1 1-1,-1-1 1,-1 1 0,4 14-1,-5-13-41,-1-1 0,-1 1-1,0 0 1,0 0 0,-1 0-1,-1 0 1,0 0-1,-1 0 1,0 0 0,-1 0-1,0-1 1,-1 1-1,-1-1 1,0 0 0,0 0-1,-1-1 1,-1 0-1,0 0 1,-11 14 0,-9 10 47,-2-1 1,-38 36-1,57-60-66,-1-1 0,0 0-1,0-1 1,-1 0-1,0 0 1,-1-2 0,0 1-1,0-2 1,0 1 0,-27 5-1,39-10-23,-1-1 0,1 1-1,-1-1 1,0 0 0,1 0-1,-1 0 1,0 0 0,1 0-1,-1 0 1,0 0 0,1 0 0,-1-1-1,1 1 1,-1-1 0,0 1-1,1-1 1,-1 1 0,1-1-1,0 0 1,-1 0 0,1 0 0,-1 0-1,1 0 1,0 0 0,0 0-1,0 0 1,0-1 0,0 1-1,0 0 1,0-1 0,0 1-1,-1-3 1,1 1-64,0-1-1,1 0 1,-1 1-1,1-1 1,0 0-1,0 1 1,0-1 0,1 0-1,-1 1 1,1-1-1,0 0 1,0 1-1,0-1 1,4-6-1,-4 7 64,1 0-1,0 0 0,0 0 0,0 1 0,0-1 1,1 0-1,-1 1 0,1-1 0,-1 1 1,1 0-1,0 0 0,0 0 0,0 0 0,0 1 1,0-1-1,0 1 0,1 0 0,-1 0 1,0 0-1,1 0 0,-1 0 0,1 1 1,-1 0-1,1 0 0,-1 0 0,7 0 0,-9 1 34,1-1 0,-1 0 0,0 0 0,0 1-1,0-1 1,0 1 0,0-1 0,0 1-1,0-1 1,0 1 0,0 0 0,0-1-1,0 1 1,0 0 0,0 0 0,0 0 0,0 0-1,-1 0 1,1 0 0,0 0 0,-1 0-1,2 1 1,10 30 144,-10-26-81,10 40 508,9 53 1,-17-71-320,1 0-1,1 0 1,2 0-1,0-1 0,2 0 1,26 48-1,-33-69-253,0-1-1,1 0 0,0 0 0,0-1 0,0 1 0,1-1 0,0 0 0,0 0 0,0 0 1,0-1-1,0 0 0,1 0 0,-1 0 0,1 0 0,0-1 0,0 0 0,0 0 0,0-1 0,0 0 1,0 0-1,0 0 0,0-1 0,1 0 0,-1 0 0,0 0 0,0-1 0,0 0 0,1 0 1,9-4-1,0-1-189,0 0 0,0-1 0,-1-1 0,0 0 0,0-1 0,-1-1 0,0 0 0,-1-1 0,18-19 0,-20 20 142,0-2 0,-1 1-1,-1-1 1,0-1-1,0 0 1,-1 0-1,-1-1 1,0 0 0,-1 0-1,0 0 1,-2-1-1,1 0 1,-2 0 0,0 0-1,-1 0 1,0-1-1,-1-19 1,-1 33 51,1-1 0,-1 0 0,0 0 0,0 0 0,-1 0 0,1 0 0,0 0 0,-1 1 0,0-1 0,0 0 0,0 0 0,0 1 0,0-1 0,0 0 0,-1 1 0,-3-5 0,2 5 13,-1 0-1,1 0 1,-1 0-1,0 1 0,0-1 1,0 1-1,0 0 1,0 0-1,0 0 1,0 1-1,-8-1 0,8 1-16,-1-1-5,0 0 0,0 1 1,0 0-1,0 0 0,0 0 1,0 0-1,0 1 0,-7 1 1,10-1 2,1 1 1,-1-1-1,0 0 1,0 1-1,1-1 0,-1 1 1,0-1-1,1 1 1,0 0-1,-1-1 1,1 1-1,0 0 0,0 0 1,0 0-1,0 0 1,0 0-1,1 0 1,-1 0-1,1 1 1,-1-1-1,1 0 0,0 2 1,-6 38 308,3-1 0,1 1 0,5 44 0,-2-37-93,0-36-102,0 0 0,1 1 0,0-1 0,1 0 0,0 0 0,1-1 0,1 1 0,0-1 0,13 23 0,-14-29-126,-1-1 0,1 1 0,0-1 0,0 0-1,1 0 1,0 0 0,-1-1 0,1 0 0,1 0 0,-1 0-1,1-1 1,-1 1 0,1-1 0,0 0 0,0-1 0,1 0-1,-1 0 1,0 0 0,1-1 0,-1 0 0,13 1-1,-16-2-80,-1-1 0,1 1-1,0-1 1,-1 1-1,1-1 1,-1 0-1,1 0 1,-1 0-1,1-1 1,-1 1-1,0 0 1,1-1-1,-1 0 1,0 1-1,0-1 1,0 0-1,-1 0 1,1 0-1,0 0 1,-1-1 0,3-3-1,1-3-845,0-1 0,-1 1 1,-1 0-1,5-19 0,0-12-4284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4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121 0 4898,'-12'6'12766,"16"-5"-12762,1 0 0,-1 0 0,1 0-1,-1 1 1,0 0 0,0-1 0,0 2 0,0-1 0,0 0-1,0 1 1,0 0 0,-1-1 0,1 1 0,-1 1 0,0-1-1,5 7 1,0 0 46,0 0-1,-1 1 0,0 0 1,9 22-1,-12-25-25,-1 1-1,0-1 1,0 1-1,-1 0 1,0 0-1,0 0 1,-1 1 0,0-1-1,-1 0 1,0 0-1,-1 0 1,1 1-1,-2-1 1,1 0-1,-1 0 1,-1 0-1,0-1 1,0 1-1,-1 0 1,0-1-1,0 0 1,-1 0 0,0 0-1,0-1 1,-1 1-1,0-1 1,-12 10-1,-14 13-22,-56 39-1,43-35-116,45-33 110,-1-1 0,0 0-1,1 1 1,-1-1 0,1 1-1,-1-1 1,1 1 0,-1-1-1,1 1 1,-1-1-1,1 1 1,-1-1 0,1 1-1,0 0 1,-1-1 0,1 1-1,0-1 1,0 1-1,0 0 1,-1-1 0,1 1-1,0 0 1,0 0 0,0-1-1,0 1 1,0 0 0,0-1-1,0 1 1,0 0-1,0-1 1,1 1 0,-1 0-1,0-1 1,0 1 0,0 0-1,1-1 1,-1 1-1,0 0 1,1-1 0,-1 1-1,1-1 1,-1 1 0,1-1-1,-1 1 1,1-1 0,-1 1-1,1-1 1,-1 0-1,1 1 1,0-1 0,-1 0-1,1 1 1,-1-1 0,1 0-1,1 1 1,44 16-72,-39-15 94,96 19 332,-19-5-1225,-31 2-3687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5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2113,'0'0'13283,"-6"0"-12450,4 0-528,-14 0-17,12 1 389,10 2 1118,35 8-1362,1-2 0,0-2 0,52 2 0,132-5-2953,-145-5-2036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4.8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70 8628,'0'0'6339,"199"0"-6275,-151-9-64,-3-8-993,-19-3-2720,-10-3-4515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5.9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0 7139,'0'0'4562,"-6"162"-3569,6-78-113,0 9 129,0 2-33,0-8-656,0-15-144,3-17-336,7-14 160,-1-18-1248,-2-12-97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6.8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162 406 9716,'0'0'4048,"19"-23"-3779,63-76-426,-74 90 107,0-1-1,-2-1 1,1 1 0,-1-1 0,-1-1 0,0 1 0,0-1 0,-1 0 0,-1 0 0,0 0 0,-1 0 0,0 0-1,-1-1 1,0 1 0,-1-1 0,0 1 0,-4-23 0,3 32 48,1 1 0,-1-1-1,0 0 1,0 1 0,0-1 0,-1 1 0,1-1 0,-1 1-1,1-1 1,-1 1 0,0 0 0,0 0 0,0 0 0,0 0-1,0 0 1,0 0 0,-1 1 0,1-1 0,-1 1 0,1-1-1,-1 1 1,1 0 0,-1 0 0,0 0 0,1 1 0,-1-1-1,0 1 1,0-1 0,0 1 0,1 0 0,-6 0 0,6 2 28,1-1 1,0 1-1,0 0 1,0 0-1,0 0 0,0 0 1,0 0-1,0 0 1,0 0-1,1 0 1,-1 0-1,1 0 1,0 0-1,-1 1 1,1 2-1,-1 1 55,-4 30 218,1 0 1,1 0-1,2 0 0,5 53 1,31 144 94,-20-154-382,-3-1-1,0 88 1,-11-118-76,1-28 117,-2 0-1,0 0 1,-2 0 0,0 0-1,-6 23 1,7-37-47,-1 0 1,-1 0-1,1-1 0,-1 1 1,0-1-1,0 0 0,-1 0 1,1 0-1,-1 0 1,0-1-1,0 1 0,-1-1 1,0 0-1,1 0 1,-1-1-1,0 1 0,-1-1 1,1 0-1,-1-1 0,1 1 1,-10 2-1,-1-1-248,0 0 0,1-1 0,-33 2-1,43-5 16,-1 1 0,1-1-1,0 0 1,0 0-1,0-1 1,0 0 0,-1 0-1,1 0 1,0 0-1,0-1 1,1 0-1,-1 0 1,0 0 0,0 0-1,-6-6 1,-6-12-3161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8.1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 4898,'0'0'5584,"7"-14"-1972,-4 48-1917,-3-29-1522,0 53 173,-2 13 93,4 0-1,2 0 0,17 81 1,-17-296-1933,-6 79 960,0 33 188,2 0 0,5-47 0,-4 73 348,1 1 0,0-1 1,0 1-1,0 0 0,0 0 0,1 0 0,0 0 0,0 0 0,1 0 1,-1 1-1,1-1 0,0 1 0,5-4 0,-7 6 7,0 0-1,0 0 1,1 0-1,-1 0 1,1 1-1,0-1 1,-1 1-1,1 0 0,0-1 1,0 1-1,0 1 1,0-1-1,0 0 1,0 1-1,0-1 1,0 1-1,0 0 1,0 0-1,0 0 1,0 1-1,0-1 1,0 1-1,0-1 1,0 1-1,0 0 1,4 2-1,-4-1 10,-1 0 0,1 0 1,-1 0-1,0 0 0,1 1 0,-1-1 1,0 1-1,-1-1 0,1 1 0,0 0 1,-1 0-1,1 0 0,0 3 0,14 46 246,-13-38-132,16 56 1046,-4 1 0,-2 1 0,5 141-1,-18-211-1011,0-16-361,-2-77-317,5-118-1388,-1 196 1782,-1 1-1,2 0 0,-1 0 0,2 0 1,0 0-1,0 0 0,1 1 1,0 0-1,1 0 0,0 0 0,1 1 1,0 0-1,16-17 0,-21 26 148,1-1 0,-1 1 0,1-1 0,-1 1 1,1 0-1,-1 0 0,1 1 0,0-1 0,-1 0 0,1 1 0,0 0 0,0-1 0,-1 1 0,1 0 0,0 1 0,0-1 0,-1 0 0,1 1 0,0-1 0,-1 1 0,1 0 0,5 2 1,-3 0 61,1 0 0,0 0 0,-1 0 0,0 1 0,0 0 0,0 0 1,0 0-1,6 7 0,1 5 40,-1 0 0,0 1 0,-1 0 1,-1 0-1,-1 1 0,0 0 0,-1 0 0,-1 1 0,6 37 1,-4 0 146,-3 0 1,-3 66 0,-5-108-419,-4-14-1245,5-1 1212,1 0 0,0 0 0,0 0 1,-1 0-1,1-1 0,0 1 0,0-1 0,0 1 1,0-1-1,1 1 0,-1-1 0,0 1 1,1-1-1,-1-2 0,-9-37-2927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28.7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50 5795,'0'0'7451,"14"-7"-6989,3-1-201,1 1 1,0 1-1,0 0 0,1 2 1,-1 0-1,1 1 1,27-2-1,-37 5-97,-1 0-1,0 1 0,1 0 1,-1 0-1,0 1 0,14 4 1,-19-5-91,-1 0 1,1 0-1,-1 1 1,1-1-1,-1 1 1,0 0 0,1-1-1,-1 1 1,0 0-1,0 1 1,-1-1-1,1 0 1,0 0 0,-1 1-1,1-1 1,-1 1-1,0-1 1,1 1-1,-1 0 1,-1 0 0,1-1-1,0 1 1,-1 0-1,1 3 1,0 1 21,-1 0 0,1-1-1,-1 1 1,-1 0 0,0 0 0,1 0 0,-2 0 0,1-1-1,-1 1 1,0-1 0,-1 1 0,1-1 0,-1 0 0,-1 0-1,-6 11 1,-3-2-60,0 0-1,-1-1 0,-1 0 1,-16 11-1,16-14-55,2 0 0,0 1 0,0 0 0,1 1 0,1 1 0,-11 15 0,20-27 11,1 0 1,0 0-1,0 0 1,0 0-1,0 0 1,0 0-1,0 0 0,1 0 1,-1 0-1,1 0 1,-1 1-1,1-1 1,0 0-1,0 0 0,0 1 1,0-1-1,0 0 1,0 0-1,2 4 1,-1-4-3,0-1 1,0 1 0,0-1 0,0 1 0,1-1-1,-1 1 1,1-1 0,-1 0 0,1 0-1,-1 1 1,1-1 0,0 0 0,-1-1 0,1 1-1,0 0 1,0 0 0,3 0 0,10 2-50,0-1 1,0 0 0,0-2 0,25-1-1,-20 1 30,31 1-330,-14 0-281,54-5 0,-79 2-298,0 0 0,0-1 1,-1 0-1,21-8 0,-10-1-4086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30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13 505 1121,'-11'-10'15499,"9"5"-14364,4-14-1260,0 0 0,1 0 0,1 0 0,11-32 0,7-35-800,-13-5 268,-9 71 628,1 1 0,1-1-1,0 1 1,2 0 0,0 0-1,1 0 1,13-30 712,3 49-585,115-1 327,0 6 1,157 25-1,4-1 98,-89-13-224,521 26-6,-580-43-144,171 3-159,-129 24 79,0 0-2,63-12-273,335 9-629,-64-34 721,368-1 1205,-892 14-1006,-1 0 0,1 0 0,0 0 0,-1 0 1,1 0-1,-1 1 0,0-1 0,0 0 0,0 0 0,0 0 0,0 0 1,-1 3-1,1 2 14,15 303 1082,-8-243-4533,0 0-3673,-4-39-1790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34.9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 7395,'0'0'9410,"-8"0"-7606,215 17 159,-138-17-2266,-38 0-5776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35.3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6163,'0'0'6547,"110"0"-6291,-69 0-240,4 0 112,-3 0-128,-10 0-400,-3 0 368,-9 0-448,-8 0-2610,-5 12 1249,-4-1-960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36.1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7908,'1'1'7864,"19"16"-7818,38 50 715,-3 2 0,76 129 1,-24-35-175,58 53 266,-160-210-871,-4-5-377,-2-24-7374,-4-12 411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36.7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681 0 4930,'0'0'7148,"-10"15"-5897,-23 43-543,3 2 0,-41 114 0,-20 132-203,-2 5-664,70-248 213,-2-1-1,-64 109 0,67-135-109,-95 166 145,102-172-193,1 1-1,1 1 0,2 0 0,-12 58 0,23-82-168,0-2-1036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43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259 155 6355,'0'0'5707,"1"-8"-5361,2-3-219,2-28 1774,-12 24-1066,2 8-848,-2-2-74,0 0-1,-1 0 0,0 1 1,-12-11-1,15 17 70,1-1-1,-1 1 1,1 0-1,-1 0 1,0 0-1,0 0 1,0 1-1,1 0 1,-2 0-1,1 0 1,0 1-1,-9-1 1,10 1 34,0 0 1,0 0-1,-1 0 0,1 1 1,0-1-1,0 1 0,0 0 1,0 0-1,0 0 1,0 0-1,1 1 0,-1 0 1,-7 4-1,7-2-18,0 1 1,0 0-1,1-1 1,-1 2-1,1-1 1,0 0-1,1 1 1,-1-1-1,-1 7 0,-4 10-8,1 0-1,1 1 0,1 0 1,1 0-1,-2 46 0,10 120 889,-3-180-803,0 7 8,1 1 0,1 0 1,1-1-1,0 1 0,8 19 0,-9-28-62,0-1 0,1 1 1,0-1-1,0 0 0,0 0 0,1-1 0,0 1 0,0-1 0,1 0 0,0 0 1,0-1-1,0 0 0,8 5 0,-11-8-25,0-1 0,0 0 0,0 1 0,1-1 0,-1 0 0,0-1 0,1 1 0,-1 0 0,0-1-1,1 0 1,-1 0 0,1 0 0,-1 0 0,0-1 0,1 1 0,-1-1 0,0 0 0,1 0 0,-1 0 0,0 0 0,0-1 0,0 1 0,0-1 0,0 0 0,0 1 0,0-2 0,-1 1 0,1 0 0,-1 0 0,0-1 0,1 1 0,-1-1 0,0 0-1,2-4 1,17-29-679,-1 0 1,-2-2-1,-2 0 0,-1-1 0,-2 0 0,-2-1 0,-1 0 0,-2-1 0,-3 0 0,2-59 0,-10 43 760,3 54 40,-1-1 1,1 0 0,-1 0-1,0 1 1,0-1-1,0 0 1,-1 1 0,1-1-1,-1 1 1,0 0 0,0-1-1,-9-2 4726,11 6-4744,-3 13 1150,2 19-1960,1-29 1173,2 45-226,10 51 0,0 15 23,-9-35-89,-2-20 190,15 92 1,-14-201-8367,-2 22 458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59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5314,'0'0'6732,"65"0"-535,175 17-5655,-218-10-309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45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1 4770,'-4'3'11509,"44"-5"-10920,-25 1-608,0 0 0,-1 1 0,1 1 0,15 2 0,-27-2 34,-1 0-1,0 0 1,1 0-1,-1 1 1,0-1-1,0 1 1,1-1 0,-1 1-1,0 0 1,-1 0-1,1 0 1,0 0 0,0 0-1,-1 0 1,1 0-1,-1 1 1,0-1-1,0 0 1,0 1 0,0-1-1,0 1 1,0-1-1,0 6 1,0-2 4,0 1 1,0 0-1,0-1 1,-1 1-1,0 0 1,-1-1 0,1 1-1,-3 10 1,0-11-13,0-1 1,-1 0 0,1 0 0,-1 0-1,0 0 1,0 0 0,0-1-1,-1 0 1,0 1 0,-10 5 0,-14 15 40,4 3-58,20-20 14,-2 0 0,1-1 0,-1 0-1,0 0 1,0 0 0,0-1 0,-1 0 0,0-1-1,-1 0 1,-14 7 0,60-14 181,0 1-1,0 1 1,40 7 0,-61-5-398,9 1 507,-9-2-5417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46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4210,'-11'0'14345,"30"1"-14088,0 1-1,35 8 0,16 2-14,248 0-71,-318 12-9154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46.8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4594,'0'3'11008,"25"430"-7743,-24-427-3315,0 8-391,1 0 1,1 0 0,7 24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49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11 4210,'-7'-10'11800,"24"274"-10960,-18-126-726,15 346 1293,-13-472-1329,11 64 533,-11-70-592,0-1-1,1 0 1,0 0-1,0 0 1,0 0 0,0 0-1,1 0 1,0 0 0,0-1-1,0 1 1,5 4-1,-8-9-19,1 1-1,-1-1 0,0 1 0,1-1 1,-1 1-1,0-1 0,1 1 0,-1-1 0,1 1 1,-1-1-1,1 0 0,-1 1 0,1-1 1,0 0-1,-1 1 0,1-1 0,-1 0 0,1 0 1,0 0-1,-1 1 0,1-1 0,-1 0 0,1 0 1,0 0-1,-1 0 0,1 0 0,0 0 1,-1 0-1,1 0 0,0-1 0,-1 1 0,1 0 1,-1 0-1,1 0 0,0-1 0,-1 1 0,1 0 1,-1-1-1,1 1 0,-1 0 0,1-1 1,-1 1-1,1-1 0,-1 1 0,0-1 0,1 1 1,-1-1-1,1 1 0,-1-1 0,0 1 0,0-1 1,1 1-1,-1-1 0,0 0 0,0 1 1,0-1-1,1 0 0,-1 1 0,0-1 0,0 1 1,0-2-1,3-51-378,-2 37 308,11-369-4243,-12 357 4441,0 27-136,1 0-1,-1 0 1,0 0-1,0 0 1,0 0 0,1 0-1,-1 0 1,0 1-1,1-1 1,-1 0-1,1 0 1,-1 0 0,1 0-1,-1 1 1,1-1-1,0 0 1,-1 0 0,1 1-1,0-1 1,-1 1-1,1-1 1,0 1 0,0-1-1,0 1 1,0-1-1,0 1 1,1-1 0,37-3 25,-31 4 26,-1 1 0,1 0 0,0 0-1,-1 1 1,1 0 0,-1 0 0,14 7 0,-10-1 33,0 0 1,0 1-1,0 1 1,-1 0 0,-1 0-1,1 1 1,-2 0-1,0 1 1,0 0 0,-1 0-1,0 0 1,-1 1-1,-1 0 1,0 0 0,-1 1-1,0-1 1,-1 1-1,0 0 1,-1 0-1,-1 0 1,0 0 0,-1 1-1,-3 22 1,2-32-54,-1-1 0,1 1 0,-1-1-1,0 1 1,-1-1 0,1 0 0,-1 0 0,1 0 0,-1 0 0,0 0 0,-1-1 0,-3 4 0,-52 41 92,32-28-63,-9 10-25,18-13-24,-2-1-1,0-1 1,0-1 0,-2 0-1,-36 16 1,57-29-56,0-1 1,0 1-1,1-1 0,-1 1 1,0-1-1,0 0 0,0 1 1,0-1-1,0 0 0,0 0 0,0 0 1,0 0-1,0 0 0,0 0 1,0 0-1,0 0 0,0 0 1,0 0-1,0 0 0,0 0 1,1-1-1,-1 1 0,0 0 0,0-1 1,0 1-1,0-1 0,-1 0 1,-2-25-2045,4 23 2071,0-41-3034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50.0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16 5218,'0'0'9295,"12"-2"-8889,-5 0-360,6-1 186,0 0 0,0 1-1,0 0 1,25 0 0,-35 2-182,-1 0 1,0 0-1,1 1 0,-1-1 1,1 0-1,-1 1 1,1-1-1,-1 1 0,0 0 1,1 0-1,-1 0 0,0 0 1,0 0-1,0 0 0,0 1 1,0-1-1,0 1 0,0-1 1,0 1-1,0 0 1,-1 0-1,1 0 0,-1 0 1,1 0-1,-1 0 0,0 0 1,0 0-1,0 1 0,0-1 1,0 0-1,0 1 0,-1-1 1,1 1-1,-1-1 0,0 1 1,0-1-1,0 3 1,0 4 27,0-1 0,-1 0-1,0 0 1,-1 0 0,0 0 0,0 0 0,0-1 0,-1 1 0,0 0 0,-1-1 0,0 0 0,0 0 0,0 0 0,-1 0 0,0-1 0,-1 0 0,-8 9 0,-38 38 102,26-28-149,-31 40 1,56-64-44,1 0 0,-1-1 0,0 1 1,0 0-1,1 0 0,-1 0 0,1-1 1,-1 1-1,1 0 0,-1 0 0,1 0 1,-1 0-1,1 0 0,0 0 0,0 0 1,-1 0-1,1 0 0,0 0 0,0 0 1,0 0-1,0 0 0,0 0 0,1 1 1,-1-1-1,0 0 0,0 0 0,1 0 1,-1 0-1,0 0 0,1-1 0,-1 1 1,1 0-1,-1 0 0,1 0 0,0 0 1,-1 0-1,1-1 0,0 1 0,-1 0 1,1 0-1,0-1 0,0 1 0,0-1 1,0 1-1,0-1 0,0 1 0,0-1 1,0 0-1,0 1 0,0-1 0,1 1 0,8 1-11,0 0 0,0 0 0,0-1 0,12 1 0,-14-2 43,26 2-181,0-1 1,38-4 0,-4-11-2028,-56 10 575,-1 0 1,0 0-1,18-11 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3:51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1 107 4498,'0'0'5290,"2"-4"-4839,0 2-22,13-21 4246,21 23-4123,191-14 129,275-4-541,-251 6-126,570 4 251,-584 8-391,154-17-39,235 8-89,-568 10 270,56-2 2348,-114 44-2036,5 30-31,3-1 0,30 123 0,-35-183-408,1 0-1,0 0 1,1 0-1,8 13 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00.0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 3922,'0'0'3767,"19"-11"2089,0-21-5336,-14 25-580,0 0 0,-1 0 0,0 0 1,0 0-1,0-1 0,-1 1 0,-1-1 0,3-11 0,-4 18 79,-1 1 0,1-1 0,-1 1 0,0-1 0,1 1 0,-1 0 0,1-1 0,0 1 0,-1 0 0,1-1 0,-1 1 0,1 0 0,-1-1 0,1 1 0,0 0 0,-1 0 0,1 0 0,-1 0 0,1 0 0,0 0 0,-1 0 0,1 0 0,0 0 0,-1 0 0,1 0 0,0 0 0,-1 0 0,1 0 0,0 1 0,21 5 447,-20-6-483,28 4 353,0-1-1,0-1 0,58-5 0,-12 1 299,688 2 737,-484 17-1286,-246-15-65,46 7 0,-47-3-14,48 0-1,308 3 24,-132-3-21,-109 2 115,113 7 13,-91-6-133,161-1 451,-247-8 1159,-82 1-1597,-1 0-1,1 1 1,-1-1 0,1 0-1,-1 1 1,1-1-1,-1 1 1,0 0-1,0-1 1,0 1-1,0 0 1,0-1-1,0 1 1,0 4 0,12 27-10,-8-16 61,-2 0-1,3 28 1,2 13 43,-4-10-61,-5-42-44,1 0 0,0 1 0,1-1 1,-1 0-1,1 0 0,0 0 0,1 0 1,3 10-1,4 17 17,-8-27-23,0-1 0,0 0 0,0 0 1,1 0-1,-1 0 0,6 9 0,2 12 26,-9-24-23,0 0 0,1 0 0,-1 0 0,1 0 0,0 0 0,0 0 0,-1 0 0,1 0 0,0-1 0,1 1 0,-1 0 0,0-1 0,3 4 0,5 26 297,-8-31-278,1 0-10,-1 0 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17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1521,'3'1'7643,"17"8"-2785,2 248-2643,-12-176-1956,-1 109 211,1 4-321,7 329 313,-18-384-193,17 549 107,-25-487-294,5-144-90,-14 98 289,8-89-165,0 83 0,-10 275 220,20-369-321,-7 319 333,2-120-986,1-267-4650,1-6-2483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27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435 11 8308,'0'0'6003,"-2"-7"-4900,2 7-1070,0 0-1,0 0 1,0 0 0,0-1 0,0 1 0,0 0 0,0 0-1,0 0 1,0 0 0,0 0 0,0 0 0,0-1-1,0 1 1,0 0 0,0 0 0,0 0 0,0 0 0,0 0-1,0 0 1,0 0 0,0-1 0,0 1 0,0 0-1,-1 0 1,1 0 0,0 0 0,0 0 0,0 0 0,0 0-1,0 0 1,0 0 0,0 0 0,-1 0 0,1 0-1,0 0 1,0 0 0,0 0 0,0 0 0,0 0 0,0 0-1,-1 0 1,1 0 0,0 0 0,0 0 0,0 0-1,0 0 1,0 0 0,0 0 0,0 0 0,-1 0 0,1 0-1,0 0 1,0 0 0,0 0 0,0 0 0,0 0-1,0 0 1,0 0 0,0 1 0,-1-1 0,1 0 0,0 0-1,0 0 1,0 0 0,0 0 0,0 0 0,0 1-1,-16 26 68,2 1 0,1 0 0,1 2-1,-11 39 1,-1 4-4,-51 156 195,-5 15 86,60-193-321,-2 0 1,-44 74 0,42-92-49,19-27-6,0 1 0,0 0 0,1 0-1,-1 0 1,-3 11 0,5-15-2,0 9 339,21-12-355,156-2 497,-32-2-318,170 19 1,-301-13-108,1 0 1,0 1-1,-1 1 1,0 0-1,12 6 1,-20-9-47,-2-1 52,-1 4-531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32.3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10421,'0'0'6517,"13"1"-6172,374 6-711,-361-13-1742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00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57 2561,'0'0'4130,"-8"-56"2862,10 62-5932,11 15-652,-11-18-322,0-1 1,0 1-1,-1 0 1,1 0-1,-1 0 1,0 0-1,0 0 1,0 0-1,0 0 1,-1 1-1,1-1 1,-1 4-1,4 49 1141,-3-36-1097,5 190 1396,-6-119-4652,0-54-202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32.6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8756,'0'0'5234,"173"-3"-4337,-105 3-273,2 0-352,-2 0-272,-4 0-608,-6 0-945,-13-15-3633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33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596 0 7523,'0'0'8388,"-1"10"-7430,0-1-748,-2 0 0,1 1 1,-1-1-1,0 0 0,-1-1 0,0 1 0,0-1 0,-9 13 1,-54 68 130,42-58-178,-401 570 37,418-590-203,4-6 0,1-1 0,0 1 1,0 0-1,0 0 1,0 0-1,1 0 0,0 0 1,0 1-1,0-1 0,1 1 1,0-1-1,-1 7 1,3-10-6,-1-1 0,1 0 0,0 0 0,0 1 0,0-1 0,0 0 0,0 0 0,0 0 0,0 0 0,0 0 0,0 0 0,1 0 0,-1-1 0,0 1 0,1 0 0,-1-1 0,0 1 0,1-1 1,-1 1-1,1-1 0,-1 0 0,1 0 0,-1 1 0,1-1 0,1 0 0,50 5 23,-46-4-26,37 0 13,-1-2 0,1-1 0,0-3 0,-1-1 0,1-3 0,-2-1 0,56-21 0,-79 25-26,20-9-475,2 2-1,-1 1 1,1 3 0,1 1-1,73-4 1,-114 13 339,0-1 1,0 0 0,1 0 0,-1 1-1,0-1 1,0 1 0,1-1 0,-1 1-1,0 0 1,0-1 0,0 1-1,0 0 1,0 0 0,0 0 0,0-1-1,0 1 1,0 0 0,0 1-1,-1-1 1,1 0 0,0 0 0,-1 0-1,1 0 1,-1 0 0,1 1-1,-1-1 1,1 0 0,-1 0 0,0 1-1,0-1 1,0 0 0,0 1 0,0-1-1,0 0 1,0 1 0,0 1-1,0 12-4100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2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 1 8292,'0'0'4973,"-8"0"-4792,-26 0 6,32 1-136,0 0 1,-1 0-1,1 1 1,0-1-1,0 0 0,0 1 1,0-1-1,0 1 1,0 0-1,0 0 0,1-1 1,-1 1-1,0 1 1,1-1-1,0 0 0,-1 0 1,1 0-1,0 1 1,0-1-1,-1 4 0,-3 6 9,-15 18 133,1 1 0,2 0-1,2 1 1,0 1 0,3 1 0,0 0-1,-12 66 1,14 4 565,6 161-1,5-218-498,-1-9-41,2 0 0,2 0 0,1 0 0,3 0 0,0-1 0,24 62 0,-26-86-171,0 0 0,1 0 0,1 0 0,0 0 0,0-1 0,1-1 0,1 0 0,20 19 1,-21-24-62,-1 0 0,1 0 1,0 0-1,1-1 0,-1-1 1,1 0-1,0 0 0,0-1 1,1 0-1,-1 0 0,1-2 1,-1 1-1,17 0 0,-21-2-119,1 0-1,-1 0 1,0 0-1,1-1 1,-1 0-1,0 0 1,0-1-1,0 0 1,0 0-1,0 0 0,0-1 1,-1 1-1,1-1 1,-1-1-1,1 1 1,-1-1-1,7-7 1,-7 6-519,0-1 0,-1 0 0,0 0 0,0-1-1,0 1 1,-1-1 0,0 1 0,-1-1 0,4-11 0,2-26-9726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3.4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323 142 4178,'0'0'3487,"-8"-10"-2887,-3-5-489,7 7-66,-1 2-1,0-1 0,-1 0 0,1 1 0,-9-7 0,6 7 325,-1 0 1,0 1-1,0 0 0,0 0 0,-1 0 0,1 2 1,-17-5-1,-20-9-271,42 15-94,-1 0-1,1 1 0,-1 0 1,1 0-1,-1 0 1,0 0-1,0 1 0,-8 0 1,11 0 3,0 0 1,0 0 0,0 0-1,0 1 1,0-1-1,1 1 1,-1-1 0,0 1-1,0-1 1,0 1 0,1 0-1,-1 0 1,0 0-1,1 0 1,-1 0 0,1 1-1,-1-1 1,1 0 0,0 1-1,0-1 1,-1 1 0,1-1-1,-1 3 1,-6 16 214,1 1 1,1 0-1,1 0 1,0 1 0,-2 40-1,6 111 987,2-126-674,0-26-251,1 0 1,0 0 0,9 31 0,-9-43-191,0-1 0,1 0 0,1 1 0,-1-1 0,1 0 0,1-1 0,-1 1 1,1-1-1,1 0 0,11 13 0,-14-18-96,-1 0 1,1 0-1,0 0 0,0 0 1,0 0-1,0 0 1,0-1-1,1 1 0,-1-1 1,0 0-1,1 0 1,-1 0-1,1-1 1,-1 1-1,1-1 0,-1 0 1,1 0-1,-1 0 1,1 0-1,-1-1 0,1 1 1,-1-1-1,1 0 1,-1 0-1,1 0 0,-1-1 1,6-2-1,-1-1-40,0 0 0,0-1 1,-1 0-1,0 0 0,0-1 0,0 1 0,-1-2 0,11-13 0,-1-6-421,0 0-1,-2-1 0,-1-1 1,-1 0-1,13-52 1,23-159-1657,-38 180 2417,-7 43 386,-2 12 88,-1 10-131,0 19-555,19 553 5488,-18-566-5535,0 0-27,0 0 0,0 0-1,1 0 1,0-1-1,1 1 1,1 0 0,-1-1-1,11 20 1,-2-19-885,-4-17-1004,-3-22-1370,-4-11-1872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3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9092,'0'0'6320,"17"3"-6021,353 48 1619,-282-48-3073,-88-15-3540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4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 2961,'0'0'10699,"0"11"-10115,-9 287 3501,5 191-1922,4-488-2210,0 0 0,0-1-1,0 1 1,0 0 0,0 0 0,0 0-1,0 0 1,0 0 0,0 0 0,0-1-1,0 1 1,1 0 0,-1 0 0,0 0 0,1 0-1,-1-1 1,1 1 0,-1 0 0,0-1-1,1 1 1,0 0 0,-1-1 0,1 1-1,-1 0 1,1-1 0,0 1 0,-1-1-1,1 1 1,0-1 0,0 1 0,0-1 0,-1 0-1,1 1 1,0-1 0,0 0 0,0 0-1,0 0 1,-1 1 0,1-1 0,0 0-1,0 0 1,0 0 0,0 0 0,0-1-1,-1 1 1,1 0 0,0 0 0,0 0 0,0-1-1,0 1 1,-1 0 0,1-1 0,0 1-1,0-1 1,-1 1 0,1-1 0,0 1-1,-1-1 1,1 1 0,1-2 0,4-8-919,-1 1-1,0-1 1,0 0 0,-1 0 0,0-1 0,4-17 0,9-37-7769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4.6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418 18 4418,'0'0'8548,"0"-18"-5000,13 210-516,-1-42-2105,-8 202 180,-4-251-981,0-96-124,1 13 22,-2 0 1,0 0-1,-1 0 0,-6 26 1,7-40-21,0 0-1,0 0 1,-1-1 0,1 1-1,-1 0 1,0-1 0,0 1 0,0-1-1,0 0 1,-1 0 0,1 0-1,-1 0 1,0 0 0,0 0 0,0-1-1,0 1 1,-1-1 0,1 0-1,0 0 1,-1 0 0,0-1-1,1 1 1,-1-1 0,0 0 0,0 0-1,-4 1 1,-5 0-135,1 0 0,-1-1-1,0 0 1,1-1 0,-1 0-1,0-1 1,1-1 0,-1 0 0,1-1-1,-1 0 1,1 0 0,0-2 0,0 1-1,1-2 1,-1 1 0,1-2 0,1 1-1,-1-2 1,-17-15 0,18 15-380,1-1 1,0 0-1,1 0 1,0-1 0,0 0-1,1-1 1,0 1-1,1-2 1,0 1-1,1-1 1,-4-12-1,0-25-4472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4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11877,'0'0'1793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5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6723,'0'0'8356,"0"13"-6899,0 352 2599,0 175-2539,-1-508-1468,0-10-12,1 0-1,1 0 1,1 0-1,9 41 1,-4-50-33,0-15-120,1-22-295,-3-32-714,-7-108 0,-1 107 327,2-1 1,8-57 0,-7 110 765,1 1 0,0 0 1,0 0-1,1 0 0,-1 0 0,1 0 1,0 0-1,0 0 0,0 0 0,0 1 1,1-1-1,0 1 0,-1 0 0,1 0 1,0 0-1,1 0 0,-1 0 0,0 1 1,1-1-1,0 1 0,-1 0 0,1 0 1,0 0-1,6-1 0,1-1 28,0 2-1,0-1 0,0 1 1,0 1-1,1 0 1,-1 1-1,0 0 0,12 2 1,-15 0 73,-1 0 1,-1 0 0,1 0-1,0 1 1,0 0 0,-1 1-1,0-1 1,0 1 0,0 1-1,0-1 1,-1 1 0,1 0-1,-1 0 1,0 0 0,-1 1-1,1 0 1,6 12 0,0-1 217,-1 1 0,-1 0 0,-1 1 1,0 0-1,5 25 0,-7-15-58,-1 0-1,-2 0 1,-1 0-1,-1 0 1,-5 38-1,3-58-204,0 1 0,-1-1-1,0 0 1,0 0-1,-1 0 1,-1 0-1,1 0 1,-1-1 0,-1 1-1,1-1 1,-2 0-1,1-1 1,-1 1-1,0-1 1,-1 0-1,1 0 1,-9 5 0,5-4-69,0-1 0,0-1 0,-1 0 0,1 0 0,-1-1 0,-1-1 0,1 0 0,-1 0 0,0-1 0,0 0 0,0-1 0,-21 1 0,29-3 8,-6 1-251,-1-1 0,0 0 1,1-1-1,-1 0 0,-17-4 0,24 4 141,1-1 0,0 1 0,0-1 0,1 1 0,-1-1 0,0 0 0,0 0 0,1 0 0,-1 0 1,1-1-1,0 1 0,-1-1 0,1 1 0,0-1 0,1 0 0,-1 0 0,0 0 0,1 0 0,0 0 0,0 0 1,0 0-1,-1-5 0,-4-38-2329,6-5-1758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4:45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 3298,'0'0'14724,"8"0"-14023,-2-1-640,-1 1-1,0 0 0,1 1 0,-1-1 1,0 1-1,0 0 0,1 1 1,-1-1-1,0 1 0,0 0 0,-1 0 1,1 0-1,0 1 0,-1-1 1,1 1-1,-1 1 0,0-1 1,0 0-1,0 1 0,0 0 0,-1 0 1,0 0-1,1 0 0,2 7 1,10 15 82,-2 0 0,0 1 0,-2 0 0,-1 1 0,-1 1 0,11 57 0,-12-35-15,-3 1 0,-2-1 0,-3 67-1,-4-79-87,-2 0 1,-1-1-1,-1 0 0,-26 73 0,7-45-206,-62 113 1,80-163-45,-34 51-394,40-64 445,-1 0-1,1 0 1,-1 0-1,0 0 1,0 0-1,0-1 1,-1 1 0,1-1-1,0 0 1,-1 0-1,0 0 1,1-1 0,-1 1-1,0-1 1,-7 2-1,9-3-80,1 0-1,-1 1 0,1-1 0,0 0 0,-1 0 0,1-1 1,-1 1-1,1 0 0,0 0 0,-1-1 0,1 1 1,0 0-1,-1-1 0,-1 0 0,-14-21-5975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02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5426,'11'0'10465,"46"1"-10066,86 16 158,-39-2-276,-52-6-268,17 1-10,-69-10 5,1 1 1,-1-1-1,0 0 0,0 1 1,0-1-1,0 0 0,0 0 1,0 1-1,0-1 0,0 0 1,0 0-1,0 1 0,0-1 1,0 0-1,0 0 1,0 1-1,0-1 0,0 0 1,0 0-1,0 1 0,-1-1 1,1 0-1,0 0 0,0 1 1,0-1-1,0 0 0,0 0 1,-1 0-1,1 1 0,0-1 1,0 0-1,0 0 1,-1 0-1,1 0 0,0 1 1,0-1-1,-1 0 0,-265 0 155,116-12-243,99 12 347,44 0-79,33 0-93,91 2-64,125-4 2,-181-5-17,-54 4 385,-40 2-50,-63-5-648,-5 0-4971,61 6-73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0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 1 8148,'0'0'5066,"-1"0"-4947,1 0 1,-1 0-1,0 0 1,0 0-1,1 0 0,-1 0 1,0 0-1,1 0 1,-1 0-1,0 0 0,1 0 1,-1 1-1,0-1 0,1 0 1,-1 0-1,0 1 1,1-1-1,-1 1 0,1-1 1,-1 0-1,1 1 1,-1-1-1,1 1 0,-1 0 1,1-1-1,-1 1 1,1-1-1,0 1 0,-1-1 1,1 1-1,0 0 0,-1-1 1,1 1-1,0 0 1,0 0-1,-42 908 2282,32-684-1942,10-224-534,1-18-1627,23-130-6042,-23 143 7498,9-42-4340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1.3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274 20 3185,'-10'-4'9210,"-35"-9"-8735,21 11-353,0 1 0,-40 4-1,60-2-102,1 0 0,-1 1 0,0 0 0,1-1 0,0 1 0,-1 1 0,1-1 0,0 0 0,0 1 0,0-1 0,1 1 0,-1 0 0,1 0 0,-1 0 0,1 0 0,0 1 0,0-1 0,0 0 0,-1 5 0,-3 4 90,1 1 1,0 0-1,0 0 0,-2 16 0,-4 43 623,5 0 1,2 123-1,5-127-290,-2-59-356,2 0 1,-1 0 0,1-1-1,0 1 1,1 0 0,0-1-1,0 1 1,1-1-1,7 16 1,-8-22-69,0 1 1,0 0-1,0-1 0,0 0 1,0 1-1,1-1 0,-1 0 1,1 0-1,0 0 0,0 0 1,-1-1-1,1 1 1,0-1-1,0 0 0,0 0 1,1 0-1,-1 0 0,0 0 1,0-1-1,1 1 0,-1-1 1,0 0-1,0 0 0,1 0 1,-1-1-1,0 1 0,0-1 1,1 1-1,4-3 0,-2 1-38,1-1 0,-1 1 0,-1-1 0,1 0 0,0 0-1,-1-1 1,1 1 0,-1-1 0,0 0 0,-1-1 0,1 1-1,5-9 1,5-6-269,24-42-1,-35 54 227,28-56-970,-3-2 0,-2-1 0,30-120 0,-38 121 880,-17 58 164,-2 6 14,0 0 0,0 0 0,0 0 0,0 0 0,0 0 0,1 0 0,-1 0 0,0-1 0,1 1 0,-1 0 0,1 0 0,-1 0 0,1 1 0,0-1 0,-1 0-1,1 0 1,0 0 0,0 0 0,-1 0 0,1 1 0,0-1 0,0 0 0,0 1 0,2-2 0,-3 11 1213,1 129 430,21 153-1,-22-289-1685,2 14-132,0 0 0,1 0 0,1-1 0,0 1 0,9 19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1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78 8292,'0'0'5133,"22"-2"-4613,350-10 1953,-370 12-2519,-1 0-1,1 0 1,-1 1-1,1-2 1,0 1-1,-1 0 1,1 0-1,-1 0 1,1-1-1,-1 1 1,1-1-1,-1 1 1,1-1-1,-1 1 1,1-1 0,-1 0-1,0 0 1,1 0-1,-1 0 1,2-1-1,-2-1-483,0 1 0,-1 0 0,1-1 0,0 1 0,-1-1 0,0 1 0,1-1 1,-1 1-1,0-1 0,-1-4 0,1-3-1301,0-2-2541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2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6195,'0'0'4930,"0"165"-3489,-3-87-801,0-3 401,-4-3-33,4-11-768,3-15-128,0-14 112,0-14-224,0-10-224,16-48-13526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2.4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277 2 8196,'0'0'5560,"0"0"-5504,0 0 1,0 0 0,-1 0 0,1 0 0,0-1-1,0 1 1,0 0 0,-1 0 0,1 0 0,0 0-1,0 0 1,0-1 0,-1 1 0,1 0 0,0 0-1,0 0 1,0 0 0,-1 0 0,1 0 0,0 0 0,0 0-1,-1 0 1,1 0 0,0 0 0,0 0 0,-1 0-1,1 0 1,0 0 0,0 0 0,-1 0 0,1 1-1,0-1 1,0 0 0,0 0 0,-1 0 0,1 0-1,0 0 1,0 0 0,0 1 0,-1-1 0,1 0-1,0 0 1,0 0 0,0 1 0,0-1 0,0 0-1,-1 0 1,2 255 2894,-2 269-1100,1-500-1802,-5 65 35,4-83-76,0-1 1,0 0-1,0 0 1,-1 0-1,0 0 1,0 0-1,0 0 1,0 0-1,-1-1 0,0 1 1,0-1-1,0 1 1,-5 4-1,5-7-72,-1 0-1,0 0 0,0-1 1,0 1-1,0-1 0,0 0 1,0 0-1,0 0 0,-1 0 1,1-1-1,0 0 0,0 0 1,-1 0-1,1 0 0,0-1 1,0 1-1,0-1 0,0 0 1,0-1-1,0 1 0,0-1 1,0 1-1,0-1 1,0-1-1,1 1 0,-1 0 1,1-1-1,0 1 0,-5-6 1,-4-8-853,0 0 0,2-2 1,0 1-1,0-1 0,2-1 1,0 0-1,1 0 0,1 0 0,-6-36 1,2-7-3094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2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4306,'0'0'9364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3.4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 5587,'0'2'8607,"-3"22"-7586,13 493 2063,-10-201-2011,2-309-1184,3-16 71,4-19-111,0-42-641,-3 14-39,18-69 0,-20 111 669,0-1-1,1 1 1,0 0-1,1 0 1,1 1-1,0 0 0,1 0 1,1 0-1,16-18 1,-23 28 172,0 1-1,0 0 1,0 0-1,1 0 1,-1 0 0,0 0-1,1 0 1,0 0 0,-1 1-1,1 0 1,0-1-1,0 1 1,0 0 0,0 0-1,0 1 1,0-1 0,0 1-1,0-1 1,0 1 0,0 0-1,0 0 1,0 0-1,0 1 1,0-1 0,4 2-1,-2 0 57,-1 0-1,0 0 1,0 1 0,-1-1-1,1 1 1,0 0-1,-1 0 1,0 0-1,1 0 1,-1 1-1,0 0 1,-1-1-1,1 1 1,-1 0 0,4 7-1,5 17 203,-1 0 1,-1 0-1,-1 0 0,-1 1 0,-2 1 1,-1-1-1,-1 0 0,-2 1 0,-1 0 1,-6 49-1,4-69-235,0 0 0,0 0 0,-1-1 0,-1 1 1,1 0-1,-2-1 0,1 0 0,-1 0 0,-1-1 0,1 1 0,-2-1 1,1 0-1,-1 0 0,0-1 0,0 0 0,-10 6 0,10-7-194,0-1 1,0-1-1,0 0 0,0 0 1,-1 0-1,0-1 0,0 0 0,0 0 1,0-1-1,0 0 0,0 0 0,0-1 1,-1 0-1,1-1 0,-1 0 1,1 0-1,0-1 0,-1 0 0,1 0 1,-9-3-1,14 3 9,0 0 0,0-1 0,0 1 0,1-1 0,-1 0 0,0 0 1,0 0-1,1 0 0,0 0 0,-1-1 0,1 1 0,0-1 0,0 1 0,0-1 0,0 0 0,-2-5 1,1 0-616,0 1 0,0-2 1,1 1-1,0 0 1,-2-13-1,0-30-4926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7.2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84 1 4898,'-8'6'9375,"8"-5"-9178,-1-1 0,1 1 0,0-1 0,0 1 0,-13 264 1433,-6 36-667,19-55-555,-2-224-383,0-1 0,-1 1 0,-10 31 0,8-32 17,0 0 1,1 1-1,-1 33 0,2 59-810,3-181-8668,0 40 1288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28.6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5138,'0'0'6006,"0"19"-498,5 68-4563,29 371 507,-15-270-1399,-8-109-14,0 84-1,-9-77 67,1-43 3,-3 1 1,-6 48-1,-16-27-356,22-65 170,-3 0-527,0 0 1112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34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1 4866,'0'0'4352,"-26"26"-1546,11-3-2408,1 0-1,2 0 0,0 1 1,2 1-1,-13 40 0,-6 15-14,6-23-183,-4 4 320,3 1 0,-24 102 1,40-105-249,3 0 0,2 1 0,6 67 0,0-13 38,-4-103-259,1 0 1,1 0 0,-1 0 0,2 0 0,0 0 0,0 0 0,1 0 0,0-1-1,1 0 1,0 1 0,0-1 0,1-1 0,1 1 0,0-1 0,0 0 0,1 0-1,10 11 1,-6-8-39,1 1 0,0-2-1,0 1 1,1-2 0,1 0 0,0 0-1,0-2 1,1 1 0,0-2 0,0 0-1,1-1 1,19 5 0,-31-10-155,-3-1 99,0 0-1,-1 0 1,1 0 0,0 1 0,-1-1 0,1 0 0,0 0 0,-1 0-1,1 1 1,-1-1 0,1 0 0,0 0 0,-1 1 0,1-1 0,-1 1 0,1-1-1,-1 0 1,1 1 0,-1-1 0,1 1 0,-1-1 0,1 1 0,-1 0-1,0-1 1,1 1 0,-1-1 0,0 1 0,0 0 0,1-1 0,-1 1-1,0 0 1,0-1 0,0 1 0,0 0 0,0-1 0,0 1 0,0 0-1,0-1 1,0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1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6035,'0'0'3919,"4"-17"2009,661 20-4752,-409 6-1162,-225-7-10,1 1 0,-1 2-1,-1 1 1,39 13 0,47 9 36,24-11-18,1-6 1,155-9 0,-172-3-19,-80 4-2,87 15 0,-84-10-22,157 4 1361,-245-12-4550,13 0-889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36.0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1 4114,'6'0'9412,"18"3"-8801,-8 9-443,-2 0-1,1 0 1,-2 2-1,0 0 1,0 0-1,-1 1 1,-1 0-1,-1 1 1,11 22 0,7 15 188,-18-38-275,-1 1 1,-1 0-1,0 1 1,-2-1-1,1 1 1,-2 1-1,-1-1 1,0 1-1,3 34 1,-4 363 1110,-4-395-1110,-2-1-1,0 1 0,-1-1 0,-8 23 0,0 2-57,2-9 25,-2 0 1,-1-1-1,-23 43 1,-62 94 64,25-47 75,23-49-135,49-73-283,2-6-460,5-11-2090,-5 14 2298,10-24-4914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37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5811,'0'0'5154,"10"-11"-3326,14 7-1350,0 1 0,0 1 0,0 1 0,38 3 0,5 0-1591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38.3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4338,'0'0'9778,"20"0"-9514,15-2-319,39 3-18,-70-1 73,0 1-1,1-1 1,-1 1 0,0 0 0,0 1 0,0-1 0,0 1-1,0 0 1,0 0 0,-1 0 0,1 0 0,0 0-1,5 6 1,-7-5 61,1-1 1,0 1-1,-1-1 0,1 0 1,0 0-1,0 0 0,0 0 1,1-1-1,-1 1 0,0-1 1,5 2-1,11-1-3481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52.8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16 8404,'0'0'5706,"-10"-15"126,8 345-5042,5 352 437,4-600-802,-2-23-4886,-21-159-2460,13 51 2194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53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 9877,'0'0'6584,"31"-3"-6240,9-1-285,143-21-14,72-11-464,-254 36 483,-1 0 1,0-1-1,0 1 0,1 0 1,-1 0-1,0 0 0,1 0 0,-1 0 1,0 0-1,1 0 0,-1 0 0,0 0 1,1 0-1,-1 0 0,0 0 0,1 0 1,-1 0-1,0 0 0,1 0 0,-1 0 1,0 1-1,1-1 0,-1 0 0,0 0 1,0 0-1,1 0 0,-1 1 1,0-1-1,0 0 0,1 0 0,-1 1 1,0-1-1,0 0 0,1 0 0,-1 1 1,0-1-1,0 0 0,0 1 0,0-1 1,0 0-1,1 1 0,-9 16 1030,-30 27-928,25-29 285,-1 5-384,15-9-747,1-10 549,1-1 0,-1 1 0,0 0-1,1-1 1,-1 0 0,1 1 0,-1-1-1,1 0 1,-1 0 0,0 0 0,4-1 0,12 1 115,7-1-87,-17 0 170,1 1 0,-1 0 0,1 1 0,0 0 0,11 3-1,-16-3-14,-1 0 1,0 1-1,1-1 0,-1 1 0,0 0 0,0 0 0,0 0 0,-1 1 0,1-1 0,0 0 0,-1 1 1,0 0-1,1 0 0,-1 0 0,0 0 0,2 5 0,6 12 160,-2-1-1,0 1 1,-2 1 0,0 0 0,-1-1-1,4 39 1,-2 130 795,-7-164-815,0 14-100,-1 0 0,-2-1-1,-2 1 1,-1 0-1,-2-1 1,-2 0 0,-2-1-1,-23 53 1,35-88-115,-1-1 0,1 1-1,-1 0 1,0-1 0,0 1 0,0-1 0,0 1 0,0-1 0,0 0 0,0 1 0,0-1 0,0 0-1,-1 0 1,1 0 0,0 0 0,-1 0 0,1 0 0,-1 0 0,1 0 0,-1-1 0,0 1 0,1 0 0,-1-1-1,1 0 1,-1 1 0,0-1 0,0 0 0,1 0 0,-1 0 0,0 0 0,0 0 0,1 0 0,-1 0 0,0-1-1,-2 0 1,0-1-30,0 0 0,1 0 0,-1-1-1,1 1 1,-1-1 0,1 0 0,0 0 0,0 0-1,0 0 1,0-1 0,1 1 0,-5-8-1,-1-5-15,1-1 0,0 0-1,1-1 1,0 1 0,2-1-1,0 0 1,1 0-1,1-1 1,1 1 0,1-30-1,1 43 97,0-1 0,0 1 0,0-1 0,1 1-1,-1 0 1,1 0 0,1 0 0,-1 0 0,1 0-1,0 0 1,0 1 0,0-1 0,1 1 0,-1 0-1,1 0 1,0 0 0,0 0 0,8-4 0,9-6 1,0 1 0,43-20 0,-38 21-133,11-5-682,13-7-1804,-20 5-2932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54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11013,'0'0'8161,"30"12"-7555,10-6-692,1-2 1,-1-1 0,69-6-1,-26 2-7408,-66 1 1761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5:54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4 163 3778,'0'0'8206,"0"-11"-7454,-1-10-488,-1 2 274,1 0 1,1-1-1,4-28 1,-4 47-462,1 0 0,-1-1 0,1 1 0,-1 0 0,0 0 0,1 0 0,0 0 0,-1 0-1,1 0 1,0-1 0,-1 2 0,1-1 0,0 0 0,0 0 0,0 0 0,0 0 0,0 0 0,0 1 0,0-1 0,0 0 0,0 1 0,0-1 0,1 1 0,-1-1 0,0 1 0,0 0 0,0-1 0,1 1 0,-1 0 0,0 0 0,0 0 0,1 0 0,-1 0 0,3 1 0,-4 19-181,10 552 2092,-10-552-2210,1 49-689,4-25-3316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03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6867,'0'0'7041,"3"0"-6105,22 2-52,-1 0 0,0 2 1,29 8-1,53 8-120,181-15-205,-167-6-558,67-15 148,3 0-1234,-194 16 674,0 1 0,0 0 1,1 0-1,-1 0 1,0 0-1,0 0 0,1 1 1,-1 0-1,-5 3 1,-22 14-4376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05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15639,'0'0'3170,"0"-8"-6756,0-1 1377,0-3-2417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07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7171,'3'0'9981,"200"17"-9202,-173-17-604,-19 0-1728,-36 0-8629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19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70 4482,'0'0'6214,"-1"-10"-5329,-2-2-561,-3-35 3968,19 51-3945,7 14-91,0 0 0,-2 2 0,0 0 0,-1 1 0,26 44 0,-24-37 8,38 58 485,-7-9-171,105 123 0,-208-232-7605,20 4 2753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07.7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7908,'0'0'5874,"173"58"-5874,-134-58-96,-1 0-640,-2-6-2097,-7-20-2978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18.1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189 170 4530,'0'0'2511,"3"-17"-3296,0-3 849,7-57 779,-6 22 5005,5 367-3051,-3-137-2464,-5 184-1294,-2-357 941,1-1 0,-1 0 0,0 0 0,1 0 0,-1 0 0,0 0 0,0-1 0,0 1 0,0 0 0,0 0 0,1 0 0,-2-1 0,1 1 0,0 0 0,0-1 0,0 1 0,0-1 0,0 1 0,0-1 0,-1 0 0,1 0 0,0 1 0,0-1 0,-2 0 0,-39 6-326,36-6 355,-40 6-507,-55 3-1622,97-11 536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19.7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 0 1409,'-12'6'12371,"11"-5"-12089,1 40 636,1 16-320,-3-1-1,-11 72 1,8-245-3397,5 115 2764,-1-3-49,1-1 1,0 1 0,0-1 0,1 1 0,0-1 0,0 1 0,0 0 0,2-6 0,-2 9 79,1 0 1,-1 1 0,0-1 0,1 1 0,-1-1-1,1 1 1,0 0 0,-1 0 0,1 0-1,0 0 1,0 0 0,0 0 0,-1 0 0,1 0-1,0 1 1,0-1 0,0 1 0,0 0-1,0-1 1,0 1 0,0 0 0,0 0-1,1 0 1,2 1 0,10-1 46,-11-1 54,1 1 0,-1 0 1,1 0-1,-1 1 0,1-1 0,-1 1 1,8 2-1,-10-2-59,0 0 0,0 1 0,0-1 0,-1 0 0,1 1 0,-1-1 0,1 1 0,-1 0 0,1 0 1,-1-1-1,0 1 0,0 0 0,0 0 0,0 0 0,0 0 0,0 0 0,0 0 0,-1 0 0,1 3 0,7 32 295,-2 0 0,-1 0 0,-2 0 0,-3 55 0,0-72 67,2-37-705,0 0-1,2 0 1,0 1 0,6-18-1,0-1 3,-4 11-187,-4 14 407,0 0 0,0 0-1,1 0 1,0 0 0,1 1-1,0-1 1,1 1 0,0 0-1,0 0 1,9-10 0,-9 17 99,1 0 1,1 0-1,-1 0 0,0 0 1,0 1-1,1 0 0,-1 1 1,1-1-1,-1 1 0,9 1 1,-8-1-160,-5 0 179,1 0 0,-1 0 1,1 0-1,-1 0 0,0 0 0,1 0 0,-1 1 0,1-1 0,-1 1 0,1 0 1,-1 0-1,0-1 0,0 2 0,1-1 0,-1 0 0,0 0 0,0 1 0,3 1 1,-3 1 80,0 0 0,0 0 0,0 1 0,-1-1 1,1 0-1,-1 1 0,0-1 0,1 8 0,0 1 116,5 30 476,-3 0-1,-2 84 0,-2-78-146,0-48-682,2-16-1267,-1-14-1644,-1-5-3895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20.2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15031,'0'0'5218,"49"-32"-10388,-33 23-1169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22.5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88 47 7267,'0'0'4218,"-3"-4"-3617,-3-5-429,4 7-72,1-1 1,-1 1-1,0 0 0,0 0 1,0-1-1,0 1 0,0 0 1,0 1-1,-1-1 0,1 0 1,-1 1-1,1-1 1,-1 1-1,0 0 0,1 0 1,-1 0-1,0 0 0,0 0 1,0 1-1,0-1 0,0 1 1,0 0-1,1-1 0,-5 2 1,7-1-111,0 1-1,-1-1 1,1 1 0,0-1 0,-1 1-1,1-1 1,0 1 0,-1 0 0,1-1-1,0 1 1,0-1 0,0 1 0,0 0-1,-1-1 1,1 1 0,0 0 0,0-1-1,0 1 1,1 0 0,-1-1 0,0 1-1,0 1 1,0 0-37,-2 216 447,5 244 2196,-2-448-2511,0 0 0,0 0 0,1 0-1,1 0 1,1 0 0,0 0 0,0-1 0,2 1 0,9 17-1,-15-29-118,0-599-7762,1 589 7728,-1 0-1,2 0 0,-1-1 1,1 2-1,0-1 1,1 0-1,0 0 0,0 1 1,0-1-1,1 1 1,1 0-1,-1 0 0,1 0 1,0 1-1,0 0 1,1 0-1,0 0 0,0 1 1,0-1-1,1 2 0,0-1 1,0 1-1,0 0 1,0 0-1,1 1 0,-1 0 1,10-3-1,-1 3 15,1 0-1,-1 2 1,0 0 0,18 1-1,-21 0 36,-10 1 94,1 0 0,-1 0 0,0 0-1,1 0 1,-1 1 0,0 0-1,0-1 1,0 1 0,0 0-1,0 1 1,-1-1 0,1 0-1,0 1 1,-1 0 0,0-1-1,0 1 1,0 0 0,3 6-1,32 60 895,-33-52-747,0 0 1,-1 0-1,0 0 0,-1 0 0,-1 0 0,-1 0 1,-4 32-1,3-29 121,0-10-294,-1 0 0,-1-1 0,0 1 0,0-1 0,0 0-1,-2 0 1,1 0 0,-1 0 0,0-1 0,-1 0 0,0 0 0,0 0 0,0-1 0,-1 0-1,-12 9 1,5-3-30,-1-1 0,-1-1-1,0 0 1,0-1-1,-1-1 1,0-1 0,-22 8-1,19-11-87,0-1 0,-1-1 1,1-1-1,-1-1 0,-23-1 0,43 0 53,0 1 0,0-1 1,0 0-1,0 0 0,0 0 1,0-1-1,0 1 0,0 0 1,0 0-1,0 0 0,0-1 1,0 1-1,0 0 0,0-1 0,0 1 1,0-1-1,0 1 0,0-1 1,0 0-1,1 1 0,-1-1 1,0 0-1,1 1 0,-1-1 1,0 0-1,1 0 0,-1 0 1,1 0-1,-1 0 0,1 0 1,-1 0-1,1 0 0,0 0 1,-1 0-1,1 0 0,0 0 0,0 0 1,0 0-1,0 0 0,0 0 1,0 0-1,0 0 0,0 0 1,0 0-1,0 0 0,1 0 1,-1 0-1,0 0 0,1 0 1,-1 0-1,1 0 0,-1 1 1,1-1-1,-1 0 0,1 0 0,0 0 1,-1 0-1,1 1 0,0-1 1,0 0-1,-1 1 0,1-1 1,0 1-1,0-1 0,2 0 1,11-4-115,1 0 1,0 2-1,0 0 1,0 0-1,1 1 1,-1 1-1,0 1 1,1 0-1,-1 1 0,18 4 1,-26-4 148,0 1 0,-1 1-1,1-1 1,-1 1 0,0 0 0,0 1 0,0-1-1,0 1 1,-1 0 0,0 1 0,1-1 0,-2 1-1,1 0 1,0 0 0,-1 1 0,0-1 0,0 1-1,-1 0 1,0 0 0,0 1 0,4 11 0,4 13 328,-1 1-1,-2 1 1,5 40 0,-8-42-19,-4-25-193,2 10 131,0-1 0,1 1 0,0-1 0,10 22 0,-13-34-267,1 0 0,0 1 0,-1-1 0,1 0 0,1 0 0,-1-1 0,0 1 0,1 0 1,-1-1-1,1 1 0,0-1 0,0 0 0,0 0 0,0 0 0,0 0 0,0-1 0,1 1 0,-1-1 0,0 0 0,1 0 0,-1 0 0,1 0 0,0-1 0,-1 1 1,5-1-1,0 0-68,0 0 0,0-1 1,-1 0-1,1-1 0,0 1 0,-1-2 1,0 1-1,1-1 0,-1 0 1,0 0-1,7-5 0,-3 0-100,0 0 0,-1 0 0,0-1 0,-1-1 0,16-19 0,-8 7 22,0-1-1,-1-1 0,19-40 0,-29 49 143,0 1 1,-1-1 0,0 0-1,-2-1 1,1 1-1,-2-1 1,1-30-1,-2 44 46,-1-1 0,0 1 0,0-1 0,0 1-1,0-1 1,0 1 0,0-1 0,-1 1-1,1 0 1,-1-1 0,1 1 0,-1 0-1,0-1 1,0 1 0,0 0 0,-1 0-1,1 0 1,0 0 0,-1 0 0,1 0-1,-1 0 1,0 0 0,1 1 0,-1-1 0,0 0-1,0 1 1,0 0 0,0-1 0,-1 1-1,1 0 1,0 0 0,0 0 0,-1 1-1,1-1 1,-1 0 0,1 1 0,0 0-1,-1-1 1,1 1 0,-1 0 0,1 0-1,-4 1 1,3-1-16,0 0-1,0 0 1,1 0-1,-1 0 1,0 1-1,0-1 1,0 1-1,0 0 1,1 0-1,-1 0 1,0 0-1,1 0 1,-1 1-1,1-1 1,-1 1-1,-2 2 1,2-1 31,1 1 1,-1-1-1,1 1 1,-1 0-1,1 0 1,1 0-1,-1 0 1,0 0-1,1 0 1,-1 7-1,-2 10 158,1 0 1,1 0-1,1 0 1,2 23-1,0-9 430,-1-25-569,0-1 1,1 0 0,1 0-1,-1 0 1,2 0 0,-1 0-1,1-1 1,0 1 0,1-1 0,0 0-1,0 0 1,1 0 0,0 0-1,0-1 1,1 0 0,0 0-1,0 0 1,1-1 0,0 0 0,11 8-1,-5-5-112,1-1 0,-1-1 1,2 0-1,-1-1 0,0-1 0,1 0 0,0-1 0,1 0 0,-1-1 0,0-1 1,21 0-1,-14-1-331,35 0-2203,-54-1 2101,-1 0 0,0-1 0,1 1 0,-1-1 0,1 0 0,-1 1 1,0-1-1,1 0 0,-1-1 0,4-1 0,6-17-5527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0.2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8708,'0'0'7499,"96"18"-5124,-62-14-2224,52 1-1,-34-5-2449,-22-1-1058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0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17 3682,'-7'3'11347,"10"-3"-10579,77 3-620,-44-1-364,0-1-1,0-1 1,56-9-1,-66 2-20,6-1-2123,-10 6-3052,-12 2 1832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1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6 6451,'0'0'7091,"-3"-5"-5864,5 5-1190,-1 0-1,1 0 0,-1 1 0,0-1 1,1 1-1,-1-1 0,0 1 0,0-1 0,1 1 1,-1 0-1,0 0 0,0 0 0,0 0 1,0 0-1,0 0 0,0 0 0,0 0 0,0 0 1,0 0-1,0 0 0,-1 0 0,2 3 1,13 33 474,-12-28-319,7 26 120,-1 0 0,-1 1-1,-2 0 1,1 41 0,-4 149 931,-4-128-1110,-1-14 180,0-36-283,2-1 0,10 81 0,-10-126-105,0 0-20,0 0-1,0 0 0,0 0 0,1-1 1,-1 1-1,0 0 0,1 0 0,-1-1 1,1 1-1,-1 0 0,1-1 0,0 1 0,0 0 1,0-1-1,0 1 0,0-1 0,0 0 1,0 1-1,0-1 0,1 0 0,-1 0 1,0 0-1,1 1 0,-1-1 0,1-1 1,2 3-1,-3-5-155,0 1-1,0 0 1,-1-1 0,1 1 0,0-1-1,-1 1 1,1-1 0,-1 1 0,0-1 0,1 1-1,-1-1 1,0 1 0,0-1 0,0 1 0,0-1-1,0-2 1,0 2-400,0-32-3114,0-1 398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1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1 136 8676,'0'0'7281,"37"-6"-7023,18 0-110,157-30 195,-69-5-452,28-5-395,-172 51 740,-1-1 0,0 1 0,0 0 0,0 0 0,-1-1 0,1 0 0,-1 1 0,0-1 0,-4 4 0,-9 16 138,7-8-217,1 0-1,1 0 0,0 1 1,1 0-1,1 0 1,-6 30-1,10-36-172,-1 0-1,2-1 1,-1 1 0,2 0 0,-1-1-1,2 1 1,-1 0 0,1-1-1,1 1 1,0-1 0,0 0 0,9 18-1,5-3-82,0-1 0,1-1 0,2 0 0,0-2 0,39 32 0,-38-36 193,-1 1 0,-1 1-1,0 1 1,-2 0-1,0 2 1,-1 0 0,18 34-1,-31-49-37,1 0 0,-2 1 0,1 0 0,-1-1 0,0 1 0,-1 0 0,1 0 0,-2 0 0,1 0 0,-1 0-1,0 0 1,-1 0 0,0 0 0,-3 15 0,1-17-52,1 0 0,-1 1 0,-1-1 0,1 0-1,-1 0 1,0 0 0,0-1 0,-1 0 0,1 0 0,-1 0-1,0 0 1,-1 0 0,1-1 0,-1 0 0,0-1 0,-11 7 0,0-3-69,-1 0 0,1-1 0,-1 0 1,0-2-1,0 0 0,-20 2 0,-111-1-1799,127-5 1201,21 0 669,1 0 0,-1 0 0,1 0 0,-1 0 0,1 0 0,-1 0 0,1-1 0,-1 1 0,0 0 0,1 0 0,-1 0 0,1-1 0,-1 1 0,1 0 0,0-1-1,-1 1 1,1 0 0,-1-1 0,1 1 0,0-1 0,-1 1 0,1 0 0,-1-1 0,1 1 0,0-1 0,0 1 0,-1-1 0,1 1 0,0-1 0,0 1-1,0-1 1,0 0 0,0 1 0,-1-1 0,1 1 0,0-1 0,0 1 0,1-2 0,3-22 205,2 13-117,1 0 0,0 1-1,0-1 1,1 2 0,0-1-1,1 1 1,0 0 0,19-14-1,0-1 9,228-194-4395,-208 168-859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2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 6467,'0'0'8388,"7"-3"-6980,-1 3-1071,4 0 95,6 0 608,0 0-816,10 0-144,-4 0 80,1 0-160,2-3-1024,-2-8-641,-1-1-336,-5 1-3697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9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5346,'0'0'4189,"0"5"-3210,1 19-218,2 0-1,7 32 1,4 24 359,2 178 1925,-13-153-2003,23 147 1,-24-241-1032,7 31 88,-9-40-114,1 0 1,-1 0-1,1 0 1,-1 0-1,1 0 1,0 0-1,0 0 1,0-1-1,0 1 1,0 0-1,1-1 0,-1 1 1,0-1-1,1 1 1,2 2-1,0-51-3117,-2-30-4383,-1 36 1608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19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582 4 5170,'0'0'6609,"0"0"-6582,0 0 1,0-1-1,-1 1 1,1 0-1,0 0 1,0-1-1,0 1 0,0 0 1,-1 0-1,1 0 1,0 0-1,0-1 1,-1 1-1,1 0 1,0 0-1,0 0 1,-1 0-1,1 0 1,0 0-1,0 0 0,-1 0 1,1 0-1,0 0 1,0 0-1,-1 0 1,1 0-1,0 0 1,0 0-1,-1 0 1,1 0-1,0 0 1,-1 0-1,1 0 1,0 0-1,0 0 0,-1 0 1,1 1-1,0-1 1,0 0-1,0 0 1,-1 0-1,1 0 1,0 1-1,0-1 1,0 0-1,0 0 1,-1 0-1,1 1 0,0-1 1,0 1-1,-19 14 262,2 1-1,0 1 1,-25 32-1,-8 8 50,-323 275 454,363-324-803,6-6 9,1 0 0,-1 1 0,1-1 0,0 1-1,0-1 1,0 1 0,0 0 0,0 0 0,1 0 0,-1 1 0,1-1 0,0 0 0,-3 6 0,13-9-1727,2-3 907,-1 1 0,0-2 0,1 1-1,15-10 1,13-7-3078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2.7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5346,'0'1'6490,"3"21"-6315,3 28 1432,-3 82-1,-4-78-1877,9 69-1,-7-118 27,-1-2-230,0 0 0,1 0 0,-1 1-1,1-1 1,0 0 0,0 0 0,0 0 0,0 0 0,1 0 0,2 5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3.7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 0 7059,'0'0'6366,"-2"6"-5491,-35 59 931,25-45-1192,-21 42-1,21-27-366,1 1-1,2 0 1,1 1-1,2 0 0,-2 57 1,10 188 796,-2-278-1022,4 52 158,2 1-1,2-1 1,3 0 0,21 63 0,-18-79-132,1-2 0,1 1-1,3-2 1,1 0 0,1-1 0,39 47 0,-10-30 13,-47-50-168,0 0 0,1 0 1,-1-1-1,1 1 1,0-1-1,0 0 1,0 0-1,0 0 0,0-1 1,0 0-1,0 0 1,1 0-1,7 1 1,-11-3-127,0 0 1,-1 1 0,1-1-1,-1 0 1,0 0 0,1 0-1,-1 0 1,0 0 0,1 0-1,-1 0 1,0 0-1,0 0 1,0 0 0,0 0-1,0 0 1,0 0 0,0 0-1,0 0 1,-1-2 0,1 0-764,0-25-5323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6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1249,'0'0'4973,"3"34"-4309,0 3-142,10 179 3371,-11-74-2419,6 165 1740,-8-305-3181,0 0 0,0 0 0,0 1 0,1-1 0,-1 0 0,1 0 0,-1 0 0,1 0 0,0 0 0,0 0 0,0 0 0,0 0 0,0 0 0,0 0 0,0 0 0,1 0 1,1 1-1,-2-2-100,-1-31-1232,0 15 1108,1 0 1,1 0-1,1 0 1,0 0-1,1 0 1,1 0-1,7-17 1,-8 23 97,1 0 1,-1 0-1,1 1 1,1 0-1,-1 0 1,1 0-1,1 0 1,-1 1-1,1 0 1,1 1-1,-1-1 1,12-6-1,-17 12 117,1-1 0,0 0 0,0 1 0,1-1 0,-1 1 0,0 0 0,0 0 0,1 0 0,-1 0 0,0 1 0,1-1 0,-1 1-1,1 0 1,-1 0 0,0 0 0,1 1 0,-1-1 0,1 1 0,-1 0 0,5 1 0,-4 1 47,0-1 0,-1 1 1,1-1-1,-1 1 0,0 0 0,1 0 0,-1 1 0,-1-1 1,1 1-1,0-1 0,-1 1 0,0 0 0,3 7 0,2 6 141,-1 1-1,-1 0 1,0 0-1,-2 1 1,0-1 0,0 23-1,-2-31-121,0 2 70,-1 1 0,0-1 0,0 1 0,-1-1 0,-4 18 0,3-26-148,1 1 1,-1-1-1,-1 0 1,1 0-1,0 0 1,-1 0 0,0 0-1,0 0 1,0-1-1,0 1 1,-1-1-1,1 0 1,-1 0-1,0 0 1,0-1-1,0 1 1,-6 2-1,-5 1-113,-1-1 0,0 0 0,0-1 0,0-1 0,0-1 0,0 0 0,0-1 0,-1 0 0,-20-3 0,7 1-572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7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1 784,'0'0'12454,"21"0"-9786,290 14 53,1 1-2884,-238-18 14,-44 1 124,1 1-1,-1 1 1,56 9 0,-59 2-15,-26-11-25,-1 1-1,0-1 1,1 0-1,-1 1 1,0-1 0,0 1-1,1-1 1,-1 0-1,0 1 1,0-1 0,0 1-1,0-1 1,1 1-1,-1-1 1,0 1 0,0-1-1,0 0 1,0 1-1,0-1 1,0 1 0,0-1-1,0 1 1,0-1 0,-1 1-1,1-1 1,0 0-1,0 1 1,0-1 0,0 1-1,-1-1 1,1 1-1,0-1 1,0 0 0,-1 1-1,1-1 1,0 0-1,-1 1 1,1-1 0,0 0-1,-1 1 1,1-1-1,-1 0 1,1 0 0,0 0-1,-1 1 1,1-1-1,-1 0 1,1 0 0,-1 0-1,1 0 1,-1 0 0,1 0-1,0 0 1,-2 0-1,-19 10-4173,-4 0 96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38.3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188 134 800,'0'0'10856,"6"-4"-10349,-1 1-541,27-23 1857,-31 25-1785,0 0 0,0 0 0,0-1 0,0 1 0,-1 0 1,1 0-1,-1 0 0,1 0 0,-1-1 0,1 1 0,-1 0 0,0-1 0,1 1 0,-1 0 1,0-1-1,0 1 0,0 0 0,0-1 0,0 1 0,0 0 0,-1-1 0,1 1 0,0 0 1,-1-1-1,1 1 0,-1 0 0,1 0 0,-1 0 0,1-1 0,-1 1 0,0 0 1,-1-1-1,-3-4-102,0 1 0,0 0 0,0 0 0,-1 0 0,0 1 0,0 0 0,0 0 0,0 0 0,-1 1 0,0 0 0,-9-3 0,13 5 79,0 0 0,0 0 1,0 0-1,0 1 0,-1-1 1,1 1-1,0 0 1,0 0-1,-1 0 0,1 1 1,0-1-1,0 1 0,-1-1 1,1 1-1,0 0 0,0 1 1,0-1-1,0 0 0,0 1 1,1 0-1,-1-1 0,0 1 1,1 0-1,-1 0 0,1 1 1,-1-1-1,1 0 0,-2 4 1,-4 7 84,0 0 1,1 0-1,0 1 0,2 0 1,-1 0-1,2 0 0,0 1 1,0 0-1,-1 17 0,1 18 571,2 71 0,2-74-391,0-43-200,0 0 0,0 0 0,0 0 0,0 0 0,1 1 0,0-1 0,0 0 0,0 0 0,0 0 0,1 0 0,-1 0 0,1-1 0,0 1-1,4 5 1,-3-6-49,-1-1-1,1 0 0,0 0 1,0 0-1,0-1 0,0 1 1,0-1-1,0 0 0,1 1 0,-1-1 1,0-1-1,1 1 0,-1 0 1,1-1-1,-1 0 0,0 0 1,7 0-1,-4 0-43,0 0 1,0-1 0,0 0-1,-1 0 1,1 0 0,0-1-1,0 0 1,-1 0-1,1 0 1,-1-1 0,1 0-1,-1 0 1,0 0 0,8-7-1,-5 2-151,-1 1 1,0-1-1,0 0 0,-1-1 0,0 0 0,-1 0 1,8-17-1,1-11-494,-1 0 1,-3-1 0,10-60-1,-16 78 587,5-31 141,-2 54 1224,6 47-336,-3 0 0,6 57 0,-11-59-737,3 0 0,23 81 0,-20-112 198,-5-10-1591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41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1 9668,'0'0'6267,"8"2"-6109,7 4 31,0 0 0,0 0 1,-1 1-1,1 1 0,-2 1 0,1 0 1,-1 0-1,-1 2 0,0-1 0,0 2 1,-1-1-1,0 1 0,-1 1 1,-1 0-1,0 1 0,-1 0 0,0 0 1,11 29-1,-8-8-14,-2 1 0,-1 0 1,-2 0-1,3 60 0,-7-26 234,-12 105 0,4-137-349,-1-1 0,-2 0 1,-2 0-1,-1-1 0,-1 0 0,-20 34 0,-2-4-1449,-3-2 0,-49 63 0,39-71-3477,8-20-5824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6:56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2065,'0'0'4968,"0"5"-5320,0 11 6199,0-14-5833,0-2 18,-3 0 5,0 0 1009,2 0-1070,-1 0 13,-1 2 90,1-1 1,0 0-1,0 0 0,1 1 0,-1-1 0,0 1 0,0-1 0,1 1 1,-1 0-1,1 0 0,-1 0 0,1 0 0,0 0 0,0 0 0,-1 0 1,2 0-1,-2 4 1006,3 31-806,-2-22-113,4 1-26,0-1 1,1 1-1,12 27 0,-1 1 334,12 61 101,16 139 0,0-1 36,31 170 79,-43-219-489,-16-73-92,-1 178-1,-9-126-61,3 5 64,-26 330 0,-9 254-9,28-582-84,-11 644 561,10-592-320,2-203-226,8 50 1,1 7-5,-9-63-37,0 1 1,2-1-1,1 0 0,0 1 1,11 25-1,-12-34 19,-1 0 0,-1 1 0,0 0 0,-1-1 0,-1 1 0,-3 27 0,1 2-162,-17 63 44,0 36 312,18-122-216,-2 0 0,-7 35 0,1-8 55,-23 66-20,22-76-982,1 1 0,2 0 1,-2 76-1,9-134-2652,0-2-2667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05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533 1 6499,'9'6'10322,"-10"13"-10221,-1 0-1,0 0 1,-2 0 0,0 0-1,-1-1 1,-1 0 0,-14 30-1,-74 121 225,48-90-289,-27 51 14,-5-3 0,-105 129-1,159-223-46,42-32-131,189-2 258,231 3 860,-358 6-433,-26-1-1349,-19-6-2942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37 5282,'0'0'4152,"-5"-5"-3696,-17-12 352,15 10 2118,7 6-2881,0 1 1,0 0-1,0-1 1,0 1-1,0 0 0,0 0 1,0-1-1,-1 1 1,1 0-1,0-1 1,0 1-1,0 0 0,0-1 1,-1 1-1,1 0 1,0 0-1,0-1 0,0 1 1,-1 0-1,1 0 1,0 0-1,0-1 1,-1 1-1,1 0 0,0 0 1,-1 0-1,1 0 1,0 0-1,-1 0 0,1-1 1,0 1-1,-1 0 1,1 0-1,0 0 1,-1 0-1,1 0 0,0 0 1,-1 0-1,1 0 1,0 0-1,0 1 0,-1-1 1,1 0-1,0 0 1,-1 0-1,1 0 1,0 0-1,-1 0 0,1 1 1,0-1-1,0 0 1,-1 0-1,1 0 0,0 1 1,0-1-1,-1 1 1,-1 7-17,1 1 1,0 0 0,0 0 0,1 0-1,0 0 1,3 16 0,-1 10 5,-2 12 51,5 318 1260,2-249-1020,25 132-1,-25-216-265,3 22-259,-10-53-121,0-45-8113,0 18 6237,0 0-1941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1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6531,'0'0'7017,"19"-10"-6567,-5 3-301,-3 1-30,1 0 0,0 1 0,0 0-1,0 1 1,1 0 0,-1 1 0,1 0-1,0 1 1,16-1 0,96 3 836,-38 0-565,128-15-1,-187 10 54,-6 0-1571,-6 4-4430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0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2897,'0'0'4981,"1"-6"-4436,-1 6-406,3-22 111,0 13 4867,3 89-3242,-4-34-1149,2-1 0,18 80 0,-21-119-1904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1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35 5811,'0'0'3649,"-1"-6"-2883,-1-17-443,2 17 2241,0 32-1521,15 189 1070,-2-55-1233,-9 25-309,12 149-67,-15-326-497,0-2-7,-1 0 1,1-1-1,1 1 0,-1-1 0,1 1 0,2 6 0,0-64-4781,-4 12 740,0-3-2776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2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 4786,'0'0'6918,"-5"0"-6414,-5 1-258,1 1 0,-1 0 0,1 1 0,0 0 0,0 0 0,0 1 0,0 0 0,0 0 0,1 1 0,0 1 0,0-1 0,1 1 0,-11 10 0,3-3-77,1 1 0,1 1 0,0 0 0,0 1 0,2 0-1,-10 19 1,12-16-61,1 1 0,1 0 0,0 0 0,2 0 0,0 1 0,-2 34 0,2 132 772,6-130-725,-1-27 3,1 0 0,2 0 0,1 0 0,1-1 0,15 45 0,-17-62-137,1-1 0,1 0 0,0-1 0,0 1 0,1-1 0,1 0 0,-1-1 0,2 1 0,-1-1 0,1-1 0,0 1 0,1-1 0,0-1 0,0 0 0,1 0 0,0-1-1,14 7 1,-19-11-84,0 0-1,-1 0 0,1-1 0,1 1 0,-1-1 1,0 0-1,0-1 0,0 1 0,0-1 0,10-1 1,-13 1-41,1-1 0,-1 0 1,1 1-1,-1-1 0,1 0 1,-1 0-1,1-1 0,-1 1 1,0 0-1,0-1 0,0 1 1,1-1-1,-2 0 0,1 0 1,0 0-1,0 0 0,0 0 0,-1 0 1,1 0-1,-1-1 0,2-3 1,3-8-1361,-2-1-1,1 1 1,-1-1 0,3-29 0,-3-11-7271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2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155 217 9396,'0'0'4317,"12"-25"-5168,6-8 790,-7 13 58,0-1 0,-2-1 1,13-40-1,-18 38 354,-3 14 1840,2 21-1241,29 140 176,-16-86-715,-4 2 0,6 68 0,-17-104-290,3 175 700,-5-185-758,-1 1 0,-1-1 0,-1 0 0,-1 0 0,-1 0 0,0 0 0,-13 25 0,16-41-173,0 0 1,-1 0 0,1-1-1,-1 1 1,0-1 0,-1 0-1,1 0 1,0-1 0,-1 1 0,0-1-1,0 0 1,0 0 0,0-1-1,-1 0 1,1 1 0,0-2-1,-1 1 1,0-1 0,1 0 0,-1 0-1,0 0 1,0-1 0,1 0-1,-1 0 1,0 0 0,0-1-1,1 0 1,-1 0 0,0 0 0,1-1-1,-7-2 1,7 1-186,-1 1 0,1-1 0,1 0 0,-1 0-1,0 0 1,1-1 0,0 1 0,-1-1 0,-5-8 0,-29-46-6158,16 15 437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3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10837,'0'0'4354,"16"0"-6019,-10 0-1264,1 0-2642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74 496,'-3'6'14901,"-10"30"-14339,2 93 925,6 134 0,5-208-1187,0-51-273,-1 0 0,1 0 0,1 1 0,-1-1 0,0 0 0,1 0 1,0 0-1,0 0 0,0 0 0,1 0 0,2 5 0,-3-7-35,1-1-1,0 1 1,0-1-1,0 0 1,0 1-1,0-1 1,0 0-1,0 0 1,0 0-1,0-1 1,0 1-1,0-1 1,1 1-1,-1-1 1,0 0-1,1 1 1,-1-1-1,0 0 1,0-1-1,1 1 1,2-1 0,-1 0-21,1 0 0,-1-1 0,1 1 1,-1-1-1,1 0 0,-1-1 0,0 1 1,0-1-1,0 0 0,0 0 0,-1 0 1,1 0-1,-1 0 0,0-1 0,0 0 1,0 0-1,0 0 0,-1 0 0,3-5 1,8-14-229,-1-1 0,10-26 1,-13 21 105,0 0 0,-2-1 0,-2 0 0,0 0 0,-2 0 0,-1-52 0,1 110 985,2-1 0,1 1-1,13 37 1,-11-40-748,1-2 1,0 1-1,2-1 0,0-1 1,27 38-1,-33-54-96,1 1 0,0-1 0,0-1 0,1 1 0,-1-1-1,1 0 1,0-1 0,1 1 0,-1-1 0,1-1 0,0 0 0,9 3 0,-13-5-27,0 0 0,0 0 0,1-1 0,-1 1 0,0-1 0,0 0 0,0 0 0,1-1 0,-1 1 0,0-1 0,0 0 0,0 0-1,0 0 1,0-1 0,0 1 0,0-1 0,-1 0 0,1 0 0,0 0 0,-1-1 0,0 1 0,1-1 0,-1 0 0,0 0 0,4-5 0,4-7-132,-1-1 1,-1 0-1,0 0 0,-1-1 0,0 0 1,-2 0-1,0-1 0,-1 0 0,5-32 1,-5 9-21,-2 0 1,-1 0-1,-5-54 1,2 85 314,0-1 0,0 1 0,-1 0 0,-1 0 0,0 0 0,0 0 0,-1 0 0,0 0 0,0 1 0,-1 0 0,-1 0-1,1 0 1,-9-9 0,13 18-213,1-1 0,-1 1 0,0-1 0,1 1-1,-1-1 1,0 1 0,0-1 0,0 1 0,0 0-1,1-1 1,-1 1 0,0 0 0,0 0 0,0 0-1,0 0 1,0 0 0,0 0 0,1 0 0,-1 0-1,-1 0 1,-3 0-2321,-5 0-3696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24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 14150,'0'0'5571,"167"164"-5347,-90-62 320,-13 10-191,-19 10-145,-26 8-384,-19 9 176,-16 14 0,-61 9-161,-29 14-2256,-19 4-1456,-14-10-7156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5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1 7187,'0'0'6091,"-8"10"-5765,-24 54-73,-31 87 1,52-120-182,2 1 1,1 1 0,2 0 0,1 0 0,0 42 0,3 5 355,4-1-1,22 143 1,-19-191-330,2-1 0,2 0 0,1 0 0,1-1 0,1 0 0,2-1 0,0-1 0,2 0 0,1-1 0,25 29 0,-35-47-74,1 0 1,0-1-1,0 0 1,1 0-1,16 10 0,-21-15-111,-1 0-1,1 0 0,-1-1 1,1 1-1,-1-1 1,1 0-1,0 0 0,0 0 1,0-1-1,0 1 1,0-1-1,0 0 0,0 0 1,-1 0-1,1 0 0,0-1 1,0 0-1,0 0 1,5-2-1,-8 2-84,1 0 1,-1 0-1,0 0 0,1-1 1,-1 1-1,0 0 1,0-1-1,0 0 0,0 1 1,0-1-1,0 1 0,-1-1 1,1 0-1,-1 1 0,1-1 1,-1 0-1,1 0 0,-1-2 1,2-3-508,5-20-3000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6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204 21 3858,'0'0'5111,"1"-20"-1002,-16 19-4082,0 1 0,-1 1 0,1 1 1,0 0-1,0 0 0,-18 7 0,28-7-33,1 0-1,0 0 1,-1 0-1,1 1 0,0 0 1,0 0-1,1 0 1,-1 0-1,0 1 1,1-1-1,0 1 1,0 0-1,0 0 1,0 0-1,1 0 1,0 0-1,0 1 0,0-1 1,0 1-1,0 0 1,1-1-1,0 1 1,0 0-1,0 5 1,-5 54 320,3 1 1,7 84 0,-3-120-88,1-3-9,0 1 0,2-1 0,9 35 0,-11-53-191,1 1 0,-1-1 0,2 0 0,-1 0 0,1 0-1,0-1 1,0 1 0,1-1 0,0 0 0,1 0 0,-1-1 0,1 1-1,1-1 1,8 6 0,-14-11-16,0 1 0,1-1 0,-1 0 0,0 0 0,1 0 0,0 0-1,-1-1 1,1 1 0,-1 0 0,1-1 0,0 1 0,-1-1 0,1 1 0,0-1 0,0 0 0,-1 0-1,1 0 1,0 0 0,0 0 0,-1 0 0,1 0 0,0-1 0,-1 1 0,1-1 0,0 1-1,-1-1 1,1 0 0,0 1 0,-1-1 0,1 0 0,-1 0 0,1 0 0,-1 0 0,0 0 0,1 0-1,-1-1 1,0 1 0,0 0 0,0-1 0,0 1 0,0-1 0,1-1 0,2-7-101,0-1 1,0 1-1,-1-1 0,-1 0 1,3-16-1,-3 12 55,17-104-1543,-5-1 1,-1-131-1,-10 198 2296,-2 53-256,0 0-456,-1 0-1,0 0 0,0 0 1,1 0-1,-1 0 0,0 0 1,1 0-1,-1 0 0,0 0 1,0 0-1,1 0 0,-1 0 0,0 0 1,1 0-1,-1 0 0,0 0 1,0 0-1,1 0 0,-1 0 1,0 1-1,0-1 0,1 0 1,-1 0-1,0 0 0,0 0 0,0 1 1,1-1-1,-1 0 0,0 0 1,0 0-1,0 1 0,1-1 1,-1 0-1,0 1 0,0-1 1,0 0-1,12 46 504,-1 0 0,-3 0 0,5 92 0,-10-97-35,0 142 567,-1-13-366,6-144-1884,-8-26 1151,0 1 0,1-1 1,-1 0-1,0 1 0,0-1 1,1 0-1,-1 1 0,0-1 1,1 0-1,-1 1 0,0-1 1,1 0-1,-1 0 0,1 1 1,-1-1-1,0 0 0,1 0 1,-1 0-1,1 1 0,-1-1 1,1 0-1,-1 0 1,1 0-1,-1 0 0,1 0 1,-1 0-1,0 0 0,1 0 1,-1 0-1,1 0 0,-1 0 1,1-1-1,-1 1 0,1 0 1,-1 0-1,0 0 0,1-1 1,-1 1-1,1 0 0,-1 0 1,0-1-1,1 1 0,-1 0 1,0-1-1,1 1 0,-1 0 1,0-1-1,0 1 1,1 0-1,-1-1 0,0 0 1,7-16-4690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6.9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7828,'0'0'4121,"24"-2"-3438,79-2-13,-87 4-556,-1 1 0,0 1 0,0 1 0,0 0 0,0 0 0,18 8 0,-19-6 17,-1-1 0,1 0-1,18 1 1,29 1-910,-60-4 603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7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4418,'0'0'5683,"3"168"-4099,13-93-1023,-3 9 751,-3 0-367,-1-12-385,-2-2-544,-4-18 48,0-15-128,4-8-32,-1-11-897,0-7 417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0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10293,'0'0'4834,"3"-12"-7619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7.7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297 1 5298,'0'0'5352,"0"3"-4706,31 440 4710,-1-99-4152,-27-294-1143,-1-28-10,0 0-1,-2 0 0,0 0 0,-6 35 0,5-54-66,-1 0 0,1 1-1,-1-1 1,0 0-1,1 0 1,-1 0 0,-1 0-1,1 0 1,0 0-1,-1 0 1,1-1 0,-1 1-1,0-1 1,0 0-1,0 0 1,0 0 0,0 0-1,-1-1 1,1 1 0,0-1-1,-1 0 1,1 0-1,-1 0 1,-6 1 0,-9 1-330,-1-1 0,1 0 1,-27-2-1,28 0 63,13 0 73,-1-1 0,1 1 0,-1-1 0,1 0 0,-1 0 0,1-1 0,0 0 0,0 0 0,0 0 0,0 0 0,-9-6 1,3 0-310,1-1 0,0 0 0,-15-16 1,-11-18-976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8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9941,'0'0'1696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8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6707,'0'0'4453,"1"3"-4176,9 27 168,-2 0-1,-1 0 0,-1 1 0,-1 0 1,0 42-1,-2-30 57,14 235 1445,5 51-704,-20-305-1177,7 41 15,-9-61-79,1 1 0,1-1 0,-1 0 0,1 0 0,-1 0 0,1 0 0,0 0 0,1-1 0,-1 1 0,1-1 1,5 7-1,-8-10-9,0 0 0,0 0 0,1 1 1,-1-1-1,0 0 0,1 0 1,-1 0-1,0 1 0,0-1 1,1 0-1,-1 0 0,0 0 1,1 0-1,-1 0 0,0 0 0,1 0 1,-1 0-1,0 0 0,1 0 1,-1 0-1,1 0 0,-1 0 1,0 0-1,1 0 0,-1 0 1,0 0-1,1 0 0,-1 0 1,0 0-1,0-1 0,1 1 0,-1 0 1,0 0-1,1 0 0,-1-1 1,0 1-1,0 0 0,1 0 1,-1-1-1,0 1 0,0 0 1,0 0-1,1-1 0,-1 1 0,0 0 1,0-1-1,0 1 0,0 0 1,0-1-1,0 1 0,0 0 1,0-1-1,0 1 0,0 0 1,0-1-1,0 1 0,0 0 0,0-1 1,0 1-1,0 0 0,0-1 1,0 1-1,0-1 0,0-26-757,0 26 675,0-25-288,-1 4-115,1 0-1,1-1 0,1 1 1,7-34-1,-8 52 493,0 0 0,1 0 0,-1 0 0,0 0 0,1 0 0,0 0-1,0 0 1,0 1 0,1-1 0,-1 1 0,1-1 0,-1 1 0,1 0-1,0 0 1,1 1 0,-1-1 0,0 0 0,1 1 0,-1 0 0,1 0-1,0 0 1,0 0 0,0 1 0,0-1 0,0 1 0,0 0 0,0 0-1,0 1 1,0-1 0,7 1 0,-8 0 44,0-1 0,0 1 0,0 0 1,0 0-1,0 0 0,0 1 0,0-1 0,0 1 0,0 0 0,0 0 1,0 0-1,0 0 0,-1 0 0,1 0 0,0 1 0,-1-1 0,1 1 1,-1 0-1,1 0 0,-1 0 0,0 0 0,0 0 0,0 1 0,0-1 1,0 0-1,-1 1 0,1 0 0,-1-1 0,0 1 0,1 0 0,-1 0 1,0-1-1,-1 1 0,2 4 0,1 2-7,-1 0 1,0 1-1,0-1 1,-1 1-1,0 0 1,-1-1-1,0 1 1,0 0-1,-1-1 1,0 1-1,-1-1 1,0 1-1,-1-1 0,0 0 1,0 0-1,-1 0 1,0 0-1,0 0 1,-1-1-1,0 0 1,-1 0-1,0 0 1,-7 6-1,9-9-64,-55 52-64,55-54-147,0 0 0,0 0 0,-1 0 0,1 0 0,-1-1 0,0 0-1,0 0 1,1 0 0,-1 0 0,-1-1 0,1 0 0,-10 1 0,-5-2-4059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9.0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 0 7924,'0'0'4274,"113"165"-3202,-78-84 449,0 14-1409,-9 12 160,-13 12 272,-13 5-144,0-2-400,-35 2 208,-14-3-208,1-11 0,3-20-1008,3-18 416,7-23 144,9-23-3090,7-14-3409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39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6403,'0'0'7086,"-14"0"-4328,32 2-2657,0 0-1,0 1 1,-1 1-1,1 0 0,16 7 1,-16-5 3,-1 0-1,1-2 1,0 0 0,0-1-1,19 1 1,-20-2 418,-6 1-1981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0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21 2257,'-15'-11'13505,"21"9"-13474,1 0 1,-1 1 0,1 0-1,0 0 1,-1 1-1,1 0 1,7 1 0,15-1 126,148-4 210,-118 5-261,-57-2-116,0 1 0,0 0 0,0 0 1,0 0-1,0 0 0,-1 1 0,1-1 0,0 0 1,0 1-1,0-1 0,0 1 0,0 0 1,-1-1-1,1 1 0,0 0 0,-1 0 0,1 0 1,-1 1-1,1-1 0,-1 0 0,3 2 1,-3 0-65,0 0 1,0 0 0,0 0 0,0 0 0,0 0-1,-1 0 1,1 1 0,-1-1 0,0 6 0,3 22-1561,-3-30 1290,1 0 0,-1 0 1,1 0-1,-1 0 0,1 0 0,-1 0 1,1 0-1,0 0 0,-1 0 0,1 0 1,0 0-1,0-1 0,-1 1 0,1 0 1,0 0-1,1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1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188 123 5539,'0'0'4298,"0"-8"-3954,0-36 2705,-6 43-2945,1 0 0,-1 0 0,1 1 0,-1 0 0,0 0 0,-5 0 1,8 1-20,-2-1-55,0 1 0,0 0 1,0 1-1,1-1 0,-1 1 1,0 0-1,1 0 0,-1 0 1,1 1-1,0 0 0,0 0 1,0 0-1,0 0 0,0 0 1,1 1-1,-1 0 0,1 0 1,0 0-1,0 0 1,-3 8-1,-1-1-10,0 1 0,1 1 0,1-1-1,0 1 1,1 0 0,-5 21 0,6-9 90,0 0 1,2 0-1,1 0 1,1 0-1,1 0 0,1-1 1,1 1-1,9 30 0,-7-36-20,1 0-1,0 0 0,2 0 0,0-1 0,1 0 0,0-1 1,2 0-1,0-1 0,1 0 0,24 22 0,-30-32-53,1 0-1,0 0 1,0-1-1,1 0 1,-1 0-1,1-1 1,1 0-1,-1-1 1,17 4-1,-22-5-10,1-2 1,-1 1-1,0 0 1,1-1-1,-1 0 0,0 0 1,1 0-1,-1-1 1,0 1-1,0-1 0,1 0 1,-1 0-1,0-1 1,0 1-1,0-1 0,0 0 1,0 0-1,-1 0 1,1-1-1,0 1 1,-1-1-1,0 0 0,0 0 1,4-4-1,4-9-76,0-1-1,-2 0 1,0 0-1,-1-1 0,-1 0 1,0 0-1,-2 0 1,0-1-1,-1 0 1,3-27-1,-2-23-165,-6-106 1,1 153 240,-1 7-28,-1 0 1,0 0-1,-1 1 1,-1-1 0,0 1-1,-9-19 1,9 23 1,0 1-1,-1 0 1,0 1 0,0-1 0,-1 1 0,0 0-1,-1 0 1,0 1 0,0 0 0,-11-9 0,12 13-28,1 1 1,-1-1 0,1 1-1,-1 0 1,0 0 0,0 1-1,0-1 1,0 1 0,0 1-1,0-1 1,0 1 0,0 0-1,-1 0 1,1 1-1,0 0 1,-9 2 0,8-1-56,1 0 1,-1 0-1,1 0 1,0 0-1,0 1 1,0 0-1,0 1 1,1-1-1,-1 1 1,1 0-1,0 0 1,0 1-1,0-1 1,-7 11 0,9-7-1063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2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10 5106,'-7'4'10957,"7"-4"-10882,0 2-26,0 1-1,0-1 1,0 0 0,0 0-1,0 0 1,0 0-1,1 0 1,-1 1 0,1-1-1,-1 0 1,1 0-1,0 0 1,1 2 0,0-2-38,-1-1 0,1-1 0,0 1 0,-1 0 0,1 0 0,0-1 1,0 1-1,-1-1 0,1 1 0,0-1 0,0 0 0,0 0 0,0 0 0,0 0 1,-1 0-1,3 0 0,-3-2-1,0 0-1,1 0 1,-2 0 0,1 0 0,0 0 0,0 0 0,-1 0-1,1 0 1,-1 0 0,0 0 0,1 0 0,-1 0-1,0 0 1,0 0 0,0 0 0,-1 0 0,1-1 0,0 1-1,-1 0 1,1 0 0,-2-3 0,1 4-10,0 1 0,0-1 0,0 1 0,0-1 0,1 1 0,-1-1 0,0 1 0,0 0 0,0-1 0,0 1-1,0 0 1,0 0 0,0 0 0,0 0 0,0 0 0,0 0 0,0 0 0,0 0 0,0 0 0,0 0 0,0 0 0,0 1 0,0-1 0,0 0 0,1 1 0,-1-1 0,0 1 0,0-1 0,0 1 0,0-1 0,1 1 0,-1 0 0,0-1 0,0 1 0,1 0 0,-1-1 0,0 3-1,-1 0-219,1 0 0,0 0 0,0 0 0,0 1-1,0-1 1,0 0 0,1 1 0,-1-1-1,1 7 1,0 16-4491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 4194,'0'0'6387,"10"5"-5288,34-6-196,-16 0-762,52 5-1,-72-3-194,1 1-1,0 0 0,-1 0 0,0 1 0,1 0 1,-1 0-1,0 1 0,0 0 0,-1 0 0,8 7 1,-12-9 38,-1 0 1,0 1 0,0-1 0,0 1 0,-1 0 0,1-1-1,-1 1 1,1 0 0,-1 0 0,0 0 0,0 0-1,0 0 1,-1 0 0,1 0 0,-1 0 0,1 5 0,-2 60 651,-1-38-646,-2 33 495,-3 0-1,-2-1 1,-33 108 0,5-17 132,19-57-31,3 0 0,5 1 0,6 192 1,4-280-580,1 0 1,1 0-1,-1 0 1,1 0-1,1-1 1,0 1-1,0-1 1,1 0-1,0 0 0,0 0 1,1 0-1,9 11 1,-10-14-20,0-1 1,0 1 0,1-1-1,0 0 1,0 0-1,0 0 1,0-1-1,1 0 1,0 0 0,-1 0-1,1-1 1,0 0-1,0 0 1,0 0-1,0-1 1,1 0-1,-1 0 1,9 0 0,-14-1 11,2 229 236,-7 257 343,-2-403-326,-4-1-1,-3 0 0,-43 143 0,55-219-237,0-1-1,-1 0 0,0 0 0,-1 0 0,1 0 1,-1-1-1,0 1 0,0 0 0,0-1 0,0 0 0,-7 6 1,7-8-17,-1 0 0,0 0 0,0 0 0,0 0 0,0-1 0,-1 1 1,1-1-1,0 0 0,-1 0 0,1-1 0,0 1 0,-1-1 0,-6-1 1,-6 1-224,0-1 1,0 0 0,0-2 0,1 0 0,-1 0-1,1-2 1,-17-7 0,14 4-821,1-1 0,1 0 0,-20-16 0,-3-8-4923,7-2-526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7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8 6323,'0'0'4290,"-3"-2"-3669,3 1-582,0 1 0,-1-1-1,1 1 1,0 0-1,0-1 1,-1 1 0,1 0-1,0 0 1,0-1-1,-1 1 1,1 0-1,0 0 1,-1-1 0,1 1-1,-1 0 1,1 0-1,0 0 1,-1 0-1,1-1 1,0 1 0,-1 0-1,1 0 1,-1 0-1,1 0 1,0 0-1,-1 0 1,1 0 0,-1 0-1,1 0 1,0 0-1,-1 0 1,1 0 0,-1 1-1,1-1 1,0 0-1,-1 0 1,1 0-1,-1 1 1,1-1 0,-1 0-1,0 23 1025,1-10-1224,0 1050 3880,0-1063-4122,-7-14-5306,1-42 21,3 22 5381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5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45 160 4162,'0'0'0,"-45"-159"-1937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7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3986,'0'0'7907,"3"-1"-7432,16-2-202,1 0 0,-1 1 0,1 1-1,-1 1 1,25 2 0,11 0 307,-16-1-537,1-2 0,-1-2-1,75-16 1,-99 15 212,-21 4 559,-26 9-282,26-5-538,0-1 0,0 1 1,1 0-1,0 0 0,0 0 0,0 1 0,0-1 1,0 1-1,1 0 0,0 1 0,0-1 1,1 1-1,-1 0 0,1 0 0,1 0 1,-1 0-1,1 0 0,0 1 0,0-1 1,1 1-1,0-1 0,0 1 0,0 0 0,1 0 1,0-1-1,0 1 0,1 0 0,0-1 1,0 1-1,4 10 0,3 1-100,2-1 1,0 1-1,1-2 1,1 0-1,0 0 1,1-1-1,23 20 0,-11-10 67,25 35 0,-40-47 166,-1 1 0,-1 0 1,0 1-1,-1 0 0,-1 0 0,0 0 0,-1 0 1,-1 1-1,0 0 0,2 25 0,-5-32-48,-1 0 1,0-1-1,0 1 0,-1-1 0,0 1 0,-1-1 0,0 1 0,0-1 0,-1 0 1,0 0-1,0 0 0,-1 0 0,0 0 0,0-1 0,-1 0 0,0 0 0,-1 0 1,1 0-1,-1-1 0,0 0 0,-9 6 0,4-4-77,0-1 1,-1 0-1,0-1 0,0-1 1,-1 0-1,0 0 0,0-1 0,0-1 1,0 0-1,-1-1 0,1 0 1,-1-1-1,-26-2 0,38 2-23,-1-1 0,1 0 0,0 0 0,0 0 0,0 0 0,0 0 0,-1 0 0,1-1 0,0 1 0,0-1 0,0 1 0,0-1 0,0 0 0,0 0 0,0 0 0,0 0 0,0 0 0,0 0 0,0 0 0,1-1 0,-1 1 0,1-1 0,-1 0 0,1 1 0,-1-1 0,1 0 0,0 0 0,0 1 0,0-1 0,0 0 0,0 0 0,0 0 0,0-1 0,1 1 0,-1 0 0,1 0 0,0 0 0,-1 0 0,1-1 0,0 1-1,1-4 1,0-1-32,0 0 0,1 0-1,0 0 1,0 0-1,1 0 1,-1 1 0,1-1-1,1 1 1,-1 0 0,1 0-1,8-10 1,96-92-2200,-66 67-1372,9-9-3431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8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8244,'0'0'7779,"87"-5"-6818,-61 5-865,-4 0-16,-3 0-160,-3 0 80,-3 0-1233,3 0-608,-6 0-960,0-6-2705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8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6947,'0'0'5136,"1"31"-3511,8 368 1646,-9-317-3346,0-73-114,-1-6 17,1 0 1,-1-1-1,1 1 0,0 0 0,0 0 0,0 0 1,1 0-1,-1 0 0,1 0 0,-1-1 1,1 1-1,0 0 0,0 0 0,0-1 1,0 1-1,1-1 0,-1 1 0,4 3 0,1-5-4203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9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6355,'0'0'4626,"-13"19"-3476,-5 7-816,8-13-213,0 1 0,1 0 0,1 1 0,0 0 0,1 0 1,-7 21-1,3 3 467,0-1 1,3 1 0,-6 72-1,7 121 1206,7-206-1664,1-1-1,2 1 0,0-1 1,2 0-1,1 0 0,13 37 1,-15-51-116,1-1 0,0 1 0,0-1 0,1 0 0,0-1 0,1 1 0,0-1 0,0-1 0,1 1 0,0-1 0,1 0 0,0-1 0,0 0 0,0-1 0,1 0 0,0 0 0,12 4 0,-18-8-161,1 0-1,-1 0 0,1-1 1,0 0-1,-1 0 0,1-1 1,0 1-1,0-1 0,0 0 1,-1 0-1,10-2 0,-11 2-179,0-1-1,0 0 1,-1-1 0,1 1-1,0-1 1,0 1-1,-1-1 1,1 0-1,0 0 1,-1 0 0,0 0-1,0 0 1,1 0-1,-1-1 1,-1 1-1,1-1 1,0 0 0,1-3-1,17-36-4647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49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1809,'0'0'7497,"0"3"-7039,7 276 4893,-1-7-3493,-6 244-246,3-482-1399,-3-33-101,0-6-235,-9-261-1419,9 258 1450,0 0-1,1 0 1,1 0 0,0 0-1,0 1 1,0-1-1,1 0 1,0 1 0,0 0-1,5-8 1,-7 12 109,1 1 1,0-1 0,0 0-1,0 1 1,0-1 0,0 1-1,0 0 1,0 0 0,1 0-1,0 0 1,-1 0 0,1 0-1,0 1 1,0-1 0,-1 1-1,1 0 1,0 0 0,1 0-1,-1 0 1,0 0 0,0 1-1,0-1 1,0 1 0,1 0-1,-1 0 1,0 0 0,0 0-1,4 2 1,-5-2 1,-1 1 0,1 0 0,0 0 0,0 0 0,-1 0 0,1 1 0,-1-1 0,1 0 0,-1 1 0,1-1-1,-1 1 1,0-1 0,0 1 0,0 0 0,0 0 0,0-1 0,0 1 0,0 0 0,0 3 0,13 43 425,-12-38-331,3 12 8,-1 0 0,0 0-1,-2 0 1,-1 30-1,-1-44-95,0-1 1,-1 0-1,0 0 0,0 1 0,-1-1 0,0 0 0,0 0 0,-1 0 0,0 0 0,0-1 1,0 1-1,-1-1 0,0 0 0,0 0 0,-1 0 0,-9 9 0,6-8-577,-1-1 0,0 0-1,-1 0 1,1 0 0,-1-2 0,0 1-1,-1-1 1,1 0 0,-1-1 0,1-1-1,-1 0 1,0 0 0,0-1 0,0 0-1,-15-1 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0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7908,'0'0'7568,"24"0"-6701,162 0 478,33-3-149,-108 1-2261,0 1-4586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1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62 5539,'0'0'10885,"-4"-44"-10974,-3 41 140,0 0 0,0 0 0,0 1-1,-1 0 1,1 0 0,0 1-1,-1 0 1,0 1 0,1-1 0,-15 2-1,9-1-26,10 1 5,1 0 0,-1 0 0,0 1 0,1-1 0,-1 0 0,1 1 0,0-1 0,-1 1 1,1 0-1,0 0 0,0 0 0,0 0 0,-3 4 0,-23 33 143,17-19-33,2 1-1,0 0 1,1 0 0,1 1-1,2-1 1,-7 46 0,6-4 480,1 74 0,5-132-592,0 1-1,0-1 1,0 1-1,1 0 1,0-1-1,0 1 1,0-1-1,1 0 1,-1 1-1,1-1 1,6 10-1,-6-13-30,1 1 0,-1-1 0,1 1 0,0-1 0,-1 0 0,1 0 0,0 0 0,1-1 0,-1 1 0,0-1 0,0 1 0,1-1 0,-1 0 0,1-1 0,-1 1 0,1 0 0,-1-1 0,1 0-1,5 0 1,-4 0 14,1 0-1,-1 0 0,1 0 0,-1-1 0,1 1 1,-1-1-1,0-1 0,0 1 0,0-1 0,1 0 1,-1 0-1,-1 0 0,1-1 0,0 0 0,5-4 1,-3 0-51,-1 1 0,1-2 1,-1 1-1,-1-1 0,0 1 1,0-2-1,0 1 0,4-11 1,-2 1-252,0-1 0,-1 0 1,-1 0-1,-1 0 1,4-38-1,-5-97-39,-4 105 819,1 530-51,0-477-835,0-3 248,0 0 0,0 0-1,0-1 1,0 1 0,0 0-1,0 0 1,0 0-1,0-1 1,0 1 0,0 0-1,0 0 1,0-1-1,1 1 1,-1 0 0,0 0-1,1-1 1,-1 1-1,0 0 1,1-1 0,0 2-1,5-1-3704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1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7411,'0'0'6862,"6"13"-6603,20 39 529,-3 1 1,-3 1-1,26 108 1,-37-121-609,-2 0 0,-3 0 1,0 0-1,-3 0 0,-2 1 0,-9 70 0,3-84-170,0 0-1,-2 0 0,-1 0 1,-2-1-1,-16 29 1,-3-2-73,-53 70 0,77-114-19,-38 43 84,43-52-67,1 1-1,-1 0 1,0-1 0,0 1-1,1-1 1,-1 0 0,0 1-1,-1-1 1,1 0-1,0 0 1,0 0 0,0-1-1,-1 1 1,1 0 0,0-1-1,-1 0 1,1 1-1,0-1 1,-1 0 0,1 0-1,0 0 1,-1-1 0,-3 0-1,4 0-243,0-1 0,0 1 1,1-1-1,-1 0 0,1 0 0,-1 1 0,1-1 0,0 0 0,0 0 0,0 0 0,0-1 0,0 1 0,0 0 1,0 0-1,1 0 0,-1-1 0,1 1 0,0 0 0,-1 0 0,1-1 0,1-3 0,-2 2-330,0-46-5793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2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7 5827,'0'0'6488,"-10"-6"-2678,7 6-3782,0 0 1,0 0-1,0 0 1,0 0-1,0 1 0,0-1 1,0 1-1,0 0 1,0 0-1,0 0 1,0 0-1,0 1 1,1-1-1,-1 1 1,0-1-1,1 1 0,0 0 1,-1 0-1,1 0 1,0 0-1,0 1 1,0-1-1,0 1 1,1-1-1,-1 1 1,1 0-1,-1-1 1,1 1-1,-2 4 0,-11 24 211,1 1-1,2-1 0,1 2 1,1-1-1,2 1 0,-5 55 0,7-5 453,7 125 0,-1-202-684,-1-1 0,2 1 0,-1-1 0,0 1 0,1-1 0,0 0 0,0 0 0,1 0 0,-1 0 0,1 0 0,0 0 0,0-1 0,1 1 0,0-1 0,-1 0 0,1 0 0,1 0 0,-1-1 0,0 1 0,1-1 0,0 0 0,0 0 0,0-1 0,0 1 0,0-1 0,0-1 1,1 1-1,-1 0 0,1-1 0,7 0 0,-4 1-33,-1-1 1,1 0 0,0-1-1,0 0 1,0 0-1,0-1 1,0 0 0,0-1-1,0 0 1,0 0 0,-1-1-1,1 0 1,-1 0 0,0-1-1,0 0 1,0-1-1,-1 1 1,12-10 0,-10 4-76,0 0 1,0-1-1,-1 0 1,0 0-1,-1 0 1,0-1-1,-1-1 1,-1 1-1,1-1 1,-2 0-1,0 0 1,3-16-1,-1-12-106,-2 0-1,-3-71 1,-1 77 410,0 23-146,-1 0 0,0 0 0,-1 0 0,0 1 1,-1-1-1,0 1 0,-1-1 0,-1 1 0,1 0 1,-2 1-1,1-1 0,-2 1 0,1 0 1,-1 1-1,-1-1 0,0 1 0,0 1 0,-1 0 1,1 0-1,-2 0 0,1 1 0,-1 1 0,0 0 1,-1 0-1,0 1 0,-12-5 0,8 2-309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2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82 7187,'0'0'8172,"-1"8"-6745,-6 26-589,6-33-809,1 1 0,-1-1 0,1 0 0,0 1 0,-1-1 0,1 0 0,0 1 0,0-1 0,0 0 0,0 1 0,0-1 0,1 0 0,-1 1 0,0-1 0,1 0 0,-1 1 0,0-1 0,1 0 0,0 1 0,-1-1 0,1 0 0,0 0 0,0 0 0,-1 0 0,1 0 0,0 0-1,0 0 1,2 2 0,1-2 1,1 0-1,-1-1 0,1 1 0,-1-1 0,1 0 0,0 0 0,-1 0 0,1-1 1,-1 1-1,1-1 0,-1 0 0,0-1 0,1 1 0,-1-1 0,6-3 0,-7 3-38,-1 0 0,1 0 0,0 0 0,-1-1-1,0 0 1,0 1 0,0-1 0,0 0-1,0 0 1,0 0 0,-1 0 0,1 0-1,-1 0 1,0-1 0,0 1 0,0 0-1,-1-1 1,1 1 0,-1-1 0,0-5 0,1 6 30,-1-1 0,0 0 0,0 0 0,0 1 1,0-1-1,-1 0 0,1 0 0,-1 1 0,0-1 1,0 0-1,-1 1 0,1-1 0,-1 1 0,0-1 0,0 1 1,0 0-1,-4-5 0,4 6 14,-1 0 0,0 0 0,0 1 0,0-1 0,0 1 0,0 0 0,0 0-1,0 0 1,0 0 0,0 0 0,0 1 0,-1 0 0,1-1 0,0 1 0,0 0 0,0 1 0,-1-1 0,1 0 0,0 1 0,0 0 0,-5 1-1,5 0-47,0-1-1,0 0 0,0 1 0,0-1 0,0 1 0,0 0 0,1 0 0,-1 0 0,1 0 1,0 1-1,-1-1 0,1 1 0,0-1 0,0 1 0,1 0 0,-1 0 0,1 0 1,-2 3-1,-1 3-755,1-1 1,0 1-1,1 0 1,0 0 0,-1 13-1,1 10-7120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01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84 133 1024,'0'0'1977,"-6"1"-1232,0 0-884,3 0 610,1 0 1,-1-1-1,0 0 1,0 1 0,0-1-1,1 0 1,-1 0-1,0-1 1,0 1-1,-4-1 1,6 0-246,-1 0 0,1 0 0,0 0 0,0-1-1,0 1 1,0 0 0,0 0 0,0-1 0,0 1 0,1 0 0,-1-1 0,0 1 0,1-1-1,-1 1 1,1-1 0,0 1 0,-1-1 0,1 1 0,0-1 0,0 1 0,0-1 0,0 1-1,0-1 1,1-2 0,-11-51 1663,10 53-1809,0-1-1,0 0 1,0 1-1,0-1 1,0 1 0,-1-1-1,1 1 1,-1-1-1,0 1 1,1-1-1,-1 1 1,-1 0 0,1-1-1,0 1 1,0 0-1,-3-3 1071,4 29-1145,6 93 396,28 165 0,-16-166-8,4 169-1,-28 958-96,-7-972-235,4-122-50,-18 189-37,20-223 109,-1-14-16,4 0-1,15 165 1,-5-242-134,-6-24 66,0 0 1,0-1-1,0 1 0,0 0 1,0 0-1,0 0 0,0 0 0,0-1 1,0 1-1,0 0 0,0 0 1,0 0-1,0 0 0,0 0 1,0-1-1,0 1 0,0 0 1,0 0-1,0 0 0,0 0 1,0 0-1,0-1 0,1 1 1,-1 0-1,0 0 0,0 0 1,0 0-1,0 0 0,0 0 1,0-1-1,0 1 0,1 0 0,-1 0 1,0 0-1,0 0 0,0 0 1,0 0-1,0 0 0,1 0 1,-1 0-1,0 0 0,0 0 1,0 0-1,0 0 0,1 0 1,-1 0-1,0 0 0,0 0 1,0 0-1,0 0 0,0 0 1,1 0-1,-1 0 0,0 0 1,0 0-1,0 0 0,0 0 0,0 0 1,1 1-1,-1-1 0,0 0 1,0 0-1,0 0 0,0 0 1,0 0-1,0 0 0,0 1 1,1-1-1,-1 0 0,2-12-237,-2 0-457,-2 0-1,1-1 0,-2 1 1,-4-16-1,1 6-1321,-7-34-5069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3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15527,'0'0'1937,"-45"29"-6947,22-15-4066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4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19 2513,'0'0'6032,"0"-19"894,-13 639-3804,7-347-2666,7-267-743,1-12-155,1-13 189,-4-69-914,4-107 58,-2 182 994,1-1 0,1 1 0,0 0 0,1-1 0,0 1 0,7-12 0,-8 19 77,0 0-1,0 0 1,0 1-1,1-1 1,0 1-1,0 0 1,0 0 0,1 0-1,-1 1 1,1 0-1,0-1 1,1 2-1,-1-1 1,11-5-1,-13 8 69,-1 0-1,1 0 1,0 1 0,0-1-1,-1 1 1,1-1-1,0 1 1,0 0 0,0 0-1,0 0 1,0 0-1,0 1 1,-1-1 0,1 1-1,0 0 1,0 0-1,-1 0 1,5 2 0,-2 0 20,0 0 0,-1 0 1,1 1-1,0 0 1,-1 0-1,0 0 1,0 1-1,5 7 1,2 5 91,0 1 1,-2 0-1,0 0 1,7 24-1,-11-23-62,0-1 0,-2 1 0,0 0 0,-2-1 0,0 1 0,-1 0 0,0 0 0,-6 28 0,4-39-61,-1-1 1,0 0-1,0 0 0,-1 1 0,0-2 0,0 1 0,-1 0 0,1-1 0,-2 0 0,1 0 0,-1-1 0,1 1 0,-1-1 0,-1 0 0,-11 6 0,-1 1 10,0-1 1,-1-1-1,0-1 0,-29 10 0,-8-9-615,21-14-3008,30-4 187,5-14-5435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4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7411,'0'0'7660,"23"-1"-6945,366-34 1483,-21 25-296,-241 9-7435,-96 1 990,-62 0 672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5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264 133 7283,'0'0'4645,"14"-2"-4162,41-6 477,-54 8-897,1 0 0,-1 0 0,0-1 0,1 1 0,-1 0 0,0-1 0,1 1 0,-1-1 0,0 1 0,1-1 0,-1 0-1,0 1 1,0-1 0,0 0 0,0 0 0,1 0 0,-1 0 0,-1 0 0,1 0 0,0 0 0,0 0 0,0 0 0,0 0 0,-1-1-1,1 1 1,-1 0 0,1-1 0,-1 1 0,1 0 0,-1-1 0,0 1 0,1 0 0,-1-1 0,0 1 0,0-1 0,0 1-1,0 0 1,0-1 0,-1 1 0,1-1 0,0 1 0,-1 0 0,1-1 0,-1 1 0,0-2 0,-1-2-69,0 0 1,-1 0-1,0 1 0,1-1 1,-1 1-1,-1 0 1,1-1-1,-8-5 0,5 6 31,0 1-1,0-1 1,0 1-1,-1 1 0,0-1 1,1 1-1,-1 0 1,0 1-1,0-1 0,0 1 1,0 1-1,0-1 1,0 1-1,0 1 1,0-1-1,0 1 0,-12 3 1,10-2 14,0 1 0,1 0 0,-1 0 0,1 0 0,0 1 1,0 1-1,0-1 0,0 1 0,1 0 0,0 1 0,0 0 0,0 0 0,-7 9 1,5-2 27,0 1 1,2-1 0,-1 2 0,1-1-1,1 1 1,1 0 0,0 0-1,1 1 1,-3 22 0,1 10 600,2 84 1,3-128-649,1 0 0,0 0 0,0 0 0,1 0 0,0 0 0,-1 0 0,1 0 0,0 0 1,1 0-1,-1 0 0,1 0 0,0-1 0,0 1 0,0-1 0,0 1 0,0-1 0,1 0 0,0 0 0,-1 0 0,1 0 0,0 0 1,1 0-1,-1-1 0,0 0 0,1 0 0,-1 0 0,1 0 0,0 0 0,-1-1 0,1 1 0,0-1 0,0 0 0,0 0 0,0-1 1,0 1-1,0-1 0,8 0 0,-2 1 7,0-1 0,0 0 1,-1 0-1,1-1 0,0 0 1,0-1-1,15-4 0,-19 3-81,1 0 1,-1 0-1,-1-1 0,1 1 0,0-1 1,-1-1-1,0 1 0,0-1 0,0 0 0,-1 0 1,8-10-1,-4 2-283,0 1 0,0-2 0,-2 1 0,1-1 0,-2 0 0,0 0 0,-1 0 0,0-1 0,2-16 0,-2-13-153,-1-78 0,-3 80 2340,0 51-1431,-1 53 12,9 178 463,-5-214-1021,1 0 0,1 0-1,1 0 1,2-1 0,0 0-1,2 0 1,13 24 0,-18-47-1134,-4-14-8054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6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5987,'0'0'6758,"-11"0"-292,320 0-5332,-308 0-1214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7:57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 2497,'0'0'5531,"-5"0"-1964,-18 0 2585,100-2-5384,-39 0-606,0 1 0,58 7 0,-93-5-142,0-1 0,-1 1 0,1 0 0,0-1 1,0 1-1,-1 0 0,1 1 0,-1-1 0,1 0 1,-1 1-1,1 0 0,-1-1 0,3 4 0,-5-4 34,-2 15-7607,-9-12 1211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05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2193,'0'0'2129,"23"0"-2753,-17 0 416,0 0 208,1 0 480,2 0-480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06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3298,'24'6'247,"-18"-4"12,0 0 0,0-1 0,0 0 0,1 0 0,4 6 9275,-49 25-9499,22-17 64,1 2 0,0 0 0,-21 31-1,31-39-48,1 0 0,0 0-1,0 0 1,0 1 0,1-1 0,1 1-1,0 0 1,0 0 0,0 0-1,1 18 1,2-3 103,0 0 0,2 0 0,1-1 0,1 1 0,1-1 0,1 0 0,1 0 0,1-1 0,1 0 0,14 23 0,-17-33-40,0 0 0,1 0 0,1-1 0,0 0-1,1 0 1,0-1 0,16 13 0,-19-18-81,1-1 1,0 0 0,0 0-1,1-1 1,-1 0-1,1-1 1,0 1 0,0-2-1,0 1 1,0-1-1,0-1 1,18 1-1,-1 0-109,-1-2 1,0-1-1,0-1 0,49-10 0,-64 9 49,0 0 1,-1 0-1,1-2 1,-1 1-1,0-1 1,0 0-1,0-1 0,0 0 1,-1 0-1,0-1 1,-1 0-1,0-1 1,0 1-1,11-17 1,-10 12-14,-1 0 0,-1 0 1,0 0-1,0-1 1,-2 0-1,1 0 0,-2 0 1,4-18-1,-3-6 99,-1-65 1,-3 89-69,-1 4 26,-1 0-1,1 0 1,-1 1-1,-1-1 1,0 0 0,0 1-1,0 0 1,-1 0-1,0 0 1,-1 0 0,0 1-1,0-1 1,-1 1-1,0 0 1,0 1 0,-14-12-1,-4-2 100,-1 1 0,0 1 0,-44-22 1,49 31-131,-1 2 0,0 0 0,0 1 0,0 1 1,-1 1-1,0 1 0,0 1 0,0 1 0,0 0 1,-37 6-1,57-5-51,0 0 0,0 0 0,0 0 0,0 1 0,0-1 0,0 1 0,0-1 0,0 1 0,0 0 0,0 0 0,1 0 0,-1 0 0,0 0 0,0 0 0,1 0 0,-1 1 0,1-1 0,-1 0 0,1 1 0,0 0 0,-1-1 0,-1 4 0,2-2-501,0 0 0,0 0 1,0 0-1,0 0 0,1 0 1,-1 0-1,1 0 1,-1 0-1,1 3 0,0 8-7890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07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 8100,'0'0'6709,"-8"-1"-6258,-19-4 218,54 3-302,67 6 6,258 10 1021,-201-15-3236,-27 1-3926,-133 0 181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0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11333,'0'0'3388,"20"18"-3300,107 92 265,-124-107-316,1 0 1,0 1 0,-1-1 0,0 0 0,0 1-1,0 0 1,0 0 0,-1 0 0,1 0-1,-1 0 1,0 1 0,0-1 0,-1 0 0,1 1-1,-1 0 1,0-1 0,0 1 0,-1 0 0,1 0-1,-1-1 1,0 1 0,0 0 0,-2 7-1,0-3 27,-1-1 0,0 1 0,0-1 0,-1 0 0,0 0-1,0 0 1,-1-1 0,0 1 0,-1-1 0,1-1 0,-11 10-1,-23 18 114,27-24-241,0 0 0,-21 24-1,32-34-54,1 1-1,-1 0 0,0 0 1,1 0-1,-1-1 0,1 1 1,-1 0-1,1 0 0,0 0 1,-1 0-1,1 0 1,0 0-1,0 0 0,0 0 1,-1 0-1,1 0 0,0 2 1,1-3-41,-1 1 0,0-1 0,1 1 0,-1-1 0,0 0 0,1 1 0,-1-1 0,1 1 0,-1-1 0,1 0 0,-1 1 0,1-1 0,-1 0 0,1 1 0,-1-1 0,1 0 1,-1 0-1,1 0 0,0 1 0,-1-1 0,1 0 0,-1 0 0,1 0 0,0 0 0,-1 0 0,2 0 0,31 0-7017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03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 3474,'0'0'8660,"-7"-6"-4066,8 12-4537,0 0 0,1 0 1,-1-1-1,1 1 1,0 0-1,1-1 0,-1 0 1,1 1-1,0-1 1,0 0-1,1 0 0,0-1 1,6 7-1,66 63 582,-57-58-457,284 236 408,-269-228-320,1 0 0,1-3 0,42 19 0,120 42 26,33 15-173,-185-71-85,81 62-1,-32-20 0,539 400 138,-511-373-160,-17-21-15,156 83 1,-92-60 25,-124-67-29,-1 1 0,50 47 1,-75-53-84,-18-22 103,0 1 0,0-1-1,1 0 1,-1 1 0,1-1-1,0 0 1,0-1 0,0 1-1,0 0 1,1-1 0,4 3-1,-11-6-280,-1 1-1,1-1 1,-1 1-1,1 0 1,-1 0 0,1 0-1,-1 0 1,1 0-1,-1 1 1,1 0-1,0-1 1,-6 3-1,-49 19-3019,50-18 2646,-62 25-4026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09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53 4018,'0'0'5528,"-1"-7"-5275,-2-38 4894,3 195-4823,-3-51-59,6 545 914,-3-630-1177,-1-11 2,1 0 0,-1 0-1,1 0 1,0 0-1,0 1 1,0-1 0,0 0-1,1 0 1,-1 0-1,1 0 1,0 1-1,0-1 1,0 0 0,0 0-1,1-1 1,-1 1-1,3 3 1,-4-6-38,1 1 1,-1-1-1,1 0 1,0 1-1,-1-1 0,1 0 1,0 0-1,-1 1 0,1-1 1,0 0-1,-1 0 1,1 0-1,0 0 0,0 0 1,-1 0-1,1 0 0,0 0 1,-1 0-1,1 0 1,0 0-1,-1-1 0,1 1 1,0 0-1,-1-1 1,1 1-1,0 0 0,-1-1 1,1 1-1,-1 0 0,1-1 1,-1 1-1,1-1 1,-1 1-1,1-1 0,-1 1 1,1-1-1,-1 0 0,1 1 1,-1-1-1,0 1 1,0-1-1,1 0 0,-1 1 1,0-1-1,0 0 0,0 0 1,0 1-1,1-1 1,-1 0-1,0 1 0,-1-2 1,4-46-972,-3 41 1010,0-67-963,-9-243-1517,8 312 2544,0 1 1,1-1-1,0 1 1,0-1-1,0 1 1,0-1 0,1 1-1,0-1 1,2-6-1,-2 9-44,0 0 0,0 1 0,0 0-1,1-1 1,-1 1 0,0 0-1,1-1 1,-1 1 0,1 0-1,0 0 1,-1 0 0,1 0-1,0 1 1,-1-1 0,1 0 0,0 1-1,0-1 1,0 1 0,0-1-1,-1 1 1,1 0 0,0 0-1,4 0 1,8-1 17,-1 1 1,1 1-1,0 0 0,0 0 0,-1 1 1,1 1-1,-1 0 0,0 1 0,0 1 1,18 8-1,-23-9 28,-1 1 0,0-1 0,-1 1 0,1 1 0,-1-1 0,0 1 0,0 0 0,-1 1 0,0-1 0,0 1 0,0 0 0,-1 0 0,0 1 0,-1-1 0,1 1 0,-1 0 1,-1 0-1,4 14 0,-4-9 103,0-1 0,0 1 0,-1 0 0,0-1 0,-1 1 1,-1 0-1,0 0 0,-3 13 0,1-18-147,1 0-1,-1 0 1,0 0 0,-1-1-1,1 0 1,-2 1 0,1-1 0,-1-1-1,0 1 1,0-1 0,-1 0-1,0 0 1,-9 7 0,7-6-89,0-1 1,-1 0-1,0-1 0,0 0 1,-1 0-1,1-1 1,-1 0-1,0-1 0,0 0 1,0-1-1,0 0 1,0 0-1,-1-1 0,-12 0 1,24-9-2118,13-10-2062,15 0-2638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7507,'0'0'6489,"-9"6"-2106,147 4-3734,-65-3-1671,1-4-4336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0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6627,'0'0'4533,"5"0"-4106,84 2 1603,33 0-975,-43-6-6560,-65 1 1652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1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185 333 6275,'0'0'2038,"6"-30"-1766,18-95 51,-21 108 112,-1 1 1,0 0-1,-1-1 1,-2-20-1,0 7 547,0 28-863,1 0 0,-1-1 0,0 1 0,0 0 0,0 0 0,0 0 0,0 0 0,0 1 0,0-1 0,-1 0 1,1 0-1,-1 1 0,1-1 0,-1 1 0,0-1 0,1 1 0,-1-1 0,0 1 0,0 0 0,0 0 0,0 0 0,0 0 0,0 1 0,-1-1 0,-3 0 1,4 0-115,-1 0 1,1 0-1,0 1 1,-1-1 0,1 1-1,-1-1 1,0 1 0,1 0-1,-1 0 1,1 0-1,-1 1 1,1-1 0,-1 0-1,1 1 1,-1 0 0,1 0-1,0 0 1,-1 0 0,1 0-1,0 0 1,0 0-1,-1 1 1,-1 1 0,-2 6 12,1-1 0,0 1 0,0 1 0,1-1 0,0 1 0,0-1 0,1 1 0,1 0 0,0 0 0,-2 18 1,2 2 1,1 1 1,4 42 0,0-58-29,1-1 0,0 1 0,2-1 0,-1 0 0,2-1 1,-1 1-1,2-1 0,15 21 0,3 7-1,2 6-91,-3 2-1,27 69 1,-45-98 101,-1 1 0,0 0 0,-2 0-1,0 0 1,-2 1 0,0-1 0,-1 1 0,-4 42 0,1-58-6,0-1 0,0 1 0,-1-1 0,0 0 0,0 0 0,0 0 0,0 0 0,-1-1 0,1 1 1,-1-1-1,0 0 0,-1 0 0,1 0 0,-1-1 0,1 1 0,-1-1 0,0 0 0,-1-1 0,-4 3 1,-12 5-105,0 0 0,-1-2 0,-28 7 0,37-12-328,-1-1 1,1-1-1,-27 0 0,37-1 389,0 0-28,4 0 15,-1 1 0,1-1 0,0 0 0,-1 0-1,1 0 1,0 0 0,-1 0 0,1 0 0,0 0-1,0 0 1,-1 0 0,1-1 0,0 1-1,-1 0 1,1 0 0,0 0 0,0 0 0,-1 0-1,1 0 1,0-1 0,0 1 0,-1 0 0,1 0-1,0 0 1,0-1 0,0 1 0,-1 0 0,1 0-1,0 0 1,0-1 0,0 1 0,0 0 0,-1-1-1,1 1 1,0 0 0,0 0 0,0-1-1,0 1 1,0 0 0,0-1 0,0 1 0,0 0-1,0 0 1,0-1 0,0 1 0,0 0 0,0-1-1,0 1 1,0 0 0,0 0 0,1-1 0,-1 1-1,0 0 1,0-1 0,0-26-2599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2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18 4946,'0'0'5712,"-7"-18"-461,7 91-4970,-2-15 290,3 0 1,10 66-1,-5-96-515,-6-27-101,0-42-913,0-215-1590,1 255 2556,-1 0 0,1 0 0,-1 0 0,1 0-1,-1 0 1,1 0 0,0 0 0,0 1 0,-1-1 0,1 0 0,0 0-1,0 0 1,0 1 0,0-1 0,0 1 0,0-1 0,0 0-1,0 1 1,0 0 0,0-1 0,0 1 0,0 0 0,0-1 0,0 1-1,0 0 1,0 0 0,0 0 0,0 0 0,2 0 0,41-2 92,-38 2-108,-3 1 29,0 0-1,-1-1 0,1 1 1,0 0-1,-1 1 0,1-1 1,-1 0-1,1 1 0,-1-1 1,0 1-1,0 0 0,0 0 1,0 0-1,0 0 0,0 0 1,0 0-1,0 0 0,-1 1 1,1-1-1,-1 0 0,0 1 1,2 4-1,23 66 487,-23-63-380,10 42 885,10 81-1,-22-126-921,-3-44-532,4-43 0,1-1-579,-4 69 965,1 3 57,0-1 0,0 0 1,1 1-1,1-1 0,2-10 0,-4 18 28,1 0-1,0 0 1,-1 0 0,1 0 0,0 1 0,0-1-1,0 0 1,1 1 0,-1-1 0,0 0-1,1 1 1,-1 0 0,1-1 0,-1 1-1,1 0 1,-1 0 0,1-1 0,0 2 0,0-1-1,0 0 1,-1 0 0,1 0 0,0 1-1,0-1 1,0 1 0,0-1 0,0 1 0,0 0-1,4 0 1,-1 0 8,0 0 0,0 0 0,-1 0 0,1 0 0,0 1 0,0 0 0,0 0 0,-1 0 1,1 0-1,-1 1 0,1 0 0,-1 0 0,0 0 0,1 1 0,-1-1 0,0 1 0,-1 0 0,1 0 0,0 0 0,-1 1 0,0-1 0,1 1 0,-2 0 0,1 0 0,0 0 0,3 7 1,2 6 128,0 2 0,-1-1 0,0 1 0,-2 0 1,0 0-1,-1 0 0,-1 1 0,0 19 0,5 22 83,-6-55-275,-1-5-129,-1-25-7184,0-4 776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2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4162,'0'0'7766,"-11"0"-1808,187 0-5539,-100 0-6670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4802,'0'0'4282,"-10"0"171,190 0-910,-57 0-6451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6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0 5955,'-9'1'9526,"9"-1"-9432,0 0 1,-1 0-1,1 1 0,0-1 1,0 0-1,0 0 0,0 1 1,0-1-1,0 0 0,0 0 0,0 0 1,0 1-1,0-1 0,1 0 1,-23 463 553,8-237-202,14-225-628,0-38-11495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6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87 5987,'0'0'4863,"0"0"-4831,0 0-1,0 0 0,0-1 1,0 1-1,0 0 0,0 0 1,0 0-1,0 0 0,0-1 1,0 1-1,0 0 0,0 0 1,0 0-1,0-1 0,0 1 1,0 0-1,0 0 0,0 0 1,0 0-1,0-1 0,0 1 1,0 0-1,0 0 0,1 0 1,-1 0-1,0 0 0,0-1 0,0 1 1,0 0-1,0 0 0,0 0 1,1 0-1,-1 0 0,0 0 1,0 0-1,0 0 0,0 0 1,1-1-1,-1 1 0,0 0 1,0 0-1,0 0 0,0 0 1,1 0-1,-1 0 0,0 0 1,0 0-1,0 0 0,1 0 1,-1 0-1,0 1 0,0-1 1,0 0-1,0 0 0,1 0 1,-1 0-1,0 0 0,0 0 1,0 0-1,0 0 0,0 0 1,1 1-1,-1-1 0,0 0 1,0 0-1,0 0 0,0 0 1,0 0-1,0 1 0,46 67 1909,37 74 0,-54-87-1510,2-2 0,2-1 0,56 64 0,-86-112-404,38 37 134,-38-39-143,0 0 0,0 1-1,0-1 1,0 0 0,0-1-1,0 1 1,1-1-1,-1 1 1,0-1 0,1 0-1,-1 0 1,1 0-1,3 0 1,-3-8 37,-4 4-60,7-265-1992,-9 176 871,15-130-1,-12 178 1473,-1 43-273,3 1-35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7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21 3618,'0'0'10023,"-19"12"-9415,10 0-501,0 1 1,1 0-1,1 1 0,0 0 0,1 0 1,0 1-1,1-1 0,1 1 0,0 0 1,-2 23-1,0 18 421,3 85 0,3-112-232,0-25-278,0-1 1,0 0-1,0 0 0,1 0 1,-1 0-1,1 0 1,0 0-1,0 0 0,0 0 1,0 0-1,1 0 0,-1 0 1,1-1-1,-1 1 0,1 0 1,0-1-1,0 0 1,0 1-1,1-1 0,-1 0 1,0 0-1,1 0 0,0 0 1,-1-1-1,1 1 0,0-1 1,0 0-1,5 2 1,2 0 15,-1-1-1,1 0 1,0-1 0,-1 0 0,1-1 0,0 0 0,-1 0 0,16-3 0,-21 1-45,0 1 0,0-1 0,0 1 0,-1-1 0,1 0 0,0 0 0,-1-1 1,0 1-1,1-1 0,-1 0 0,0 0 0,0 0 0,-1 0 0,1 0 0,-1 0 0,1-1 0,-1 0 1,0 1-1,0-1 0,2-6 0,4-11-93,-1 0 0,7-33 0,-13 51 108,4-24-12,0 0 0,-2-1-1,-2 1 1,0 0 0,-2-1-1,-5-38 1,5 60-5,0 0-1,-1 1 1,0-1 0,0 1 0,0 0-1,0 0 1,-1-1 0,0 2 0,0-1-1,-1 0 1,1 0 0,-1 1 0,0 0-1,0 0 1,0 0 0,-1 0 0,1 1-1,-1 0 1,0 0 0,-7-4 0,1 3-11,-1-1 1,0 2 0,0 0-1,0 0 1,-1 1 0,1 0-1,-1 1 1,-14 1 0,26 0-75,0 0 1,0 0 0,0 0 0,0 0 0,0 0-1,0 0 1,0 1 0,0-1 0,0 0 0,0 1-1,0-1 1,0 0 0,0 1 0,1 0 0,-1-1-1,0 1 1,0-1 0,1 1 0,-1 0 0,0-1-1,1 1 1,-1 0 0,0 0 0,1 0 0,-1-1 0,1 1-1,0 0 1,-1 1 0,-3 29-4378,4-19 820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04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1450 2081,'0'0'10338,"2"-23"-7558,68 0-2169,-57 20-563,1 0 0,-1-2 0,0 0 0,0 0 0,-1-1 0,15-9 0,36-29-25,3 2 0,133-62 0,-26 27 13,52-22-42,-178 78 29,-1-1 1,76-53-1,-80 48 16,0 1 0,92-40 0,106-41 131,-35 14-156,-120 54-73,128-79 0,-108 50 79,-67 42-16,0 1 0,1 2 0,1 2 0,54-20 0,-41 22-20,0-2 0,-2-3 0,65-40 0,-94 47 72,11-6-18,-15 9-35,-17 13 71,0-1 0,0 1 0,1 0 0,-1 0 0,0 0 0,1 0 0,-1 0 0,1 0 0,-1 0 0,1 0 0,0 1 0,-1-1 0,1 1 0,0-1 0,3 0 0,-1 1-278,-6 0-1363,-17 6-1467,-6 8-1560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18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1121,'17'-7'14942,"-7"88"-13800,-6-35-328,2 21-490,-3 0-1,-9 101 1,-4-107-232,6-43-60,1 0-1,-1 30 1,5-46-23,-1 0 0,1 0 0,0-1 0,-1 1 0,1-1 0,0 1 0,0-1 0,1 1 0,-1-1 0,0 0 0,0 1 0,1-1 0,-1 0 0,0 0 0,1 0 0,-1 0 0,1 0 0,0 0 0,-1-1 0,1 1 0,0 0 0,-1-1 1,1 1-1,2-1 0,50 13 376,-48-12-359,181 24 249,-172-24-420,7 0-850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27.8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 3762,'0'0'8582,"0"0"-8519,0 0-1,-1 1 1,1-1-1,-1 0 1,1 1-1,-1-1 1,1 0-1,0 1 1,-1-1-1,1 1 1,0-1-1,-1 1 1,1-1-1,0 1 1,0-1-1,0 1 1,-1-1-1,1 1 1,0-1-1,0 1 1,0 0-1,0-1 1,0 1-1,0-1 1,0 2-1,0 1260 1760,2-1262-1893,-2 0 57,0 0 0,0 0 0,1 0-1,-1 0 1,0 0 0,0 0 0,0 0 0,1 0 0,-1 0 0,0 0 0,0 0 0,1 0-1,-1 0 1,0 0 0,0 0 0,1 0 0,-1 0 0,0 0 0,0 0 0,0 0 0,1 0-1,-1 0 1,0 0 0,0-1 0,0 1 0,1 0 0,-1 0 0,0 0 0,0 0 0,0 0-1,0-1 1,0 1 0,1 0 0,-1 0 0,0 0 0,0-1 0,0 1 0,0 0 0,1-60-4553,-1 34 431,0 5-2331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2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20 5138,'0'0'5768,"-1"-3"-4999,-7-14 2758,-8 23-2916,16-4-590,1 270 3270,-4 266-3063,-10-385-209,-1 27 287,14-180-367,0-3-1729,0-13 595,0 0-1,2 0 1,0 0 0,0 0 0,2 0 0,8-24-1,7-12-5687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3.0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334 0 3570,'0'0'11421,"-1"5"-10677,-20 32-596,-1-2 1,-1 0-1,-2-1 0,-2-2 0,-1 0 1,-1-2-1,-2-2 0,-66 50 0,92-75-178,4-2 20,0 0 0,0-1 0,0 1 0,0 0-1,0-1 1,0 1 0,0-1 0,0 1 0,0-1 0,-1 1 0,1-1 0,0 0 0,0 0 0,-1 0 0,1 0 0,0 0 0,0 0 0,-2 0 0,1 0-337,5-1 360,-1 0 1,1 0 0,0 1-1,0-1 1,-1 1 0,1 0-1,0 0 1,0 0-1,-1 0 1,6 1 0,1-1 15,-1 1 1,0 0 0,1 0 0,-1 1 0,0 0 0,0 0 0,0 1 0,0 0 0,0 1 0,-1 0 0,1 0 1,-1 0-1,0 1 0,0 0 0,-1 1 0,1-1 0,8 12 0,10 12 235,-1 1 1,30 50-1,-14-18 92,-35-55-366,-4-5-5,1 0 0,-1 0-1,0 1 1,1-1 0,-1-1-1,1 1 1,-1 0 0,1 0-1,0 0 1,0-1 0,0 1 0,0-1-1,0 0 1,0 1 0,0-1-1,0 0 1,1 0 0,-1 0 0,0-1-1,3 2 1,-3-8-211,0 0 0,-1 1 1,1-1-1,-1 0 0,-1 0 0,1-8 1,0 3-460,5-26-2543,17-58 0,-8 44-1375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3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4786,'0'0'7211,"0"-3"-6167,-1 37 2435,5 246-1855,-3-267-1526,0 0-1,2-1 0,0 1 0,0 0 1,1-1-1,1 0 0,0 0 1,0 0-1,1-1 0,1 0 0,0 0 1,9 11-1,-12-17-78,1 0 0,0-1 0,1 1 0,-1-1 0,1 0 0,0 0 0,0-1 0,0 1 0,0-1 0,1-1 0,0 1 0,-1-1 0,1 0 0,0-1 0,0 0 0,0 0 0,0 0 0,0-1 0,0 0 0,0 0 0,0-1 0,-1 0 0,12-2 0,-13 1-17,1 0 1,-1-1-1,0 1 1,0-1-1,0 0 0,0-1 1,0 1-1,0-1 0,-1 0 1,0 0-1,0 0 0,0-1 1,0 1-1,-1-1 0,0 0 1,0 0-1,3-7 0,3-5-101,-2 0-1,0 0 0,-1-1 1,5-22-1,-5 7-266,-2-1 0,0 0 0,-3 0 0,-1 0 0,-7-56 0,5 78 364,-1 0-1,0 0 1,-1 1-1,0-1 1,-1 1 0,0 0-1,-1 0 1,-1 1-1,1-1 1,-15-15-1,16 20 7,0 0 0,-1 0 0,0 0-1,0 1 1,0 0 0,0 1-1,-1-1 1,0 1 0,0 1 0,0-1-1,0 1 1,-1 0 0,1 1-1,-1 0 1,0 0 0,0 0 0,-11 0-1,8 2 61,0 0 0,-1 1-1,1 0 1,0 1 0,0 0-1,-18 6 1,26-7-190,0 1 0,0-1 0,0 1-1,0 0 1,0 0 0,0 0 0,0 1 0,0-1 0,1 1 0,-4 3 0,4-3-320,0 0 1,1 0 0,-1 0 0,1 1 0,0-1 0,-1 0 0,1 0-1,1 1 1,-1-1 0,1 0 0,-1 1 0,1 5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4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90 4402,'0'0'3460,"0"-15"4741,-2 161-7382,7 186 747,2-276-1379,-7-52-141,2-4 60,-1-17-180,-4-468-2066,2 481 2111,1 0 1,0 0-1,0 0 1,1 0-1,-1 0 1,1 0-1,0 0 1,0 0-1,1 0 1,-1 1-1,3-7 1,-2 9 49,-1-1 0,1 1 0,0-1 0,0 1 0,-1-1 0,1 1 0,0 0 0,0 0 0,0 0 0,1 0 0,-1 0 0,0 0 0,0 1 0,0-1 0,1 1 0,-1 0 0,0-1 0,1 1 0,-1 0 0,5 1 0,-6-1 6,1 0 0,0 1 0,0 0 0,0-1 0,-1 1 0,1 0 0,0 0 1,-1 0-1,1 0 0,-1 0 0,1 0 0,-1 0 0,1 1 0,-1-1 0,0 1 0,1-1 1,-1 1-1,2 2 0,19 37 385,-18-33-336,24 54 742,27 92 0,-17-40 502,-36-239-2355,-4 72 738,1 19-307,5-60 1,-3 84 559,1 1 0,0 0 0,0-1 0,1 1 0,0 0 0,1 0 0,0 1 0,0-1 0,1 1 0,11-16 0,-15 23 51,0-1-1,1 0 1,-1 1 0,0-1 0,1 1-1,-1 0 1,1-1 0,-1 1-1,1 0 1,0 0 0,0 0 0,-1 0-1,1 0 1,0 0 0,0 1-1,0-1 1,0 1 0,0-1-1,0 1 1,0 0 0,0-1 0,0 1-1,0 0 1,0 0 0,0 1-1,0-1 1,0 0 0,0 1 0,0-1-1,0 1 1,0 0 0,-1-1-1,4 3 1,-1 0 42,0 0-1,0 0 1,0 0-1,-1 1 1,1-1-1,-1 1 1,0 0-1,0 0 1,0 0 0,-1 1-1,1-1 1,1 5-1,11 36 372,-1 0-1,-3 1 1,-2 1 0,5 51-1,19 94 517,-29-182-3479,-1-22 1225,-3-34-1320,0 35 709,0-35-7478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5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5090,'0'0'9581,"0"10"-8741,33 552 2893,-9-260-2922,-18-202-703,0 16 63,27 155 0,-24-245-1436,-8-61-434,-1 31 1630,-2-52-2880,-3 1 0,-17-83 0,6 65-1050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5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0 138 6963,'0'0'4301,"23"-23"-4269,71-67 35,-91 87-24,-1 1 1,0 0-1,1 0 1,-1 0 0,1 0-1,0 0 1,-1 1 0,1-1-1,0 1 1,0 0 0,0 0-1,0 0 1,0 0-1,0 0 1,1 1 0,-1-1-1,0 1 1,0 0 0,0 0-1,0 0 1,1 1 0,-1-1-1,0 1 1,0-1-1,0 1 1,0 0 0,0 0-1,4 2 1,-1 2 187,0 0 0,0 0 1,0 0-1,-1 0 0,0 1 0,0 0 1,0 0-1,3 8 0,1-2 107,-1-1-111,-1 0 0,-1 0 0,1 0 0,-2 1 0,1 0 0,-2 0 0,0 1 0,3 12 0,-3 2 167,0-1 0,-2 51 0,-3-67-373,0 1-1,-1-2 0,0 1 0,-1 0 1,0 0-1,-1-1 0,0 1 1,0-1-1,-1 0 0,0 0 0,0-1 1,-1 0-1,-9 10 0,8-9-98,-1 0 1,0-1-1,-1 0 0,0 0 1,0-1-1,0 0 0,-1-1 1,0 0-1,-1 0 0,1-1 1,-15 4-1,24-8-33,0-1 0,0 1 0,0-1-1,0 1 1,0-1 0,0 0 0,0 1 0,0-1 0,-1 0-1,1 0 1,0 0 0,0 0 0,0 0 0,0 0 0,0 0 0,-1-1-1,1 1 1,0 0 0,0-1 0,0 1 0,0-1 0,0 1-1,0-1 1,0 1 0,-1-2 0,1 0-150,0 0 0,0 0 0,1 0 0,-1-1-1,1 1 1,-1 0 0,1 0 0,0-1 0,0 1 0,1-5 0,-1 5 260,0-45-5441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6.2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35 992,'0'0'5638,"3"-5"-4296,12-18 234,-11 17 3472,-17 51-2799,1 9-1889,1 2 0,3 0 1,3 0-1,2 0 0,8 105 0,-4-148-275,0 0-1,1 0 1,1 0-1,0 0 1,0 0-1,1-1 1,12 25-1,-14-33-66,1 1-1,0 0 0,0-1 0,1 0 1,-1 0-1,1 0 0,0 0 1,0 0-1,0-1 0,1 1 0,-1-1 1,1-1-1,0 1 0,0 0 1,0-1-1,0 0 0,0 0 0,0-1 1,0 0-1,1 1 0,9-1 1,-9 0-20,0-1 1,0 1-1,0-2 1,0 1 0,0-1-1,0 0 1,0 0-1,0 0 1,0-1 0,0 0-1,0 0 1,-1 0-1,1-1 1,6-5 0,-5 3-32,0-1-1,-1-1 1,0 1 0,0-1 0,-1 0 0,0 0 0,0-1 0,0 1-1,4-12 1,-1 0-304,0-1-1,-2 1 0,0-1 0,-1 0 0,-1 0 1,1-27-1,-2 3-872,-6-83 1,2 117 1279,-1 0-1,1 0 1,-2 0 0,1 0 0,-1 1-1,-1-1 1,0 1 0,0 0 0,-1 0-1,0 0 1,0 1 0,-1-1 0,-1 1-1,1 1 1,-1-1 0,0 1 0,-1 0-1,1 1 1,-2 0 0,-12-8 0,16 12 18,0 0 1,0 0 0,0 1-1,-1 0 1,1 0 0,-1 0 0,1 0-1,-1 1 1,1 0 0,-1 0 0,1 1-1,-1-1 1,1 1 0,0 0-1,-10 4 1,12-4-433,0 0 0,0 0 0,1 1-1,-1-1 1,1 1 0,-1 0 0,1-1 0,0 1-1,0 0 1,-4 4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7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62 5555,'1'0'9930,"4"3"-9007,20 535 480,-24-534-1503,0-10-30,2-27-164,-1-46 7,-3-9-269,3-98 202,-1 175 324,1 1 0,0-1 0,1 0 1,0 1-1,1 0 0,0 0 0,1 0 0,0 0 0,0 0 0,1 1 1,0 0-1,1 1 0,0-1 0,0 1 0,1 0 0,0 1 1,0 0-1,1 0 0,-1 1 0,15-7 0,-23 12 22,6-2-36,0 0 0,0 0 0,1 1 0,-1-1 0,0 1 0,10-1 0,-14 3 61,-1 0 1,1 0-1,0 0 1,-1 0-1,1 0 1,-1 1-1,1-1 1,0 1-1,-1-1 1,1 1-1,-1 0 0,1-1 1,-1 1-1,0 0 1,1 0-1,-1 0 1,0 0-1,1 0 1,-1 0-1,0 0 1,0 1-1,0-1 1,0 0-1,0 0 1,0 1-1,-1-1 1,1 1-1,0-1 0,-1 1 1,1-1-1,0 4 1,9 36 44,-2 1 1,-1 0 0,-2 0-1,-2 1 1,-4 63 0,2 9 57,-1-76 41,-1-26-42,1 0 0,0 0 0,1 1 0,1-1 0,5 21 0,0-28-399,-8-10-193,0 1 0,0-1 0,1 0 0,0 0 0,0 0 0,0 0 0,0 1 0,1-7 0,1-5-1001,-2-22-3637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2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5202,'0'0'2252,"8"0"-1577,258 11 4197,-159-11-4583,184-23 1,518-29 862,-168 51-1097,-333 2-57,-219 3-31,156 29-1,15 2 69,-208-35 8,-33 0 302,-27 0 831,-17-2-3948,-6-7-2001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8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7 259 4466,'-5'5'12648,"4"0"-13362,2-2 760,0-1 1,0 0 0,0 1 0,1-1-1,-1 0 1,0 1 0,1-1 0,0 0-1,0 0 1,0 0 0,0 0 0,0-1-1,0 1 1,0 0 0,0-1 0,0 0-1,1 1 1,-1-1 0,1 0 0,-1 0 0,1 0-1,4 0 1,3 2 16,0-1 0,0 0 0,0 0 0,17-1-1,-18 0-93,1-1 0,-1-1 0,1 1 0,-1-2 0,0 1-1,0-1 1,0-1 0,0 1 0,0-1 0,0-1 0,-1 0-1,1 0 1,-1-1 0,0 0 0,0 0 0,-1-1 0,0 0 0,0 0-1,0-1 1,-1 0 0,10-12 0,-9 10-46,0 1-1,-1-1 1,0-1 0,-1 1-1,1-1 1,-2 0 0,5-14 0,-8 21 102,0-1 0,0 0 0,-1 0 1,0 0-1,0 1 0,0-1 0,0 0 1,0 0-1,-1 0 0,0 1 0,0-1 1,0 0-1,0 1 0,0-1 1,-1 1-1,0-1 0,1 1 0,-1-1 1,-1 1-1,1 0 0,0 0 0,-1 0 1,1 1-1,-7-6 0,3 3-25,-1 0-1,1 0 0,-1 1 1,0 0-1,0 0 1,-1 0-1,1 1 0,-1 0 1,0 1-1,0-1 1,0 2-1,0-1 0,0 1 1,0 0-1,-1 1 1,1 0-1,-11 1 1,18-1 11,-1 1 0,1-1 0,-1 1 0,1-1 0,-1 1 0,1 0 0,-1 0 0,1 0 0,0-1 0,0 1 0,-1 0 0,1 1 0,0-1 0,0 0 1,0 0-1,0 0 0,0 1 0,0-1 0,0 1 0,1-1 0,-1 0 0,0 2 0,-16 40 136,16-39-132,-7 30 125,2 0 1,1 0-1,2 0 0,1 1 1,3 43-1,0-28 15,-1-38-62,0 1 0,1 0 0,1-1 0,0 1-1,1-1 1,0 0 0,0 0 0,2 0 0,-1 0-1,2-1 1,6 13 0,-7-18-64,-1 0 0,1 0 0,0 0 1,0-1-1,0 0 0,1 0 0,0 0 0,0-1 0,0 0 1,1 0-1,-1 0 0,1-1 0,0 0 0,0-1 0,0 1 1,0-1-1,0 0 0,1-1 0,14 1 0,-16-1-63,-1 0 1,1-1-1,0 0 0,0 0 0,-1-1 0,1 1 1,0-1-1,-1-1 0,1 1 0,-1-1 0,1 0 1,-1 0-1,0 0 0,0-1 0,6-4 0,-6 3-131,0-2-1,0 1 1,-1 0 0,0-1-1,0 0 1,0 0-1,-1 0 1,0 0-1,0 0 1,-1-1-1,0 1 1,2-10-1,2-4-1678,-2 1 0,2-27-1,-2 13-3952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39.6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38 2913,'0'0'8321,"-13"-17"-2144,13 64-5680,-2 35 415,4-1 0,4 1 0,20 105 1,-25-182-882,-1-3-29,0-1 0,0 0 0,0 0 1,0 1-1,0-1 0,0 0 0,1 0 0,-1 1 0,0-1 1,1 0-1,-1 0 0,1 0 0,-1 1 0,1-1 0,0 0 1,-1 0-1,1 0 0,0 0 0,0 0 0,0 0 0,-1 0 1,1-1-1,0 1 0,0 0 0,1 0 0,-1-1 0,0 1 1,0-1-1,0 1 0,0-1 0,0 1 0,1-1 0,-1 1 1,0-1-1,3 0 0,-4 0-8,1-1 1,-1 0-1,1 1 1,-1-1-1,1 0 1,-1 0-1,0 1 0,1-1 1,-1 0-1,0 0 1,0 0-1,0 1 1,1-1-1,-1 0 1,0 0-1,0 0 0,0 1 1,0-1-1,0 0 1,-1 0-1,1 0 1,0-1-1,0-2-21,0-348-1251,1 343 1265,-1 1-1,2-1 0,-1 0 1,1 1-1,1-1 0,-1 1 1,1 0-1,1-1 1,0 1-1,0 1 0,7-11 1,-8 13 23,0 1 0,1 0 0,-1 0-1,1 1 1,0-1 0,0 1 0,0 0 0,1 0 0,-1 0 0,1 0 0,-1 1 0,1 0 0,0 0 0,0 0 0,0 1 0,0-1 0,0 1 0,0 0 0,0 1 0,6-1 0,-8 2 15,1 0 0,-1 0-1,0 1 1,1-1 0,-1 1 0,0-1 0,0 1 0,0 0 0,-1 0 0,1 0 0,0 1 0,-1-1 0,1 1 0,-1-1 0,0 1 0,0 0 0,0 0 0,0 0 0,-1 0 0,1 0 0,2 6 0,6 15 176,14 43 0,-22-58-123,22 74 400,21 156 0,-42-264-12913,-3 24 12109,0-24-7992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2.6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275 497 8148,'0'0'7857,"-1"-6"-7014,-2-11-812,1 0 1,1-1-1,1 1 1,1 0-1,0-1 1,1 1-1,1 0 1,6-21-1,-3 8-463,4-55-1,-7 40 104,-2 22 102,0 0 1,-1 0-1,-5-39 1,-5 46 285,10 15-67,0 1 1,0-1-1,-1 1 0,1-1 0,0 1 0,-1 0 0,1-1 0,0 1 0,-1-1 0,1 1 0,-1 0 0,1 0 0,-1-1 0,1 1 0,0 0 0,-1 0 0,1-1 0,-1 1 0,1 0 0,-1 0 0,1 0 0,-1 0 0,1 0 0,-1 0 1,0 0-1,1 0 0,-1 0 0,1 0 0,-1 0 0,1 0 0,-1 0 0,1 0 0,-1 0 0,1 1 0,-1-1 0,1 0 0,-1 0 0,0 1 0,1 1-2,-1 0 1,0 0-1,1 0 0,-1 0 0,1 0 0,0 0 1,-1 0-1,1 0 0,0 0 0,0 0 0,0 0 1,1 2-1,-1 5 4,15 754 1500,-6-563-1019,-7-147-429,0 199 609,-2-250-633,-1 0 0,1 0-1,-1 0 1,0 0-1,0 0 1,1 0 0,-1-1-1,-1 1 1,1 0 0,0-1-1,0 1 1,0-1-1,-1 1 1,1-1 0,-1 1-1,1-1 1,-1 0 0,0 0-1,1 0 1,-1 0-1,0 0 1,0 0 0,0 0-1,0-1 1,0 1 0,0-1-1,0 1 1,0-1-1,-2 0 1,-10 2-39,0 0-1,0-1 1,-16-2 0,17 1-8,-4 0-232,0-1 0,-33-5 0,45 4 212,-1 1 0,0-1 0,1 1 0,-1-1 0,1-1 0,-1 1 0,1-1 0,0 0 1,0 0-1,0-1 0,1 0 0,-7-6 0,10 8-139,-1 0 1,1-1-1,0 1 1,0 0-1,0-1 1,1 1-1,-1-1 1,1 1-1,-1-1 1,1 0-1,0 1 1,0-1 0,0 1-1,0-1 1,0 0-1,1 1 1,0-5-1,8-15-4370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3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39 1153,'0'0'7003,"0"-9"-6638,0-20 4305,0 49-3836,-2 104 544,-1-30-679,5 0-1,20 145 1,-12-420-2489,-5 147 1240,1 1 0,16-53 0,-18 72 399,2 0 0,0 0 0,0 0-1,1 1 1,1 0 0,0 0 0,1 0 0,13-13 0,-20 23 179,0 1 0,0 0 0,0 0 0,0 0 1,1 0-1,-1 1 0,0-1 0,1 0 0,0 1 0,-1 0 0,1 0 0,0 0 0,0 0 0,0 0 0,-1 0 1,1 1-1,0-1 0,4 1 0,-4 0 5,0 1 1,-1-1-1,0 1 1,1 0-1,-1 0 1,1 0-1,-1 1 0,0-1 1,0 0-1,0 1 1,0-1-1,0 1 1,0 0-1,0 0 1,0 0-1,2 4 1,5 7 94,-1 2 0,-1-1 1,0 1-1,-1 0 0,5 19 1,-10-31-121,15 47 716,-2 1-1,-3 1 1,-1-1-1,4 105 1,-14-155-623,0-8-64,-1-78-280,3-115-2120,-2 189 2307,2-1-1,-1 1 1,2 0 0,-1-1 0,2 1 0,-1 1 0,2-1-1,-1 0 1,1 1 0,1 0 0,0 0 0,0 1-1,1 0 1,0 0 0,10-10 0,-14 17 89,0 0 0,0 1 0,0-1-1,0 1 1,0 0 0,0 0 0,0 0 0,0 0 0,0 0 0,1 0 0,-1 1 0,0 0 0,0 0-1,1 0 1,-1 0 0,0 0 0,1 0 0,-1 1 0,0 0 0,0 0 0,0 0 0,0 0 0,0 0-1,0 0 1,0 1 0,0-1 0,0 1 0,0 0 0,-1 0 0,1 0 0,-1 0 0,5 6 0,8 16 130,-1 2 0,-1 0 1,-1 0-1,-1 1 0,-2 1 1,0-1-1,-2 1 0,-1 1 1,-2 0-1,-1-1 1,0 1-1,-3 30 0,0-58-181,0-1-1,0 0 1,-1 1 0,1-1-1,0 0 1,0 1-1,0-1 1,-1 0 0,1 1-1,0-1 1,0 0-1,-1 0 1,1 1 0,0-1-1,0 0 1,-1 0-1,1 1 1,0-1 0,-1 0-1,1 0 1,0 0 0,-1 0-1,1 0 1,-1 1-1,1-1 1,0 0 0,-1 0-1,1 0 1,0 0-1,-1 0 1,1 0 0,-1 0-1,-2-23-6574,3-9 971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4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179 85 3474,'0'0'4415,"2"-7"-3753,0 0-560,0 4 319,-1-1 0,0 0 0,0 1 0,0-1 0,-1 0 0,1 0 0,-1-7 0,0 10-369,0 0-1,-1-1 0,1 1 0,-1 0 0,1 0 1,-1 0-1,1-1 0,-1 1 0,0 0 1,0 0-1,1 0 0,-1 0 0,0 0 0,0 0 1,0 1-1,0-1 0,0 0 0,0 0 0,0 1 1,-1-1-1,1 0 0,0 1 0,0 0 0,0-1 1,-1 1-1,1-1 0,0 1 0,0 0 0,-1 0 1,-1 0-1,-19-4 440,14 2-404,1 1-1,-1 0 0,0 0 0,0 1 1,0 0-1,-9 1 0,15-1-66,-1 1-1,1-1 0,0 1 1,-1 0-1,1 0 1,-1 0-1,1 1 0,0-1 1,0 1-1,0-1 0,0 1 1,0-1-1,0 1 1,0 0-1,1 0 0,-1 0 1,0 0-1,1 0 1,0 1-1,0-1 0,-1 0 1,1 1-1,-1 2 1,-4 15 112,0-1 0,1 1 0,1 0 0,1 1 0,-1 21 0,5 106 927,0-69-440,-1-67-492,1 0 0,0 0 0,1-1 0,0 1 0,1 0 0,0-1 0,1 0 0,0 0 0,8 14 0,-10-21-113,0-1-1,0 1 0,0-1 1,0 0-1,1 0 0,-1 0 1,1 0-1,0 0 0,0-1 1,0 1-1,0-1 0,1 0 1,-1 0-1,0 0 0,1 0 1,-1-1-1,1 1 0,0-1 1,0 0-1,-1 0 0,1 0 1,0-1-1,0 1 0,0-1 1,0 0-1,0 0 0,0 0 1,0-1-1,0 0 0,-1 1 1,1-1-1,4-2 0,-3 1-36,1-1-1,-1 0 1,0-1 0,0 1-1,0-1 1,0 0-1,0 0 1,-1-1-1,0 1 1,0-1 0,0 0-1,-1 0 1,0 0-1,0-1 1,0 1 0,2-7-1,5-11-611,-1-1-1,9-37 0,-9 13-45,-3 0-1,-2 0 1,-4-92 0,-2 72 1840,2 176-33,13 356 365,-12-460-1720,-1-2-61,0 0 0,0 0 0,0 1 0,0-1 0,1 0 0,-1 0 0,1 0 0,0 0 0,-1 0 0,1 0 0,0 0-1,0 0 1,2 2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4.8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358 1 7940,'0'0'5277,"-3"29"-5123,-2 12 13,0 6 213,2 66-1,19 119 2779,-1-41-1914,-14 128-233,-1-314-1006,0 0 0,0 0 0,0 0-1,-1 0 1,1 0 0,-1-1-1,0 1 1,-1 0 0,1-1 0,-1 1-1,0-1 1,0 1 0,0-1 0,-1 0-1,1 0 1,-1 0 0,0 0-1,0 0 1,-1-1 0,1 1 0,-1-1-1,0 0 1,1 0 0,-1 0 0,-1-1-1,1 1 1,0-1 0,-1 0-1,1 0 1,-1-1 0,1 1 0,-1-1-1,0 0 1,-8 0 0,4 1-102,0-2 0,-1 1 0,1-1 0,0-1 0,-1 0 0,1 0 1,0-1-1,0 0 0,0 0 0,0-1 0,0 0 0,0-1 0,1 0 0,-11-7 0,9 4-211,1 0-1,0-1 1,0 0-1,1-1 1,0 0-1,1 0 0,0 0 1,0-1-1,1 0 1,-9-22-1,-5-25-2884,12-1-2079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5.1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11445,'0'0'1121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5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4322,'0'0'2647,"0"-3"-2122,0 14 2052,1 75 3103,11 195-5312,-12-228-1864,0-53 1424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2561,'0'0'10741,"100"-75"-11909,-90 72-865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6.6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5282,'0'0'6025,"0"-5"-5348,0-19 3080,0 124-2161,5 1 0,25 152 0,-29-251-1593,-1-1-1,0 1 0,0 0 0,1 0 1,-1-1-1,0 1 0,1 0 0,0-1 0,-1 1 1,1 0-1,0-1 0,0 1 0,0-1 1,0 1-1,0-1 0,0 0 0,1 1 0,-1-1 1,0 0-1,4 2 0,5-9-31,-2-19-61,-3-16-534,-2-51-1,6-44-1015,-8 123 1410,2-1-1,0 1 0,1 0 0,0 0 0,1 0 0,0 1 1,12-21-1,-16 31 239,0 0 1,0-1-1,1 1 0,-1 0 1,1 0-1,0 0 1,-1 0-1,1 0 0,0 0 1,0 0-1,0 1 1,0-1-1,0 1 0,1-1 1,-1 1-1,0 0 1,1 0-1,-1 0 0,1 0 1,-1 0-1,1 1 0,-1-1 1,1 1-1,0-1 1,-1 1-1,1 0 0,0 0 1,-1 0-1,1 1 1,-1-1-1,1 1 0,0-1 1,3 2-1,-1 1 65,0 0-1,0 0 1,0 1 0,-1-1-1,1 1 1,-1 0-1,0 0 1,0 1 0,0-1-1,-1 1 1,1 0 0,-1 0-1,4 10 1,9 25 321,-3 1 0,-1 0-1,-2 1 1,-2 1 0,4 54 0,11 55 394,-20-142-2746,-2-36-3616,2-15 615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3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58 4082,'0'0'4314,"-3"-5"-3452,-6-16 238,5-11 4029,17 33-4697,-9-1-411,0 1 0,0 0-1,0 0 1,0 1 0,0-1-1,0 1 1,0 0-1,0 0 1,0 0 0,-1 1-1,1-1 1,-1 1 0,4 3-1,41 49 122,-36-40-90,153 221 1510,-116-158-1152,4-3-1,64 71 1,-56-97-31,-61-49-462,0 0 1,0 1-1,0-1 0,1 0 1,-1 0-1,0 0 1,0 1-1,0-1 1,0 0-1,0 0 1,0 1-1,0-1 1,1 0-1,-1 1 0,0-1 1,0 0-1,0 0 1,0 1-1,0-1 1,0 0-1,0 0 1,0 1-1,0-1 1,-1 0-1,1 0 0,0 1 1,0-1-1,0 0 1,0 0-1,0 1 1,0-1-1,0 0 1,-1 0-1,1 1 1,0-1-1,0 0 0,0 0 1,-1 0-1,1 1 1,0-1-1,0 0 1,0 0-1,-1 0 1,1 0-1,0 0 1,0 0-1,-1 1 0,1-1 1,0 0-1,0 0 1,-1 0-1,1 0 1,0 0-1,-1 0 1,1 0-1,0 0 1,0 0-1,-1 0 1,0 0-113,0 0 0,0 0 0,0 1 0,0-1 0,0 0 1,1 0-1,-1 0 0,0 0 0,0 0 0,0 0 0,0-1 1,0 1-1,0 0 0,0 0 0,0-1 0,0 1 0,0 0 1,-1-2-1,-5-12-3137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7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212 122 7203,'0'0'2169,"0"-4"-1627,0-3 221,0 0-1,0 0 1,0-1 0,-1 1-1,-1 0 1,-2-10 0,3 14-730,-1 0-1,1 0 1,-1 0-1,0 1 1,0-1 0,0 0-1,-1 1 1,1-1-1,-1 1 1,1 0 0,-1-1-1,0 1 1,1 1-1,-1-1 1,0 0 0,-6-2-1,-1 1 43,1 0-1,0 1 0,-1-1 1,0 2-1,1 0 0,-1 0 1,0 0-1,-11 2 0,18-1-89,2 0 18,-1 0 0,1 1-1,0-1 1,0 1 0,0-1 0,0 1 0,-1-1 0,1 1 0,0 0-1,0-1 1,0 1 0,0 0 0,0 0 0,0 0 0,1 0 0,-1 0-1,0 0 1,0 0 0,1 0 0,-1 0 0,0 0 0,0 1 0,-11 30 67,10-28-67,-4 25 322,0 0 0,2 0 0,0 1 0,3-1 0,2 53 0,0-23 182,-1-47-382,1 1-1,1-1 1,-1 1 0,2-1 0,0 0 0,0 0-1,1 0 1,1 0 0,6 13 0,-9-22-110,0 1-1,0-1 1,0 1-1,1-1 1,-1 0-1,1 0 1,0 0-1,-1 0 1,1 0 0,1-1-1,-1 1 1,0-1-1,0 0 1,1 0-1,0 0 1,-1-1 0,1 1-1,0-1 1,0 0-1,0 0 1,-1 0-1,1 0 1,0-1-1,0 1 1,1-1 0,-1 0-1,0-1 1,0 1-1,0-1 1,-1 1-1,1-1 1,7-3 0,-6 2-43,-1-1 1,1 0 0,-1 0 0,0 0 0,0 0 0,0-1 0,0 1-1,-1-1 1,0 0 0,1 0 0,-1-1 0,-1 1 0,1-1 0,-1 1-1,1-1 1,0-5 0,6-11-249,-2-1 1,6-27-1,-3-9-585,-3 0 0,0-117 0,-7 208 1910,6 185 1775,-3-189-2733,1-1 0,1 1 0,1-1 0,2 0 0,17 44-1,-25-72-156,0 1 0,0 0 0,0-1 0,0 1-1,0-1 1,0 1 0,1-1 0,-1 1 0,0 0-1,0-1 1,0 1 0,1-1 0,-1 1-1,0-1 1,1 1 0,-1-1 0,0 1 0,1-1-1,-1 0 1,1 1 0,-1-1 0,1 1 0,-1-1-1,1 0 1,-1 1 0,1-1 0,-1 0-1,1 0 1,-1 0 0,1 1 0,-1-1 0,1 0-1,-1 0 1,1 0 0,0 0 0,-1 0 0,2 0-1,3-23-3838,-5-10-1498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7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8740,'0'0'5520,"1"11"-4770,37 351 3238,-35-330-3828,2 31 151,3 0 0,17 67 1,-25-128-768,0-10-1932,1-12 1116,-1-1-2033,0-1 0,-6-36 0,-11-1-2596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8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11237,'0'0'5074,"0"17"-11669,0 6-1248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8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5891,'0'0'6597,"0"26"-5828,0 13-256,2 116 2165,2-105-1455,3-1 1,16 63 0,-19-138-1477,-2-26-284,-3-22-406,4-96-2281,-2 163 3112,0 1 0,0 0 1,1-1-1,0 1 0,0 0 0,0 0 1,1 1-1,0-1 0,0 0 1,1 1-1,6-8 0,-9 11 142,0 0 0,1 1-1,0-1 1,-1 1-1,1-1 1,0 1-1,0 0 1,0 0 0,0-1-1,0 1 1,0 1-1,0-1 1,0 0 0,0 0-1,0 1 1,1-1-1,-1 1 1,0 0-1,0 0 1,1 0 0,-1 0-1,0 0 1,0 0-1,1 1 1,-1-1 0,0 1-1,0-1 1,0 1-1,0 0 1,1 0-1,-1 0 1,0 0 0,-1 0-1,1 0 1,0 1-1,0-1 1,1 2 0,8 8 268,-1 0 0,0 0 1,0 1-1,-1 0 1,-1 1-1,0 0 0,7 18 1,-4-9-236,28 38 0,-30-51-71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48.9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0 311 11077,'0'0'4672,"28"-9"-4742,89-31-85,-112 38 118,-1-1 1,1 1-1,-1-1 0,0 0 0,0 0 0,0 0 0,0-1 0,-1 1 0,1-1 0,-1 0 0,0 0 0,0 0 0,0 0 0,-1 0 0,1-1 0,-1 1 0,0-1 0,0 0 0,-1 0 0,0 0 0,2-8 0,1-2-73,-1-1-193,0 0 0,-1-1-1,0 1 1,-2-31-1,0 32 242,0 13 112,-1 1 0,1-1-1,-1 1 1,0-1 0,1 1 0,-1 0-1,0-1 1,0 1 0,0 0 0,0 0-1,0-1 1,0 1 0,0 0 0,-1 0 0,1 0-1,0 0 1,-1 0 0,1 1 0,-1-1-1,1 0 1,0 1 0,-1-1 0,0 1-1,1-1 1,-1 1 0,1 0 0,-1 0 0,1-1-1,-1 1 1,0 0 0,1 0 0,-1 1-1,0-1 1,1 0 0,-3 1 0,1-1 26,0 0 0,-1 1 0,1-1 0,0 1 0,-1-1 0,1 1 0,0 0 0,0 0 0,0 1 0,0-1 0,0 1 0,0-1 0,0 1 0,0 0 0,1 0 0,-1 0 0,1 0 0,-3 3 0,-6 17 305,2 0-1,0 0 1,2 1-1,0 0 1,2 0-1,0 1 1,-1 32-1,2 8 594,8 97 0,-4-153-966,1 0 0,0 0 0,1 1 0,-1-1 0,2 0 0,-1-1 0,1 1 0,0 0 0,1-1 0,-1 0 0,2 0 0,-1 0 0,1 0 0,0-1 0,0 1 0,1-1 0,-1 0 0,2-1 0,-1 0 0,0 0 0,1 0 0,0-1 0,0 0 0,1 0 0,-1 0 0,1-1 0,-1-1 0,1 1 0,0-1 0,0 0 0,0-1 0,0 0 0,11 0 0,-12 0-207,0-1-1,0 0 1,-1 0-1,1-1 1,0 0 0,0 0-1,-1 0 1,1-1 0,-1 0-1,11-4 1,-13 3-236,1 0 0,-1 0 0,0 0 0,0 0 0,-1-1 0,1 0 0,-1 1 0,0-1 0,0 0-1,0-1 1,0 1 0,-1-1 0,1 1 0,2-9 0,7-29-5181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51.1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8212,'0'0'8414,"32"0"-7485,-14 1-564,0 1 0,-1 1 0,0 1 0,1 0 0,19 8 1,-20-6-590,-1-1 0,1 0 0,0-2 1,0 0-1,21 1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51.6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1 592,'0'0'10530,"-2"20"-4618,92-20-4847,129 17-1,-210-15-465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5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2721,'0'0'7078,"-4"0"-6101,3 1-915,-1-1 0,1 0 0,0 1 0,0-1 0,-1 1 0,1 0 0,0-1 0,0 1 0,0 0 0,-1 0 0,1 0 1,0 0-1,0 0 0,0 0 0,1 0 0,-1 0 0,0 0 0,0 0 0,0 1 0,1-1 0,-1 0 0,1 0 0,-1 1 1,1-1-1,0 0 0,-1 1 0,1-1 0,0 1 0,0-1 0,0 0 0,0 2 0,-3 63 1169,3-41-836,-2 133 1565,-12 219 717,2-137-2145,11-139-4154,4-148-1543,-3 7 430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54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1 287 6787,'0'0'4704,"12"-3"-3971,-4 1-498,-5 0-163,0 1 0,0 0 0,1 0-1,-1 0 1,0 0 0,0 1-1,0-1 1,1 1 0,-1 0-1,0 0 1,0 0 0,1 0-1,-1 1 1,0-1 0,0 1-1,1 0 1,-1 0 0,0 0-1,0 0 1,0 1 0,0-1-1,0 1 1,4 3 0,15 19 566,-2 2 0,0 0 0,-2 1 0,27 54 0,-21-37-363,41 74 932,-18-29-565,3-3 0,107 139 0,-149-215-579,38 40 19,-43-47-64,-1-1 0,1 1 1,0-1-1,0 0 1,0 0-1,1 0 1,-1 0-1,0 0 0,1-1 1,-1 0-1,1 1 1,-1-1-1,8 1 0,-10-24 100,-1 18-114,-19-458-1532,12 400 988,-34-353-1427,40 394 1944,-1-8 274,2-1 0,3-35 1,2 55 419,-1 8-2256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55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102 196 2609,'-3'1'13117,"-7"7"-12123,-4 20-776,0 1 0,2 0 0,2 1 0,0 0 0,2 1 0,-7 51 0,10-19 327,4 104 1,3-147-475,0 0 1,1 0-1,1 0 0,1-1 0,0 1 0,2-1 1,0-1-1,1 1 0,14 22 0,-16-32-43,1 0-1,0 0 0,1-1 1,-1 0-1,2-1 0,-1 0 1,1 0-1,0-1 0,18 10 1,-21-13-24,0 0 1,0 0-1,0-1 1,1 0-1,-1 0 1,1 0-1,-1-1 1,1 0-1,0-1 1,-1 1-1,1-1 1,0 0-1,-1-1 1,1 0-1,0 0 1,-1 0-1,11-4 1,-11 2-38,0-1 1,-1 0-1,1 0 0,-1 0 1,0-1-1,0 0 0,0 0 0,-1 0 1,1-1-1,-1 1 0,-1-1 1,1 0-1,-1 0 0,3-8 1,6-14-672,15-52 1,-14 24 203,-3 0 0,-3 0-1,-2-1 1,-2 0 0,-9-99 0,2 122 488,-2 0-1,-2 1 1,0 0 0,-3 0 0,0 1 0,-2 0 0,-1 1 0,-28-44-1,40 72 48,0 0-1,1 1 1,-1-1-1,0 0 0,-1 1 1,1-1-1,0 1 0,-1 0 1,1 0-1,-1 0 1,1 0-1,-1 0 0,0 1 1,0-1-1,0 1 0,0-1 1,0 1-1,0 0 1,-1 1-1,1-1 0,0 0 1,0 1-1,-1 0 0,-5 0 1,5 1-35,0-1-1,0 2 1,1-1 0,-1 0-1,0 1 1,1 0 0,-1 0 0,1 0-1,0 0 1,-1 0 0,1 1-1,0-1 1,0 1 0,1 0 0,-1 0-1,1 0 1,-1 0 0,1 1-1,-2 3 1,-29 67-4042,20-42-1555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3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630 3 7027,'0'0'4071,"-6"-2"-3734,1 2-274,1 0 1,-1 0-1,1 0 1,-1 1-1,1-1 1,0 1 0,-1 0-1,1 0 1,0 0-1,-1 1 1,1 0-1,0 0 1,0 0 0,0 0-1,1 0 1,-1 1-1,-6 5 1,-11 11 653,-34 37 0,31-31-406,-103 104 709,-148 160-55,266-279-942,6-7-21,0 0 0,0 0-1,1 0 1,-1 0 0,0 1 0,1-1 0,0 1 0,0-1 0,0 1 0,0 0 0,1 0 0,-2 4 0,3-7-378,14 2-7511,4-3 3859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56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1185,'13'-13'15676,"-5"484"-12915,0 2-3313,36-473 400,207 0-1075,-249 0 1209,-1 1 0,0-1 1,0 0-1,0 0 1,0 1-1,0-1 0,0 1 1,0-1-1,0 1 0,0-1 1,0 1-1,0 0 0,0-1 1,-1 1-1,1 0 0,0 0 1,0 0-1,-1-1 0,1 1 1,0 0-1,-1 0 0,1 0 1,-1 0-1,1 0 1,-1 0-1,0 0 0,1 1 1,-1-1-1,0 0 0,0 1 1,3 19-1596,-2-2-4132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8:57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1 7700,'0'0'7731,"-3"11"-6931,-7 12-688,-6 15 17,-10 11 63,-12 15-192,-7 14-401,0 8-1712,3-5-2192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05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6547,'0'0'6832,"-16"17"-2755,68-6-5490,-22-7-2552,-19-1 355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1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62 8116,'0'0'7411,"0"-9"-6832,-1-29-291,1 38-238,-1-1-1,1 0 0,0 0 1,0 0-1,-1 1 1,1-1-1,-1 0 0,1 1 1,-1-1-1,1 0 1,-1 1-1,1-1 1,-1 0-1,1 1 0,-1-1 1,0 1-1,1-1 1,-1 1-1,0-1 0,0 1 1,1 0-1,-1-1 1,0 1-1,0 0 0,0 0 1,1-1-1,-1 1 1,0 0-1,0 0 1,-1 0-1,-28 1 296,24-1-317,2 0-53,1 0 1,-1 0-1,1 0 0,-1 0 0,1 0 0,-1 1 1,1-1-1,-1 1 0,1 0 0,0 0 1,-1 0-1,1 1 0,0-1 0,0 1 0,-6 3 1,7-1 6,-1 0 0,1 0 0,0-1 0,1 1 1,-1 0-1,1 1 0,-1-1 0,1 0 0,0 0 1,1 1-1,-1-1 0,1 0 0,0 5 0,-5 72-94,12 152-1,31 83 500,-19-172-156,25 167 385,28 290 603,-70-577-1170,0-4 87,-1 0 0,-2 27 0,1-43-116,0 0 0,-1 0 0,0 0 0,0 0 1,0-1-1,0 1 0,0 0 0,-1 0 0,0-1 0,1 1 0,-1-1 0,-1 1 1,1-1-1,0 0 0,-1 0 0,0 0 0,-3 3 0,-5 1-171,-1 0 0,1-1 0,-1-1 0,0 0 0,0-1-1,-1 0 1,1 0 0,-1-2 0,0 1 0,0-2 0,0 0 0,0 0 0,-19-2 0,26 0-3,1 1 0,0-1 0,-1 0 1,1-1-1,0 1 0,0-1 1,0 0-1,0 0 0,0-1 1,0 1-1,0-1 0,1 0 1,-1 0-1,1-1 0,0 1 1,0-1-1,-6-7 0,3 2-315,1-1-1,-1 0 1,2 0-1,-1 0 0,1-1 1,1 1-1,-5-18 1,-3-34-2709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1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12486,'0'0'3073,"164"6"-1488,-96-6-1329,-10 0-112,-7 0-144,-19 0-832,-6 0-2466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2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6067,'0'0'6675,"2"-8"-6342,5-23 684,-4 45 1983,10 23-2968,-3-9 87,62 251 1712,-9-29-1013,-61-243-795,-2-5-16,0-1-1,0 1 0,1-1 0,-1 1 1,0 0-1,1-1 0,-1 1 1,1-1-1,0 1 0,-1-1 1,1 1-1,0-1 0,0 0 0,0 1 1,0-1-1,0 0 0,0 0 1,0 0-1,0 0 0,0 0 1,1 0-1,-1 0 0,0 0 0,1 0 1,-1 0-1,1-1 0,-1 1 1,1-1-1,-1 1 0,3 0 1,-4-2-9,1 1 0,0 0 0,-1-1 1,1 1-1,-1-1 0,1 1 0,0-1 0,-1 1 1,1-1-1,-1 0 0,0 1 0,1-1 1,-1 1-1,1-1 0,-1 0 0,0 1 1,1-1-1,-1 0 0,0 0 0,0 1 1,0-1-1,0 0 0,1 0 0,-1 1 1,0-1-1,0 0 0,0 0 0,-1 1 1,1-1-1,0 0 0,0 0 0,0-2-16,-8-246-1692,1-5 560,7 252 1170,-1 1-1,1-1 1,0 1 0,0-1-1,1 0 1,-1 1 0,0-1-1,0 1 1,1-1 0,-1 1-1,1-1 1,-1 1 0,1-1 0,0 1-1,0 0 1,0-1 0,-1 1-1,1 0 1,0 0 0,0-1-1,1 1 1,-1 0 0,0 0-1,0 0 1,1 0 0,-1 0 0,0 1-1,1-1 1,-1 0 0,1 1-1,-1-1 1,1 1 0,-1-1-1,1 1 1,-1 0 0,1-1-1,-1 1 1,1 0 0,-1 0-1,1 0 1,0 1 0,-1-1 0,3 1-1,2 0 80,0 1-1,0 0 1,0 0-1,-1 0 1,1 1-1,-1 0 1,1 0-1,-1 1 1,8 6-1,16 19-101,30 25 134,-54-51-703,0 1 0,1-1 1,-1 0-1,1 0 0,10 4 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3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7764,'0'0'8217,"15"-11"-7697,20-14-331,0-2 0,38-41 0,-60 53-346,1 0 0,-2-1 0,16-26 0,-23 34-30,-1 1 0,-1-1-1,1 0 1,-1 0 0,-1 0-1,1 0 1,-2-1-1,1 1 1,0-16 0,-2 19 111,1 1 0,-2-1 0,1 0-1,-1 0 1,1 0 0,-1 0 0,-1 0 0,1 1 0,-1-1 0,0 0 0,-2-5 0,2 8 92,0 0 0,0 0 0,0 0 1,0 1-1,0-1 0,0 0 0,0 1 0,-1-1 0,1 1 0,0 0 1,-1 0-1,1 0 0,-1 0 0,0 0 0,1 0 0,-1 1 0,0-1 1,1 1-1,-1 0 0,0 0 0,-4 0 0,4 0 50,0 0 0,0 0-1,0 0 1,-1 0 0,1 1 0,0-1-1,0 1 1,0 0 0,0 0 0,0 0 0,1 0-1,-1 1 1,0-1 0,0 1 0,1-1-1,-1 1 1,1 0 0,-3 3 0,0 1 36,1 0 0,0 0 1,1 1-1,-1 0 1,1 0-1,-4 14 0,0 6 258,1 1 0,1 0 0,2 0 0,0 1 0,2-1 0,3 30 0,-2-13 351,0-37-635,0 0 0,1 1-1,0-1 1,0 0 0,1 0 0,0 0-1,0 0 1,0 0 0,1-1-1,1 1 1,4 7 0,-5-10-43,1 0-1,0 0 1,1 0-1,-1-1 1,1 0-1,0 1 1,0-2 0,0 1-1,0-1 1,1 0-1,-1 0 1,1 0-1,0-1 1,0 1 0,7 0-1,4 1-167,0-1 0,0 0 0,0-1-1,0-1 1,0-1 0,0-1 0,0 0 0,20-4 0,-34 3-141,1 1 1,0-1-1,-1 1 1,1-1-1,-1 0 1,0 0 0,0-1-1,0 1 1,0-1-1,0 0 1,0 1 0,0-1-1,-1 0 1,0-1-1,0 1 1,3-6-1,10-22-2840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3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3394,'0'0'10612,"-6"19"-7645,73 947 355,-63-930-3305,13 74 21,-15-98-47,1 0 0,1 0 0,0 0 0,0-1 0,1 0 0,9 15 0,-7-61-6308,-7 33 6028,0-87-4359,0 35-607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 0 7668,'0'0'8054,"-4"0"-7203,-10 1-739,1 1 1,-1-1-1,0 2 1,0 0-1,1 1 0,0 0 1,-15 7-1,-89 50-112,83-42-77,31-18 87,0 1 0,0 0 0,1 0 0,-1 0 0,0 0 0,1 0 0,0 0 0,-1 1 0,1-1 0,0 1 0,-3 5 0,4-7-9,1 1 0,-1-1 0,1 1 0,0 0 0,-1-1 0,1 1 0,0 0 0,0-1 0,0 1 0,0 0 0,0-1 0,0 1 0,1-1 0,-1 1 0,0 0 1,1-1-1,0 1 0,-1-1 0,1 1 0,0-1 0,-1 1 0,1-1 0,0 0 0,0 1 0,0-1 0,1 0 0,0 2 0,9 8 39,1-1 1,0 0-1,0 0 0,1-2 1,25 14-1,79 32 534,-62-31-766,-35-16-56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4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4 122 5282,'0'0'2420,"-1"-13"-1579,0-6 50,0-10 220,0 8 5920,3 35-6968,0 0-1,1-1 1,0 1-1,1-1 1,9 21-1,5 17 459,56 249 885,-74-299-1401,0 1-1,1 0 0,-1-1 0,0 1 1,0-1-1,1 1 0,-1-1 0,1 1 0,-1-1 1,1 1-1,0-1 0,0 1 0,0-1 1,-1 0-1,1 0 0,0 1 0,0-1 0,1 0 1,-1 0-1,0 0 0,0 0 0,1 0 1,-1 0-1,0 0 0,1-1 0,-1 1 0,1 0 1,-1-1-1,1 1 0,-1-1 0,1 0 1,-1 1-1,1-1 0,-1 0 0,4 0 1,-4 0-18,0-1 0,0 1 0,0-1 0,0 0 0,0 1 0,0-1 0,0 0 0,0 0 0,0 1 0,0-1 0,-1 0 0,1 0 0,0 0 0,-1 0 0,1 0 0,0 0 0,-1 0 0,1 0 0,-1 0 0,0 0 0,1 0 0,-1-1 0,0 1 0,0 0 0,1-2 0,6-40-442,-6 31 210,40-354-3173,-35 342 4703,-1 17-287,1 16-306,24 99 491,71 163 0,-98-264-1177,1 1 0,0-1 0,1 1 0,-1-1 0,1-1 0,8 9 0,-12-14-18,1 1 0,-1-1-1,1 1 1,0-1-1,0 0 1,0 0 0,-1 1-1,1-1 1,1-1-1,-1 1 1,0 0 0,0 0-1,0-1 1,0 1-1,0-1 1,1 0 0,-1 1-1,0-1 1,0 0-1,0-1 1,1 1 0,-1 0-1,0 0 1,0-1-1,0 0 1,1 1 0,-1-1-1,2-1 1,-1 0-12,0-1 1,-1 1-1,0-1 1,1 1-1,-1-1 1,0 0-1,0 1 1,-1-1-1,1 0 1,0 0-1,-1-1 1,0 1-1,0 0 1,0 0-1,0-1 1,0-2-1,2-5 10,9-30-111,-3-1-1,-1-1 1,2-46 0,-4-136-457,-31 219-3180,12 6-69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9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0 8036,'0'0'4367,"-27"12"-4188,-12 4-116,-101 48 63,136-63-127,0 1 0,1 0 0,-1 0 0,0 0 0,1 0 1,0 1-1,0-1 0,-1 1 0,2 0 0,-1 0 0,0 0 0,0 0 0,1 0 0,0 1 0,0-1 0,0 1 0,0-1 0,0 1 0,1 0 0,-1 0 0,1 0 0,0 0 0,0 0 0,1 0 1,-1 0-1,1 0 0,0 0 0,0 0 0,0 0 0,1 4 0,0-4 71,0 0 1,0 0 0,0 0-1,1 0 1,-1 0-1,1-1 1,0 1 0,0-1-1,0 1 1,1-1-1,-1 0 1,1 0 0,0 0-1,-1 0 1,1 0-1,1-1 1,-1 1 0,0-1-1,5 2 1,13 10 434,42 18 0,-51-26-435,12 5-72,0 0 1,1-2-1,35 9 1,-1-12-2720,-58-17-4648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4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41 5250,'0'0'4016,"-4"-3"-3165,-24-10 655,28 13-1460,-1 0 0,0-1 0,0 1 0,0 1 0,0-1 0,1 0 0,-1 0 0,0 0 0,0 0 0,0 0 0,0 1 0,1-1 0,-1 0 0,0 1 0,0-1 0,1 1 0,-1-1 0,0 1 0,1-1 0,-1 1 0,0-1 0,1 1 0,-1 0 0,1-1 0,-1 1 0,1 0 0,-1 0 0,1-1 0,0 1 0,-1 0 0,1 0 0,0-1 0,0 1 0,-1 0 0,1 0 0,0 0 0,0 0 0,0 0 0,-2 8 233,0 0 0,1-1 0,0 1 0,1 0 0,0-1 0,0 1 0,2 13 0,-1-20-260,0 1 1,-1-1 0,1 1 0,0-1-1,0 0 1,0 1 0,1-1 0,-1 0-1,0 0 1,1 0 0,0 0-1,-1 0 1,1 0 0,0 0 0,0 0-1,0-1 1,0 1 0,0-1 0,0 0-1,1 1 1,-1-1 0,0 0-1,1 0 1,-1 0 0,1-1 0,-1 1-1,1-1 1,3 1 0,3 0-69,0 0-1,0 0 1,0-1 0,1-1 0,-1 1-1,-1-1 1,1-1 0,0 0 0,11-3-1,-17 4-14,0-1 0,0 1-1,0-1 1,0 1-1,-1-1 1,1 0-1,0 0 1,-1-1-1,1 1 1,-1 0-1,0-1 1,0 1 0,0-1-1,0 0 1,0 0-1,-1 0 1,1 0-1,-1 0 1,0 0-1,1 0 1,-1 0-1,-1 0 1,1-1 0,0 1-1,-1 0 1,0-1-1,0-4 1,0 4 31,0 1 1,0 0-1,0 0 1,-1-1-1,1 1 1,-1 0 0,0 0-1,0 0 1,0 0-1,0 0 1,0 0-1,-1 0 1,1 0-1,-1 0 1,0 0 0,0 1-1,0-1 1,0 1-1,-5-4 1,3 3 128,-1 0 1,0 0-1,0 1 1,-1-1-1,1 1 1,0 1 0,-1-1-1,1 1 1,-1 0-1,1 0 1,-7 0-1,10 1-43,-11-2 129,1 1 1,-1 1 0,1 0-1,-21 3 1,32-2-275,0 0-1,0 0 1,0 0-1,0 1 1,0-1-1,1 0 1,-1 0-1,0 1 1,1-1-1,-1 1 1,1-1-1,0 0 1,-1 1 0,1-1-1,0 1 1,0-1-1,0 1 1,0-1-1,0 1 1,0-1-1,0 1 1,0-1-1,1 2 1,-1 2-1443,0 7-2523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0 320 6883,'0'0'6734,"8"-5"-6291,12-10-260,-1-1 1,0 0-1,-1-2 1,-1 0 0,-1-1-1,-1 0 1,0-1-1,-1-1 1,17-36-1,-29 52-194,0 0-1,-1 0 0,1-1 1,-1 1-1,0 0 1,-1-1-1,1-7 0,-1 11 9,0 1 0,0-1 0,-1 1-1,1-1 1,0 1 0,0-1 0,-1 1-1,1-1 1,-1 1 0,0 0 0,1-1 0,-1 1-1,0 0 1,0-1 0,1 1 0,-1 0-1,0 0 1,0 0 0,0 0 0,-1 0-1,1 0 1,0 0 0,0 0 0,-1 0-1,1 0 1,0 1 0,-1-1 0,0 0 0,-7-2 45,1 1 0,-1 0 1,0 1-1,1-1 1,-1 2-1,0-1 1,-15 2-1,20-1-14,1 1 0,0 0 0,0 0-1,-1 0 1,1 0 0,0 0 0,0 1-1,0-1 1,0 1 0,1 0 0,-1 0-1,0 0 1,1 0 0,-1 0 0,1 1-1,0-1 1,0 1 0,0-1 0,0 1-1,0 0 1,0 0 0,1 0 0,-2 5-1,-3 14 150,0 1 0,2 0 0,1 0 0,1 0 0,1 0 0,2 38 0,0-18-4,-1-28-62,0 0 0,1-1 0,1 1 1,0 0-1,1-1 0,1 0 0,10 27 1,-11-36-99,-1 1 1,1-1 0,1 0-1,-1 0 1,1 0-1,-1-1 1,2 1 0,-1-1-1,0 0 1,1 0-1,-1 0 1,1-1 0,0 0-1,1 0 1,-1 0 0,0 0-1,1-1 1,-1 0-1,1 0 1,0-1 0,0 1-1,8 0 1,-7-1-199,1 0 0,-1 0 0,1 0 0,0-1 0,-1 0 0,1 0 0,-1-1 0,1 0 0,0-1 0,-1 0 0,0 0 1,1 0-1,-1-1 0,0 0 0,0 0 0,-1-1 0,1 0 0,-1 0 0,1 0 0,-1-1 0,-1 0 0,1 0 0,-1-1 0,0 0 0,0 0 0,0 0 0,3-7 0,23-41-4425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5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7379,'0'0'7665,"-1"15"-6659,2 83 349,4-1 1,29 164-1,-32-246-1194,-2-9-103,0 0 0,1-1 0,0 1 0,0-1 0,0 1 0,1-1 0,0 0 0,0 0 0,0 0 0,0 0 0,1 0 1,0 0-1,4 5 0,-7-10-61,1 1-1,-1-1 1,1 0 0,-1 1 0,1-1 0,-1 0 0,1 1-1,-1-1 1,1 0 0,0 1 0,-1-1 0,1 0 0,0 0-1,-1 0 1,1 0 0,0 0 0,-1 1 0,1-1 0,0 0-1,-1-1 1,1 1 0,-1 0 0,1 0 0,0 0 0,-1 0-1,1 0 1,0-1 0,-1 1 0,1 0 0,-1-1 0,1 1-1,0 0 1,-1-1 0,1 1 0,-1 0 0,1-1 0,-1 1 0,0-1-1,1 1 1,-1-1 0,1 0 0,0 0 0,8-28-448,1-111-1388,-9 91 1125,9-53 1,-7 86 528,0 0 0,1 1 1,1 0-1,0 0 0,1 0 1,0 1-1,14-21 0,-17 30 204,0 1 0,0-1 0,1 1 0,-1 0 0,1 1 0,0-1 1,0 1-1,1-1 0,-1 1 0,1 1 0,-1-1 0,10-3 0,-12 5 19,0 0 1,1 1-1,-1-1 1,1 1 0,-1 0-1,0 0 1,1 0-1,-1 0 1,1 0-1,-1 0 1,1 1 0,-1-1-1,1 1 1,-1-1-1,0 1 1,1 0 0,-1 0-1,0 0 1,0 0-1,0 1 1,0-1-1,0 1 1,0-1 0,0 1-1,0-1 1,0 1-1,-1 0 1,1 0-1,-1 0 1,2 2 0,9 16 177,-1 1 0,0 0 1,-2 0-1,0 1 1,-2 0-1,0 0 1,6 41-1,9 165 1480,-21-211-1682,-1 10-1565,0-24 5,0-17-167,0-22-2628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6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47 5410,'0'0'2690,"0"-6"-1180,0 4-1364,0 0 0,-1 1 0,1-1 0,0 0 0,-1 0 0,1 1 0,-1-1 1,0 0-1,1 1 0,-1-1 0,0 1 0,0-1 0,0 1 0,0-1 0,0 1 0,0 0 1,-1-1-1,1 1 0,0 0 0,-1 0 0,1 0 0,-1 0 0,1 0 0,-1 0 0,1 0 0,-1 1 1,0-1-1,1 1 0,-1-1 0,0 1 0,0-1 0,1 1 0,-1 0 0,0 0 0,0 0 1,0 0-1,1 0 0,-1 0 0,0 1 0,0-1 0,1 1 0,-1-1 0,0 1 0,1-1 0,-1 1 1,1 0-1,-1 0 0,0 0 0,1 0 0,-2 2 0,-3 3-88,0 0 0,0 1 0,1 0 0,0 0 0,1 0 0,-1 1-1,1-1 1,1 1 0,-1 0 0,1 0 0,1 1 0,-4 16 0,2 5 98,1 1 1,2 40-1,1-67-179,0-1 1,0 0-1,1 0 1,0 1-1,-1-1 0,1 0 1,0 0-1,1 0 1,-1 0-1,1 0 0,-1 0 1,1 0-1,0 0 0,0-1 1,0 1-1,3 2 1,47 35-384,-42-34 290,1 1 0,-1 1 0,13 12 1,-20-17 84,-1 0 0,0-1 0,1 1 0,-1 1 0,0-1 0,-1 0 0,1 0 0,-1 1 0,1-1 0,-1 0 0,0 1 0,0 0 0,0-1 0,-1 1 0,1 0 1,-1 3-1,0-3 17,0 0 0,-1 0 0,0 0 0,1 0 1,-1 0-1,-1 0 0,1 0 0,0 0 1,-1 0-1,0-1 0,0 1 0,0-1 1,0 1-1,-1-1 0,1 0 0,-1 0 1,0 0-1,0 0 0,0 0 0,0-1 0,-1 1 1,1-1-1,-1 0 0,1 0 0,-1 0 1,-5 1-1,3 0-505,1-2 0,-1 1 0,0-1 0,0 0 0,0 0 0,-10 0 0,7-4-1967,4-14-1028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6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2273,'0'0'12779,"0"11"-12432,-2 102 1078,5 177 1629,-2-281-2993,0 0-1,0 0 1,1-1-1,4 12 0,-6-18-115,1 0 0,-1 0-1,1-1 1,0 1-1,0-1 1,0 1 0,0-1-1,0 1 1,0-1 0,0 1-1,0-1 1,1 0-1,-1 0 1,1 1 0,-1-1-1,1 0 1,-1 0 0,1-1-1,-1 1 1,1 0-1,0 0 1,-1-1 0,1 1-1,0-1 1,0 1 0,-1-1-1,4 0 1,-4 0-89,0 0 1,0-1 0,1 1-1,-1 0 1,0-1-1,0 1 1,0-1-1,0 0 1,0 1-1,-1-1 1,1 0 0,0 1-1,0-1 1,0 0-1,-1 0 1,1 0-1,0 0 1,-1 0-1,1 0 1,0 0 0,-1 0-1,0 0 1,1 0-1,-1 0 1,1 0-1,-1 0 1,0 0 0,0 0-1,0 0 1,0 0-1,0 0 1,0-3-1,1-1-479,6-39-3686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6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7988,'0'0'8115,"168"0"-8115,-123-12-256,-16 4-1937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7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38 5651,'0'0'5026,"-38"-1"-907,33 6-4061,1 1 0,-1-1 0,1 1-1,0 0 1,0 0 0,0 0 0,1 1 0,0-1-1,1 1 1,-1 0 0,-1 10 0,-4 13 61,1 0 0,2 0 1,-3 60-1,9 98-46,1-109 62,-1-45 27,1 0 0,2 0 0,2-1 0,0 0-1,16 45 1,-14-58-31,-1-1 0,2 1 0,1-1 0,0-1 0,2 0 0,0 0 0,1-1 0,0-1 0,28 27 0,-33-37-98,0 0-1,1 0 0,-1-1 0,1 0 1,0-1-1,0 1 0,1-2 0,-1 1 1,1-1-1,-1-1 0,1 0 1,0 0-1,0-1 0,0 0 0,0-1 1,14-1-1,-16 0-33,0 0 0,0 0 0,0-1-1,-1 0 1,1-1 0,0 1 0,-1-1 0,1-1 0,-1 0 0,0 0 0,0 0 0,-1-1 0,1 0 0,-1 0 0,0 0-1,0-1 1,-1 0 0,0 0 0,0-1 0,6-8 0,-1-7-125,0 1 0,-1-1 0,-2-1 0,0 1 1,-1-1-1,-2 0 0,3-34 0,-3 2-41,-3 0 0,-6-60 1,2 86 208,-3-1 1,0 1 0,-2 0-1,0 1 1,-3 0 0,-13-29-1,4 17-63,-2 1 0,-1 1-1,-40-49 1,54 75 17,-2 0-1,0 0 1,0 1-1,-1 1 1,-25-18-1,30 24 59,0 1 0,0-1-1,-1 1 1,1 0-1,-1 1 1,0-1-1,0 2 1,1-1-1,-1 1 1,0 0-1,-1 1 1,1 0 0,-10 1-1,13 0-45,0 0 0,1 1 1,-1 0-1,1 0 0,-1 0 0,1 0 0,0 1 0,0 0 1,0 0-1,0 0 0,0 0 0,1 0 0,-1 1 0,1 0 1,0-1-1,0 1 0,0 1 0,1-1 0,-1 0 0,1 1 0,-3 7 1,0 0-345,1 1 0,0-1 1,0 1-1,1 0 1,1 0-1,0 1 1,0 13-1,2-13-466,-1-10 391,1 0 1,-1 0-1,1 0 0,1 0 0,-1 0 1,0-1-1,1 1 0,0 0 1,0 0-1,1 3 0,20 15-6621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8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3 3762,'-1'-3'10823,"-7"7"-10092,-8 13-311,-2 0-151,1 1 0,1 0 0,-25 37 0,36-46-278,1-1 0,0 1 0,0 0-1,1 0 1,0 1 0,1-1-1,0 1 1,0-1 0,1 1-1,0 0 1,1-1 0,0 1 0,2 12-1,-1-14-51,1 0 0,0 0 0,0 0 0,1-1 0,0 1-1,1-1 1,-1 0 0,1 0 0,1 0 0,5 7 0,60 65-485,-15-19 398,-46-48 64,0 0 0,-1 1-1,0 0 1,-1 0 0,7 21 0,-11-27 110,-1 0 0,0 0 0,0 0 0,-1 0 1,0 0-1,0 0 0,-1 1 0,0-1 1,0 0-1,-1 1 0,0-1 0,0 0 0,-3 10 1,2-14-17,0 0 1,0 0-1,0 0 1,0-1-1,0 1 1,-1-1-1,1 0 1,-1 0-1,0 1 1,0-2 0,1 1-1,-1 0 1,0-1-1,-1 1 1,1-1-1,0 0 1,0 0-1,0 0 1,-1 0-1,1-1 1,-5 1-1,-3 1-530,0-1 0,-1 0 0,1-1 0,0 0-1,-16-3 1,27 3 441,-1 0-1,1 0 0,-1-1 0,0 1 1,1 0-1,-1 0 0,1 0 1,-1-1-1,1 1 0,-1 0 1,1 0-1,-1-1 0,1 1 0,-1 0 1,1-1-1,-1 1 0,1-1 1,0 1-1,-1-1 0,1 1 1,-1-1-1,1 1 0,0-1 0,-3-22-2435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8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1056,'0'0'13922,"1"4"-13688,3 9-32,-1 1-1,0 0 1,-1 0-1,-1 0 1,0 1 0,-1-1-1,-4 25 1,2 9 189,1 18 402,-1-23-353,5 58 0,-2-89-415,1-1 0,0 0 0,0 0 1,1 0-1,0 0 0,1-1 0,1 1 0,-1-1 1,2 0-1,6 11 0,-11-20-121,0 0 0,0 1 0,0-1-1,0 0 1,0 1 0,1-1 0,-1 0 0,0 0-1,1 0 1,-1 0 0,0 0 0,1 0 0,-1-1-1,1 1 1,-1 0 0,4 0 0,-4-1-30,-1 0 0,1-1 0,0 1 0,-1 0 0,1-1 0,0 1 0,-1 0 0,1-1 0,0 1 0,-1-1 0,1 1 0,-1-1 0,1 1 0,-1-1 0,1 0 0,-1 1 0,0-1 0,1 1 0,-1-1 0,0 0 0,1 1 0,-1-1 0,0 0 0,0 0 1,1 1-1,-1-1 0,0 0 0,0 0 0,0 1 0,0-1 0,0 0 0,0 0 0,0 1 0,-1-1 0,1 0 0,0 0 0,0-34-3220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9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12166,'0'0'1872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19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6163,'0'0'6611,"1"14"-5765,59 491 3956,-25 4-3410,-34-494-1375,0-1-5,0 1 0,1-1 0,0 0 0,1 0-1,10 26 1,-6-31-265,-3-13-780,0-19-618,-3-69-4602,-1 34-761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12870,'0'0'224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0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84 6163,'-1'-5'8625,"-11"-19"-7899,8 19-709,-1 0 1,0 0-1,0 1 1,0 0 0,0 0-1,-1 0 1,0 1-1,1-1 1,-1 1-1,-1 1 1,1-1-1,0 1 1,-1 0 0,1 1-1,-1-1 1,1 1-1,-1 1 1,-11-1-1,16 2-10,0-1 0,0 1 0,-1 0 0,1 0 0,0 0-1,0 1 1,0-1 0,0 0 0,0 1 0,1-1 0,-1 1-1,0 0 1,1-1 0,-1 1 0,1 0 0,0 0 0,-1 0 0,1 0-1,-1 4 1,-20 46 158,12 0 260,2 0 0,3 0 1,2 0-1,4 75 0,0-118-337,0-1 1,0 0-1,0 0 0,1 0 0,1 0 1,-1-1-1,1 1 0,1 0 0,-1-1 0,1 0 1,0 0-1,1 0 0,0 0 0,0-1 1,0 0-1,8 7 0,-9-9-92,1-1 0,-1 1-1,0-1 1,1 0-1,0-1 1,0 1 0,0-1-1,0 0 1,0 0 0,0 0-1,1-1 1,-1 0 0,0 0-1,1 0 1,-1-1 0,1 0-1,-1 0 1,1 0 0,-1 0-1,1-1 1,-1 0 0,0 0-1,1-1 1,-1 1 0,7-4-1,-6 1-103,-1 0 0,0 0-1,0 0 1,0 0 0,0-1 0,-1 0-1,1 0 1,-1 0 0,-1 0-1,1-1 1,-1 0 0,0 1 0,0-1-1,0 0 1,-1 0 0,0-1-1,1-7 1,4-12-707,-2 1 0,-1-1-1,0-26 1,0-111-2123,-5 105 4157,1 33 1599,8 282 274,-4-209-2745,2-1 0,2 0 0,21 66 0,-28-110-421,12 31 300,-12-33-278,-1 0 1,0 0 0,1 0-1,-1-1 1,1 1 0,-1 0 0,1 0-1,0 0 1,-1 0 0,1-1-1,0 1 1,-1 0 0,1-1-1,0 1 1,0 0 0,-1-1-1,1 1 1,0-1 0,0 1-1,0-1 1,0 0 0,0 1-1,0-1 1,0 0 0,0 0-1,0 1 1,0-1 0,0 0 0,1 0-1,-1-2-144,0 1 0,-1-1 0,1 0 1,0 1-1,-1-1 0,0 0 0,1 0 0,-1 1 0,0-1 0,0 0 0,0 0 0,0 0 0,0 1 0,0-1 1,-1-3-1,1 0-664,0-37-4377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0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2 6659,'0'0'4797,"-2"0"-4497,0-1 1,0 1-1,0 0 1,0-1 0,0 1-1,0 0 1,0 0-1,0 1 1,0-1-1,0 0 1,0 1-1,0-1 1,-2 2-1,-4 3-194,-1 2 0,1-1 0,0 1 0,1 0 0,-1 1 0,2 0 0,-1 0 0,1 0 0,0 1 0,1 0 0,0 0 0,0 1 0,1-1 0,-3 12 0,1-3 52,2 0 0,1 1 0,0-1 1,1 1-1,1 0 0,2 36 0,0-51-189,0 0 0,0 1 0,0-1 0,1 0-1,-1 0 1,1 0 0,0 0 0,0-1 0,0 1-1,0 0 1,1-1 0,0 0 0,-1 1 0,1-1-1,1 0 1,-1-1 0,0 1 0,1 0 0,6 3-1,10 5-564,0-1 0,38 14-1,8 3-1322,-62-24 1740,0-1 0,0 1-1,0-1 1,-1 1 0,1 0 0,-1 0 0,0 1 0,0-1 0,0 1 0,0-1-1,-1 1 1,1 0 0,-1 0 0,0 0 0,0 0 0,2 7 0,-4-8 155,1-1 0,-1 1 0,0-1 0,0 1 0,0-1 0,0 1 1,-1 0-1,1-1 0,-1 1 0,1-1 0,-1 1 0,0-1 0,0 1 0,0-1 0,0 0 1,0 0-1,-1 1 0,1-1 0,-1 0 0,1 0 0,-1 0 0,0 0 0,0-1 0,0 1 1,0 0-1,0-1 0,0 1 0,0-1 0,-5 2 0,-3 3 104,1-1 0,-1 0-1,0 0 1,-1-1 0,1 0-1,-1-1 1,0 0 0,-21 2 0,28-19-5782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0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11141,'0'0'3362,"-7"159"-1618,7-83-1087,0-1 143,0 0 129,13-6-225,-3-22-480,3-10-176,-4-14-96,1-14-32,-4-9-1585,-6-14-2625,0-21-1248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1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15191,'0'0'5330,"64"32"-9235,-73-3-7605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07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64 5939,'0'0'6453,"0"-9"-5602,0-22-634,0 8 2546,-1 23-2668,0 0 0,1 0 0,-1 1 0,1-1 0,-1 0 0,1 0-1,-1 1 1,1-1 0,-1 1 0,1-1 0,-1 1 0,1-1 0,-1 0 0,1 1-1,0-1 1,-1 1 0,1 0 0,0-1 0,0 1 0,-1-1 0,1 1-1,0-1 1,0 1 0,0 0 0,0-1 0,-1 1 0,1 0 0,0-1 0,0 1-1,0-1 1,0 1 0,1 0 0,-1 0 0,0 1164-1349,0-1232-7259,0 42 2096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08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87 3474,'0'0'4423,"1"-10"-4255,2-24 433,-1-9 6580,1 958-5356,-6-792-1748,3-127-1413,-1-4 607,0 1-1,-1-1 1,0 0 0,0 0 0,-1 1 0,0-1-1,-1 1 1,-4-8 0,-8-12-7312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09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533 50 6739,'0'0'4853,"-34"0"-219,-9 1-4578,-1 1-1,1 2 1,-1 2-1,-44 12 1,-143 46 149,228-63-176,2-1-11,1 0-1,0 1 0,0-1 1,-1 1-1,1-1 1,0 1-1,0-1 0,0 0 1,0 1-1,-1-1 0,1 1 1,0-1-1,0 1 1,0-1-1,0 1 0,0-1 1,0 1-1,0-1 0,0 1 1,1-1-1,-1 1 0,0-1 1,0 1-1,0-1 1,0 1-1,1-1 0,-1 0 1,0 1-1,0-1 0,1 1 1,-1-1-1,1 1 1,7 15 46,16 9 51,-1-1 234,1 0 1,1-1-1,47 32 1,-42-34-350,-1 1 1,-1 1 0,-1 1-1,35 41 1,80 119 107,-140-181-105,6 9 155,5 7-73,1-1 1,29 29-1,-43-46-94,1 0 0,0-1 0,0 1 0,0-1 0,0 1 0,-1-1 0,1 1 0,0-1 0,0 1 0,0-1 0,0 0 0,0 0 0,0 1 0,0-1 0,0 0 0,0 0 0,0 0 1,0 0-1,0 0 0,0 0 0,0-1 0,0 1 0,0 0 0,0 0 0,0-1 0,0 1 0,0 0 0,0-1 0,0 1 0,0-1 0,-1 0 0,1 1 0,0-1 0,1-1 0,22-28-414,-20 24 392,164-262-1357,-77 115 687,-29 58 474,40-68 133,-98 156-301,4-13 2083,-9 19-1584,0 1-1,1-1 1,-1 0-1,0 1 1,0 0-1,0-1 0,0 1 1,0-1-1,0 1 1,0 0-1,0 0 1,0 0-1,0 0 0,0 0 1,0 0-1,0 0 1,0 0-1,0 0 1,-2 0-1,-321 0-391,300-5-857,3-7-3934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3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2465,'-4'8'13921,"18"-7"-13798,0 1-1,0 1 0,0 0 1,18 6-1,28 6-32,-40-12-6,14 2-382,60 4 0,-93-9 228,0 0-1,0 0 1,0 0 0,0 1 0,0-1 0,0 0 0,0 1 0,-1-1 0,1 0 0,0 1 0,0 0 0,0-1 0,-1 1-1,1-1 1,0 1 0,-1 0 0,1-1 0,0 1 0,-1 0 0,1 0 0,-1 0 0,1-1 0,-1 1 0,0 0 0,1 0 0,-1 0-1,0 0 1,0 0 0,1 0 0,-1 1 0,0 0-291,1 0 1,-1 0-1,0 0 1,0 0-1,0 0 0,0 1 1,0-1-1,-1 0 0,1 0 1,-1 0-1,1 0 0,-1 0 1,0 0-1,-1 3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6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6467,'0'0'6403,"-11"0"-2767,17 2-3513,-1-1 0,1 1 0,-1 0-1,1 0 1,-1 0 0,0 1 0,0 0-1,9 6 1,17 9 157,-18-12-373,0 0 0,0-1 1,0-1-1,0 0 0,1-1 0,0-1 0,-1 0 1,22 0-1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6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5106,'0'0'7486,"1"-8"-7144,0 6-313,-1 0 0,1 0 0,-1 0 0,1 0 0,0 0 0,-1 0 0,1 0 0,0 0 0,0 0 0,1 0 0,-1 0 0,0 0 0,1 1 0,-1-1 0,1 1 0,-1-1 0,3-1 1,0 1 47,0 1 1,1-1 0,-1 1 0,0 0 0,0 0 0,1 0 0,-1 1 0,1-1-1,-1 1 1,6 1 0,38-2 740,-23-1-734,0 2 0,1 1 0,-1 1 0,48 10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35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2946 3545 3490,'0'0'1432,"8"2"-3249,1 1 1528,20 5 13256,-62-6-11782,-164-4 409,-139 1-579,-14 15-305,270-14-561,-362-8 206,356 5-260,-1 4-1,1 3 1,-118 23 0,-197 15 233,394-41-320,-415 11 221,390-11-213,-58 12 0,59-7-60,-62 2 0,93-7 41,-1-1-1,1 0 0,-1 0 1,1 0-1,-1 0 1,1 0-1,-1 0 0,1 0 1,0 0-1,-1 0 1,1 0-1,-1 0 0,1 0 1,-1 0-1,1 0 1,0 0-1,-1 0 0,1-1 1,-1 1-1,1 0 1,-1 0-1,1-1 0,0 1 1,-1 0-1,1 0 0,0-1 1,-1 1-1,1 0 1,0-1-1,0 1 0,-1 0 1,1-1-1,0 1 1,0-1-1,-1 1 0,1 0 1,0-1-1,0 1 1,0-1-1,0 1 0,0-1 1,0 1-1,0-1 1,0 1-1,0 0 0,0-1 1,0 1-1,0-1 1,0 1-1,0-1 0,0 1 1,0-1-1,0 1 0,1 0 1,-1-1-1,0 1 1,0-1-1,1 1 0,-1 0 1,0-1-1,0 1 1,1 0-1,-1-1 0,1 1 1,3-13 109,17-71-13,-3-1-1,10-126 1,-24 99-151,-2 38 7,4-1 0,17-89 0,-12 113 24,61-245-176,-53 217 161,-3-1-1,-4 0 0,3-157 1,4-20 10,-6 107-30,-5-393-198,-10 331 19,-8-16 166,0 72-32,-15-63-66,6 86 90,19 14 441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9.5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354 23 7043,'0'0'7198,"0"-3"-6219,0 2-914,1 0-1,-1 0 1,0 1-1,0-1 0,0 0 1,0 0-1,0 1 1,-1-1-1,1 0 0,0 1 1,0-1-1,0 0 1,-1 1-1,1-1 1,0 0-1,-1 1 0,1-1 1,0 0-1,-1 1 1,1-1-1,-1 1 0,1-1 1,-1 1-1,0-2 1,-26 1 291,20 2-350,0 1 1,0 0 0,0 0-1,0 1 1,0 0-1,1 0 1,-1 1 0,1 0-1,0 0 1,0 0 0,0 1-1,1 0 1,0 0 0,-5 6-1,-12 14 54,-32 45-1,44-54-38,0 0 0,1 0-1,1 1 1,1 0-1,0 1 1,1 0 0,1 0-1,1 0 1,0 0-1,1 1 1,1 0 0,1 18-1,2-2 0,2 0-1,1 0 0,2-1 1,1 0-1,19 53 0,99 343 29,-106-345 172,-5 1 0,-3 0 1,-1 99-1,-9-153-152,0-2 94,-1 0-1,-2 0 1,-1 0-1,-11 52 0,12-75-157,0 0-1,-1 0 1,0 0-1,0-1 1,0 1-1,-1-1 1,0 1-1,0-1 1,-1-1-1,0 1 1,0 0-1,0-1 1,0 0-1,-1 0 1,0-1-1,0 0 1,0 0-1,-1 0 1,1-1-1,-1 0 1,0 0-1,0 0 1,0-1 0,-12 2-1,12-2-192,0-1 1,1 0-1,-1 0 1,0-1-1,0 1 0,0-2 1,0 1-1,-14-4 1,18 3-49,0 0 0,0 0 0,0 0 0,0-1 1,1 0-1,-1 1 0,0-1 0,1 0 1,0 0-1,-1-1 0,1 1 0,0 0 0,0-1 1,0 1-1,0-1 0,1 0 0,-1 0 1,1 1-1,-1-1 0,-1-6 0,-8-37-5045,6-5-1487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29.8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 10741,'0'0'4610,"183"-3"-4322,-122 3-288,-9 0-32,-10 0-1633,-10 0-1280,-13 0-1233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0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8 5250,'0'-8'12297,"-7"29"-11987,0 0 0,2 1 0,1 0 0,1-1 1,0 1-1,2 1 0,2 41 0,-1-34-73,0-28-233,0 0-1,1 0 1,-1 0 0,0 0-1,1 0 1,-1-1-1,1 1 1,0 0-1,-1 0 1,1-1-1,0 1 1,0 0 0,0-1-1,0 1 1,0-1-1,0 0 1,1 1-1,-1-1 1,0 0 0,1 1-1,-1-1 1,1 0-1,0 0 1,-1 0-1,1-1 1,0 1-1,-1 0 1,1 0 0,0-1-1,0 1 1,2-1-1,0 1-27,0-1 1,-1 1-1,1-1 0,0 0 0,-1 0 0,1-1 1,-1 1-1,1-1 0,0 0 0,-1 0 0,1 0 1,-1 0-1,0 0 0,1-1 0,-1 0 0,5-3 0,-3 0-66,0 0-1,0 0 0,0-1 0,0 0 1,-1 0-1,0 0 0,-1 0 0,1-1 0,-1 1 1,0-1-1,-1 0 0,0 0 0,3-14 0,-2 6-223,-1 0 0,0 0 0,-1 0 0,-1-1 0,-3-26-1,2 39 334,1 0 0,-1 1-1,1-1 1,-1 1 0,0-1-1,0 1 1,0-1 0,-1 1-1,1 0 1,0-1 0,-1 1-1,1 0 1,-1 0 0,0 0-1,0 0 1,0 0 0,0 1-1,0-1 1,0 0 0,0 1-1,-1 0 1,1 0 0,-1-1-1,1 1 1,-1 0 0,1 1-1,-1-1 1,1 0-1,-1 1 1,0 0 0,1-1-1,-1 1 1,-3 0 0,1 0 44,0 1-1,1-1 1,-1 1 0,0 0-1,1 0 1,-1 0 0,0 0 0,1 1-1,-1 0 1,1 0 0,0 0-1,0 1 1,0-1 0,0 1 0,0 0-1,0 0 1,-4 5 0,3-1-91,0-1 0,0 1 0,1 0-1,0 1 1,0-1 0,1 1 0,0-1 0,-3 10 0,2 19-5052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1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3378,'-17'0'16615,"171"0"-16260,-86 0-3482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1.7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6819,'0'0'7748,"7"0"-7260,17 2 388,-1 0 0,39 10 0,2 1-920,0-7-4522,-51-6-453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2.6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 5282,'7'-7'12465,"-10"422"-10784,3-407-1607,0 0 1,0-1-1,1 1 1,0 0-1,1-1 1,0 1-1,0-1 1,6 13-1,-7-17-65,1 0 1,0 0-1,0 0 0,0 0 0,1 0 0,-1-1 0,0 1 1,1-1-1,0 0 0,0 0 0,0 0 0,-1 0 0,2 0 1,-1 0-1,0-1 0,0 0 0,0 0 0,1 1 0,-1-2 1,1 1-1,4 0 0,-2 0 9,0 0 1,0-1-1,1 0 0,-1 0 1,0 0-1,1-1 1,-1 0-1,0 0 0,0 0 1,0-1-1,0 0 1,0 0-1,0-1 0,0 0 1,-1 0-1,0 0 0,1-1 1,7-6-1,-4 1-126,0-1 0,-1 0 0,-1-1 0,0 1-1,0-1 1,-1-1 0,0 1 0,5-16 0,-1-5-146,-1-1 1,-2 1 0,-1-1-1,-1-1 1,-2 1 0,-2-1 0,-2-37-1,1 54 536,-4 95 1556,1-40-1332,2 1-1,6 57 0,-4-86-451,0 0-1,1-1 0,0 1 1,1-1-1,0 0 0,1 1 0,-1-1 1,2-1-1,-1 1 0,1-1 1,1 0-1,-1 0 0,1 0 1,1-1-1,7 7 0,-9-10-57,0 0 0,1-1 0,0 0 0,0 0-1,0 0 1,0-1 0,0 0 0,12 3 0,-14-4 5,0 0 1,0-1 0,1 1-1,-1-1 1,0 0-1,1 0 1,-1 0 0,0-1-1,1 1 1,-1-1-1,0 0 1,0 0 0,0-1-1,7-2 1,-6-1-26,0 1 1,0-1-1,0 0 1,0-1-1,-1 1 1,0-1 0,0 0-1,0 0 1,-1 0-1,0 0 1,0-1-1,0 1 1,1-10-1,3-5-208,-2 0-1,-1 0 0,2-26 1,-4 19-55,0-1 1,-2 1 0,-7-56 0,5 73 372,0 0 0,-1 1 1,0 0-1,-1-1 0,0 1 0,-1 1 0,0-1 0,0 1 0,-1 0 0,0 0 1,-1 0-1,0 1 0,-13-12 0,20 20-3,-6 38-6959,5-13 1178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3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 2 2753,'0'0'13639,"0"-1"-13589,-1 1 1,1 0 0,-1 0 0,1 0-1,0 0 1,-1 0 0,1 0 0,-1-1-1,1 1 1,-1 0 0,1 0 0,0 0-1,-1 1 1,1-1 0,-1 0 0,1 0 0,0 0-1,-1 0 1,1 0 0,-1 0 0,1 1-1,0-1 1,-1 0 0,1 0 0,-1 0-1,1 1 1,0-1 0,0 0 0,-1 1-1,1-1 1,0 0 0,-1 1 0,1-1 0,0 1-1,-9 30 337,2 0 0,2 1 0,0 0 0,2 0-1,2 0 1,2 33 0,-1-38-77,0-24-294,0-1 1,0 1-1,0-1 1,0 1-1,0-1 1,0 1-1,1-1 1,-1 1 0,1-1-1,0 1 1,0-1-1,0 1 1,0-1-1,0 0 1,0 0-1,1 0 1,-1 0-1,1 0 1,2 3-1,-1-3-16,0-1-1,1 1 1,-1-1-1,1 0 0,-1 0 1,1 0-1,-1 0 1,1-1-1,0 1 0,-1-1 1,1 0-1,5 0 1,-4-1-17,-1 0 0,1 0 0,0 0 1,-1-1-1,1 1 0,-1-1 0,1 0 1,-1-1-1,0 1 0,0-1 0,0 0 1,0 0-1,0 0 0,-1 0 1,1 0-1,-1-1 0,0 0 0,0 0 1,0 0-1,-1 0 0,1 0 0,1-6 1,3-2-212,-1-1 0,-1 0 0,0 0 0,-1 0 1,0-1-1,3-26 0,-6 29 92,1-4 4,-1 0-1,-1 0 0,-1-17 0,1 31 162,0-1 0,0 0-1,0 0 1,0 0 0,0 0 0,-1 0 0,1 0 0,-1 0 0,0 0 0,1 0 0,-1 1 0,0-1 0,0 0 0,0 1 0,0-1 0,0 0 0,-1 1 0,1-1 0,0 1-1,-1 0 1,1-1 0,-1 1 0,1 0 0,-1 0 0,0 0 0,1 0 0,-1 0 0,0 0 0,0 1 0,0-1 0,-2 0 0,1 1 28,-1 0-1,1 0 1,0 0 0,0 0 0,0 0 0,0 1 0,0-1 0,0 1 0,1 0-1,-1 0 1,0 0 0,0 0 0,0 1 0,1-1 0,-1 1 0,1 0 0,-1-1-1,1 1 1,0 0 0,0 0 0,-3 4 0,0 0-538,1 1 1,0-1-1,1 1 1,0 0-1,0 0 1,0 0-1,-2 14 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5.0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 0 4034,'0'0'11627,"-1"0"-11403,0 0 1,1 0 0,-1 1-1,0-1 1,0 0 0,0 0-1,1 1 1,-1-1 0,0 0 0,0 1-1,1-1 1,-1 1 0,0-1-1,1 1 1,-1-1 0,0 1 0,1-1-1,-1 1 1,1 0 0,-1-1-1,0 2 1,-10 64-84,2 0 0,4 1 0,2 70 1,3-108-85,-1 11 129,3 298 743,-2-323-918,2 1 0,0-1 0,0 0 0,2 0 0,0 0 0,0 0 0,1 0 0,9 16 0,-12-27-10,0 0 1,1 0-1,-1-1 1,1 1-1,-1-1 1,1 0-1,0 0 1,1 0-1,-1 0 1,0 0-1,1-1 0,-1 1 1,1-1-1,0 0 1,0 0-1,0 0 1,0-1-1,0 1 1,0-1-1,0 0 1,1-1-1,-1 1 1,0 0-1,0-1 1,1 0-1,-1 0 1,0-1-1,1 1 1,-1-1-1,0 0 1,0 0-1,0 0 1,8-4-1,-4 2-8,-1-2 1,0 1-1,0-1 0,0 0 0,0 0 0,-1-1 1,0 0-1,0 0 0,0-1 0,-1 0 0,0 0 1,0 0-1,5-12 0,5-9-112,-2-1 1,13-40-1,-10 12-2,-3-1-1,-2-1 0,-3 1 0,-3-2 0,-2-84 0,-3 194 307,3 0 0,1 0 0,3-1 0,2 0 0,1 0 0,4-1 0,1-1 0,26 57 0,-37-97-194,0 1 0,0-1 0,1 0 0,0 0 0,1 0 0,-1-1 0,1 0 0,1 0 0,-1 0 0,1-1 0,0 0 0,13 8 0,-15-11-6,-1-1-1,0 1 1,1-1 0,-1 1-1,1-1 1,0-1 0,-1 1 0,1-1-1,0 1 1,-1-1 0,1-1-1,0 1 1,-1-1 0,1 0-1,0 0 1,-1 0 0,1 0 0,-1-1-1,0 0 1,1 0 0,-1 0-1,0 0 1,0-1 0,0 1 0,4-5-1,5-5-43,-1-1 0,0 1 1,-1-2-1,-1 0 0,0 0 0,-1-1 0,0 0 0,11-29 0,-7 11-180,-2 0 0,-1-1 0,8-50 0,-11 29-58,-2 1 1,-3-1-1,-6-60 0,-6 46 245,9 64 102,0 1-1,-1 0 0,1-1 1,-1 1-1,0 0 0,-1 0 1,1 0-1,-1 0 0,0 0 1,1 0-1,-2 1 0,-5-6 1,9 9-34,0 0 1,0 0 0,0-1 0,0 1-1,-1 0 1,1 0 0,0 0 0,0 0-1,-1-1 1,1 1 0,0 0 0,0 0-1,-1 0 1,1 0 0,0 0 0,0 0-1,-1-1 1,1 1 0,0 0-1,-1 0 1,1 0 0,0 0 0,0 0-1,-1 0 1,1 0 0,0 0 0,-1 1-1,1-1 1,0 0 0,0 0 0,-1 0-1,1 0 1,0 0 0,0 0 0,-1 0-1,1 1 1,0-1 0,0 0 0,-1 0-1,1 0 1,0 1 0,0-1-1,0 0 1,-1 0 0,1 0 0,0 1-1,0-1 1,0 1 0,-4 15-1083,3-10 757,-10 27-2036,-5 9-1924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5.4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20 137 7924,'0'0'7355,"0"0"-7272,-1-1-1,1 1 1,-1 0 0,1-1 0,0 1-1,-1 0 1,1 0 0,-1-1-1,1 1 1,-1 0 0,1 0-1,-1 0 1,1 0 0,-1 0 0,0 0-1,1 0 1,-1 0 0,1 0-1,-1 0 1,1 0 0,-1 0-1,1 0 1,-1 0 0,1 0 0,-1 1-1,1-1 1,-1 0 0,1 0-1,-1 1 1,1-1 0,0 0 0,-1 1-1,1-1 1,-1 0 0,1 1-1,0-1 1,-1 0 0,1 1-1,0-1 1,-1 1 0,1 0 0,0 13 385,-1 6-88,1 0 0,1 0 0,1 0 0,1-1 0,6 23 0,-8-38-386,0 0 0,1 0-1,-1-1 1,1 1 0,0 0-1,0-1 1,0 1 0,0-1-1,1 0 1,-1 1 0,1-1-1,0 0 1,0-1 0,0 1-1,0 0 1,0-1 0,1 0-1,-1 0 1,1 0 0,-1 0-1,1 0 1,0-1 0,0 0-1,0 0 1,0 0 0,0 0-1,0 0 1,0-1 0,0 0-1,0 0 1,0 0 0,5-1-1,-3 0-30,-1 0-1,1-1 0,-1 1 1,0-1-1,0-1 0,0 1 1,0-1-1,0 0 0,0 0 0,-1 0 1,1-1-1,-1 1 0,0-1 1,0 0-1,-1 0 0,1-1 1,-1 1-1,0-1 0,0 0 1,0 0-1,-1 0 0,1 0 0,-1 0 1,2-8-1,2-5-301,-1 0 0,0-1 0,-2 0-1,0 0 1,0-37 0,-2 51 364,-1 0 0,-1 0-1,1 0 1,-1 0 0,1-1 0,-1 2 0,-1-1 0,1 0-1,-1 0 1,0 0 0,0 1 0,0-1 0,-1 1-1,0-1 1,0 1 0,0 0 0,0 0 0,0 0-1,-1 1 1,0-1 0,1 1 0,-1 0 0,-1 0 0,1 0-1,0 1 1,-1-1 0,1 1 0,-1 0 0,-7-2-1,3 3 179,7 1-750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5.8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10261,'0'0'8334,"7"0"-8014,163 0 1717,-52 0-4482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35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1713,'0'0'0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6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6 6323,'0'0'12085,"164"0"-11396,-115 0-513,-4 0 0,-10 0-64,-3 0-112,-9 0-1265,-11-5-543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7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38 123 5475,'0'0'8206,"2"-3"-7742,2-6-530,1 1-1,0-1 1,1 1 0,0 1-1,0-1 1,1 1-1,0 0 1,0 0 0,1 1-1,0 0 1,0 0-1,0 1 1,1 0 0,-1 0-1,1 1 1,0 0-1,10-2 1,-16 5 105,0 1 0,-1-1 0,1 1 1,-1 0-1,1-1 0,0 1 0,-1 0 0,1 1 0,0-1 0,-1 0 1,1 1-1,-1 0 0,1-1 0,-1 1 0,1 0 0,-1 0 0,1 1 1,-1-1-1,0 0 0,4 4 0,-2-1-43,0 0 1,0 0-1,-1 0 1,0 1-1,0-1 1,0 1-1,0 0 1,-1 0-1,4 8 1,-1 4-72,0 0 1,-1 1 0,-1-1 0,-1 1 0,0 26-1,-1-10 126,0-12 46,-1 0-1,-1 0 1,-1 0-1,0 0 0,-2-1 1,-8 28-1,3-20 53,-2 0 0,-1 0 0,-2-1 0,-27 42 0,36-63-114,0 0-1,-1 0 1,0-1 0,-1 1-1,1-1 1,-1-1 0,0 1-1,-1-1 1,1 0 0,-1-1-1,0 0 1,0 0 0,0-1-1,-1 0 1,1 0-1,-1-1 1,0 0 0,0-1-1,0 0 1,-15 0 0,23-1-47,1 0 1,-1-1-1,0 1 1,0-1 0,1 0-1,-1 1 1,0-1-1,1 1 1,-1-1 0,0 0-1,1 0 1,-1 1-1,1-1 1,-1 0-1,1 0 1,0 0 0,-1 1-1,1-1 1,0 0-1,-1 0 1,1 0 0,0 0-1,0 0 1,0 0-1,0 0 1,0 1-1,0-1 1,0 0 0,0 0-1,0 0 1,1-1-1,3-33-604,-2 29 544,1-1 0,-1 1 1,1-1-1,1 1 0,-1 0 0,1 0 0,0 1 0,1-1 1,-1 1-1,1 0 0,0 0 0,0 1 0,1-1 0,-1 1 1,1 0-1,0 1 0,0-1 0,1 1 0,-1 0 1,12-3-1,-12 4 122,0 0 0,-1 1 1,2 0-1,-1 0 0,0 0 0,0 0 1,0 1-1,0 0 0,0 1 1,1-1-1,-1 1 0,0 0 0,0 1 1,0-1-1,0 1 0,-1 0 1,1 1-1,0 0 0,-1-1 0,0 2 1,1-1-1,-1 1 0,4 4 1,42 55 669,-43-51-552,1 0-1,0 0 1,1-1-1,0-1 1,12 11 0,-21-21-204,-1 1 0,0-1 0,1 1 0,-1-1 1,1 1-1,-1-1 0,1 0 0,-1 1 1,1-1-1,0 0 0,-1 1 0,1-1 0,-1 0 1,1 0-1,0 0 0,-1 0 0,1 1 0,-1-1 1,1 0-1,0 0 0,-1 0 0,1 0 1,0 0-1,-1 0 0,1-1 0,0 1 0,-1 0 1,1 0-1,-1 0 0,1-1 0,0 1 1,-1 0-1,1 0 0,-1-1 0,1 1 0,-1-1 1,1 1-1,-1 0 0,1-1 0,-1 1 0,1-1 1,-1 0-1,9-26-2267,-9 25 2217,7-34-4668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8.0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4162,'0'0'12411,"0"14"-12168,-1 118 436,6 193 1134,-4-320-1812,7 63 34,-8-62-32,1-1 1,1 0-1,-1 0 0,1 1 0,0-1 1,0 0-1,1-1 0,-1 1 1,6 7-1,-8-12-65,0 1 1,0-1 0,1 1-1,-1-1 1,0 0-1,0 1 1,1-1 0,-1 0-1,0 1 1,1-1-1,-1 0 1,1 1 0,-1-1-1,0 0 1,1 0-1,-1 1 1,1-1 0,-1 0-1,1 0 1,-1 0-1,1 0 1,-1 0 0,0 1-1,1-1 1,-1 0-1,1 0 1,-1 0 0,1 0-1,-1 0 1,1-1-1,-1 1 1,1 0 0,-1 0-1,1 0 1,-1 0-1,1 0 1,-1-1 0,0 1-1,1 0 1,-1 0-1,1-1 1,-1 1 0,0 0-1,1-1 1,-1 1-1,0 0 1,1-1 0,6-20-4409,-4-4 949,0-1-1909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8.5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0 704,'0'0'16360,"0"21"-15832,-2 120 113,-1-48-33,3 1 1,5-1 0,20 113 0,-22-191-542,-1-5-52,0 0 0,1 1 0,0-1 0,1 0 0,5 10 1,-9-19-80,0-71-6630,0 24 3287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8.9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 11365,'0'0'6243,"215"-6"-5843,-163 6-368,-4-6 64,-10 6-96,-12 0-304,-3 0-640,-14 0-689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9.2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13574,'0'0'4498,"0"6"-6547,0-26-2481,0-12-2705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9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412 10 4738,'0'0'6363,"-26"-2"-5261,-9 0-635,-90-3 1120,120 5-1483,0 1 0,0-1 0,0 1 0,0 0 0,0 1 1,0-1-1,1 1 0,-1 0 0,0 0 0,1 1 0,0 0 0,-1-1 0,1 1 0,0 0 0,0 1 0,1-1 0,-1 1 0,1 0 0,-1 0 0,1 0 0,0 0 0,1 0 0,-1 1 0,1-1 1,0 1-1,0 0 0,-1 5 0,-3 8 1,0 1 0,2 1 1,0-1-1,1 1 0,-1 34 1,4-1 79,1 0 0,3 0 0,3 0 0,17 70 1,-8-59 92,153 741 2077,-164-763-2315,0 48 0,-7-88-65,0-1 1,0 0 0,0 0-1,0 0 1,0-1-1,0 1 1,0 0 0,0-1-1,-1 0 1,1 1-1,0-1 1,0 0 0,-1 0-1,1 0 1,0-1-1,-1 1 1,-2-1 0,-2 1-116,-2 0-101,-1 0 0,1-1-1,-1 1 1,1-2 0,0 0 0,-1 0 0,1 0 0,0-1 0,0-1 0,1 1-1,-1-1 1,1-1 0,0 0 0,0 0 0,0 0 0,1-1 0,-1 0 0,1-1-1,1 0 1,-9-10 0,2 1-1500,1 0 0,1-1 0,0 0 0,-11-25 0,4-10-3944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39.9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 11461,'0'0'5203,"202"-12"-4515,-147 9-688,-7-2 48,-12-1-144,-11 6-1361,-9 0-880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40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72 22 4674,'0'0'6939,"-35"2"-3727,31 0-3100,1 2 0,0-1 0,0 0 0,1 1 0,-1-1 0,1 1 0,-1 0 0,1-1 0,0 1-1,1 0 1,-1 0 0,1 1 0,0-1 0,0 0 0,0 0 0,0 1 0,0 7 0,0 13 481,4 48-1,-1-41-254,-2-24-226,1 0 1,0-1-1,0 1 0,1 0 0,0 0 0,0-1 1,1 1-1,0-1 0,8 14 0,-9-18-89,0 1 1,1-1-1,0 0 0,-1 0 0,1 0 0,0 0 0,0 0 1,1-1-1,-1 0 0,0 1 0,1-1 0,0 0 0,-1-1 1,1 1-1,0 0 0,0-1 0,0 0 0,0 0 0,0 0 1,7 0-1,-7-1-11,1 0 0,0 0 1,-1 0-1,1 0 0,0-1 0,-1 1 0,1-1 1,-1 0-1,1-1 0,-1 1 0,1-1 1,-1 0-1,0 0 0,0 0 0,5-4 1,-3 0-20,-1 0 0,1 0 0,-1-1 0,0 0 1,0 0-1,-1 0 0,8-15 0,-5 4-324,-1 0-1,0-1 1,-1 1 0,-1-1-1,0 0 1,-2 0-1,0 0 1,-2-34 0,0 49 350,-1 0 0,1 0 0,-1 0 0,0 0 0,0 0 0,0 0 0,0 1 0,-1-1 0,0 1 0,0-1 0,0 1 0,0-1 0,-4-4 0,5 6 78,-1 1 0,1-1 1,-1 1-1,1 0 1,-1-1-1,0 1 0,1 0 1,-1 0-1,0 0 1,0 0-1,0 0 0,0 0 1,0 1-1,0-1 1,0 1-1,0-1 0,0 1 1,0 0-1,0 0 1,0 0-1,0 0 0,0 0 1,0 0-1,0 1 1,0-1-1,0 1 0,0-1 1,0 1-1,-2 1 1,-3 6-304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39:40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19625,'0'0'4162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37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1544 623 1761,'19'-31'464,"-14"23"-64,0 0 0,-1 0 0,0-1-1,0 0 1,-1 1 0,4-15 0,-6 17 504,0 1 1,0 0-1,0-1 1,-1 1 0,0 0-1,0-1 1,0 1 0,-1-1-1,0 1 1,-2-9-1,0 4-223,-1 1 0,0 0 0,0 0 0,-1 0 0,-7-11 0,-9-6-476,-1 0 0,-39-36 0,31 33 471,4 4-622,-2 1 1,0 1 0,-1 2-1,-2 1 1,0 1 0,0 2-1,-2 1 1,0 2 0,-1 1 0,0 1-1,-1 2 1,0 2 0,-1 1-1,1 2 1,-73-2 0,66 6-31,-1 2 0,1 2 0,1 1 0,-1 3 0,-51 14 0,61-10 3,1 1 1,0 2-1,1 0 0,1 2 1,0 2-1,1 0 1,1 2-1,1 1 0,1 1 1,-39 43-1,45-42-10,1 0 1,1 2-1,1 0 0,2 0 0,0 1 1,1 1-1,2 1 0,1-1 0,1 2 1,1-1-1,2 1 0,-4 42 0,-10 535 210,23-574-227,0 0 0,3 0-1,1 0 1,19 55 0,2 11 129,-9-13-62,-11-41-81,2-1 1,22 57-1,-26-86 5,0-1 0,1 0 0,0 0 1,1-1-1,0 0 0,1 0 0,0-1 0,1 0 1,1-1-1,-1 0 0,17 11 0,-4-6-4,0-2-1,1 0 1,0-2 0,1-1-1,0-1 1,50 12 0,164 13 104,-173-27-49,-7-3-140,-1-3 1,0-2-1,1-3 0,-1-2 0,106-26 0,-134 23 40,-1-2 0,-1-1 0,0-1 0,47-31 0,18-8-49,-72 40 109,0 0 0,-1-2 0,-1 0 0,0-1 0,-1-1 0,-1-1 0,0-1 0,-1 0 0,-1-1 0,-1 0 0,13-25 0,-10 15 1,-2-1 0,-2 0 0,0-1 0,-2-1 0,-1 0 0,-2 0 0,6-52 0,14-91 135,-15 106-35,-3-1 1,1-79-1,-11 114-58,0 1 0,-3-1-1,0 0 1,-13-51 0,-4 21 7,-34-78 0,28 81 25,18 38-77,-2-1-1,-1 2 0,0-1 1,-2 2-1,-1-1 0,0 2 1,-22-24-1,22 31-4,0 1 0,0 0 0,-2 2 0,0 0 0,0 0 0,-1 2 0,-23-11 0,11 9-5,0 1 0,0 2 0,-58-9 0,68 13 56,1 0-1,-32-13 1,2 0 9,22 12-69,0 1-1,0 1 1,0 1 0,-1 1-1,-38 4 1,-6 0-508,70-3 280,-1 0 1,1 0-1,-1 1 1,1-1-1,0 1 1,-1-1-1,1 1 1,0 0 0,-1-1-1,1 1 1,0 0-1,0 0 1,-1 0-1,1 0 1,0 0-1,0 0 1,0 0-1,-1 3 1,-8 6-2073,-16 10-3862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28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 1 6835,'0'0'6088,"-3"0"-5210,-7 3 2310,13 5-2668,6-4-525,0 0 0,0 0 0,0-1 0,0 0 0,0-1 0,1 0 0,11 1 0,70 4-712,27-7-3178,-91 0 850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1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2193,'0'0'1006,"15"-4"-899,0-2-47,-10 4 79,1 0-1,-1 0 1,1 0-1,-1 0 1,1 1-1,0 0 1,-1 0-1,11 1 9520,-16 30-9327,11 240 778,1 3-543,-13-218-509,0-22-29,1 0 0,8 58 0,-8-90-60,1 1 0,-1-1 0,0 0 0,0 0 0,1 0 0,-1 0 0,1 0 0,-1 0-1,1 0 1,-1 0 0,1 0 0,0 0 0,-1-1 0,1 1 0,0 0 0,0 0 0,0-1-1,0 1 1,-1 0 0,1-1 0,2 2 0,-1-2-334,-1 1 1,1-1-1,-1 0 0,1 1 1,-1-1-1,1 0 0,0 0 0,-1 0 1,1 0-1,-1-1 0,1 1 1,0 0-1,-1-1 0,1 1 0,2-2 1,14-10-3722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1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1 405 3426,'0'0'8118,"14"-7"-7536,-7 4-524,36-19 252,60-37-1,-93 52-355,1 0 0,-1-1 0,0 0 0,-1 0 0,0-1 0,0 0 0,-1 0 0,0-1 0,-1-1 0,0 1 1,-1-1-1,8-16 0,-13 21 17,1 0 0,-1 0 0,-1 0 1,1 0-1,-1-1 0,0 1 0,-1 0 1,1 0-1,-1-1 0,0 1 0,-1 0 0,0 0 1,0 0-1,0 1 0,0-1 0,-1 0 1,0 1-1,0-1 0,-1 1 0,0 0 1,1 0-1,-2 1 0,1-1 0,0 1 1,-1 0-1,0 0 0,0 0 0,0 0 1,0 1-1,-1 0 0,0 0 0,1 1 0,-1 0 1,0 0-1,0 0 0,0 0 0,0 1 1,0 0-1,-1 1 0,-11-1 0,17 1 47,0 1 0,0-1-1,0 0 1,0 1 0,0-1-1,0 1 1,0-1 0,0 1-1,0-1 1,0 1 0,1 0-1,-1-1 1,0 1-1,0 0 1,1 0 0,-1 0-1,0-1 1,1 1 0,-1 0-1,1 0 1,-1 0 0,1 0-1,0 0 1,-1 0 0,1 0-1,0 0 1,0 0 0,-1 0-1,1 1 1,-4 39 109,4-33-87,-5 77 1635,11 134 1,-4-206-1488,0 1 1,1 0-1,0 0 1,1-1-1,0 0 1,1 0-1,1 0 1,0 0-1,1-1 1,9 14 0,-12-22-215,-1 1 0,1-1 0,0 0 0,0 0 0,1 0 0,-1-1 0,1 1 0,-1-1 0,1 0 0,0-1 0,0 1 0,1-1 0,-1 0 1,0 0-1,1 0 0,-1-1 0,1 0 0,0 0 0,-1 0 0,1-1 0,0 0 0,0 0 0,-1-1 0,1 1 0,0-1 0,9-3 1,-9 2-95,-1 0 0,1 0 0,-1-1 0,0 1 1,0-1-1,0-1 0,0 1 0,0-1 1,-1 0-1,1 0 0,5-7 0,-1 0-957,-1 0-1,-1 0 1,0-1 0,6-13-1,8-25-3743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2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6147,'0'0'8118,"0"-3"-7592,0 8 968,0 300 1464,0-305-2960,0 1-1,0-1 0,0 0 0,1 1 0,-1-1 0,0 0 0,0 0 0,0 1 0,0-1 0,1 0 1,-1 0-1,0 1 0,0-1 0,0 0 0,1 0 0,-1 0 0,0 1 0,0-1 0,1 0 0,-1 0 0,0 0 1,0 0-1,1 1 0,-1-1 0,0 0 0,1 0 0,-1 0 0,0 0 0,1 0 0,-1 0 0,0 0 0,1 0 1,-1 0-1,0 0 0,0 0 0,1 0 0,-1 0 0,0 0 0,1-1 0,-1 1 0,0 0 0,0 0 1,1 0-1,-1 0 0,0 0 0,1-1 0,-1 1 0,0 0 0,0 0 0,0 0 0,1-1 0,-1 1 0,0 0 1,0 0-1,1-1 0,2-9-187,1 1 0,-1-1 1,-1 0-1,0 0 0,0 0 1,0-18-1,2-7-288,-4 33 466,2-19-134,1 0 0,1 0 0,1 0 0,1 1 0,0 0 0,2 0 0,15-30 0,-22 48 172,1 0 1,-1 1-1,0-1 0,0 1 0,1-1 0,-1 1 0,1 0 0,0-1 0,-1 1 0,1 0 0,0 0 0,-1 0 0,1 0 0,0 0 1,0 1-1,0-1 0,0 0 0,0 1 0,0-1 0,0 1 0,0 0 0,0 0 0,0 0 0,0 0 0,0 0 0,0 0 1,0 1-1,0-1 0,0 0 0,0 1 0,0 0 0,0-1 0,0 1 0,0 0 0,-1 0 0,1 0 0,2 2 0,3 2 61,-1 0-1,1 0 1,-1 1 0,1 0-1,-2 0 1,1 0-1,6 11 1,15 29 625,-2 2 1,37 99-1,-44-103-523,-17-40-234,20 40 191,-20-43-171,-1 0 0,1 0 1,0 0-1,-1 0 1,1 0-1,0 0 1,0 0-1,0 0 1,-1 0-1,1 0 0,0-1 1,0 1-1,0 0 1,0 0-1,1-1 1,-1 1-1,0-1 0,0 1 1,0-1-1,0 0 1,1 1-1,-1-1 1,0 0-1,0 0 0,1 0 1,-1 0-1,0 0 1,0 0-1,1 0 1,-1 0-1,2-1 1,4-10-1273,3-89-3991,-4 33 921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2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7716,'0'0'8889,"0"18"-8870,0 765 2886,0-768-2892,1-1 1,0 0-1,3 16 0,-1-28 100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3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1377,'0'0'10583,"33"-10"-10396,105-33 61,-128 40-227,0 1 1,0-1-1,0 2 1,0-1-1,1 2 1,-1-1-1,12 2 0,-1 0 37,-16-1-18,-1 0-1,1 0 0,-1 1 0,0 0 0,1 0 0,-1 0 0,0 0 0,1 1 0,-1 0 0,0-1 0,0 2 0,0-1 0,-1 0 0,1 1 0,0 0 1,-1-1-1,0 1 0,1 1 0,-1-1 0,-1 0 0,1 1 0,0 0 0,-1-1 0,0 1 0,3 6 0,3 11 537,0 0-1,-2 0 1,0 0-1,3 28 0,-6-30-41,1 0-1,0 0 1,13 30-1,-15-46-531,-1 0 0,1 0-1,0 0 1,1 0 0,-1-1 0,0 1-1,1-1 1,-1 0 0,1 0 0,0 0-1,0 0 1,0 0 0,0 0 0,0-1-1,0 1 1,0-1 0,4 1 0,-5-2-13,0 1 0,0-1 0,0 1 1,0-1-1,1 0 0,-1 0 0,0 0 1,0 0-1,0-1 0,0 1 0,0 0 1,0-1-1,0 0 0,0 1 0,0-1 1,0 0-1,-1 0 0,1 0 1,0 0-1,0 0 0,-1-1 0,1 1 1,-1 0-1,1-1 0,-1 1 0,1-1 1,-1 1-1,0-1 0,2-3 0,8-19-48,-2 0-1,0-1 1,-1 0-1,-2 0 1,-1 0-1,0-1 1,-2 0-1,-1 0 1,-2-28-1,0 53 149,0-39-7303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3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4226,'0'0'4687,"1"-8"-3828,3-16 1160,-3 38 2224,1 40-3837,6 40-138,18 302 1083,-26-282-852,3 83-227,0-181-172,2-13-1157,-4-4 926,0-1-1,0 1 0,0-1 0,-1 1 1,1-1-1,-1 1 0,1-1 0,-1 0 1,1 1-1,-1-1 0,0 0 0,0 1 0,0-4 1,1-34-1862,-1-7-3271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4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1 8548,'0'0'6736,"-5"0"-6514,-9 0-104,-1 1 1,0 1-1,1 1 1,-1 0 0,1 0-1,-21 9 1,-82 45-325,113-55 188,0 0 1,1 0-1,-1 0 1,0 1-1,1-1 1,-1 1-1,1 0 1,0 0-1,0 0 0,0 1 1,1-1-1,-1 1 1,1 0-1,0-1 1,-1 1-1,2 0 1,-1 0-1,0 1 0,1-1 1,0 0-1,0 0 1,0 1-1,1-1 1,-1 0-1,1 1 1,0-1-1,0 1 0,1-1 1,-1 0-1,1 1 1,0-1-1,0 0 1,0 0-1,1 1 1,0-1-1,-1 0 0,1-1 1,1 1-1,-1 0 1,0 0-1,1-1 1,4 5-1,7 7 107,2 0 0,-1 0-1,2-2 1,0 0 0,29 17 0,-34-23-170,1-1 1,0 0 0,0-1 0,1 0 0,-1-1-1,1 0 1,0-1 0,0-1 0,22 1 0,-36-3-48,1 0 1,-1 0 0,1-1-1,-1 1 1,1 0 0,-1 0 0,1-1-1,-1 1 1,0 0 0,1-1-1,-1 1 1,1-1 0,-1 1 0,0 0-1,1-1 1,-1 1 0,0-1 0,1 1-1,-1-1 1,0 1 0,0-1-1,0 1 1,1-1 0,-1 0 0,0 1-1,0-1 1,0 1 0,0-2-1,1 0-385,5-26-3297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4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309 143 8740,'0'0'3668,"-1"-6"-3273,-1 0-145,1 1-1,-2-1 1,1 1-1,0 0 0,-1 0 1,0 0-1,0 0 1,0 0-1,-1 1 1,1-1-1,-1 1 1,0 0-1,-6-4 0,5 5-149,-4-5-63,0 1 0,0 0 0,-1 1 0,0 0 0,0 1 0,0 0 0,-1 1 0,-20-6 0,28 9-32,0 0 1,0 0 0,0 1 0,0-1-1,0 1 1,0 0 0,0 0 0,0 0 0,0 1-1,0-1 1,0 1 0,0-1 0,0 1-1,0 0 1,1 0 0,-1 0 0,0 1-1,1-1 1,-1 1 0,-3 2 0,1 1-6,-1 1 1,1 0 0,1 1-1,-1-1 1,1 1 0,-4 9-1,-3 2-8,5-6 30,1-1 0,0 1 1,1-1-1,0 1 0,1 1 0,1-1 0,-1 0 0,1 14 1,1 104 984,2-102-763,-1-23-188,0 1-1,1-1 0,-1 0 1,1 0-1,0 0 0,1 1 1,-1-1-1,1 0 0,0 0 1,0-1-1,1 1 0,-1 0 1,1-1-1,0 1 0,0-1 1,0 0-1,6 5 0,-4-5-47,0-1 0,1 0 0,-1 0-1,1 0 1,0 0 0,-1-1 0,1 0-1,0 0 1,1 0 0,-1-1 0,0 0 0,0 0-1,0-1 1,10 0 0,-10 0-15,0 0 0,1-1 0,-1 0 0,-1 0-1,1 0 1,0 0 0,0-1 0,0 0 0,-1-1 0,1 1 0,-1-1 0,1 0 0,-1 0 0,0-1 0,-1 1-1,9-9 1,-6 4-218,0 0-1,-1-1 0,0 0 0,0 0 0,-1-1 0,0 1 0,-1-1 0,6-19 0,-1-8-212,-2 1-1,-2-1 1,-1-1-1,-2-54 1,-2 138 2050,2 110 59,0-129-1637,1-1 1,1 0-1,1 0 0,9 26 1,-13-50-152,0 1 0,0 0-1,0-1 1,0 0 0,1 1 0,-1-1 0,1 0 0,-1 1 0,1-1 0,2 2 0,-3-4-59,0 1 0,0 0 0,0-1 0,0 1 1,0-1-1,0 1 0,0-1 0,0 1 0,0-1 1,0 0-1,0 0 0,0 1 0,0-1 0,0 0 1,0 0-1,1 0 0,-1 0 0,0 0 0,0-1 1,0 1-1,0 0 0,0 0 0,0-1 0,0 1 1,0 0-1,2-2 0,10-10-6913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5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6 12966,'0'0'3588,"-6"30"-1680,-2 1-1570,1 0 72,1-1 1,1 1-1,1 0 1,2 35-1,0-35 103,3 52-64,-1-80-444,0 0 1,1 1-1,-1-1 0,1 0 1,0 0-1,0 0 0,0 0 0,0 0 1,0 0-1,1 0 0,-1-1 0,1 1 1,0 0-1,0-1 0,0 1 0,0-1 1,0 1-1,1-1 0,-1 0 0,3 2 1,-4-4-17,0 0 1,0 0 0,0 0-1,0 0 1,0 0 0,-1 0-1,1 0 1,0 0 0,0 0-1,0-1 1,0 1 0,0 0-1,-1 0 1,1-1-1,0 1 1,0-1 0,0 1-1,-1-1 1,1 1 0,0-1-1,-1 1 1,1-1 0,0 0-1,-1 1 1,1-1 0,-1 0-1,1 1 1,-1-1 0,1 0-1,-1 0 1,0 0 0,1 1-1,-1-1 1,0 0-1,1 0 1,-1 0 0,0 0-1,0-1 1,13-44-499,-11 36 360,11-44-52,23-78-861,-31 118 889,0 0 0,1 0-1,1 1 1,1-1 0,0 2-1,17-23 1,-19 30 150,-1 0 0,1 0 1,-1 1-1,1-1 0,1 1 0,-1 1 0,0-1 0,1 1 1,0 1-1,0-1 0,0 1 0,0 0 0,0 1 0,0-1 1,0 1-1,1 1 0,-1-1 0,14 2 0,-12 0 30,0 0-1,0 1 1,-1 0-1,1 0 0,-1 0 1,1 1-1,-1 1 1,0-1-1,0 1 1,0 1-1,-1-1 1,0 1-1,0 1 0,0-1 1,6 7-1,-3 0 147,0 0 1,-1 0-1,-1 1 0,0 0 0,0 1 0,-1 0 1,-1 0-1,8 29 0,1 38-703,-11 6-4222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38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6627,'0'0'3522,"4"2"-2943,5 4 273,0 0 1,0 1-1,0 0 1,9 11-1,-8-8-557,0-1 0,0 0-1,0-1 1,15 8 0,-3-1 39,0 0 1,0 2-1,27 27 1,5 4 109,81 58 275,152 129-309,-231-183-218,-2 2 0,86 113-1,95 122 31,-126-146-97,-32-38-61,-44-59-43,51 97 0,-59-98 81,-23-27 21,-2-18-129,0 0 0,0 0 0,0 1 0,0-1 0,-1 0 0,1 0-1,0 1 1,0-1 0,0 0 0,0 0 0,0 1 0,0-1 0,0 0 0,0 1 0,0-1 0,0 0-1,0 0 1,1 1 0,-1-1 0,0 0 0,0 0 0,0 1 0,0-1 0,0 0 0,0 0 0,1 1-1,-1-1 1,0 0 0,0 0 0,0 0 0,0 1 0,1-1 0,-1 0 0,0 0 0,0 0 0,1 0-1,-1 0 1,0 0 0,0 1 0,1-1 0,-1 0 0,0 0 0,0 0 0,1 0 0,-1 0 0,0 0 0,0 0-1,1 0 1,-1 0 0,0 0 0,1 0 0,-1 0 0,0 0 0,0 0 0,1-1 0,-1-20-851,0-83-4270,0 36-564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6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3666,'0'0'5506,"0"-17"908,26 328-4791,-4-100-832,-17-34-426,6 76-81,-11-253-291,0 0 1,1 0 0,-1 0 0,0 0-1,0-1 1,0 1 0,0 0 0,0 0 0,0 0-1,0 0 1,1 0 0,-1 0 0,0 0-1,0 0 1,0 0 0,0 0 0,0 0 0,0 0-1,0 0 1,1 0 0,-1 0 0,0 0-1,0 1 1,0-1 0,0 0 0,0 0 0,0 0-1,0 0 1,0 0 0,1 0 0,-1 0-1,0 0 1,0 0 0,0 0 0,0 0 0,0 0-1,0 1 1,0-1 0,0 0 0,0 0-1,0 0 1,0 0 0,0 0 0,0 0 0,0 0-1,0 1 1,0-1 0,0 0 0,0 0-1,0 0 1,0 0 0,0 0 0,0 0 0,0 0-1,0 1 1,0-1 0,0 0 0,0 0-1,0 0 1,0 0 0,0 0 0,0 0 0,0 0-1,0 0 1,0 1 0,0-1 0,0 0-1,5-13-1006,2-18-1248,-6-12-223,2-5-3116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6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9 6627,'0'0'6907,"5"-2"-5866,17-3-436,-17 3 948,-21 3-987,-10 5-645,0 1 1,0 0-1,1 3 1,1 0-1,0 1 1,-37 23-1,59-33 64,0 0 1,0 0-1,0 0 1,0 1-1,0-1 1,0 1-1,0-1 0,0 1 1,1 0-1,-1 0 1,1-1-1,-1 1 0,1 0 1,0 0-1,0 1 1,0-1-1,0 0 1,0 0-1,0 0 0,0 1 1,1-1-1,-1 0 1,1 1-1,0-1 0,0 1 1,0-1-1,0 0 1,0 1-1,0-1 1,1 1-1,-1-1 0,1 0 1,-1 0-1,1 1 1,0-1-1,0 0 0,0 0 1,0 0-1,1 0 1,-1 0-1,0 0 1,1 0-1,0 0 0,2 2 1,8 9 113,0 0-1,1-1 1,1-1 0,22 16 0,-31-24-25,-4-3-71,32 25 231,2-1-1,1-2 1,0-2 0,52 21-1,-52-35-2420,-35-6 1974,0 0-1,1 0 1,-1 0 0,0 0-1,0 0 1,0 0 0,1 0-1,-1 0 1,0-1 0,0 1-1,0 0 1,1-1 0,-1 1-1,0-1 1,0 0-1,0 1 1,0-1 0,0 0-1,0 1 1,0-1 0,0 0-1,0 0 1,-1 0 0,1 0-1,0 0 1,0-1 0,6-26-9064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7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0 672,'0'0'14989,"-3"9"-13509,3 41-724,-2 25 191,4 0-1,3-1 0,16 77 0,-13-130-790,0-17-145,-6-5-36,-1-1 0,1 1 0,-1-1 0,0 1 0,0-1 0,0 0 0,0 1 0,0-1 0,0 0 0,0 0 0,-1 0 0,1 0-1,-1 0 1,1 0 0,-1 1 0,0-4 0,9-65-1239,-3-1 1,-4-92-1,-2 107 984,0 55 321,0 0 0,0 0 0,0 1 1,0-1-1,0 0 0,0 0 0,0 0 0,0 1 1,0-1-1,1 0 0,-1 0 0,0 1 0,1-1 1,-1 0-1,0 0 0,1 1 0,-1-1 0,1 0 1,-1 1-1,1-1 0,0 1 0,-1-1 0,1 1 0,-1-1 1,1 1-1,0-1 0,-1 1 0,3-1 0,24 2 572,27 25-320,-19-2-400,31 19 331,-62-40-701,1-2 0,-1 1 1,0 0-1,1-1 1,-1 0-1,1 0 0,0 0 1,5 0-1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7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9444,'0'0'5475,"0"147"-4995,3-80 625,3 5-241,1-5-448,5-9-416,5-18-160,-8-14 128,4-17-960,-7-9-625,-2-3-560,-4-32-3394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7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13830,'0'0'1553,"171"12"-12726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8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0 11685,'0'0'4213,"-1"5"-4130,-3 10 63,2 1 0,-1-1 1,2 1-1,0-1 0,3 29 1,-1-1 402,-1 611 2242,0-643-2832,3 39 132,-3-49-113,0 1 0,0-1 0,0 0-1,1 0 1,-1 1 0,1-1 0,-1 0 0,1 0 0,-1 0-1,1 0 1,0 1 0,0-1 0,-1 0 0,1 0 0,0-1-1,0 1 1,0 0 0,0 0 0,0 0 0,0 0-1,0-1 1,0 1 0,1-1 0,-1 1 0,0-1 0,0 1-1,0-1 1,1 0 0,-1 1 0,0-1 0,2 0 0,-2-1-157,0 1 1,0-1 0,0 0 0,0 0 0,0 0-1,-1 0 1,1 0 0,0 0 0,-1 0-1,1 0 1,-1 0 0,1 0 0,-1 0 0,0-1-1,1 1 1,-1 0 0,0 0 0,0 0-1,0-1 1,0 1 0,0 0 0,0-2 0,2-38-2716,-2 34 2054,1-49-3712</inkml:trace>
  <inkml:trace contextRef="#ctx0" brushRef="#br0" timeOffset="1">0 298 11637,'0'0'6195,"209"58"-6371,-151-58-96,-10 0-2241,-9 0-2994,-20 0-2656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0 292 9780,'0'0'6395,"26"-21"-6299,83-69-504,-104 86 267,0-1 1,0 1-1,0-1 0,0-1 0,-1 1 0,0-1 0,0 0 1,-1 0-1,6-12 0,-7 13 110,-1 0 0,0 0 0,0 0 0,-1-1-1,0 1 1,0 0 0,0-1 0,-1-4 0,0-16-7,1 25 44,0 0 1,0-1-1,0 1 0,-1-1 1,1 1-1,0 0 0,0-1 1,-1 1-1,1 0 0,-1-1 0,1 1 1,-1 0-1,1 0 0,-1-1 1,0 1-1,0 0 0,1 0 1,-1 0-1,0 0 0,0 0 1,0 0-1,0 0 0,0 0 0,-1 0 1,1 1-1,0-1 0,0 0 1,0 1-1,-2-1 0,-43-4 920,40 5-683,4 1-223,1-1-1,-1 1 1,1-1 0,0 1 0,-1 0-1,1-1 1,0 1 0,0 0-1,-1 0 1,1 0 0,0 0-1,0 0 1,0 0 0,0 0-1,0 1 1,1-1 0,-1 0-1,0 0 1,0 1 0,1-1-1,-1 1 1,1-1 0,-1 0 0,0 4-1,-10 43 421,10-39-305,-6 29 459,2 0 0,2 0 0,2 0 0,5 69 0,-3-102-569,-1 0 1,1 0 0,0 0-1,1 0 1,-1 0 0,1 0 0,0 0-1,0-1 1,0 1 0,1-1-1,0 0 1,0 1 0,0-1-1,0 0 1,0-1 0,1 1 0,0-1-1,0 1 1,0-1 0,8 4-1,-3-2-139,0-2 0,0 1 0,1-1 0,0 0 0,-1-1 0,1-1 0,0 1 0,0-1 0,15-1 0,-21 0-72,0 0-1,0 0 1,1 0-1,-1-1 1,0 1-1,0-1 1,0 0-1,-1-1 1,1 1-1,0 0 1,0-1-1,-1 0 1,1 0-1,-1 0 1,1-1-1,-1 1 1,0-1-1,0 1 1,0-1-1,0 0 1,3-5-1,27-37-5101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12438,'0'0'2230,"-2"29"-912,-6 196 1681,7-178-2584,0-27-178,0 0-1,1 0 0,1-1 1,1 1-1,1 0 1,9 34-1,-1-40-118,-4-23-239,2-27-309,-9 33 396,13-131-1664,-11 92 845,1 1 0,12-49-1,-14 87 856,-1-1-1,1 1 0,0 0 1,0 0-1,1 0 1,-1 0-1,1 1 0,-1-1 1,1 0-1,0 1 1,0-1-1,0 1 1,1-1-1,-1 1 0,0 0 1,1 0-1,-1 0 1,1 1-1,0-1 0,0 0 1,0 1-1,5-2 1,-3 1 109,0 2 1,0-1 0,0 1-1,0-1 1,0 1 0,0 1-1,0-1 1,0 1 0,0 0-1,-1 0 1,1 0 0,0 0-1,0 1 1,6 3 0,-2 1 18,0-1 0,0 1 0,-1 0 1,10 10-1,20 14-1567,-11-17-4314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4418,'0'0'12614,"-16"153"-12326,16-84 864,0 4-527,0 5-289,0-17-160,0-7-80,6-16-96,4-18-240,-7-14-240,6-6-161,-5 0-1824,2-32-1441,-3-14-1328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49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12005,'0'0'3474,"167"29"-4354,-122-29-2882,-16 0-5394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4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1949 1 5282,'0'0'7695,"-14"15"-6209,-52 48-704,-2-2 1,-3-4 0,-2-3 0,-102 57-1,81-56-710,-159 122 0,-75 109 105,222-199-17,39-34-24,3 2 0,2 4 0,-66 77 0,120-125-122,-42 55 41,-3-3 0,-73 69 0,102-110-24,2 1 0,1 0 0,1 2 0,1 1 0,-17 31 0,73-102-6247,-7 4 237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0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146 122 5603,'0'0'5162,"8"-8"-4970,25-23-336,-32 30 234,0 0 0,0 0 0,1 0 0,-1-1 0,0 1 1,0-1-1,0 1 0,0-1 0,0 1 0,-1-1 0,1 1 0,0-1 0,-1 0 0,1 1 1,-1-1-1,0 0 0,1 0 0,-1 1 0,0-1 0,0 0 0,0 0 0,0 0 0,0 1 0,-1-1 1,1 0-1,-1 1 0,1-1 0,-1 0 0,1 1 0,-1-1 0,0 0 0,0 1 0,0-1 1,0 1-1,0-1 0,0 1 0,0 0 0,0-1 0,-1 1 0,1 0 0,0 0 0,-1 0 0,1 0 1,-1 0-1,1 0 0,-1 1 0,0-1 0,1 0 0,-1 1 0,0-1 0,1 1 0,-3-1 0,-12-2 380,-53-5-243,68 8-207,0 1-1,0-1 1,-1 1 0,1-1-1,0 1 1,0 0 0,0-1 0,-1 1-1,1 0 1,0 0 0,0 0 0,0 0-1,0 0 1,1 0 0,-1 0 0,0 0-1,0 0 1,1 0 0,-1 1 0,0-1-1,1 0 1,-1 2 0,-13 35 214,12-31-170,-10 42 662,1 0 1,3 0-1,2 1 0,1 91 0,5-136-683,0-1 1,0 1-1,0-1 0,0 1 1,1-1-1,0 1 0,0-1 0,0 1 1,1-1-1,-1 0 0,1 1 0,0-1 1,0 0-1,5 6 0,-4-7-56,0-1 0,-1 0-1,1 0 1,0 0-1,0-1 1,0 1 0,0-1-1,1 0 1,-1 0-1,0 0 1,0 0 0,1 0-1,-1-1 1,1 1 0,-1-1-1,0 0 1,1 0-1,-1 0 1,1-1 0,3 0-1,-1-1-44,1 0 1,-1 0-1,0 0 0,0-1 0,0 0 0,0-1 0,0 1 0,0-1 0,-1 0 0,0 0 1,0-1-1,0 0 0,0 0 0,-1 0 0,0 0 0,0-1 0,0 1 0,-1-1 1,6-12-1,1-2-498,-1-1 1,-1 0-1,-1-1 1,8-39-1,-11 33 70,-2-1 0,-2-40 0,0 35 648,0 32 715,0 23 1108,0 10-1730,1 0-1,2 0 1,1 0 0,9 35-1,-11-57-259,1 1 1,0 0-1,1-1 0,0 0 1,0 1-1,1-2 0,0 1 0,1 0 1,0-1-1,0 0 0,1-1 0,0 1 1,0-1-1,1-1 0,0 1 0,17 9 1,-21-13-218,-1-1 0,1 0 1,0-1-1,1 1 0,-1-1 0,0 0 1,0 0-1,1 0 0,-1 0 0,0-1 1,1 1-1,-1-1 0,0-1 1,1 1-1,-1 0 0,0-1 0,7-2 1,1-14-3915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1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2273,'0'0'7374,"0"-11"-2975,15 141-2693,-2 156-1,3 48-559,-15-324-1101,3 22 52,-4-31-96,0 0 1,1 0-1,-1-1 1,0 1-1,0 0 0,0 0 1,1-1-1,-1 1 0,0 0 1,1-1-1,-1 1 0,1 0 1,-1-1-1,0 1 1,1 0-1,0-1 0,-1 1 1,1-1-1,-1 1 0,1-1 1,0 1-1,-1-1 0,1 1 1,0-1-1,-1 0 1,1 1-1,0-1 0,1 0 1,-2-9-376,-8-404-4454,0-9 3018,8 418 1861,1 0 0,-1 0-1,1 0 1,0 0 0,0 0-1,1 0 1,-1 0 0,1 0-1,0 1 1,0-1 0,0 1-1,0-1 1,1 1 0,-1 0-1,1 0 1,0 0 0,0 0-1,0 0 1,0 1 0,0-1-1,1 1 1,-1 0 0,1 0-1,-1 0 1,1 1 0,0-1-1,0 1 1,0 0 0,4-1-1,0 0 60,0 0 0,0 1 0,0 0 0,0 0-1,1 1 1,-1 0 0,0 0 0,0 1-1,0 0 1,1 0 0,-1 1 0,-1 0 0,1 1-1,9 4 1,-7-2 15,-2 2-1,1-1 1,-1 1-1,0 0 1,0 1-1,-1-1 0,0 2 1,0-1-1,-1 1 1,0 0-1,-1 0 1,0 1-1,0-1 1,-1 1-1,0 0 1,-1 0-1,0 1 1,0-1-1,0 12 1,3 23 160,-2 0 1,-2 0-1,-4 50 1,2-92-292,-9 65-141,9-66-317,3-3 216,1 0-1,0 1 1,-1-1 0,1 1 0,-1 0-1,1 0 1,-1 1 0,5 0 0,2 0 188,-5-1 106,0 0 1,0 0 0,0 1-1,0 0 1,0 0 0,0 1 0,-1-1-1,1 1 1,0 0 0,-1 0-1,1 1 1,-1-1 0,0 1 0,0 0-1,0 0 1,0 0 0,0 1 0,-1-1-1,1 1 1,-1 0 0,0 0-1,0 0 1,-1 0 0,1 1 0,-1-1-1,0 1 1,0-1 0,0 1 0,-1 0-1,2 5 1,2 16 175,0 0 1,-2 0 0,-1 0-1,-1 38 1,-1-58-215,0 0 7,0 1 1,-1-1 0,1 1 0,-1-1-1,0 1 1,-1-1 0,0 0 0,0 0-1,0 1 1,-1-1 0,0-1 0,0 1 0,0 0-1,-7 7 1,7-10-69,0 0-1,0 0 1,-1 0-1,0-1 1,1 1-1,-1-1 1,0 0 0,0 0-1,0 0 1,0-1-1,0 1 1,-1-1-1,1 0 1,0 0 0,-1-1-1,1 1 1,-1-1-1,1 0 1,0 0 0,-1-1-1,1 1 1,-7-2-1,7 1-84,0-1 0,-1 1 0,1-1-1,1 0 1,-1 0 0,0-1 0,0 1 0,1-1-1,-1 1 1,1-1 0,0 0 0,0 0 0,0-1 0,0 1-1,0-1 1,1 1 0,0-1 0,0 0 0,0 0-1,-3-8 1,-10-40-2148,10 3-3325,5 19 2262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2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67 2353,'0'0'6974,"6"-1"-6139,15-5-237,-15 4 2214,-10-38-956,2 39-1840,0-1 0,0 0 0,0 1 0,-1-1 0,1 1-1,0 0 1,-1 0 0,1 0 0,-1 0 0,0 0 0,1 0-1,-1 1 1,0-1 0,1 1 0,-4 0 0,-49-2-193,42 3 383,12-1-197,0 0 0,0 0 0,-1 0-1,1 1 1,0-1 0,-1 0 0,1 1 0,0-1 0,0 1-1,0 0 1,0-1 0,-1 1 0,1 0 0,0 0-1,0 0 1,0 0 0,1 0 0,-1 0 0,0 0 0,0 0-1,0 0 1,1 0 0,-1 0 0,0 0 0,1 1-1,-1-1 1,1 1 0,-9 41 156,7-32-137,-5 28 485,3 1 0,1-1 0,1 1-1,7 64 1,-4-101-502,0-1 0,-1 0 0,1 1 0,0-1 0,0 0 0,1 0 0,-1 0 0,0 0 0,1 0 0,-1 0 0,1 0-1,0-1 1,0 1 0,-1-1 0,1 1 0,0-1 0,0 1 0,0-1 0,1 0 0,-1 0 0,0 0 0,0 0 0,1-1 0,-1 1 0,0-1 0,1 1-1,2-1 1,0 1 6,-1 0-1,1-1 0,-1 0 0,1 0 1,-1 0-1,1 0 0,-1-1 0,1 0 0,-1 0 1,1 0-1,-1 0 0,0-1 0,0 0 1,6-3-1,-4 1-87,-1-1 0,0 0 0,0-1 0,0 1 1,-1-1-1,0 0 0,0 0 0,0 0 0,-1-1 0,0 1 0,0-1 1,-1 0-1,0 0 0,0 0 0,0 0 0,0-7 0,2-19-869,-1 1 0,-2-40-1,-2 51 455,2 12 436,-3-37 26,2 45 62,0 0 0,0 0-1,0 0 1,0-1 0,0 1 0,-1 0-1,1 0 1,0 0 0,-1 0 0,1 0-1,0 0 1,-1 0 0,0 0 0,1 0-1,-1 0 1,1 0 0,-1 0 0,0 0-1,0 1 1,0-1 0,1 0 0,-1 0 0,0 1-1,0-1 1,0 1 0,0-1 0,0 1-1,0-1 1,0 1 0,0-1 0,-1 1-1,0 0 284,2 0-301,0 0 1,0 0-1,-1 0 0,1 0 0,0 0 1,0 0-1,-1 0 0,1 0 1,0 0-1,0 0 0,-1 1 0,1-1 1,0 0-1,0 0 0,0 0 0,-1 0 1,1 0-1,0 1 0,0-1 1,0 0-1,-1 0 0,1 0 0,0 1 1,0-1-1,0 0 0,0 0 0,0 0 1,0 1-1,0-1 0,-1 0 1,1 0-1,0 1 0,0-1 0,0 0 1,0 0-1,0 1 0,0-1 0,0 0 1,0 0-1,0 1 0,0-1 1,0 0-1,1 0 0,-1 1 0,0-1 1,0 0-1,0 1 0,-4 74 1222,10 142 0,-5-208-1211,0 0 1,1 0-1,1 0 0,0 0 0,0-1 1,0 1-1,1-1 0,9 15 1,-11-20-112,0 0 0,0 0 0,0-1 0,0 1 0,0-1 0,1 1 0,-1-1 0,1 0 0,-1 0 1,1 0-1,0 0 0,0-1 0,0 1 0,0-1 0,0 0 0,0 1 0,0-2 0,1 1 1,-1 0-1,0 0 0,1-1 0,-1 0 0,0 0 0,1 0 0,-1 0 0,0 0 0,4-1 0,-4 0-173,-1-1 0,1 1-1,-1 0 1,0-1 0,1 1-1,-1-1 1,0 0 0,0 0-1,0 0 1,0 0 0,0 0-1,0 0 1,-1-1 0,1 1-1,-1-1 1,1 1 0,-1-1-1,0 1 1,0-1 0,0 0-1,-1 1 1,2-6 0,9-47-5403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2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7411,'0'25'6206,"-1"38"-4406,3 190 2640,4-222-4183,-6-31-255,0 1 0,0 0 1,0-1-1,0 1 0,0 0 0,1-1 0,-1 1 1,0-1-1,0 1 0,0-1 0,1 1 1,-1 0-1,0-1 0,1 1 0,-1-1 0,0 1 1,1-1-1,-1 1 0,0-1 0,1 0 1,-1 1-1,1-1 0,-1 1 0,1-1 0,-1 0 1,1 1-1,-1-1 0,1 0 0,0 0 0,-1 0 1,1 1-1,-1-1 0,1 0 0,0 0 1,-1 0-1,1 0 0,-1 0 0,1 0 0,0 0 1,-1 0-1,1 0 0,1-1 0,1-10-2,-1-242-2333,-4 133 1692,2 117 656,0-1 1,0 0 0,0 1 0,0-1-1,0 1 1,1-1 0,-1 0 0,1 1-1,0-1 1,0 1 0,0 0 0,1-1-1,-1 1 1,1 0 0,3-5 0,-2 6 33,0 0 0,0 0 0,1 1 1,-1-1-1,0 1 0,1 0 1,-1 0-1,1 0 0,-1 0 0,1 0 1,-1 1-1,1 0 0,-1 0 0,1 0 1,4 1-1,87-1 444,-34 0-5508,-46 0-1215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3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3217,'0'0'9383,"-1"5"-5766,-2 27-3253,13 860 3203,-10-876-3567,-1-1 18,1 0 0,1 0 0,0 0 0,1 0-1,1 0 1,4 17 0,-7-32-30,1-1 0,-1 1 0,0 0 0,0 0 0,0-1 0,0 1 0,0 0 0,0 0 0,1-1 0,-1 1 0,0 0 0,0 0 0,0 0 0,1-1 0,-1 1 0,0 0 0,0 0 0,0 0 0,1 0 0,-1-1 0,0 1 0,1 0 0,-1 0 0,0 0 0,0 0 0,1 0 0,-1 0 0,0 0 0,0 0 0,1 0 0,-1 0 0,0 0 0,1 0 0,-1 0 0,0 0 0,0 0 0,1 0 0,-1 0 0,0 0 0,1 0 0,-1 1 0,0-1 0,0 0 0,1 0 0,-1 0 0,0 0 0,0 0 0,0 1 0,1-1 0,-1 0 0,0 0 0,0 1 0,0-1 0,0 0 0,1 0 0,-1 1 0,0-1 0,0 1 0,6-27-835,2-112-4877,-4 60-131,-3 23 1069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3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 6099,'0'0'7678,"-27"24"-7531,-85 81 85,108-101-211,-1 0 1,1-1-1,1 2 0,-1-1 1,1 0-1,-1 1 0,1-1 1,0 1-1,1 0 0,-1 0 1,1 0-1,0 1 0,1-1 1,-1 0-1,1 1 0,0-1 1,0 1-1,0 0 1,1-1-1,0 1 0,1 7 1,0 7 129,-1-15-111,0-1 0,0 1 0,1-1 0,0 1 0,0-1 0,0 1-1,0-1 1,1 0 0,0 1 0,0-1 0,0 0 0,0 0 0,1 0-1,-1-1 1,7 8 0,-3-6 44,0 0-1,0 0 1,0 0-1,1-1 1,0 0-1,-1 0 1,2-1 0,11 5-1,3-2-523,1 0 1,0-2-1,0 0 0,0-2 1,32 0-1,-33-3-2481,-8-3-804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3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6883,'0'0'3479,"0"-12"-3268,0-39 571,0 39 1837,26 369 1662,-4-91-3277,-21-206-880,-2-37-71,2 1-1,0 0 1,1-1 0,1 1 0,2-1 0,6 23 0,-11-46-54,0 1 1,0-1-1,0 1 0,1-1 0,-1 0 1,0 1-1,0-1 0,0 1 1,0-1-1,1 0 0,-1 1 1,0-1-1,0 1 0,1-1 0,-1 0 1,0 1-1,0-1 0,1 0 1,-1 1-1,1-1 0,-1 0 0,0 0 1,1 0-1,-1 1 0,0-1 1,1 0-1,-1 0 0,1 0 0,-1 0 1,1 0-1,-1 1 0,1-1 1,8-12-312,1-22-409,6-106-2307,-14 103 1542,2 1 0,1 0 0,1 1 0,22-67-1,-26 97 1489,0 0-1,1 1 0,-1-1 0,1 1 0,0-1 0,0 1 0,1 0 0,-1 0 0,7-5 1,-8 8 87,-1 0 0,0 0 0,1 0 1,-1 1-1,1-1 0,-1 0 0,1 1 1,0-1-1,-1 1 0,1-1 0,-1 1 0,1 0 1,0-1-1,0 1 0,-1 0 0,1 0 1,0 0-1,-1 1 0,1-1 0,0 0 1,-1 1-1,1-1 0,0 1 0,-1-1 1,1 1-1,-1 0 0,1-1 0,-1 1 1,1 0-1,-1 0 0,0 0 0,1 0 1,-1 1-1,1 0 0,6 7 305,-1 0 0,-1 0-1,0 0 1,0 1 0,0 0 0,-1 0-1,7 21 1,19 80 1202,-21-63-1254,-2 0-1,3 98 1,-11-144-1199,0-20-8611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4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248 129 7411,'0'0'2930,"0"-7"-2490,0 3-226,1 2-130,-1 0 0,0 0-1,1-1 1,-1 1 0,0 0 0,0 0-1,-1-1 1,1 1 0,0 0-1,-1 0 1,1 0 0,-1-1 0,0 1-1,-1-2 1,-3-2 296,-1 1 0,0 0 0,0 0 0,0 0 0,-1 1 0,-9-5 1,-14-10 239,25 16-569,0 0 0,0 0 0,1 0-1,-2 1 1,1 0 0,0 0-1,0 0 1,-1 1 0,1 0-1,0 0 1,-1 0 0,0 0-1,1 1 1,-1 0 0,1 0-1,-1 1 1,-7 1 0,11-1-31,1-1 1,-1 1-1,1 0 0,-1 0 1,1 0-1,0 0 0,-1 0 1,1 0-1,0 0 0,0 1 1,0-1-1,0 0 0,0 1 1,0-1-1,0 1 0,0-1 1,0 1-1,1-1 0,-1 1 1,0 2-1,-9 40 337,8-33-325,-8 65 890,2 2-1,4 98 0,4-173-905,-1 0 1,1 0-1,1 1 0,-1-1 0,0 0 0,1 0 1,-1 0-1,1 0 0,0 1 0,0-1 1,1 0-1,-1-1 0,0 1 0,1 0 0,0 0 1,0 0-1,0-1 0,0 1 0,3 2 1,-1-2-23,0-1-1,0 0 1,0-1 0,0 1 0,0-1 0,0 1 0,0-1 0,1 0 0,-1-1 0,0 1 0,1-1 0,-1 0 0,9-1 0,-8 0-46,1 0-1,0-1 1,-1 0 0,0 0-1,1-1 1,-1 1-1,0-1 1,0 0-1,0 0 1,-1-1 0,1 0-1,-1 1 1,0-1-1,0-1 1,0 1 0,0-1-1,-1 1 1,0-1-1,0 0 1,0 0-1,2-7 1,5-9-425,0-1-1,-1 0 1,10-44 0,-14 40-441,-1 0 0,0-47 1,-3 21 2563,-1 37-251,-13 406 1646,12-387-3066,1-1 1,0 0-1,1 0 0,-1 1 0,0-1 1,1 0-1,0 0 0,0 1 0,0-1 1,0 0-1,0 0 0,3 4 0,-3-6-82,0 1-1,1-1 0,-1 0 0,1 0 1,-1 0-1,1 0 0,-1-1 0,1 1 0,-1 0 1,1 0-1,0-1 0,-1 1 0,1-1 1,0 0-1,0 0 0,-1 1 0,1-1 1,0 0-1,0 0 0,-1 0 0,1-1 1,0 1-1,2-1 0,-3 1-187,1-1 0,0 1 0,-1-1 0,1 0 0,0 0 0,-1 1 0,1-1 1,-1 0-1,0 0 0,1 0 0,-1-1 0,0 1 0,1 0 0,-1 0 0,0-1 0,0 1 0,0-1 0,0 1 0,0-1 0,-1 1 0,1-1 0,0 0 0,-1 1 1,1-1-1,-1 0 0,1 0 0,-1 1 0,0-3 0,8-38-6919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4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12278,'0'0'2395,"-1"29"-871,0 4-1117,-3 168 1896,5-172-2035,1 1 0,10 44 0,-10-61-220,2 0-1,0 0 1,0-1 0,1 1-1,1-1 1,0 0-1,15 21 1,-19-31-49,-1 1 1,1-1 0,0 0-1,-1 0 1,1 0-1,0-1 1,1 1-1,-1 0 1,0-1-1,0 0 1,1 1 0,-1-1-1,1 0 1,-1 0-1,1 0 1,-1 0-1,1-1 1,0 1-1,-1-1 1,1 0 0,0 1-1,-1-1 1,1 0-1,0-1 1,4 0-1,-3 0-56,-1 0 0,1-1 0,-1 1-1,1-1 1,-1 0 0,1 0 0,-1 0-1,0-1 1,0 1 0,0-1 0,-1 0 0,1 0-1,0 0 1,-1 0 0,0 0 0,3-5-1,7-15-384,-1 0 0,-1-1 0,-1-1 0,-2 1 1,0-1-1,-1-1 0,2-29 0,-3-2-336,-3-1 0,-6-66 0,1 109 423,2 14 539,1 1-1,-1-1 0,0 0 0,1 0 0,-1 1 1,0-1-1,1 1 0,-1-1 0,0 0 1,0 1-1,0 0 0,0-1 0,1 1 0,-1-1 1,0 1-1,0 0 0,0 0 0,0-1 1,0 1-1,0 0 0,0 0 0,0 0 0,0 0 1,0 0-1,-1 1 0,-9 0-1209,-5 0-7122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10149,'0'0'6624,"-12"9"-6312,4-4-249,4-3-49,0 0 1,1 1-1,-1-1 1,0 1-1,1 0 0,0 0 1,0 0-1,0 0 0,0 1 1,0-1-1,0 1 0,1-1 1,0 1-1,0 0 0,0 0 1,0 0-1,1 1 1,-1-1-1,1 0 0,0 0 1,0 7-1,-1 2-76,2 1 0,0-1-1,0 0 1,2 1 0,-1-1 0,2 0 0,0 0 0,0 0-1,1-1 1,1 1 0,0-1 0,12 22 0,5-2-242,-15-23 153,0-1 1,-1 1 0,-1 0-1,0 0 1,0 0 0,0 1 0,-1 0-1,-1 0 1,0 0 0,0 0-1,2 20 1,-5-28 149,-1-1-1,1 0 1,0 0-1,-1 0 1,1 0-1,-1 0 1,0 0-1,1-1 1,-1 1-1,0 0 1,0 0 0,1 0-1,-1-1 1,0 1-1,0 0 1,0-1-1,0 1 1,0 0-1,0-1 1,0 0-1,0 1 1,0-1 0,0 1-1,0-1 1,0 0-1,0 0 1,0 0-1,-1 0 1,1 0-1,-1 0 1,-45 2-6,38-2-8,-87 0-433,96 0 382,-1 0 1,1-1-1,-1 1 0,1 0 1,0 0-1,-1 0 0,1 0 1,-1 0-1,1-1 0,0 1 1,-1 0-1,1 0 0,0-1 1,-1 1-1,1 0 0,0-1 1,-1 1-1,1 0 0,0-1 1,0 1-1,-1-1 0,1 1 1,0 0-1,0-1 0,0 1 1,-1-1-1,1 1 0,0 0 1,0-1-1,0 1 0,0-1 1,0 1-1,0-1 0,0 1 1,0-1-1,0 1 0,0 0 1,0-1-1,0 1 0,1-1 1,-1 1-1,0-1 0,0 1 1,1-7-1517,-1-9-2938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08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7 160,'0'0'5173,"8"0"-5002,51 0 4586,-27 0-4330,-16-3-582,7 0 4570,-25 12-4260,-1 1-1,1-1 1,-2 0 0,1 0-1,-1 0 1,-1 0-1,1-1 1,-2 1 0,1-1-1,-1-1 1,-7 9 0,-6 9 25,-71 95-108,-39 59 75,254-335-12959,-106 128 8421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5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0 7155,'0'0'10149,"-14"0"-9821,-47 4-56,58-3-240,1 0 0,-1 0-1,0 0 1,1 0 0,0 1-1,-1-1 1,1 1 0,0-1-1,-1 1 1,1 0 0,0 0 0,0 0-1,1 0 1,-1 0 0,0 0-1,1 0 1,-1 1 0,1-1-1,-2 4 1,-12 46 405,15-52-438,-3 17-71,1 0 0,0 0-1,2 1 1,0-1 0,1 0 0,0 1 0,2-1-1,0 0 1,0 0 0,2-1 0,0 1 0,1-1-1,1 0 1,0 0 0,11 16 0,-13-25-1,1 3-51,0-1-1,-1 0 1,1 1 0,-2 0-1,0 1 1,0-1 0,0 1-1,-2-1 1,1 1-1,0 14 1,-3-24 98,0 0 0,-1 0 0,1 0 1,-1 0-1,1 0 0,-1-1 0,1 1 0,-1 0 0,0 0 0,0-1 0,1 1 0,-1 0 0,0-1 1,0 1-1,1-1 0,-1 1 0,0-1 0,0 1 0,0-1 0,0 0 0,0 1 0,0-1 0,0 0 0,0 0 1,0 0-1,0 0 0,0 0 0,0 0 0,0 0 0,-1 0 0,-43 0-314,32 0-3,10 0 246,0 0 1,0 0-1,0 0 0,0-1 0,0 1 1,0-1-1,0 0 0,0 0 1,0 0-1,0 0 0,0 0 0,0-1 1,1 1-1,-1-1 0,1 0 0,-1 0 1,1 0-1,-1 0 0,1 0 1,0 0-1,0-1 0,0 1 0,0-1 1,1 1-1,-1-1 0,1 0 0,-1 0 1,1 1-1,0-1 0,0 0 1,0 0-1,1 0 0,-1 0 0,0-7 1,0-21-3055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6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20 350 9524,'0'0'3253,"25"-26"-3035,79-85-76,-96 103-112,-1 0 0,0-1 0,0 0 0,-1 0 1,0 0-1,-1-1 0,8-18 0,-11 22 72,-1 0-1,0 0 1,0 0-1,-1 0 1,0 0-1,0 0 1,0 0-1,-1 0 1,1 0-1,-3-7 1,2 10-54,-1 1 0,1-1 0,-1 1 1,1-1-1,-1 1 0,0 0 0,0 0 1,1 0-1,-2 0 0,1 0 0,0 0 1,0 0-1,-1 1 0,1-1 1,-1 1-1,1 0 0,-1-1 0,1 1 1,-1 0-1,0 1 0,-5-2 0,-3-1 29,0 1 0,-1 0 0,1 0 0,-13 1 0,22 1-49,0 0 1,0 1-1,0-1 1,0 0-1,0 1 1,0 0-1,0-1 1,0 1-1,0 0 1,1 0-1,-1 0 1,0 0-1,0 0 1,1 0-1,-1 1 1,1-1-1,-1 1 1,1-1-1,-1 1 1,1-1-1,0 1 1,0 0 0,0-1-1,-1 4 1,-17 51 424,15-40-381,-4 27 648,1 0 0,3 1 0,1 87 0,3-119-700,0-4-3,0 0 0,0 0 0,1 0 0,0-1 0,1 1 0,0 0 0,0-1 0,1 1 0,0-1 0,5 10 1,-6-13-28,1 0 1,0-1 0,0 1 0,0-1 0,0 1 0,1-1 0,-1 0 0,1 0 0,0-1 0,0 1 0,0-1 0,0 0 0,0 0 0,1 0 0,-1 0 0,1-1 0,-1 0 0,7 1 0,2 0-367,-1 0 1,0-1-1,0-1 0,1 0 1,-1 0-1,0-2 1,14-2-1,-19 3-260,-1-1 0,0 0 0,0-1-1,-1 1 1,1-1 0,0 0-1,-1 0 1,0-1 0,7-5 0,21-25-6698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6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13766,'0'0'3100,"0"34"-1155,0 225 667,-1-222-2329,0-17-174,0 0 0,2-1 0,0 1 0,1 0 0,1-1 1,1 1-1,0-1 0,9 20 0,1-20 41,-13-18-151,-1-1-1,1 0 0,-1 0 1,1 1-1,-1-1 1,1 0-1,-1 0 1,1 0-1,-1 0 0,1 0 1,-1 0-1,1 0 1,0 0-1,-1 0 0,1 0 1,-1 0-1,1 0 1,-1 0-1,1 0 1,-1-1-1,1 1 0,-1 0 1,1 0-1,-1-1 1,1 1-1,-1 0 1,1 0-1,-1-1 0,0 1 1,1-1-1,-1 1 1,1 0-1,-1-1 0,0 1 1,1-1-1,-1 1 1,0-1-1,0 1 1,1-1-1,-1 1 0,0-1 1,0 1-1,0-1 1,0 1-1,0-1 1,0 0-1,0 0 0,17-47-982,13-70 0,-20 71-432,2 1-1,20-47 0,-29 85 1384,2 1 0,-1 0 0,1 0 0,0 0 1,0 0-1,1 1 0,0 0 0,7-6 0,-12 11 69,0-1-1,0 1 1,1 0 0,-1 0-1,0 0 1,1 0 0,-1 0-1,1 0 1,-1 0-1,1 1 1,0-1 0,-1 0-1,1 1 1,0-1-1,-1 1 1,1 0 0,0 0-1,0-1 1,0 1 0,-1 0-1,1 0 1,0 1-1,0-1 1,-1 0 0,1 1-1,0-1 1,-1 1-1,1-1 1,0 1 0,-1 0-1,1 0 1,-1-1-1,1 1 1,-1 1 0,1-1-1,-1 0 1,0 0 0,1 0-1,-1 1 1,0-1-1,0 0 1,0 1 0,0-1-1,1 4 1,4 7 234,0 1-1,-1 0 1,0 0 0,-1 0-1,-1 1 1,2 18 0,4 89 455,-8-83-517,10 66-1,-10-98-614,4 17 586,-2-15-5586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8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28 4738,'-6'4'12466,"-2"-3"-12163,-21-10-149,16 4-154,0 1-1,-1 0 1,1 1 0,-1 1-1,-24-2 1,34 4 27,0 0 1,-1 0-1,1 0 0,0 0 1,-1 1-1,1-1 1,0 1-1,0 1 0,-8 2 1,10-2-22,-1 0 0,1 0 0,0 0 0,0 1 0,0-1 0,0 1 0,0 0 1,0-1-1,1 1 0,-1 0 0,1 0 0,0 0 0,0 0 0,-1 6 0,-10 43 159,2 1-1,3 0 1,2 1-1,4 98 0,1-116 28,-1-28-99,1 0 0,1 0 0,-1 0 0,1 0 0,0 0 0,1 0 0,0 0 0,0 0 0,5 8 0,-6-13-81,1-1 1,0 1-1,0-1 1,1 1-1,-1-1 1,0 0-1,1 0 1,0 0-1,-1 0 1,1 0 0,0-1-1,0 1 1,0-1-1,0 0 1,0 0-1,0 0 1,0 0-1,0 0 1,1-1 0,-1 1-1,0-1 1,0 0-1,1 0 1,3 0-1,-1-1-31,0 0-1,1 0 0,-1-1 1,0 0-1,0 0 1,0 0-1,0-1 0,0 0 1,-1 0-1,1 0 1,-1-1-1,0 0 0,0 0 1,0 0-1,0-1 1,-1 1-1,0-1 0,0 0 1,0 0-1,-1-1 0,1 1 1,3-9-1,4-8-180,0-1-1,-2-1 0,0 1 1,7-37-1,-8 16-323,-1 0-1,-3-1 0,-1 0 1,-3 0-1,-5-50 0,1 75 650,0 25 753,0 32-88,4 54-356,5 0 1,3 0-1,4-1 0,30 110 1,-40-191-472,0-1-100,0 0 1,1 0-1,0 0 1,0 0-1,0 0 1,1-1 0,8 12-1,-10-17-927,-4-17-3629,3-2 2721,0-1-66,-1-27-4133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267 106 8212,'0'0'6203,"-3"-13"-5993,-14-39 14,17 50-132,-1 0-1,0 0 0,0 0 0,0 0 0,-1 0 0,1 1 1,0-1-1,-1 0 0,1 1 0,-1-1 0,0 0 0,0 1 0,1 0 1,-1-1-1,0 1 0,0 0 0,0 0 0,0 0 0,0 0 1,-3 0-1,-40-5 1115,33 5-888,8 0-255,-43 1 520,45 0-572,0 1 1,0-1 0,-1 1 0,1-1 0,0 1-1,0 0 1,0 0 0,0 0 0,0 0 0,0 1 0,1-1-1,-1 0 1,0 1 0,1 0 0,-1-1 0,1 1-1,-1 0 1,-1 3 0,-7 13 53,1 1 0,1 0 1,1 0-1,0 1 0,2 0 0,0 1 0,-3 34 1,0 151 481,8-171-402,0-28-121,0 0 0,0-1 1,1 1-1,0 0 0,0-1 0,1 1 0,3 10 0,-4-15-20,0 0 0,1 1 0,-1-1 0,1 0 0,-1 0 0,1 0 0,0-1 0,0 1-1,0 0 1,0-1 0,0 1 0,0-1 0,0 1 0,1-1 0,-1 0 0,0 0-1,1 0 1,-1-1 0,1 1 0,-1 0 0,1-1 0,2 1 0,2 0-41,0 0 0,0-1-1,-1 0 1,1 0 0,0 0 0,0-1 0,-1 0 0,1 0 0,-1-1 0,1 0 0,-1 0 0,1 0-1,-1-1 1,0 0 0,0 0 0,0-1 0,-1 0 0,8-6 0,-3 1-96,-1 0 0,-1-1 0,0 0 0,0 0 0,-1-1 0,-1 0 0,0-1 0,9-22 0,-7 11-151,-2-1 0,-1 0 0,0 0 0,-2-1 0,-1 1 0,-1-1 0,-1 1 0,-3-26 0,3 42 259,-1 1 1,0 0-1,-1-1 1,-4-14-1,6 21 60,-1-1-1,0 1 0,1-1 1,-1 0-1,0 1 0,0-1 1,0 1-1,0 0 1,0-1-1,0 1 0,0 0 1,0 0-1,-1 0 1,1-1-1,0 1 0,-1 1 1,1-1-1,-1 0 1,1 0-1,-1 0 0,1 1 1,-1-1-1,0 1 1,1-1-1,-1 1 0,0 0 1,-1 0-1,2 4 184,-1 0 0,1 0 0,1 0 0,-1 0 0,0 1 0,1-1 0,0 0 0,0 1 0,1 6 0,0-3 86,-1 45-129,2-1 1,3 1-1,14 65 1,4-7 108,-5 1 1,8 225-1,-26-293-282,-2 59-116,2-101 62,0 0-1,0 1 0,0-1 1,-1 1-1,1-1 1,-1 0-1,0 0 0,1 1 1,-1-1-1,0 0 1,0 0-1,0 0 0,-1 0 1,1 0-1,-1 0 0,1 0 1,-1 0-1,1 0 1,-1-1-1,0 1 0,0-1 1,0 1-1,0-1 1,0 0-1,0 0 0,0 0 1,0 0-1,0 0 0,-1 0 1,1-1-1,0 1 1,-1-1-1,1 1 0,0-1 1,-1 0-1,1 0 1,-1 0-1,1 0 0,0-1 1,-1 1-1,1 0 0,0-1 1,-1 0-1,1 1 1,0-1-1,0 0 0,0 0 1,-1-1-1,1 1 1,0 0-1,1-1 0,-1 1 1,0-1-1,0 1 1,1-1-1,-1 0 0,1 0 1,-1 0-1,1 0 0,-2-4 1,-6-8-904,2 0 1,0-1-1,0 0 1,1-1-1,1 1 1,-4-22-1,-2-40-4603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0:59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42 6659,'0'0'7937,"-10"-32"-6950,3 30-937,1 0 0,-1 0 0,0 1 0,1 0 1,-1 0-1,0 1 0,0 0 0,0 0 0,1 0 0,-11 2 0,-8 0 69,23-2-63,0 0 0,0 0 0,0 1 0,0-1 0,1 1 0,-1-1-1,0 1 1,0 0 0,0 0 0,1-1 0,-1 1 0,0 0 0,1 1 0,-1-1 0,1 0 0,-1 0 0,1 1 0,0-1 0,0 1 0,-3 2 0,1 2-20,0 0 0,0 0-1,0 0 1,1 0 0,-1 0 0,0 9 0,-2 8 102,1 0 0,0 40 1,1-12 198,1-24-20,1 1 0,1-1 1,1 1-1,6 33 0,-5-58-330,-1 1 0,1 0 0,0-1 0,0 0-1,0 1 1,0-1 0,0 0 0,1 0 0,-1 0 0,1 0 0,0-1-1,0 1 1,0-1 0,0 0 0,0 0 0,1 0 0,-1 0-1,1 0 1,-1-1 0,1 1 0,0-1 0,-1 0 0,1 0 0,0 0-1,0-1 1,0 0 0,0 1 0,0-1 0,-1-1 0,1 1 0,0 0-1,0-1 1,0 0 0,0 0 0,-1 0 0,1 0 0,0-1 0,-1 1-1,1-1 1,-1 0 0,4-3 0,1-2-109,-1 0-1,0-1 1,0 0 0,-1-1-1,0 1 1,0-1 0,-1 0-1,0-1 1,5-12 0,-3 3-578,0-1 0,-1 0 0,6-39 0,-9 15-53,-1-49-1,-2 59 412,0 31 315,-3-31 204,2 33-115,1 0 0,0 1 0,0-1 0,-1 0 0,1 0 0,-1 0 0,1 0 0,-1 0 0,1 1 0,-1-1 0,1 0 0,-1 1 0,1-1 0,-1 0 0,0 1 0,0-1 0,1 0 0,-1 1 0,0-1 0,0 1 1,0 0-1,1-1 0,-1 1 0,0 0 0,0-1 0,0 1 0,0 0 0,0 0 0,0 0 0,-1 0 0,2 0-34,0-1 0,-1 1 0,1 0-1,0 0 1,0 0 0,0 0 0,-1 0 0,1 0 0,0 1 0,0-1 0,0 0 0,-1 0 0,1 0 0,0 0-1,0 0 1,0 0 0,0 0 0,-1 0 0,1 0 0,0 0 0,0 1 0,0-1 0,0 0 0,0 0-1,-1 0 1,1 0 0,0 0 0,0 1 0,0-1 0,0 0 0,0 0 0,0 0 0,0 0 0,0 1 0,0-1-1,0 0 1,-1 0 0,1 0 0,0 1 0,0-1 0,0 0 0,0 0 0,0 0 0,0 1 0,1-1-1,-1 0 1,0 0 0,0 0 0,0 0 0,0 1 0,0-1 0,0 0 0,0 0 0,0 0 0,1 1 0,-1 4 218,-3 109 1179,0-49-896,3 0 0,14 108 0,-12-161-486,0 0 0,2 0 0,-1 0 0,2-1 0,6 15 0,-10-23-89,1 0-1,0 0 1,-1 0 0,1-1 0,0 1 0,1 0 0,-1-1 0,0 1 0,1-1 0,-1 0 0,1 0-1,0 0 1,0 0 0,-1 0 0,1-1 0,1 1 0,-1-1 0,0 0 0,0 0 0,0 0 0,1 0 0,-1 0-1,5 0 1,-6-1-112,0 0-1,-1-1 0,1 1 1,-1 0-1,1 0 1,-1-1-1,1 1 0,-1-1 1,1 1-1,-1-1 0,0 0 1,1 1-1,-1-1 1,0 0-1,1 0 0,-1 0 1,0 0-1,0 0 1,0 0-1,0-1 0,0 1 1,0 0-1,0 0 0,0-1 1,0-1-1,10-40-4996,-7 3-178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0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4882,'0'0'7713,"4"36"-4327,0 11-2711,24 163 1995,-24-189-2305,1 7-16,1 0 0,17 47-1,-15-60-236,-2-15-150,-1-27-364,-6-68-1018,3-130-1020,-2 218 2399,1 0 1,0 1-1,0-1 1,0 1-1,1 0 1,0-1-1,0 1 1,0 0-1,1 0 1,0 0-1,5-8 1,-5 11 80,-1 0 0,1 0 0,0 0 0,0 1 0,0-1 1,0 1-1,1 0 0,-1 0 0,1 0 0,-1 0 1,1 1-1,-1-1 0,1 1 0,0 0 0,0 0 0,0 0 1,0 1-1,0-1 0,0 1 0,4 0 0,21 2-105,-1 0-1,42 10 0,-36-5-1986,-13-4-2985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0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48 133 2481,'0'0'7203,"-1"-13"-6762,-6-40 215,6 48-296,0-1-1,0 1 1,-1 0 0,1-1 0,-1 1 0,0 0-1,-4-5 1,1 0 220,-5 2 848,10 7-1394,0 1 1,0 0 0,-1 0-1,1 0 1,0 0-1,0 0 1,-1 0-1,1 0 1,0-1 0,0 1-1,0 0 1,-1 0-1,1 0 1,0 0-1,0 0 1,-1 0-1,1 0 1,0 0 0,0 0-1,0 0 1,-1 0-1,1 0 1,0 0-1,0 1 1,-1-1 0,1 0-1,0 0 1,0 0-1,0 0 1,-1 0-1,1 0 1,0 0 0,0 1-1,0-1 1,-1 0-1,1 0 1,0 0-1,0 0 1,0 1-1,0-1 1,0 0 0,0 0-1,-1 1 1,1-1-1,0 0 1,0 0-1,0 0 1,0 1 0,0-1-1,0 0 1,0 0-1,0 1 1,0-1-1,4 159 678,6 0 0,7-1-1,58 236 1,-70-372-935,2 0 0,9 22-1,-15-42-1432,-1-10-1365,-2-21-1829,-9-15-2580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1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8820,'0'0'7892,"225"31"-7764,-161-25-128,-9-6-240,-7 0-1985,-9 0-1073,-14 0-1856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1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104 465 6451,'0'0'6600,"17"-27"-6181,52-87-325,-64 105-81,1 0 0,-2 0 0,1-1 0,-1 1 1,-1-1-1,0 0 0,0 0 0,-1 0 1,0 0-1,0-1 0,-2 1 0,1 0 0,-1-1 1,-3-19-1,2 7 133,0 19-90,0 0 1,1 1 0,-1-1 0,-1 0-1,1 1 1,0-1 0,-1 0 0,0 1-1,0 0 1,0-1 0,0 1 0,-1 0-1,1 0 1,-6-5 0,-48-34 6,33 26-593,21 14 518,0 0 1,0 1-1,0-1 1,0 1 0,-1-1-1,1 1 1,0 0-1,-1 0 1,1 0-1,-1 0 1,1 0-1,-1 1 1,0-1-1,1 1 1,-1-1-1,0 1 1,0 0 0,1 0-1,-1 1 1,-5 0-1,6 0 42,0 0 0,-1 1 0,1-1 1,0 1-1,0 0 0,0-1 0,0 1 0,0 0 0,1 0 0,-1 0 0,0 1 0,1-1 0,0 0 0,-1 1 1,1-1-1,0 0 0,-1 4 0,-3 12 162,1 0 1,0 0-1,1 1 0,-1 29 1,4-43-218,-2 32 466,-2 7 124,2 0 0,7 70 1,-4-103-517,1 0 1,0 0-1,0 0 1,1 0-1,1 0 1,0-1-1,0 0 1,1 0-1,0 0 1,1 0-1,0-1 1,0 1 0,1-2-1,0 1 1,13 11-1,-16-17-133,1 1 0,0-1 1,0 0-1,0 0 0,0 0 0,0-1 0,0 1 1,1-1-1,-1-1 0,1 1 0,0-1 0,-1 0 0,1 0 1,0-1-1,-1 1 0,1-1 0,0 0 0,0-1 0,0 0 1,-1 0-1,1 0 0,-1 0 0,1-1 0,-1 0 0,6-3 1,-1 0-478,-1 0 0,0-1 0,0 0 0,-1 0 0,0-1 0,0 0 0,0-1 1,-1 0-1,0 0 0,-1 0 0,0-1 0,8-14 0,16-40-7018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08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80,'0'0'5947,"10"-15"-4483,3-4-1014,31-51 2531,-43 69-2795,0 1 0,0-1 0,0 0 0,0 1 0,0-1 0,0 1 0,0-1 0,1 1 0,-1-1 0,0 1 0,0 0 0,0 0 0,1 0 0,-1-1 0,0 1 1,0 0-1,0 1 0,1-1 0,-1 0 0,0 0 0,0 0 0,0 1 0,1-1 0,-1 1 0,0-1 0,0 1 0,2 0 0,32 17 469,-8 6-185,-1 0-1,-1 2 1,37 49-1,-42-47-185,2-2-1,1-1 0,1-1 1,35 28-1,-20-31-79,-20-18-9078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4594,'0'0'6382,"-1"25"-3741,1 4-2439,-3 73 1676,4 0-1,18 123 1,-16-208-1684,2 8 240,0 0 0,13 34 0,-12-50-451,-2-16-159,-3-21-199,-1 27 364,-2-127-1061,5-154-1700,-3 280 2781,0-1 1,0 1-1,1 0 1,-1 0-1,1 0 1,-1 0-1,1 0 1,0 0-1,-1 1 1,1-1 0,0 0-1,0 0 1,1 0-1,-1 1 1,0-1-1,0 0 1,1 1-1,-1 0 1,1-1-1,0 1 1,2-2-1,-1 1 29,0 1 0,1 0 0,-1 0 0,0 0-1,1 0 1,-1 1 0,1-1 0,-1 1 0,1 0 0,0 0 0,5 1 0,5 1 62,-1 1 1,1 0-1,-1 1 1,0 1 0,16 7-1,-16-6-296,31 14-598,-12-12-2802,-15-7-3383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2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1569,'0'0'11720,"-2"33"-10536,-2 12-662,0 1 95,1 0 1,6 68 0,32 157 1208,-17-161-1265,3 120 0,-19-197-482,-1-21-62,0-1-1,-1 1 1,-1 0 0,-2 20-1,2-31-26,0 0 0,0 0-1,0 0 1,0 0-1,0-1 1,0 1-1,0 0 1,-1-1-1,1 1 1,0-1-1,0 1 1,0-1-1,-1 1 1,1-1-1,0 0 1,-1 0-1,1 0 1,0 0-1,0 0 1,-1 0 0,1 0-1,0 0 1,-1 0-1,1 0 1,-2-1-1,-4 0-151,-2 1-149,0-1 0,0 0 1,0 0-1,0-1 1,0-1-1,0 1 1,1-1-1,-1-1 0,1 0 1,0 0-1,0 0 1,0-1-1,1 0 1,0-1-1,0 0 0,-9-9 1,-39-40-4810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2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12502,'0'0'3201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3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78 6131,'0'0'2729,"-9"-18"3666,3 17-6358,1-1 0,0 0 0,0 0 0,1-1 0,-1 0-1,-5-4 1,-28-13 217,25 15-284,-35-9 1160,47 14-1100,-1-1 0,1 1-1,0 0 1,0 0-1,-1 0 1,1 0-1,0 0 1,0 0-1,0 0 1,-1 1-1,1-1 1,0 0 0,0 1-1,0-1 1,0 1-1,-1-1 1,1 1-1,0-1 1,0 1-1,0 0 1,0-1-1,0 1 1,1 0 0,-1 0-1,0 0 1,0 0-1,0 0 1,1 0-1,-1 0 1,0 0-1,1 0 1,-1 0-1,1 0 1,-1 2 0,-12 69 704,3-1 0,4 1 1,3 109-1,2-179-721,1 0 1,0 0-1,0 0 1,0 0-1,0 0 0,1 0 1,-1 0-1,0 0 1,1 0-1,0 0 1,-1 0-1,1 0 0,0 0 1,0 0-1,0 0 1,0-1-1,0 1 1,0 0-1,1-1 0,-1 1 1,1-1-1,-1 1 1,1-1-1,3 3 1,0-3-26,0 1 0,0-1 0,0 0 0,0 0 0,0 0 0,0-1 0,0 0 0,0 0 0,6-1 0,-5 0-18,0 0 0,0-1-1,0 1 1,0-1 0,0-1 0,-1 1 0,1-1-1,-1 0 1,0 0 0,1-1 0,-1 0 0,-1 1-1,1-2 1,-1 1 0,1 0 0,-1-1 0,-1 0 0,1 0-1,-1 0 1,4-8 0,6-8-344,-2-2-1,-1 1 1,13-44-1,-11-28-872,-10 73 1628,-1 59 157,0 21-27,8 61 1,-6-97-404,1 0 0,1 0 1,2 0-1,0-1 1,15 34-1,-19-51-119,0 0 0,1 0-1,-1-1 1,1 1 0,0-1 0,0 0 0,0 0 0,1 0 0,-1-1-1,1 1 1,0-1 0,10 5 0,-13-7-86,1 0 1,-1 0-1,0-1 1,0 1-1,0 0 0,1-1 1,-1 1-1,0-1 1,1 0-1,-1 0 0,0 0 1,1 0-1,-1 0 0,0-1 1,1 1-1,-1-1 1,0 1-1,0-1 0,1 0 1,-1 0-1,0 0 1,0 0-1,0 0 0,0 0 1,0-1-1,0 1 0,-1-1 1,1 1-1,0-1 1,-1 0-1,1 0 0,-1 1 1,0-1-1,1 0 1,0-3-1,15-39-4329,-4-12-3967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3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293 113 8852,'0'0'4626,"-9"-8"-4010,-7-7-208,-1 1-1,0 1 0,-21-10 0,29 17-315,-1 1-1,0 0 1,0 0 0,0 1-1,-1 0 1,1 1 0,-1 1-1,0-1 1,-15 0 0,23 3-63,0 0 0,1 1 0,-1-1 0,1 0 0,-1 1 1,1 0-1,-1 0 0,1 0 0,-1 0 0,1 0 1,0 0-1,0 0 0,-1 1 0,1-1 0,0 1 0,0 0 1,0-1-1,1 1 0,-1 0 0,0 0 0,1 0 0,-1 1 1,1-1-1,0 0 0,0 0 0,0 1 0,0-1 1,-1 4-1,-2 8 59,1 0 0,0 1 0,1-1 0,0 16 0,1-18 61,-4 203 750,5-158-443,0-43-363,1 0 1,0 0-1,1 0 0,0 0 0,7 23 0,-7-33-86,-1 0-1,1 0 1,-1 0 0,1-1 0,0 1-1,1 0 1,-1-1 0,0 0-1,1 1 1,0-1 0,0 0-1,0-1 1,0 1 0,0 0-1,1-1 1,-1 0 0,1 0-1,0 0 1,0 0 0,-1 0-1,1-1 1,8 2 0,-7-1-40,1-1 0,-1-1 0,1 1 1,0-1-1,-1 0 0,1 0 0,0-1 0,-1 0 1,1 0-1,-1 0 0,1-1 0,-1 1 1,0-1-1,0 0 0,0-1 0,7-3 1,-6 1-92,0 0 1,0 0 0,0-1 0,-1 0-1,1 0 1,-1 0 0,-1 0-1,1-1 1,-1 0 0,4-10 0,2-6-644,-2-1 1,0 0-1,-2-1 1,-1 1-1,-1-1 1,2-37 0,-5-24-2428,-1-3-2075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3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30 6355,'0'0'6795,"-5"-5"-5885,-17-14-107,17 14-483,5 89 1612,20 162-1,7-50-1127,-11-69-460,34 135-1,-47-249-400,0 0-1,1 0 0,0 0 0,1-1 0,1 0 1,0 0-1,1 0 0,12 17 0,-19-28-39,1 0 0,-1-1 0,0 1 0,1 0 0,-1 0 0,1-1 0,-1 1 0,1-1-1,-1 1 1,1 0 0,0-1 0,-1 1 0,1-1 0,0 1 0,-1-1 0,1 0 0,0 1 0,0-1 0,-1 0 0,1 1 0,0-1 0,0 0-1,-1 0 1,1 0 0,0 0 0,0 1 0,0-1 0,0 0 0,-1-1 0,1 1 0,0 0 0,0 0 0,0 0 0,-1 0 0,1-1-1,0 1 1,0 0 0,0-1 0,-1 1 0,2-1 0,-1-1-485,0 0-1,1 0 0,-1-1 1,0 1-1,0 0 1,-1 0-1,1-1 1,0 1-1,-1 0 1,1-1-1,-1-3 1,3-33-7905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4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6339,'0'0'4450,"12"147"-2017,-2-57-752,0 3-513,3-18-79,-4-9-289,-2-22-784,5-13-16,-5-16 0,-1-15-880,1 0-1249,-7-12-1169,3-25-2832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4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13510,'0'0'4722,"16"0"-5298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6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76 5010,'0'0'5691,"-2"-10"-5222,-5-33-172,7 42-159,-1-1 1,1 1-1,-1 0 1,1 0-1,-1 0 1,0-1-1,0 1 1,1 0-1,-1 0 1,0 0-1,0 0 1,0 0-1,0 0 1,0 1-1,0-1 1,0 0-1,0 0 1,-1 1-1,1-1 1,0 1-1,0-1 1,-1 1-1,1-1 1,0 1-1,0 0 1,-1 0-1,1 0 1,0-1-1,-1 1 1,1 0-1,-1 1 1,1-1-1,0 0 1,-3 1-1,-38 10 582,34-7-633,1 1 0,0 0 0,0 0-1,1 0 1,-1 1 0,1 0-1,0 0 1,1 0 0,0 1-1,0 0 1,-6 9 0,3-1 52,1-1 0,0 1 1,0 0-1,-7 30 0,6 0 165,3 0-1,1 0 1,4 85-1,1-53-137,0-46-80,1 1 1,1-1-1,2 0 1,16 57 0,-16-73-62,0 0 1,1-1-1,0 1 1,1-1-1,1 0 1,0 0-1,1-1 1,1-1-1,0 1 1,0-1-1,20 16 1,-24-24-28,1 0 0,0 0 1,1-1-1,-1 1 0,1-2 1,-1 1-1,1-1 1,0 0-1,0-1 0,0 1 1,0-2-1,0 1 1,0-1-1,0 0 0,0-1 1,0 0-1,0 0 0,0-1 1,0 0-1,-1 0 1,1-1-1,-1 0 0,1 0 1,-1-1-1,0 0 1,0 0-1,-1-1 0,1 1 1,-1-1-1,0-1 0,0 1 1,7-10-1,-3 2-13,1-1-1,-2 0 0,0-1 1,-1 0-1,0 0 0,-1-1 1,8-30-1,-8 20 5,-2-1 0,-1 1-1,-2-1 1,0-35 0,-2 49 15,-6-146-19,3 137-15,0 1 1,-2-1-1,-1 1 0,0 0 0,-14-28 0,15 36-17,-5-11 29,-1 0 0,-1 1 0,-1 0 0,-1 1 0,-1 0 0,-29-31 0,39 49 34,0 1-1,0 0 1,-1 0 0,1 0-1,-1 0 1,0 1 0,0 0-1,0 0 1,0 1 0,0-1 0,-13 0-1,-76 1-547,60 2-322,30 3-294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6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4 7523,'0'0'6083,"-14"0"-5776,-1-1-66,0-1 109,1 2-1,-1 0 0,0 0 0,-20 4 1,29-2-289,1 0 1,0 1 0,-1 0 0,1-1 0,0 2-1,0-1 1,0 1 0,1-1 0,-8 9 0,-38 46 126,37-42 30,5-5-190,0 1-1,0 0 1,1 0-1,1 1 1,0-1-1,1 1 1,0 1 0,1-1-1,1 1 1,0 0-1,1-1 1,0 1-1,1 0 1,0 0 0,2 0-1,-1 1 1,6 24-1,-4-32-24,1 0 0,0 0 0,1 0 0,-1-1 1,1 0-1,0 1 0,1-1 0,0-1 0,0 1 0,8 7 0,67 53 69,-46-41-18,39 28-38,-50-38-14,-2 0 0,0 1 1,-1 1-1,35 37 0,-51-48-2,0-1-1,-1 1 1,1 0 0,-1 1-1,0-1 1,-1 0 0,0 1-1,0 0 1,0-1 0,0 1-1,-1 0 1,-1 0 0,1 0-1,-1 0 1,0 0-1,0 0 1,-1-1 0,0 1-1,0 0 1,-4 9 0,2-6 3,-1-1-1,0 1 1,0-1 0,-1 0 0,0 0 0,-1-1-1,0 1 1,0-1 0,-1-1 0,0 1 0,0-1 0,-17 12-1,14-12-23,-1 1 1,1-2-1,-1 0 0,-1 0 0,1-1 0,-1 0 0,0-1 0,0 0 0,0-1 0,0-1 0,-1 0 0,-15 1 0,27-3-14,0 0 0,0 0 0,-1 0 0,1 0 0,0 0 0,0-1 1,0 1-1,0 0 0,0 0 0,0-1 0,0 1 0,0-1 0,0 1 0,0-1 0,0 1 0,0-1 0,0 0 0,1 1 0,-1-1 0,0 0 0,0 0 0,1 1 0,-1-1 0,0 0 0,1 0 0,-1 0 0,1 0 0,-1 0 0,0-2 0,-2-32-2403,3 25 1481,0-43-5241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14.5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123 1748 6739,'0'0'7209,"3"5"-6025,-1-3-840,0 0-180,0 0 0,0 0 0,-1 0 0,1 0-1,-1 0 1,0 0 0,0 0 0,0 1 0,0-1 0,0 0 0,1 6 3025,-2-13-2845,-2-30-344,-1 0 0,-15-60-1,-4-22 106,-61-492-385,74 531 222,3-2-1,4-79 1,3 102-116,1 36 119,0-1 0,2 1 1,1-1-1,1 1 0,0 0 1,2 1-1,0 0 0,21-37 1,13-32-175,-36 76 236,1 0 0,1 1 0,0 0 0,0 0-1,1 1 1,19-18 0,-5 7 12,50-37 0,-70 57-21,0 0 1,0 0 0,1 0-1,-1 0 1,1 1 0,-1-1-1,1 1 1,-1 0 0,1 0-1,0 0 1,-1 0 0,1 1-1,0-1 1,0 1 0,0 0-1,-1 1 1,1-1 0,0 0-1,6 3 1,-4-1 8,-1 0-1,1 1 1,-1 0 0,0 0 0,0 0-1,0 1 1,0 0 0,-1-1 0,0 2-1,1-1 1,4 7 0,2 5 23,-1-1 0,0 1 0,-2 1 0,1 0-1,-2 0 1,-1 0 0,6 21 0,-9-22-14,0 0 0,-1 0 0,-1 1 0,0-1 0,-1 0-1,-1 1 1,-1-1 0,0 0 0,-5 17 0,0-5 11,-3 0 1,0-1-1,-1 0 1,-19 30-1,25-49-28,0 0-1,-1 0 0,0-1 0,0 0 1,-1 0-1,0 0 0,0-1 1,0 0-1,-1 0 0,0-1 0,0 0 1,0 0-1,-1-1 0,0 0 1,-13 3-1,0 0-44,0-2 1,-1-1-1,1-1 0,-1-1 0,-29 0 1,51-5 3,0 0-1,0 0 1,1 0 0,-1 0-1,1 0 1,-1 0 0,1 0 0,0 0-1,0 0 1,1-5 0,-1 5 16,1 1 22,0 1 1,0-1-1,0 1 1,1 0-1,-1-1 1,0 1-1,0 0 1,1 0-1,-1 0 1,0 0-1,1 0 1,-1 0-1,1 1 1,-1-1-1,1 0 1,0 1 0,-1-1-1,1 1 1,0 0-1,-1-1 1,1 1-1,0 0 1,-1 0-1,3 0 1,49-3-105,-26 3 51,2-1 8,0 2 0,37 5 0,-55-3 49,-1-1 0,1 1 0,-1 1 0,1 0-1,-1 0 1,0 1 0,-1 0 0,1 1 0,12 10 0,-2-1 15,-4-3 31,0 1 0,27 28 0,-39-36-17,-1-1-1,1 1 1,-1 0 0,0 0 0,0 1-1,0-1 1,-1 0 0,0 1 0,0 0-1,0-1 1,-1 1 0,0 0 0,0 0-1,0 9 1,-1 5 176,1 0-69,-2 1-1,0-1 0,-6 34 1,4-46-121,1-1 0,-1 1 0,0-1 0,0 0 0,-1 0 0,1 0 0,-2 0 0,1-1 0,-1 0 0,0 0 1,0 0-1,-1 0 0,-6 5 0,0-2 8,0 0 0,-1-1 0,0 0 1,0 0-1,0-2 0,-1 1 0,0-2 1,0 0-1,-1-1 0,0 0 0,1-1 0,-1-1 1,0 0-1,0-1 0,0-1 0,-26-2 1,29-1-105,0-1 0,1 0 1,0 0-1,0-1 0,0-1 1,0 0-1,1 0 0,-14-12 1,-25-14-184,35 23-426,0 0 1,1-1-1,0-1 1,0 0 0,1 0-1,-11-14 1,4 1-4268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7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1072,'0'0'4552,"5"-8"-4147,13-15 10257,-15 59-8408,1 19-2772,60 479 1999,-61-516-1481,0 0 0,1 0 0,0 0 0,13 29 0,-17-48-78,0 1 1,0 0-1,0 0 1,0 0-1,0 0 1,0 0-1,0-1 1,0 1-1,0 0 1,0 0-1,0 0 1,0 0-1,0 0 1,0-1-1,0 1 1,0 0-1,0 0 1,0 0-1,0 0 1,0 0-1,0-1 1,0 1-1,0 0 1,0 0-1,1 0 1,-1 0-1,0 0 1,0 0-1,0 0 1,0 0-1,0 0 1,0-1-1,1 1 1,-1 0-1,0 0 1,0 0-1,0 0 1,0 0-1,0 0 1,1 0-1,-1 0 1,0 0-1,0 0 1,0 0-1,0 0 1,0 0-1,1 0 1,-1 0-1,0 0 1,0 0-1,0 0 1,0 0-1,0 0 0,1 1 1,-1-1-1,0 0 1,0 0-1,0 0 1,0 0-1,4-22-2419,-2 11 849,4-9-3013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8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6099,'0'0'7363,"0"22"-3641,0 694 691,0-710-4410,0 1 1,1 0-1,-1 0 1,1 0 0,1 0-1,-1-1 1,1 1-1,0 0 1,1-1 0,4 10-1,-5-14-24,-1 0-1,1 0 0,0 0 0,-1 0 1,1-1-1,0 1 0,0-1 0,1 1 1,-1-1-1,0 0 0,0 1 0,1-1 1,-1 0-1,0-1 0,1 1 0,-1 0 1,1-1-1,-1 1 0,1-1 1,0 0-1,-1 0 0,1 0 0,-1 0 1,1 0-1,-1-1 0,1 1 0,-1-1 1,1 0-1,-1 1 0,1-1 0,-1 0 1,3-2-1,6-2-114,0-1 0,-1 0 0,0 0 0,15-13 0,-18 13 50,0 0 0,0 1 0,0 0 0,1 0 0,-1 1 0,1 0 0,0 0 0,0 1-1,1 0 1,-1 1 0,11-3 0,-11 4-86,0 0-1,1 1 1,-1 0 0,1 1-1,-1-1 1,1 1 0,-1 1-1,0 0 1,0 0 0,0 1-1,0 0 1,0 0 0,0 0-1,8 7 1,-12-9-355,-1 1-1,0-1 1,1 0-1,-1 0 1,1 0-1,-1 0 1,1 0-1,0-1 1,-1 0 0,1 0-1,3 0 1,-5 0 170,9 0-5048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8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8900,'0'0'7801,"0"2"-7542,-88 326 1240,56-229-1371,-33 181 0,61-210-568,21-93-1636,-6 0 880,0 1-1,-1-2 0,-1 1 0,9-42 0,-8 6-1783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7571,'0'0'6750,"15"4"-6128,-10-2-554,0-1-10,1 0-1,-1 0 1,1 1 0,-1 0 0,0 0 0,0 1 0,0-1-1,0 1 1,0 0 0,-1 1 0,1-1 0,-1 1 0,0 0-1,0 0 1,0 0 0,-1 0 0,0 1 0,1-1-1,-1 1 1,-1 0 0,1 0 0,2 7 0,35 107 944,-5 1 1,22 142 0,-1-3-535,-53-249-621,0 0 1,1 0-1,9 19 0,-15-53-3154,2 9 2265,-1 7 388,-1 0 0,-1 0-1,1 1 1,-1-1-1,-1 0 1,1 1-1,-1 0 1,-1 0 0,-6-9-1,-26-34-6073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9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10037,'0'0'7603,"176"0"-6851,-118 0-335,-3-15-417,-4 1-385,-12-4 17,0-8-1040,-7 6-2418,-13 0-1200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9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39 6755,'0'0'5272,"-9"-5"-4557,0 0-379,0 0 0,1 1 0,-1 0 0,-1 1 1,1 0-1,0 1 0,-1-1 0,1 2 0,-16-2 0,11 3-167,0 0-1,0 1 0,0 0 0,0 1 0,-15 5 1,23-5-132,0 0 0,0 1-1,1 0 1,-1 0 0,1 1 0,0-1 0,0 1 0,0 0 0,0 1 0,1-1 0,-1 1 0,1 0 0,-5 8-1,1-1 76,1 0 0,0 1-1,1-1 1,1 1 0,0 0-1,1 1 1,0-1 0,-2 15-1,3 2 107,0 0 1,2 48-1,2-71-194,0 0 0,0 0-1,0 0 1,1 0 0,0 0 0,0-1 0,1 1 0,0-1 0,0 1 0,1-1 0,-1 0-1,1 0 1,1-1 0,-1 1 0,1-1 0,0 0 0,0 0 0,0 0 0,9 5-1,12 7-124,1-1 0,0-2 0,39 16 0,22 12-383,-83-40 470,0 1 0,-1 0 0,1 0 0,-1 0 0,0 1-1,0-1 1,0 1 0,0 0 0,-1 0 0,0 1 0,1-1 0,-2 0 0,1 1 0,0 0 0,-1 0 0,0 0-1,0 0 1,0 0 0,-1 0 0,0 0 0,0 1 0,0-1 0,-1 0 0,1 1 0,-1-1 0,-1 1 0,1-1-1,-1 0 1,0 1 0,0-1 0,0 0 0,-1 0 0,0 0 0,0 0 0,0 0 0,0 0 0,-1 0 0,-6 7-1,2-2-10,-1 0 0,-1-1-1,1 0 1,-1 0-1,-1-1 1,0-1-1,0 1 1,0-2 0,-1 1-1,0-1 1,0-1-1,-1 0 1,1-1 0,-1 0-1,0-1 1,0 0-1,-1-1 1,-24 2 0,36-4-61,0 0 0,0 0 0,0 0 0,0-1 0,0 1 0,-1 0 0,1 0 0,0-1 0,0 1 0,0-1 0,0 1 0,0-1 0,0 0 1,0 1-1,1-1 0,-1 0 0,0 1 0,0-1 0,0 0 0,1 0 0,-1 0 0,0 0 0,1 0 0,-1 0 0,1 0 0,-1 0 0,1 0 1,-1 0-1,1-2 0,-5-37-3043,5 33 2419,-1-41-4908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0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6275,'0'0'8900,"4"7"-8260,0 6-235,1 0 0,-2 0 0,0 0-1,0 1 1,0 22 0,-1 83 835,-2-53-680,28 341 806,-28-399-1363,0-7-34,0 0 1,0 0-1,0 0 0,0 0 0,0 0 1,0 0-1,0 1 0,0-1 1,0 0-1,0 0 0,1 0 1,-1 0-1,0 0 0,1 0 0,-1 0 1,1 0-1,-1 0 0,1 0 1,0 0-1,-1 0 0,1 0 1,0 0-1,-1 0 0,1-1 1,0 1-1,0 0 0,0 0 0,0-1 1,0 1-1,0-1 0,0 1 1,0-1-1,1 1 0,3-8-1521,-2-13-718,-1 0 1,-1-26-1,-1-11-3191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10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9092,'0'0'3922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23.5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328 104 1665,'0'0'5293,"-4"-3"-4954,-5-13 231,2 1 2819,-22-43-1650,29 58-1668,0-1 0,0 0 0,-1 1 0,1-1 0,0 0 0,-1 1 0,1-1-1,0 1 1,-1-1 0,1 0 0,-1 1 0,1-1 0,-1 1 0,1 0 0,-1-1 0,0 1 0,1-1 0,-1 1-1,1 0 1,-1-1 0,0 1 0,1 0 0,-1 0 0,0-1 0,0 1 0,1 0 0,-1 0 0,0 0-1,1 0 1,-1 0 0,0 0 0,0 0 0,-4 45 196,-20 149 640,-45 189 259,13-9-350,20-109-616,13-58 122,4 336-1,16-284-35,-5 26-194,-1 505 210,28-571-286,-2-41-32,-3 900 241,-15-675-185,-2 664 418,24-625-345,-11 440-89,1-352-64,9 59-113,-20-513 178,-3 0 0,-16 81 0,15-109-30,2 0 0,5 81-1,0-36 57,-2 630 338,-6-662-298,-7-93-5040,0 1 809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26.8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64 86 2689,'0'0'4784,"-1"-5"-4627,0-1-292,1 3 402,0-1 1,-1 1 0,1 0-1,-1-1 1,0 1 0,0 0 0,0 0-1,-1 0 1,1 0 0,-5-6 1016,5-18-61,0 20 1064,0 21-1627,-3 391 1441,4 306-707,4-565-1170,25 399 277,-9-277-431,-5-47 111,7 451 269,-18-309-251,0 366 605,-5-454-637,-18 116 14,-71 553 126,87-915-302,-22 266 67,24-97-29,1-196-54,7-50-7016,2 6 128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0 12438,'0'0'1905,"187"70"-1313,-136 5 16,0 20 369,-9 21-417,-19 20-32,-23 14 352,-10 27-607,-73 31-273,-36 20-785,-32 15-2384,-17-6-3970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38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3121,'0'10'12572,"-16"634"-8739,6-318-4166,8-356-7316,1-11 4047,1-12 46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29.4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0 1985,'-3'0'11418,"4"2"-11318,1 0 0,-1 0 0,0 0 0,0 0-1,0 0 1,-1 0 0,1 0 0,0 0-1,-1 1 1,0-1 0,1 0 0,-1 0-1,0 5 1,3 39 1481,-4 108-339,6 289-134,25-34-833,-29-393-280,13 81 18,2 26 6,12 117 430,-8-97-234,6 187 193,-17 30-440,-3-282 32,-6 63 144,1-141-236,-1 0 95,0 0 1,0 0-1,0 0 0,1 0 0,-1 1 0,0-1 0,0 0 0,0 0 0,0 0 1,0 0-1,1 0 0,-1 0 0,0 1 0,0-1 0,0 0 0,0 0 0,1 0 1,-1 0-1,0 0 0,0 0 0,0 0 0,1 0 0,-1 0 0,0 0 0,0 0 1,0 0-1,1 0 0,-1 0 0,0 0 0,0 0 0,0 0 0,1 0 1,-1 0-1,0 0 0,0 0 0,0-1 0,0 1 0,1 0 0,-1 0 0,0 0 1,0 0-1,0 0 0,0 0 0,0-1 0,1 1 0,-1 0 0,0 0 0,0 0 1,0 0-1,0-1 0,0 1 0,0 0 0,0 0 0,0-1 0,2-5-425,-1 0 0,1 0 0,-2 0 0,1 0 0,-1 0-1,0-1 1,0 1 0,0 0 0,-1 0 0,0 0 0,-1 0 0,-2-8-1,-12-18-3661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31.9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148 44 5106,'0'0'6483,"0"-7"-5277,0-22-707,0 22 5,-21 9 2378,12 11-2857,1 0 1,0 1 0,1 0-1,-7 19 1,-9 18 46,-34 49-1694,56-98 693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32.5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174 14 3714,'0'0'2998,"-8"-14"2282,8 14-5216,-14 30 517,-16 45-1,-3 7 271,20-55-1053,-6 13 653,-22 66 1,37-91-1389,0 1-1,1-1 1,1 1-1,-1 25 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33.8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81 5 2177,'0'-4'13489,"-2"24"-13359,-1 0 0,-1 0 0,0 0 0,-2-1 0,0 1 0,-11 22 0,6-14-756,1 1 0,-7 34-1,16-57-102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34.2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 36 944,'0'0'6558,"1"-6"-6139,0 3-343,-1 1-40,0 1 1,0-1 0,0 0-1,0 1 1,0-1-1,1 0 1,6-12 5949,-7 17-5466,-3 26-330,-1-1 0,-2 1 0,0-1 0,-2-1 0,-17 39 0,6-10-479,-10 26-1675,0-5-2734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00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79 4802,'0'0'9735,"-1"-6"-9289,-3-11 680,1 12 428,2 16-1043,1 0-451,2 1 0,-1-1 1,2 1-1,-1-1 0,2 0 1,5 15-1,36 70 559,-15-35-193,1 14-20,47 94 197,-69-153-540,0-1 0,1-1 0,0 0 0,1 0 0,1-1 0,0 0 0,1-1 1,16 13-1,-23-22-65,0 1 1,0-1 0,1 0-1,-1-1 1,1 0 0,-1 0-1,1 0 1,0 0 0,0-1-1,0 0 1,-1-1 0,1 0-1,9 0 1,-14-2-24,1 0 0,-1 0 0,1 0 0,-1 0 0,0 0 0,0 0 0,0-1 1,0 1-1,0-1 0,0 1 0,-1-1 0,1 0 0,-1 0 0,0 0 0,0 0 0,1-3 0,2-4 38,50-114-666,54-185 0,-70 190 94,-28 90 553,-6 19 34,0 0 1,-1 0 0,0 0-1,0-1 1,1-19 0,-4 29 5,0 21-3686,3 8 544,0 5-2068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0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30 4626,'0'0'4776,"0"-4"-4523,0 2-527,-6-16 1733,6 18-1415,0-1 0,0 1 0,0 0 0,0-1 0,0 1 0,-1 0-1,1 0 1,0-1 0,0 1 0,0 0 0,0 0 0,0 0 0,-1-1 0,1 1-1,0 0 1,0 0 0,0 0 0,-1-1 0,1 1 0,0 0 0,0 0-1,-1 0 1,1 0 0,0 0 0,0 0 0,-1 0 0,1-1 0,0 1 0,-1 0-1,1 0 1,0 0 0,0 0 0,-1 0 0,1 0 0,0 0 0,0 0 0,-1 1-1,1-1 1,0 0 0,-1 0 0,1 0 0,0 0 0,0 0 0,-1 0-1,1 0 1,0 1 0,0-1 0,0 0 0,-1 0 0,1 0 0,0 0 0,0 1-1,0-1 1,-1 0 0,1 0 0,0 1 0,0-1 0,0 0 0,0 0 0,0 1-1,0-1 1,-1 0 0,1 0 0,0 1 0,0-1 0,0 1 0,-1 4 183,0 1 0,1 0 0,-1-1 0,1 1 0,0 0 0,0 0 1,1-1-1,0 1 0,2 7 0,-1-1 49,20 221 1832,-22-230-2242,9 26 327,1-23-2490,-9-7 2141,0 1 1,-1 0-1,1-1 0,-1 1 1,1 0-1,-1-1 1,1 1-1,-1-1 1,1 1-1,-1-1 0,1 1 1,-1-1-1,0 0 1,1 1-1,-1-1 0,0 1 1,0-1-1,1 0 1,-1 1-1,0-1 1,0 0-1,0 1 0,0-1 1,0 0-1,0 1 1,0-1-1,0 0 0,0 1 1,0-1-1,0 0 1,0 0-1,0-2-625,0-27-4374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01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8964,'0'0'8932,"0"-3"-8708,0 0-112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40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1864 4610,'0'0'3202,"0"4"-2106,0 15 5982,-1-25-6142,-9-55-537,2-1 0,3 1-1,3-1 1,6-61-1,-1 0-440,-3 93-81,-10-507-413,8 145-107,4 365 574,1 0 0,2 0 0,0 0 1,14-36-1,-14 50 53,0 1-1,1-1 1,0 1 0,1 1 0,1 0-1,0 0 1,0 0 0,1 1-1,1 0 1,18-16 0,6-1-84,-12 9-19,38-25 0,-54 38 104,1 2 1,0-1 0,1 1 0,-1 0 0,1 0 0,-1 1 0,1 0 0,0 0-1,-1 1 1,13-1 0,-14 2 23,-1 0 0,1 0-1,0 0 1,0 1 0,0 0 0,-1 0 0,1 0-1,0 1 1,-1 0 0,1 0 0,-1 0-1,0 1 1,0-1 0,0 1 0,0 1-1,0-1 1,-1 1 0,1 0 0,-1 0-1,0 0 1,0 0 0,0 1 0,-1-1-1,4 8 1,0-3 37,-1 1-1,0 0 1,0 1-1,-1-1 1,-1 1-1,0 0 1,0 0-1,-1 1 1,-1-1-1,0 1 1,0-1 0,-1 1-1,-1 20 1,0-25-12,-1-1 0,0 1 1,0-1-1,0 1 0,-1-1 0,0 1 1,0-1-1,-1 0 0,0 0 1,0 0-1,0 0 0,-1 0 0,-5 6 1,-7 6 45,0-1 1,-27 23 0,22-21 80,-36 31 51,-2-3 0,-2-2 0,-88 49 0,141-89-268,14-4-371,119-9-770,-82 3 1227,0 2 0,64 4 0,-100 0-8,0 0 0,-1 1 0,0-1 0,1 2 0,-1-1 0,0 1 0,0-1 0,0 2 0,-1-1 0,1 1 0,-1 0 0,1 0 0,-1 0 0,-1 1 0,1-1 0,-1 1 0,1 1 0,-1-1 0,-1 0 0,1 1 0,-1 0 0,3 7 0,-3-8 20,-1 1 0,-1-1 0,1 0 0,-1 1 0,1-1 0,-2 1 0,1 0 0,0-1 0,-1 1 0,0-1 0,-1 1 0,1 0 0,-1-1 0,0 1 0,-1-1 0,1 1 0,-1-1 0,0 0 0,0 0 0,-1 1 1,1-2-1,-1 1 0,0 0 0,-1 0 0,1-1 0,-6 6 0,-7 4 25,-1 0 1,-1-2 0,0 0-1,0-1 1,-1 0 0,-1-2-1,0 0 1,0-1-1,0-1 1,-41 7 0,3-4-747,1-3 1,-105-1 0,161-5 591,0-1 1,0 0-1,0 0 1,-1 0 0,1 0-1,0-1 1,0 1-1,0 0 1,0 0 0,0 0-1,0-1 1,0 1-1,0-1 1,0 1 0,0-1-1,0 1 1,0-1-1,1 0 1,-1 1 0,0-1-1,0 0 1,0 1-1,1-1 1,-1 0 0,0 0-1,1 0 1,-1-1-1,0 0-185,1 0 0,0 0 0,-1 0-1,1 0 1,0 1 0,1-1-1,-1 0 1,0 0 0,0 0-1,1 0 1,-1 1 0,1-1-1,0 0 1,-1 0 0,1 1-1,1-3 1,25-28-5347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41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4898,'0'0'8113,"4"1"-7777,6 2-146,-1 0 0,0 0-1,0 0 1,0 1-1,-1 1 1,1-1 0,-1 1-1,0 1 1,0 0-1,12 11 1,-16-13-151,-1 0 0,1 0 0,-1 0 0,0 0 0,0 1 0,0-1 0,-1 1 0,0 0 0,0-1 0,0 1 0,0 0 0,-1 0 0,1 1 0,-2-1 0,1 0 0,0 0 0,-1 1 0,0-1 0,0 0 0,-1 0 0,1 1 0,-2 5 0,-1-6-18,1 1 0,-1-1 0,0 0 0,-1 0 0,1 0 0,-1 0 0,0 0 0,0-1 0,0 0 0,-1 0 0,1 0 0,-1 0 0,0-1 0,0 0 0,-6 3 0,-9 5-21,-1-1 0,-34 13 0,48-21-415,-1 0 1,1 0-1,-1 0 0,1-1 0,-10 0 0,16-4-1911,1-14-401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38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8452,'0'0'5733,"11"3"-5391,30 10-11,1-3 0,0-1 1,0-2-1,77 3 0,-64-9-351,12 0-284,-23-3-3197,-78 19-3006,10-8 3041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41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7411,'0'0'9061,"0"-21"-8677,0 19-2705,23-1-273,-1-3-1872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42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534 35 5683,'0'0'5597,"1"-5"-4733,4-24 1423,-14 34-2071,-33 39 153,3 2 0,-43 63 0,-58 112 1095,56-85-999,46-79-298,13-20-77,2 1 0,-22 47 0,42-80-229,1 1-1,0 0 0,0 0 1,1 0-1,0 0 1,0 0-1,0 0 0,1 13 1,8-26-2689,-2-3 2059,0 0 1,-1 0 0,7-18-1,6-17-2734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42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6627,'0'0'6929,"3"-2"-6655,-1 2-205,0-1 0,-1 1 0,1-1 0,0 1 0,0 0 0,-1 0 0,1-1 0,0 1 0,-1 0 0,1 1 0,0-1 0,0 0 0,-1 0 0,1 1 0,0-1 0,-1 1 0,1 0 0,-1-1 0,1 1 0,2 1 1,0 1 65,-1 0 0,1 0 1,-1 0-1,0 1 1,0-1-1,0 1 1,4 7-1,4 9 251,-2 0 0,12 36 1,-17-46-328,71 269 2200,-60-207-1946,3 0 0,3-1 0,54 121 0,-74-191-326,-1 0-1,1 0 1,0 0-1,-1 0 1,1 0-1,-1 0 1,0 0 0,1 0-1,-1 0 1,0 0-1,0 0 1,1 0-1,-1 0 1,0 0-1,0 0 1,0 0-1,0 1 1,-1-1-1,1 1 1,0-2-52,-1 0 1,1 1-1,-1-1 1,1 0-1,-1 0 1,1 1 0,-1-1-1,1 0 1,-1 0-1,1 0 1,-1 0-1,1 0 1,-1 0-1,1 0 1,-1 0-1,0 0 1,1 0-1,-1 0 1,1 0-1,-1 0 1,1 0 0,-1 0-1,1-1 1,-1 1-1,0-1 1,-36-20-2515,-25-45-8149,39 43 5032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4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9444,'0'0'3218,"164"0"-1842,-58 0-575,3 0-801,-3 0-560,-19 0-1137,-26 0-4482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44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4 672,'0'0'3042,"-22"0"-2946,18-3-208,1 3-16,-3 0-337,-1 0 273,4 0-224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50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1 624,'0'0'1137,"-77"46"-1137,70-37-1137,-2-3 513,-1-1 624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1:5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1297,'0'0'603,"-1"0"-489,-1 0 1732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0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261 215 256,'0'0'5355,"-10"-3"-4606,-24-3-636,-60-15 701,84 18-1412,1-1 0,0 1 0,1-1 1,-14-8-1,-14-21-2236,17-3 4283,16 24-154,1 0 0,0-1 1,1 0-1,0 1 0,1-15 9114,0 36-10249,16 398 1238,4 460-712,28-450-552,-14-151-62,-2-75-44,-19-128-36,-3 1 0,3 95 1,-12-102 19,-2-1 0,-3 1 1,-3-1-1,-14 58 0,15-84-6,1 1 0,1-1 0,0 49 0,4-75-10,0-1-1,0 1 1,-1 0 0,1 0-1,-1 0 1,0 0 0,0-1-1,0 1 1,-1 0-1,1-1 1,-1 1 0,0-1-1,-4 6 1,5-7-3,1 0 1,-1 0-1,1 0 1,-1 0-1,1 0 1,0 0-1,0 0 1,0 1-1,0-1 1,0 0-1,0 0 1,1 2-1,0-1 4,-1 51-101,0-53-144,0-6 2,2-39-847,3-1 0,2 1-1,15-56 1,8-48-4152,-16 33 601,-4-3 212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09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59 2305,'0'0'5205,"-4"-9"-4044,-21-40 1213,47 85 239,2-1 1,48 55-1,76 68-2640,-38-43 778,-4-3-422,208 171 1,-219-203-178,133 145 0,-51-32 40,-153-170-195,52 37-1,-50-41 29,-1 0-1,32 34 1,-17-14-1,1-3 1,84 59-1,-87-69-41,-28-18 195,-1 1 0,0-1 0,11 15 1,-13-15-140,0 0 0,1 0 0,-1-1 0,2 0 0,12 9 0,1-1 67,1 1 0,21 22-1,-43-38-158,-23-4-2124,-2 1 727,1 0 0,-1 1 0,-25 2 0,22 1-201,-39-1-4400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1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1371 3474,'0'0'3153,"3"-2"-3041,-2 1 215,10-7 602,0 0 0,0 1 0,1 0-1,19-8 1,-11 11 2531,-20 29-3186,-3 514 3640,3-539-3807,-1-2-133,1-1 14,0 1-1,0 0 1,1-1 0,-1 1-1,0 0 1,1-1-1,-1 1 1,1 0-1,0 0 1,0 0 0,0-1-1,0 1 1,0 0-1,0 0 1,1 0 0,1-1-1,32-37 220,-19 23-214,28-28-37,2 1 1,2 2 0,93-61 0,7-7 138,203-130-230,-100 77 129,-187 112 11,-2-2-1,62-71 1,-21 20 45,7-21-77,-2 2 113,53-51-54,-77 79-48,-72 79 129,1 0 1,21-18 0,-47 34 140,0-1 0,1 1 0,-25-6 0,19 1-380,2 0-1,-1-1 0,1-1 0,0-1 0,0 0 0,1-1 0,0 0 0,-26-23 1,4 14-7083,19 10 649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39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10085,'0'0'5570,"212"31"-5442,-157-31-128,-7 0-1264,-13 0-657,-12 0-2465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2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1761,'0'0'3369,"33"-17"-2363,-18 5-1732,-5 4-522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3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1 0 1088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5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3354 647 1088,'121'-94'414,"-79"50"14462,-340 23-13045,-5 1-1471,34 11-385,92 1 49,-48 8 1580,193-47-1972,-84-205-1852,115 250 2253,0 0-1,0 0 0,-1 1 1,1-1-1,0 1 1,-1-1-1,1 1 1,-1-1-1,1 1 1,-1 0-1,0 0 1,1 0-1,-1 0 1,0 0-1,0 0 1,0 1-1,0-1 1,0 0-1,0 1 1,0 0-1,0-1 1,-3 1-1,4 0 19,0 3-3,-12 40 94,2 1 1,2 1-1,-3 51 1,-3 9 223,-20 136 304,35-240-669,0-1 0,0 1 1,0 0-1,0-1 0,0 1 0,0 0 1,0-1-1,0 1 0,-1 0 0,1 0 1,0-1-1,-1 1 0,1-1 0,0 1 1,-1 0-1,1-1 0,0 1 0,-1-1 1,1 1-1,-1-1 0,1 1 0,-2 0 1,-9-7-134,-9-27-152,-1-32-774,-17-100 0,-4-11-667,33 146 1494,-1 2-1,-1 0 0,-29-52 0,29 62 302,0 0-1,-1 1 1,0 1-1,-23-22 0,32 58 1191,-46 362 1378,17-168-1891,23-141-552,-13-75-643,17-5 351,1 0 1,0 0-1,0-1 1,1 1 0,-1-1-1,2 0 1,-1 0-1,1 0 1,1 0 0,-2-16-1,-2-1-312,-30-201-1032,11 66 459,19 109 574,5 44 414,0-1 0,0 0 0,-1 1 0,0-1-1,0 1 1,-1 0 0,0-1 0,0 1 0,-1 0 0,0 0 0,0 0 0,-1 0 0,-5-7 0,8 12-11,1 2 19,0-1 1,0 1 0,0 0 0,0-1 0,0 1 0,0 0 0,0-1-1,0 1 1,0-1 0,0 1 0,0 0 0,0-1 0,-1 1-1,1 0 1,0-1 0,0 1 0,0 0 0,-1-1 0,1 1-1,0 0 1,0 0 0,-1-1 0,1 1 0,0 0 0,-1 0 0,1-1-1,0 1 1,0 0 0,-1 0 0,1 0 0,-1 0 0,1-1-1,0 1 1,-1 0 0,1 0 0,0 0 0,-1 0 0,1 0-1,-1 0 1,1 0 0,0 0 0,-1 0 0,1 0 0,0 0-1,-1 0 1,1 0 0,0 1 0,-1-1 0,1 0 0,-1 0 0,1 0-1,0 0 1,-1 1 0,1-1 0,0 0 0,0 0 0,-1 1-1,1-1 1,0 0 0,0 0 0,-1 1 0,-11 36 374,1 0-1,2 1 1,2 0 0,-4 70 0,-12 63 687,22-170-1071,0 1 0,1-1 1,-1 0-1,0 0 0,1 0 0,-1 0 1,0 0-1,0-1 0,0 1 1,0 0-1,0 0 0,0 0 0,0-1 1,0 1-1,0-1 0,0 1 0,0-1 1,0 1-1,-1-1 0,1 1 0,0-1 1,0 0-1,0 0 0,-1 0 1,1 0-1,-2 0 0,-42 0-180,31-1 195,-34-2-58,1-2 0,1-2 0,-49-14 1,-26-4-637,-399-19 410,319 34 152,71 9 819,130 38-608,0 703 1309,1-729-1708,2-12-1164,-2-20-611,-3 14 1130,0-1 0,-1 1-1,0 0 1,0-1 0,-6-8-1,-6-6-3477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5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8388,'0'0'4487,"9"9"-3270,-3-3-1037,0-1 0,1 0 1,-1 0-1,1 0 0,0-1 0,1 0 1,-1 0-1,1-1 0,-1 0 1,1 0-1,0-1 0,0 0 0,9 1 1,160 14 848,206-8 0,-200-9-969,-102 0-98,-30-1 13,-1 3 1,68 9-1,-114-11 17,-3 1-21,-1 1 2,-27 4 91,-7-3-2814,-66-2 1,47-2-764,-7 1-590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6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4 2321,'0'0'8028,"-1"-1"-7792,0 0 1,0 1-1,0 0 0,-1-1 1,1 1-1,0 0 1,0 0-1,-1-1 0,1 1 1,0 0-1,-1 0 1,1 0-1,0 1 0,0-1 1,-1 0-1,1 0 1,0 1-1,0-1 0,0 1 1,-1-1-1,1 1 0,-1 0 1,-8 17-8,1 0 1,0 0 0,2 1-1,-7 26 1,-5 9 199,-18 33 103,18-47-259,-13 45-1,32-85-319,1 0 0,-1-1 0,0 1 0,0 0 0,0 0 0,0 0-1,0 0 1,0 0 0,0 0 0,0 0 0,0 0 0,0 0 0,0 0-1,1 0 1,-1 0 0,0 0 0,0 0 0,0 0 0,0 0-1,0 0 1,0 0 0,0 0 0,0 0 0,0 0 0,0 0 0,1 0-1,-1 0 1,0 0 0,0 0 0,0 0 0,0 0 0,0 0 0,0 0-1,0 1 1,0-1 0,0 0 0,0 0 0,0 0 0,0 0-1,0 0 1,0 0 0,1 0 0,-1 0 0,0 0 0,0 0 0,0 0-1,0 0 1,0 1 0,0-1 0,0 0 0,0 0 0,0 0 0,12-12-1628,13-17-1019,7-13-1118,0-1-1292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6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10213,'0'0'4607,"-3"11"-4180,-8 22-14,-2 0 1,-1-1-1,-31 52 0,-75 92 957,173-222-10132,-19 9 5913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6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 9124,'0'0'4440,"-22"18"-4171,-69 60 134,80-69-261,2 0-1,-1 1 1,1 0 0,1 1 0,0 0 0,0 0-1,-8 18 1,-8 12 330,-6-3-309,21-28-96,0 1 0,1 0 0,0 0 0,1 1 0,-7 15 1,43-60-5129,2 1-43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17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 7603,'0'0'7556,"-154"173"-6404,122-127-559,-7 1-241,4-7-64,9-5-288,7-12-128,9-8-993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2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1763 8260,'0'0'7753,"1"-18"-6067,53-180-1566,-28 79-684,-4-1 0,10-220 0,-33 245 107,11-267 341,-9 315 1818,39 47-1289,416 27-635,-57-1-110,-105-21 2583,-284-89-2437,-1 20-615,-7 39 592,16-314-1439,-6 357 1771,15 61 159,-3 0 0,17 112 0,8 26 7,-38-175-206,3-1 0,2 0 0,22 41 0,-37-78-72,0-1 0,0 0 0,1 0 0,-1 0 0,1 0 0,0 0 1,0 0-1,0 0 0,1 0 0,-1-1 0,0 1 0,1-1 0,0 0 0,0 0 0,-1 0 0,1 0 0,0 0 0,1-1 0,-1 1 0,0-1 0,6 2 0,-8-4-19,0-1-1,0 1 0,0 0 1,0-1-1,0 1 1,0-1-1,0 1 1,0-1-1,-1 1 0,1-1 1,-1 0-1,1 1 1,-1-1-1,1-3 1,0-1-32,24-83-767,-5-1 1,-4-1-1,-3 0 1,-5-2-1,-3-94 0,-6 175 907,0 7 125,1 1 0,-1 0 0,1-1 0,0 1 0,0 0 0,1-1 0,1-5 0,1 9-116,0 1 0,0 0 0,0 0 0,1 0-1,-1 0 1,0 0 0,0 1 0,1-1 0,-1 1 0,3 1 0,-1 3-72,-1 1 0,0 0 0,0-1 0,0 2 0,-1-1-1,0 0 1,0 1 0,-1-1 0,0 1 0,0 0 0,0 0 0,0 7 0,3 6 182,22 91 351,13 47 12,-32-135-543,0-1 0,1 0 0,2 0 0,20 33 0,-29-53-37,-2-1-3,1 1 0,0-1 1,0 1-1,0-1 0,0 0 0,0 1 0,0-1 0,0 0 1,0 0-1,1 0 0,-1 0 0,0 0 0,1 0 1,-1 0-1,1 0 0,-1-1 0,1 1 0,-1-1 0,1 1 1,-1-1-1,1 1 0,0-1 0,-1 0 0,3 0 0,-3-1-10,0 0 0,1 0 0,-1-1 0,0 1-1,0 0 1,0-1 0,-1 1 0,1-1-1,0 1 1,0-1 0,-1 0 0,1 1-1,-1-3 1,2-1-16,60-109-153,-44 84 18,-2 1-1,0-2 1,-2 0-1,10-35 1,60-284-3304,-65 589 7180,-8-158-3487,-6-50-155,2 50 0,-7-80-56,412 2-1427,-322 1 1481,130 23 0,-125-12 1,101 2 0,311-37-391,-54 5 197,-412 21 220,-39-6-63,-3 36 521,-3-14-467,-1 1-1,-1-1 1,-14 35-1,-2 7 41,5-5 30,2 1 1,3 1-1,3 0 1,-3 110-1,-21 236 317,2-73-464,24 306-419,8-436-94,-1-186 531,0 1 0,-2 0 0,0-1 0,-1 1 0,0-1 0,-2 0 0,-8 23 0,13-40-36,0-1-1,-1 1 1,1-1-1,0 1 1,0-1 0,0 1-1,-1-1 1,1 1-1,0-1 1,0 0 0,-1 1-1,1-1 1,-1 1-1,1-1 1,0 0 0,-1 1-1,1-1 1,-1 0-1,1 1 1,0-1 0,-1 0-1,1 0 1,-1 0-1,1 1 1,-1-1 0,1 0-1,-1 0 1,1 0-1,-1 0 1,1 0 0,-1 0-1,0 0 1,1 0-1,-1 0 1,1 0 0,-1 0-1,1 0 1,-1 0-1,1-1 1,-1 1 0,1 0-1,-1 0 1,1 0-1,0-1 1,-1 1 0,1 0-1,-1-1 1,1 1-1,-1 0 1,1-1 0,-1 1-1,-22-29-2416,11 13-282,-13-2-2987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2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5394,'0'0'3522,"6"0"-2177,160 3 4426,224-9-3795,661-16-1495,-709 24-135,-72-8 1335,-297 6-4824,-88 0-7283,64 0 4824</inkml:trace>
  <inkml:trace contextRef="#ctx0" brushRef="#br0" timeOffset="1">1370 10 4402,'0'0'4778,"4"-2"-4220,-1 1-675,22-5 2738,-24 6-2522,0 1 0,0-1 0,0 1 0,0-1 0,0 1-1,0-1 1,-1 1 0,1 0 0,0-1 0,0 1 0,-1 0 0,1 0 0,0 0 0,-1 0 0,1-1 0,-1 1 0,1 0 0,-1 0 0,0 0 0,1 0 0,-1 0 0,0 0 0,1 0-1,-1 0 1,0 0 0,0 0 0,0 2 0,2 22 864,-1 47 0,-1-40-931,0-32-130,0 1 0,0 0 0,0-1 0,0 1 0,0 0 0,0 0 0,0-1 0,0 1 0,0 0 0,-1-1 0,1 1 0,0 0 0,0-1 0,-1 1 0,1-1 0,0 1 0,-1 0 0,1-1 0,-1 1 0,1-1 0,0 1 0,-1-1 0,1 1 0,-1-1 0,0 0 0,1 1 0,-1-1 0,1 0 0,-1 1 0,0-1 0,1 0 0,-1 0 0,0 1 0,1-1 0,-1 0 0,0 0 0,1 0 0,-1 0 0,0 0 0,1 0 0,-1 0 0,0 0 0,1 0 0,-2 0 0,-13 0-3594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39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0 379 6851,'0'0'4410,"28"-19"-3954,89-64-354,-103 72-91,-1 0-1,-1 0 1,1-1 0,-2-1 0,14-18-1,-20 23-21,0-1 0,0 1-1,-1-1 1,0 1 0,-1-1-1,0 0 1,0-1 0,1-9-1,0-31-858,-4 48 851,0 1 0,0-1 0,0 0-1,0 0 1,0 1 0,0-1-1,0 0 1,0 1 0,-1-1-1,1 0 1,-1 1 0,1-1-1,-1 1 1,0-1 0,0 1 0,1-1-1,-1 1 1,0-1 0,0 1-1,-1 0 1,1-1 0,0 1-1,0 0 1,-3-1 0,-3-1 129,-1 1 1,0 1 0,0-1-1,0 1 1,0 1 0,0 0-1,0 0 1,0 0 0,0 1-1,-8 2 1,12-2-44,0 0-1,0 1 1,0 0-1,0 0 1,0 0-1,0 0 1,1 1-1,-1-1 1,1 1-1,0 0 1,0 0-1,0 0 1,0 1-1,0-1 1,1 1-1,-1-1 1,1 1 0,0 0-1,-2 6 1,-6 18 367,2-1 1,1 1 0,2 0 0,0 0 0,2 1 0,1-1 0,2 1 0,0 0-1,6 34 1,-5-57-407,0 1 0,1-1 0,-1 0 0,1 0 0,1 0 0,-1 0 0,1 0 0,0-1 0,1 1 0,-1-1 0,1 0-1,0 0 1,0 0 0,0-1 0,1 1 0,0-1 0,0 0 0,0 0 0,7 4 0,-4-4-94,-1-1 0,1 1 1,-1-2-1,1 1 0,0-1 1,0 0-1,0 0 0,0-1 1,1 0-1,-1-1 0,0 1 1,0-2-1,1 1 0,11-3 0,-14 1-274,-1-1 0,0 0 0,0 1 0,0-1 0,0-1 0,0 1 0,0-1 0,-1 0 0,0 0 0,0 0 0,0-1 0,0 1 0,-1-1 0,0 0 0,0 0 0,0 0 0,0-1 0,-1 1 0,3-10 0,10-31-3931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3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1697,'-11'4'16042,"28"5"-15911,1 0 0,1-1-1,0-1 1,0-1 0,27 5 0,104 12-158,-120-19 53,-26-3 218,-6 0-110,-17 1-86,-31-2-111,-17-9-87,36 6 53,0-2 0,-59-17 1,160 16 616,86 2-78,-51 3-3472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4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84 7475,'0'0'7649,"-13"0"-5707,112 1-944,-2 1-539,120-14 0,-208 11-502,-1-1 0,1-1 0,-1 1 0,0-1 0,10-5 0,-16 7-141,-1 0 0,0 1 0,1-1 0,-1 0-1,0 0 1,1 0 0,-1 0 0,0 0 0,0 0-1,0-1 1,0 1 0,0 0 0,0 0 0,-1-1 0,2-2-1,-2 3-101,0 0 0,0 0 0,0 0 0,0 0 0,0 0 0,0 0-1,-1 0 1,1 0 0,0 0 0,-1-1 0,1 2 0,-1-1 0,1 0-1,-1 0 1,1 0 0,-1 0 0,0 0 0,1 0 0,-1 0 0,0 1-1,0-1 1,0 0 0,0 1 0,1-1 0,-1 1 0,-2-2 0,-14-9-5877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4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7267,'0'0'6659,"0"183"-5106,0-103-480,0 1-689,0-14 128,0-9-256,0-15-256,0-8 0,0-12-544,0-6-1713,0-8-2914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6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1389 56 2513,'0'0'1908,"9"0"-1569,111 0 8270,-150 0-5197,-38 3-2503,-95 17 1,95-10-496,-99 3 0,-452-13-492,396-14-151,44 14 1205,207-2-1736,-20-1 661,0 1-1,0-2 1,-1 1 0,1-1 0,-1-1-1,0 1 1,0-1 0,-1 0 0,1-1-1,-1 1 1,0-1 0,-1-1 0,0 1-1,9-14 1,-14 20 136,0 0-1,0 0 0,0 0 1,-1 1-1,1-1 1,0 0-1,0 0 1,-1 0-1,1 0 1,0 0-1,0 0 0,0 1 1,-1-1-1,1 0 1,0 0-1,0 0 1,-1 0-1,1 0 1,0 0-1,0 0 0,-1 0 1,1 0-1,0 0 1,0 0-1,-1 0 1,1 0-1,0-1 1,0 1-1,-1 0 0,1 0 1,0 0-1,0 0 1,0 0-1,-1 0 1,1-1-1,0 1 0,0 0 1,0 0-1,-1 0 1,1-1-1,-1 46 350,0-21-165,0-1 0,6 38 0,-5-59-209,1 1-1,-1-1 1,1 1 0,0-1 0,0 0 0,0 0 0,0 0 0,0 1-1,1-1 1,-1 0 0,1 0 0,-1-1 0,1 1 0,0 0 0,0 0-1,-1-1 1,1 1 0,0-1 0,4 2 0,-2-1 7,1 0 0,0 0 0,-1 0-1,1-1 1,0 0 0,0 0 0,0 0 0,0-1 0,8 0 0,-8 1-39,1-2 0,-1 1 1,1 0-1,-1-1 0,1 0 0,-1 0 1,0-1-1,1 0 0,-1 0 0,0 0 1,0 0-1,0-1 0,0 0 0,-1 0 0,1 0 1,-1 0-1,0-1 0,5-4 0,-8 6-18,1 1 0,-1-1 0,0 0 0,0 0 0,0 0 0,0 0 0,0 0 0,0 0 0,0 0 0,-1 0 0,1 0-1,-1-1 1,1 1 0,-1 0 0,0 0 0,0-1 0,0 1 0,0 0 0,0 0 0,-1 0 0,0-5 0,0 6 32,-1-1-1,1 1 1,0-1 0,-1 1-1,1 0 1,-1 0 0,1 0 0,-1 0-1,1 0 1,-1 0 0,0 0 0,0 0-1,1 1 1,-1-1 0,0 1-1,0-1 1,0 1 0,0 0 0,0 0-1,1 0 1,-1 0 0,-3 0 0,-3 0 1,0 1 1,0 0-1,0 0 1,0 1 0,1 0-1,-1 0 1,1 1-1,-1 0 1,1 0 0,0 0-1,0 1 1,0 0-1,1 1 1,-1 0 0,1 0-1,-6 7 1,9-10-2005,3-25-8388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7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87 4258,'0'0'7820,"-11"-2"-6505,-34-5-165,33 5 4161,15 26-5070,0 0-1,1 0 1,1-1-1,2 1 1,12 32-1,5 16 305,5 39 113,-15-49-291,3-1 0,39 91-1,-53-146-369,0 0 0,0 0 0,1 0 1,0-1-1,1 1 0,6 6 0,-10-11-7,-1 0 1,1-1-1,0 1 1,0 0 0,0 0-1,0 0 1,0-1-1,0 1 1,0-1-1,1 1 1,-1-1-1,0 1 1,0-1-1,0 1 1,0-1-1,1 0 1,-1 0-1,0 0 1,0 1-1,1-1 1,-1-1-1,0 1 1,0 0-1,1 0 1,-1 0-1,0-1 1,0 1-1,0 0 1,1-1-1,-1 1 1,0-1-1,0 0 1,0 1-1,0-1 1,0 0 0,0 1-1,0-1 1,0 0-1,0 0 1,-1 0-1,1 0 1,0 0-1,0-2 1,8-10-48,-1-1 0,0-1 1,-2 0-1,1 0 0,-2 0 0,7-28 1,12-104-791,-16 88 559,5-19-53,2 0 1,5 2-1,30-81 0,-47 151 324,2-13-22,-5 18-105,7 31-5485,2 1 1275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7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7171,'0'0'7254,"0"-4"-6237,1 105 2987,2 129-2323,-3-221-1683,-1-4-20,0 0 0,1 0 1,0 0-1,0 0 0,1-1 1,-1 1-1,1 0 0,0 0 0,0-1 1,1 1-1,-1-1 0,1 1 1,0-1-1,0 1 0,5 6 1,-6-11-51,-1 0 1,0 1 0,0-1-1,0 0 1,1 0 0,-1 0-1,0 1 1,0-1 0,0 0-1,1 0 1,-1 0 0,0 0 0,1 1-1,-1-1 1,0 0 0,0 0-1,1 0 1,-1 0 0,0 0-1,1 0 1,-1 0 0,0 0-1,1 0 1,-1 0 0,0 0 0,0 0-1,1 0 1,-1 0 0,0 0-1,1 0 1,-1-1 0,0 1-1,0 0 1,1 0 0,-1 0-1,0 0 1,0-1 0,1 1 0,-1 0-1,0 0 1,0 0 0,1-1-1,-1 1 1,0 0 0,0 0-1,0-1 1,0 1 0,1 0-1,-1 0 1,0-1 0,0 1 0,0 0-1,0-1 1,0 1 0,4-19-2471,-4 17 2146,3-31-4574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28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4930,'0'0'15992,"0"-15"-16008,0 7-177,0-4 81,0 1-1840,0-1-2114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30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7 218 5523,'0'0'6440,"0"0"-6335,0 0 1,-1 0 0,1 0-1,0 0 1,0 0-1,-1 0 1,1 0-1,0 0 1,0 0 0,-1 0-1,1 0 1,0 0-1,0 0 1,-1 0-1,1 1 1,0-1 0,0 0-1,0 0 1,-1 0-1,1 0 1,0 1-1,0-1 1,0 0 0,-1 0-1,1 0 1,0 1-1,0-1 1,0 0-1,0 0 1,0 1 0,0-1-1,0 0 1,0 0-1,0 1 1,-1-1-1,1 0 1,0 0 0,0 1-1,0-1 1,0 0-1,1 1 1,-1-1-1,0 0 1,0 0 0,0 1-1,0-1 1,0 0-1,0 1 1,22 336 1615,-5-49-1311,-13-273-632,-2-26-331,1-27 171,-13-576-2638,11 604 3034,0 1 1,0 0-1,1 0 1,0 0 0,1 0-1,0 0 1,0 1-1,1-1 1,0 1 0,0 0-1,1 0 1,0 0-1,1 1 1,0 0 0,0 0-1,0 0 1,1 0-1,0 1 1,0 1-1,0-1 1,1 1 0,0 0-1,0 1 1,0 0-1,1 0 1,-1 0 0,1 1-1,0 1 1,0 0-1,0 0 1,0 0 0,0 1-1,14 1 1,-11-1 62,-1 2-1,0-1 1,1 2 0,-1-1-1,0 2 1,0-1 0,0 2 0,14 5-1,-20-6-20,0 0 0,1 0-1,-1 1 1,0-1-1,-1 1 1,1 1 0,-1-1-1,0 0 1,0 1-1,0 0 1,0 0 0,-1 0-1,0 1 1,0-1-1,-1 1 1,1-1 0,1 9-1,-1-1 76,0 0 0,-1 0 0,0 0-1,-2 0 1,1 0 0,-2 0 0,1 1 0,-2-1-1,0 0 1,0 0 0,-1-1 0,-1 1-1,0 0 1,-1-1 0,0 0 0,-14 23 0,3-10-54,0-1 0,-2 0 0,-1-1 0,0-1 1,-2-1-1,-34 28 0,47-42-78,0-1-1,0 0 1,0-1-1,-1 0 1,0 0-1,0 0 1,0-2-1,-1 1 1,1-1-1,-1 0 1,0-1-1,0 0 1,0 0-1,0-1 1,-10-1-1,18 0-39,0 0-1,0 0 1,0 0-1,0 0 1,0 0-1,0-1 1,0 1-1,0-1 1,0 0-1,0 1 1,0-1-1,0 0 1,0 0-1,0 0 1,1 0-1,-1-1 1,0 1-1,1 0 1,-1-1-1,1 1 1,0-1-1,-1 1 1,1-1-1,0 0 1,0 0-1,0 1 1,-1-3-1,0-2-101,0-1-1,1 1 1,0 0-1,0-1 0,0 1 1,1-1-1,0-6 1,0 12 151,1 0 0,-1 0 1,1 1-1,-1-1 0,1 0 1,0 1-1,-1-1 0,1 1 0,0-1 1,0 1-1,-1-1 0,1 1 1,0 0-1,0-1 0,0 1 0,-1 0 1,1-1-1,0 1 0,0 0 1,0 0-1,0 0 0,0 0 0,0 0 1,-1 0-1,1 0 0,0 0 1,0 0-1,0 0 0,1 1 0,30 3 229,-23-1-155,1 0 1,-1 0-1,0 1 0,0 0 0,0 1 0,-1 0 0,0 0 1,0 1-1,0 0 0,10 11 0,5 7 329,36 49 1,-45-52-276,1-2 1,1 0-1,1 0 1,27 22-1,-34-31-551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30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11829,'0'0'4883,"-3"67"-3763,3-6-223,-6-1-353,-7-2 112,6-12-640,4-11-16,3-15-208,0-8-1153,20-12-7475,2-29 1713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31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60 168 176,'0'0'15170,"0"5"-14949,-20 470 4232,17-391-4242,3-84-225,-1 0-4,0 0-1,0 0 0,0 0 1,0-1-1,0 1 0,0 0 1,0-1-1,0 1 0,1 0 1,-1-1-1,0 1 0,0-1 0,0 0 1,0 1-1,1-1 0,-1 0 1,0 1-1,0-1 0,1 0 1,-1-1-1,-4-11-138,1-1 0,1 0 1,1 0-1,0 0 0,1 0 0,0 0 0,1-1 0,3-23 1,-2-6-858,-4-260 472,3 294 508,1 1-1,1 0 0,0-1 1,0 1-1,1 0 0,0 0 1,0 0-1,1 0 0,0 1 1,0 0-1,1-1 0,1 2 1,-1-1-1,1 0 0,0 1 1,12-10-1,-11 10 8,1 0 0,0 1 0,1 0 0,0 0 0,0 1 0,0 0 0,0 1 0,1 0 0,0 0 0,0 1-1,0 0 1,0 0 0,0 2 0,20-2 0,-23 2 106,-1 1-1,1 0 0,0 1 0,0-1 0,-1 2 1,1-1-1,-1 0 0,11 5 0,-13-4-32,-1 1 0,0-1 0,0 1 0,0 0 0,0-1 0,0 1 0,-1 1-1,1-1 1,-1 0 0,0 1 0,0-1 0,0 1 0,0 0 0,-1-1-1,3 9 1,0 0 94,-1 0 0,0 1 0,0-1 0,-1 1-1,-1 0 1,0 0 0,-1 0 0,0 0 0,-1-1-1,-1 1 1,0 0 0,0 0 0,-1-1 0,-1 1 0,0-1-1,-1 0 1,0-1 0,-1 1 0,0-1 0,-1 0 0,-16 20-1,0-6 89,-2 0 0,-54 41 0,69-59-379,0 0 1,0 0 0,-1-1 0,0 0 0,0-1 0,-1 0 0,0-1 0,1-1 0,-2 1 0,1-2 0,-23 3-1,60-8-1726,-19 2 1878,0 0 0,0 1 0,0-1 0,0 1 0,0 1 0,0-1-1,0 1 1,0 0 0,0 0 0,7 3 0,-2 1 130,0 2 1,-1-1-1,0 2 1,0-1-1,-1 1 1,0 1-1,0 0 1,15 19-1,-6-3 419,0 1 0,20 40 0,-28-49-353,-7-12-181,0-1-1,-1 1 0,1 0 1,-1 0-1,0 0 1,0 0-1,-1 0 1,2 6-1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39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64 8308,'0'0'2337,"0"-4"-1972,0-4-670,0 5 592,0-1-1,0 1 1,0-1 0,0 1-1,-1-1 1,1 1 0,-1 0-1,-1-5 1,-10-4-1057,-11 8-4963,17 4 2569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36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1 560,'0'0'16088,"-9"0"-12991,14 0-3107,1-1 1,-1 1-1,1 1 1,-1-1-1,1 1 1,-1 0-1,0 0 1,1 1-1,-1 0 0,6 2 1,-7-1-9,-1 0 1,0 0 0,0 0-1,0 0 1,0 0-1,-1 1 1,1 0-1,-1-1 1,0 1-1,0 0 1,0 0-1,0 0 1,1 7 0,-1-6-23,8 12 125,-7-13-111,-1 1 1,0-1 0,0 1-1,-1 0 1,1-1-1,-1 1 1,0 0 0,0 0-1,-1 0 1,0 0-1,1-1 1,-2 1 0,1 0-1,0 0 1,-1 0-1,0 0 1,0 0 0,0-1-1,-1 1 1,-3 7-1,0-6 32,0 0-1,0-1 1,-1 1-1,0-1 1,0 0-1,0-1 1,0 1-1,-1-1 1,0 0-1,-13 5 0,3-3-4,0-1-1,-1-1 0,-25 4 1,27-6-39,11-2 23,-1 0 0,1 1 0,-1 0 1,1 0-1,0 0 0,-1 0 0,1 1 1,-6 3-1,11-5 383,35 2-160,199 5-165,-229-6-30,-1-1 0,0 1 0,1 0 0,-1 0 0,0 0-1,1 1 1,-1-1 0,0 1 0,0 0 0,0 1 0,0-1 0,3 3 0,-7-4-210,-1-1 0,1 1 1,-1-1-1,0 0 0,1 0 0,-1 1 0,1-1 1,-1 0-1,0 0 0,1 1 0,-1-1 0,1 0 1,-1 0-1,0 0 0,1 0 0,-1 0 0,0 0 1,1 0-1,-1 0 0,0 0 0,1-1 1,-1 1-1,1 0 0,-1 0 0,0 0 0,1-1 1,-1 1-1,1 0 0,-1-1 0,1 1 0,-1 0 1,1-1-1,-1 1 0,1-1 0,-1 1 0,1-1 1,-1 0-1,-5-21-4835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37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0 2321,'0'0'3178,"-5"0"-2629,-65 0 6057,19 0-5390,48 0-1179,1 1-1,0-1 0,-1 1 1,1-1-1,0 1 1,0 0-1,-1 0 0,1 0 1,0 0-1,0 0 0,0 1 1,0-1-1,1 1 1,-1-1-1,0 1 0,0-1 1,1 1-1,-1 0 0,1 0 1,0 0-1,-1 0 0,1 0 1,0 0-1,-1 3 1,-1 3-482,0 0 0,0 0 1,1 0-1,0 0 1,-2 14-1,4-10-2591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3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4418,'0'0'9954,"0"27"-9175,2 26-110,2 0-1,15 73 1,22 109 1592,-28-144-1483,3 0 0,39 119-1,-53-204-781,3 7 75,0 1-1,0-2 0,9 14 1,-13-23-61,0-1 0,1 0 0,-1 0 0,1 1 1,0-1-1,-1 0 0,1 0 0,0-1 0,1 1 1,-1 0-1,0-1 0,0 1 0,1-1 0,-1 0 0,0 0 1,1 1-1,-1-2 0,1 1 0,0 0 0,-1-1 1,6 2-1,-6-3-17,-1 0 0,1 1 0,0-1 0,-1 0 1,1 0-1,-1 0 0,1 0 0,-1 0 0,1 0 0,-1-1 1,0 1-1,0 0 0,1-1 0,-1 1 0,0-1 0,0 1 0,-1-1 1,1 1-1,0-1 0,0 0 0,0-1 0,17-48 55,-14 38-52,80-282-365,-13 38-3,-52 200 323,2 1 0,43-78 0,-54 118 944,-4 9-3284,-5 7 2124,-1 1 1,1-1-1,0 1 0,-1 0 1,1-1-1,-1 1 1,0 0-1,1-1 0,-1 1 1,0 0-1,1 0 1,-1 0-1,0-1 0,0 1 1,1 0-1,-1 0 1,0 0-1,0-1 0,0 1 1,0 0-1,0 0 1,0 0-1,-1 0 0,1-1 1,0 1-1,0 0 1,-1 1-1,1 26-5527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38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16 109 9044,'0'0'8169,"-3"7"-7214,1 1-825,-1 0 0,1 0 0,0 0 0,1 0 0,0 0 0,0 1 0,0-1 0,1 0-1,1 1 1,2 13 0,-3-18-94,1-1 0,0 1-1,0 0 1,1 0 0,-1-1-1,1 1 1,0-1 0,0 1 0,0-1-1,0 0 1,0 0 0,1 0-1,0 0 1,-1 0 0,1 0 0,0-1-1,0 0 1,1 1 0,-1-1-1,0 0 1,1 0 0,-1-1 0,1 1-1,0-1 1,-1 0 0,8 2-1,-3-1-55,0-1 0,0 0-1,0 0 1,0-1 0,0 1-1,0-2 1,0 1 0,0-1-1,0 0 1,0-1 0,0 0-1,-1 0 1,1-1 0,-1 0-1,1 0 1,-1-1 0,0 0 0,0 0-1,-1 0 1,1-1 0,-1 0-1,0-1 1,0 1 0,-1-1-1,1 0 1,-1 0 0,-1-1-1,1 0 1,-1 1 0,0-2-1,-1 1 1,0 0 0,0-1-1,0 1 1,-1-1 0,0 0-1,-1 0 1,1 0 0,-2 0-1,1 0 1,-1-9 0,-1 13 37,1-1 0,-1 0 0,0 1 0,0-1 0,-1 1 0,1-1 0,-1 1 0,0 0 0,0 0 0,0-1 0,-1 1 0,0 1 0,1-1 0,-1 0 0,-1 1 0,1 0 0,0-1 0,-1 1-1,0 0 1,0 1 0,1-1 0,-2 1 0,1 0 0,0 0 0,0 0 0,-1 0 0,1 1 0,-1 0 0,-5-1 0,3 0-26,1 0-1,0 1 0,-1 0 0,1 1 0,-1-1 0,1 1 1,-1 1-1,1-1 0,-1 1 0,1 0 0,-1 1 0,1-1 1,0 1-1,0 0 0,0 1 0,0 0 0,0 0 0,0 0 1,1 0-1,-1 1 0,-4 4 0,7-4-447,-1 0 0,1 0 0,0 0-1,0 0 1,0 1 0,0-1 0,1 1 0,0-1 0,0 1-1,-3 9 1,4 10-6591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0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580 1 1697,'0'0'10743,"-9"9"-10321,-3 6-345,0 1 1,1 1-1,1-1 1,0 2-1,-7 18 1,-43 114 696,51-126-522,-227 570 2366,107-276-1997,116-290-840,2 1 1,2 1-1,0-1 0,2 2 0,1-1 0,-3 58 1,15-94-2181,10-15 1697,-2-2-1,15-30 1,-4 7-1542,14-25-1977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0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3970,'0'0'8977,"2"-2"-8662,-2 1-279,1 0 0,-1 1-1,1-1 1,-1 0 0,1 1-1,-1-1 1,1 1 0,-1-1 0,1 1-1,-1-1 1,1 1 0,0 0-1,-1-1 1,1 1 0,0 0 0,-1-1-1,1 1 1,0 0 0,-1 0 0,1 0-1,0 0 1,-1-1 0,1 1-1,0 0 1,0 0 0,-1 0 0,1 1-1,0-1 1,0 0 0,0 0-1,20 19 859,14 49 284,-29-53-995,29 66 593,-4 2 0,26 110-1,19 175 565,-2-7-613,-59-308-664,-9-37-141,-2-1 0,0 1 1,0 0-1,-2 0 0,1 21 1,-3-36-8,0 0 0,0 0 1,0 0-1,0 0 0,0 0 0,-1 0 1,1 0-1,0 0 0,-1 0 1,1 0-1,-1 0 0,1 0 0,-1-1 1,0 1-1,1 0 0,-1 0 0,0 0 1,1-1-1,-1 1 0,0 0 1,0-1-1,0 1 0,0 0 0,1-1 1,-1 1-1,0-1 0,0 0 1,0 1-1,0-1 0,0 0 0,0 1 1,0-1-1,-1 0 0,0 0 0,0 0-161,0 0-1,-1 0 1,1 0-1,0 0 1,0 0-1,0-1 1,0 1-1,0-1 0,0 0 1,-1 1-1,1-1 1,1 0-1,-1 0 1,0 0-1,0 0 1,0-1-1,-1 0 0,-36-43-4587,15 22 1435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1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8020,'0'0'8323,"4"-4"-7850,-3 3-441,1 0 0,-1 0 1,1-1-1,0 1 1,-1 0-1,1 0 0,0 1 1,0-1-1,-1 0 0,1 0 1,0 1-1,0-1 0,0 1 1,0 0-1,0 0 1,0-1-1,0 1 0,3 1 1,40 9 294,-22-4-130,116 19-47,276 14-1,-383-37-742,16-1-5644,-26-1 352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7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4674,'-1'3'11284,"0"16"-10733,35 205 1689,24 109-107,-57-328-2125,4 17 38,1-1 0,1 0 0,1 0 0,10 20 1,-16-37-41,0 1 0,0-1 0,1 0 1,0-1-1,0 1 0,0 0 1,0-1-1,0 1 0,1-1 1,-1 0-1,1 0 0,0-1 0,0 1 1,0-1-1,0 1 0,0-1 1,1-1-1,-1 1 0,1-1 1,-1 1-1,1-1 0,-1-1 1,1 1-1,0-1 0,7 1 0,-9-2-11,1-1 0,-1 1 0,0-1 0,1 1 0,-1-1 0,0 0 0,0 0 0,0-1 0,0 1 0,-1 0 0,1-1 0,-1 0 0,1 0 0,-1 1 0,0-1 0,0-1 0,0 1 0,0 0 0,-1 0 0,3-7 0,27-78-511,-30 84 468,29-121-868,15-44 658,-37 146 247,1 1 0,0 1 0,2-1-1,1 2 1,21-30 0,-1 12-616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8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 4914,'0'0'6715,"1"-4"-5754,-1 3-921,0 0 1,0 1-1,0-1 1,1 0 0,-1 0-1,0 0 1,0 1-1,0-1 1,1 0-1,-1 0 1,0 1-1,1-1 1,-1 0 0,1 0-1,-1 1 1,1-1-1,-1 1 1,1-1-1,-1 0 1,1 1-1,-1-1 1,1 1 0,1-1-1,6 16 1339,-1 39-10,-7 110 72,-2-103-977,10 103 1,1-138-328,-5-20-2287,-13-47-11140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8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1 105 7764,'0'0'10036,"3"0"-9732,0 0-64,0-3-240,-3-3-320,4-8 112,5-6-1633,4-9-3009,0-3-3122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0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1 0 9668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1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4 6867,'0'0'7641,"-9"-3"-4853,98 12-1678,-63-4-735,46 1-1,126-6-1067,-197 1 424,0-1 0,0 1 0,-1 0 0,1-1 0,0 1 0,0 0 0,-1 0 0,1 0 0,0 0 0,-1-1 0,1 1 0,-1 0 0,1 0 0,-1 0 0,0 0 0,1 0 0,-1 1 0,0-1 0,0 0 0,0 0 0,1 0 0,-1 0 0,0 0 0,-1 0 0,1 0 0,0 0 0,0 0 0,-1 2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2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50 4306,'-10'0'11330,"13"-1"-9988,84-20-682,-63 14-622,1 1 0,0 1 1,0 1-1,32-1 0,-36 5-59,-9-1 5,0 1-1,0 1 0,0 0 1,19 4-1,-27-4-8,1 1 0,-1 0 0,0 0-1,0 0 1,0 0 0,0 1 0,0-1 0,-1 1 0,1 0 0,-1 0-1,0 1 1,0-1 0,0 1 0,0-1 0,3 7 0,11 21-611,2 3-4419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6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96 1105,'0'0'7824,"0"-12"-7285,0-40 702,-6 21 3190,6 35-4356,2 25 113,1-1 1,2 0-1,1 0 0,10 29 1,3 14 256,5 43 606,-15-63-766,1-1 1,3 0-1,2-1 1,30 65 0,-40-105-245,0 0 1,0 0-1,1 0 1,12 13-1,-16-20-21,0 0 0,1 0 1,-1 0-1,0 0 0,1 0 0,-1-1 0,1 1 0,-1-1 0,1 1 0,0-1 0,0 0 0,0 0 1,-1 0-1,1-1 0,0 1 0,0-1 0,0 0 0,0 1 0,0-1 0,4-1 0,-5 0-7,-1 1-1,1-1 0,-1 0 0,1 0 0,-1 0 0,0 0 1,0 0-1,0-1 0,1 1 0,-1 0 0,0 0 0,-1-1 1,1 1-1,0-1 0,0 1 0,0-1 0,-1 1 1,1-1-1,-1 1 0,1-3 0,11-40-177,-10 33 138,38-212-1139,-30 153 864,2 0 0,4 1 0,34-96 0,-47 157 175,-3 7 76,0-1-1,1 0 1,-1 0 0,1 0-1,-1 1 1,1-1 0,0 0-1,0 1 1,0-1 0,0 0-1,0 1 1,0-1 0,0 1 0,1 0-1,-1-1 1,0 1 0,1 0-1,-1 0 1,1 0 0,-1 0-1,1 0 1,3-1 0,-4 2-141,-1 1 0,1 0 1,-1-1-1,1 1 0,-1 0 1,1 0-1,-1-1 0,1 1 0,-1 0 1,0 0-1,1 0 0,-1 0 1,0-1-1,0 1 0,1 0 1,-1 0-1,0 0 0,0 0 0,0 0 1,0 0-1,-1 1 0,1 32-1888,0-26 868,0 38-4314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6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50 4738,'0'-11'9959,"0"117"-8553,1-105-1386,-1 1-1,0 0 1,0 0-1,1 0 1,-1-1-1,1 1 1,0 0-1,0 0 1,-1-1-1,1 1 1,0-1-1,0 1 0,0-1 1,1 1-1,-1-1 1,0 0-1,0 1 1,1-1-1,-1 0 1,1 0-1,-1 0 1,1 0-1,0 0 1,-1 0-1,1-1 0,0 1 1,-1 0-1,1-1 1,0 1-1,0-1 1,0 0-1,0 0 1,-1 0-1,3 0 1,0 1-38,0-1 1,0 0-1,0 0 1,1 0 0,-1-1-1,0 0 1,0 0-1,0 0 1,0 0 0,-1 0-1,1-1 1,0 1-1,0-1 1,-1 0 0,5-4-1,-4 2-142,0-1 0,0 0 0,-1 0 0,1-1 1,-1 1-1,-1-1 0,1 1 0,-1-1 0,0 0 0,0 0 0,-1 0 0,0 0 0,0 0 0,0 0 0,0 0 0,-1 0 0,0 0 0,-2-8 0,2 11 156,-1 1-1,1 0 0,-1-1 0,1 1 0,-1 0 0,0 0 0,0-1 0,0 1 0,-1 0 0,1 0 0,0 0 0,-1 0 0,1 1 1,-1-1-1,0 0 0,1 1 0,-1-1 0,0 1 0,0-1 0,0 1 0,0 0 0,0 0 0,0 0 0,-1 0 0,1 0 0,0 1 0,0-1 1,-1 0-1,1 1 0,0 0 0,-1 0 0,-3 0 0,-5-1 31,-1 0 0,1 1 1,0 0-1,-1 1 0,1 0 1,-12 4-1,2 2-132,1 2 1,0 0 0,1 1-1,0 1 1,-24 18 0,35-22-2155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7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7267,'0'0'7374,"15"10"-6600,-1-1-635,-1-1-1,1 0 0,0-1 1,0-1-1,1 0 1,0-1-1,0 0 1,1-2-1,16 3 1,76 2 9,-1-4 1,123-13-1,-87-9-210,-82 9-122,90-3 1,-150 13 130,0-1 0,-1 1 0,1 0 0,0-1 0,-1 1 0,1 0 0,-1 0 0,1 0 0,-1-1 0,1 1 0,-1 0 0,1 0 0,-1 0 0,0 0 0,0 0 0,1 0 0,-1-1 0,0 1 0,0 0 0,0 0 0,0 0 0,0 0 0,0 0 0,0 0 0,-1 2 0,-3 28-1621,-14-7-1101,-12 1-2563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9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6163,'0'0'7585,"2"2"-6988,1 1-500,-1-1-1,1 1 0,0-1 1,0 0-1,0 0 1,1-1-1,-1 1 0,0-1 1,1 1-1,-1-1 1,1 0-1,0 0 0,4 0 1,60 7 757,-44-5-833,45 9 352,-46-7-795,0-1 0,35 1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2:59.8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4786,'0'0'7742,"16"0"-7120,9-2-698,69 0 1143,-85 2-928,1 1 0,-1 0 1,1 1-1,-1 0 0,1 0 0,-1 1 1,18 7-1,37 20-558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37.8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0 148 848,'0'0'6969,"0"-7"-6785,10-130 5485,-10 137-5415,0-1-129,0-1 948,0 7-1105,2 163 1170,8 0 0,61 324 0,-70-487-1093,0 4-28,1 0 1,0 0-1,0-1 0,1 1 1,0-1-1,0 0 1,1 1-1,0-2 1,0 1-1,1 0 0,9 9 1,-14-16-102,0-1 0,0 0 0,0 0 0,1 0 0,-1 0 0,0 0 0,0 0 0,0 0 1,1 0-1,-1 0 0,0 0 0,0 0 0,0 0 0,1-1 0,-1 1 0,0 0 0,0 0 0,0 0 0,1 0 0,-1 0 0,0 0 0,0 0 1,0-1-1,0 1 0,1 0 0,-1 0 0,0 0 0,0 0 0,0 0 0,0-1 0,0 1 0,0 0 0,1 0 0,-1 0 0,0-1 0,0 1 1,0 0-1,0 0 0,0 0 0,0-1 0,0 1 0,0 0 0,0 0 0,0 0 0,0-1 0,0 1 0,0 0 0,0 0 0,0-1 0,0 1 1,0 0-1,-1 0 0,1 0 0,0 0 0,0-1 0,0 1 0,0 0 0,0 0 0,0 0 0,0 0 0,-1-1 0,1 1 0,0-3 191,0-68-3970,0 27-1689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38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1 189 4130,'0'0'4415,"4"-21"-3486,16-67-729,-19 84-183,0-1 0,1 1-1,0 0 1,0 0 0,0 0 0,0 1 0,0-1 0,1 0 0,-1 1 0,1 0-1,0-1 1,0 1 0,0 0 0,1 1 0,-1-1 0,1 1 0,-1-1 0,1 1 0,0 0-1,0 0 1,0 1 0,5-2 0,1 0 179,0 1 0,0 1 0,-1 0 0,1 0 0,0 1-1,0 0 1,11 2 0,-15 0-102,1 0-1,-1 0 1,0 1 0,1-1-1,-1 1 1,0 1-1,-1-1 1,1 1-1,-1 0 1,1 1-1,-1-1 1,0 1 0,6 7-1,-4-3-5,1 0 0,-1 0-1,-1 0 1,0 1 0,0 0-1,-1 0 1,6 16 0,-8-15 35,0 0 0,-1 1 0,-1-1 0,0 1 0,0 0 0,-1-1 0,-2 22 0,1-26-72,0 0 1,-1 0-1,0-1 1,0 1-1,0 0 1,-1-1-1,0 0 1,0 1-1,0-1 1,-1-1-1,0 1 1,0 0-1,-10 9 1,-6 2-19,-1-1 0,-1 0 0,-45 24 0,54-34-415,-1 1-1,0-2 0,0 1 0,0-2 0,-1 0 0,0-1 0,0 0 0,-21 0 0,34-5-1474,2-5-2315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38.8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2 248 4674,'-2'0'6828,"9"1"-5655,29 2-423,-1-2 0,43-3 1,-66 1-788,0 0 0,-1-2 0,1 1 1,0-1-1,-1-1 0,0 0 0,1-1 1,-2 0-1,1-1 0,13-8 0,-21 11 35,5-2-98,-1-1 1,1 0-1,-1 0 1,0-1-1,7-8 0,-13 12 20,1 1 0,-1 0 0,0-1 0,1 1 0,-1-1 0,0 1 0,-1-1 0,1 0 0,0 1 0,-1-1 0,1 0 0,-1 0 0,0 1 0,0-1 0,0 0 0,0 0 0,0 1-1,-1-1 1,1 0 0,-1 1 0,0-1 0,-2-5 0,-3 0-104,0 1 0,-1-1 0,0 1 0,-1 0 0,0 0 0,1 1 0,-2 0 0,1 1-1,-1 0 1,0 0 0,0 1 0,-18-6 0,25 9 209,1 0 0,-1 1-1,1 0 1,-1-1 0,0 1 0,0 0-1,1 0 1,-1 0 0,0 0 0,1 0 0,-1 0-1,0 0 1,1 0 0,-1 1 0,0-1-1,1 1 1,-1-1 0,0 1 0,1 0-1,-1 0 1,1 0 0,-1 0 0,1 0-1,0 0 1,-1 0 0,1 0 0,0 0 0,0 0-1,0 1 1,0-1 0,0 1 0,0-1-1,0 0 1,0 1 0,1 0 0,-1-1-1,0 3 1,-2 6 50,1 0-1,1 1 0,0-1 1,0 0-1,1 13 1,0-4 116,-1 12 285,-1-3 2,1 1 0,2-1 1,1 0-1,8 42 1,-9-64-441,0 0 0,1 0 0,0 0 0,0 0 0,1-1 0,-1 1 0,1-1 0,1 1 0,-1-1 0,1 0 0,0 0 1,0 0-1,0-1 0,1 1 0,-1-1 0,1 0 0,0 0 0,0-1 0,1 0 0,-1 0 0,1 0 0,0 0 0,-1-1 0,1 0 0,0 0 1,7 1-1,-1-1-210,-1-1 0,0 0 0,1 0 0,-1-1 0,1-1 0,20-3 0,-26 3-153,1-1 0,-1 0 1,0 0-1,0 0 0,0-1 1,-1 0-1,1 0 0,-1 0 1,1-1-1,-1 1 0,0-1 1,-1-1-1,6-5 0,18-27-3068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0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160 226 9668,'-142'106'843,"125"-91"1016,21-15-1509,16-10-288,-5-1 120,0-1 1,-1 0-1,-1-1 0,0-1 1,0 0-1,15-24 0,-21 28-191,-1 0-1,0-1 0,-1 0 1,0 0-1,-1 0 0,0 0 1,0-1-1,-2 0 0,1 0 1,-1 0-1,0-14 0,-2 23-11,0 0-1,0 0 1,-1 0-1,1 1 1,0-1-1,-1 0 0,0 0 1,0 1-1,0-1 1,0 0-1,0 1 1,0-1-1,0 1 0,-1-1 1,0 1-1,1 0 1,-1 0-1,0 0 1,0 0-1,-4-4 0,2 4 26,-1 0-1,1-1 0,0 2 1,-1-1-1,1 0 0,-1 1 0,0 0 1,1 0-1,-1 0 0,0 1 1,-9 0-1,11 0 24,1 0 0,0 1 0,-1-1 1,1 1-1,0-1 0,0 1 0,-1 0 0,1 0 1,0 0-1,0 0 0,0 1 0,0-1 0,0 0 1,0 1-1,1 0 0,-1-1 0,0 1 0,1 0 1,-1 0-1,1 0 0,0 0 0,-1 0 0,1 0 1,0 0-1,0 0 0,0 3 0,-4 8 133,1 0 0,1 0 0,-3 20 0,3-18-85,-3 31 785,2 0 0,3 54 0,1-71-474,0-22-322,0-1 1,0 1-1,1-1 0,0 1 0,0-1 1,0 0-1,1 0 0,0 1 0,0-1 0,1 0 1,-1 0-1,1-1 0,6 10 0,-5-11-59,0-1 1,-1 1-1,1-1 0,0 0 0,1 0 0,-1-1 1,0 1-1,1-1 0,0 0 0,-1 0 0,1 0 1,0-1-1,0 1 0,0-1 0,0 0 0,0-1 0,8 1 1,-5-1-114,-1 0 0,1 0 0,-1-1 1,1 0-1,-1 0 0,1-1 1,-1 0-1,0 0 0,0-1 0,0 0 1,0 0-1,0-1 0,-1 1 1,1-2-1,-1 1 0,0-1 0,8-7 1,-2-1-1078,0-1 0,-1 0 1,-1-1-1,0 0 1,-1 0-1,10-23 0,5-18-4943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39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10 4594,'0'0'4042,"0"6"-3591,-1 89 2178,-2-28-800,4 0 0,12 92 0,2-117-1552,-15-41-275,0 0 1,1-1-1,-1 1 0,0-1 1,1 1-1,-1-1 0,0 1 1,1-1-1,-1 1 0,1-1 1,-1 1-1,1-1 0,-1 0 1,1 1-1,-1-1 0,1 0 1,-1 1-1,1-1 0,-1 0 1,1 0-1,0 1 0,-1-1 1,1 0-1,0 0 0,0 0-13,0-1-1,0 0 1,0 1-1,-1-1 1,1 0-1,0 0 1,0 0-1,-1 1 0,1-1 1,-1 0-1,1 0 1,-1 0-1,1 0 1,-1 0-1,1 0 1,-1 0-1,0 0 1,1 0-1,-1 0 0,0-2 1,5-24-672,0-1 0,-2 0 0,-1-1 0,-3-36 0,0 33 262,2 0-1,1 1 1,8-44-1,-9 71 437,0-1 1,0 0 0,1 1-1,-1 0 1,1-1-1,0 1 1,1 0 0,-1 0-1,1 0 1,0 0-1,0 1 1,0-1 0,0 1-1,1 0 1,-1-1-1,1 1 1,0 1-1,0-1 1,0 1 0,0-1-1,0 1 1,0 1-1,1-1 1,-1 0 0,1 1-1,-1 0 1,1 0-1,0 0 1,-1 1 0,1 0-1,0 0 1,-1 0-1,1 0 1,0 1-1,0-1 1,-1 1 0,9 3-1,-9-1 52,0-1 0,0 1 0,0 0-1,0 0 1,-1 1 0,1-1 0,-1 1 0,0-1 0,0 1-1,0 0 1,-1 0 0,5 9 0,19 56 638,-19-34-299,-2-1-1,-1 1 0,-2 0 1,-3 51-1,1-29-3336,1-66 519,7-18-1062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0.1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261 171 8132,'0'0'3060,"0"-11"-2849,-1-79 269,0 87-457,0 0 1,-1 0 0,1 0-1,-1 0 1,0 1-1,0-1 1,0 0-1,0 1 1,0-1 0,0 1-1,-1 0 1,1 0-1,-1 0 1,1 0 0,-1 0-1,-4-1 1,1-1 33,0 1 0,-1-1 0,1 1 0,-1 1 0,0 0 0,-11-3 0,10 4-36,0 0 0,1 0-1,-1 1 1,0 0 0,1 0-1,-1 1 1,1 0 0,-15 3-1,19-2 12,-1 0 1,0 0-1,0 0 0,1 1 0,-1-1 0,1 1 0,0 0 0,0-1 0,0 1 0,0 1 0,0-1 0,1 0 0,0 1 0,-1-1 0,1 1 0,0 0 0,-2 6 0,-2 9 325,1 1 0,0 0-1,1 0 1,1 0 0,1 1-1,1-1 1,1 1 0,1-1-1,3 21 1,-3-37-342,0 0 0,0 0 1,0 0-1,1 0 0,-1 0 0,1-1 0,0 1 0,0 0 1,0-1-1,1 0 0,-1 1 0,1-1 0,0 0 0,0 0 1,0-1-1,0 1 0,0-1 0,1 1 0,-1-1 0,1 0 1,-1 0-1,1-1 0,0 1 0,0-1 0,0 0 0,0 0 1,0 0-1,0 0 0,0-1 0,0 1 0,8-2 0,-5 2-74,0-1-1,1 0 1,-1-1-1,0 0 1,1 0-1,-1 0 0,0-1 1,0 0-1,0-1 1,0 1-1,-1-1 1,1-1-1,-1 1 0,0-1 1,1 0-1,-2-1 1,8-5-1,-7 1-205,0 1 0,0-1 1,-1 1-1,0-2 0,-1 1 0,0 0 0,0-1 0,-1 0 0,0 0 1,2-18-1,-3 5 185,0 0 0,-2 0 0,-3-40 0,1 92 3999,5 35-3682,15 16 159,-7-38-60,-3-1 0,5 67 0,-12-96-258,0 1 1,-2-1 0,1 1-1,-2-1 1,-2 16 0,2-24-73,0 1 0,0-1 1,0 0-1,0 1 0,-1-1 1,0 0-1,1-1 0,-2 1 1,1 0-1,0-1 0,-1 1 1,1-1-1,-1 0 0,0-1 1,-8 6-1,0-2-227,-1-1 1,1 0-1,-1-1 0,0 0 0,0-1 0,0-1 0,-1 0 1,1 0-1,-1-1 0,1-1 0,-15-2 0,20 2-152,7 0 241,0 0 0,0 0-1,0 0 1,1 0 0,-1 0-1,0 0 1,0 0-1,0 0 1,0-1 0,1 1-1,-1 0 1,0-1-1,0 1 1,1-1 0,-1 1-1,0-1 1,1 1 0,-1-1-1,0 1 1,1-1-1,-1 0 1,1 1 0,-1-1-1,1 0 1,-1 1-1,1-1 1,0 0 0,-1 0-1,1 1 1,0-1-1,-1 0 1,1 0 0,0 0-1,0 1 1,0-1 0,0 0-1,0 0 1,0 0-1,0 0 1,0 1 0,0-1-1,0 0 1,1-1-1,-1 0-106,-1-28-6078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1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6 1473,'-6'-6'12536,"0"126"-11116,2-75-493,2 1-1,6 60 0,-3-101-885,0 0 0,0-1 0,1 1-1,0 0 1,0 0 0,0-1 0,0 1-1,1-1 1,0 0 0,-1 0 0,2 0-1,-1 0 1,0 0 0,1-1 0,0 1-1,0-1 1,0 0 0,0 0 0,6 3-1,-7-5-44,-1 1 0,1-1-1,0 0 1,0 1 0,0-1-1,0-1 1,0 1 0,1 0-1,-1-1 1,0 1 0,0-1-1,0 0 1,1 0 0,-1-1-1,0 1 1,0 0 0,0-1-1,0 0 1,1 0-1,-1 0 1,0 0 0,-1 0-1,1-1 1,0 1 0,0-1-1,0 0 1,-1 0 0,1 0-1,-1 0 1,4-4 0,0-3-147,1 0 0,-1 0 1,-1 0-1,0-1 0,0 0 1,-1 0-1,0-1 0,-1 1 1,0-1-1,0 1 0,0-15 1,1-15-360,-3-71-1,-2 57 1630,1 52-1097,0 1 1,0 0-1,0 0 1,1-1-1,-1 1 1,0 0 0,1 0-1,-1 0 1,1-1-1,0 1 1,-1 0-1,1 0 1,0 0 0,-1 0-1,1 0 1,0 0-1,0 0 1,0 0 0,0 1-1,0-1 1,0 0-1,0 0 1,0 1-1,1-1 1,-1 1 0,0-1-1,1 0 1,11-6-7125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1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222 79 3073,'0'0'3789,"-4"-16"1182,-6-15-4222,8 28-745,-1 1 0,0-1 0,-1 0 0,1 1 0,0 0 0,-1 0 0,1 0 0,-1 0 1,0 0-1,0 1 0,0-1 0,0 1 0,0 0 0,-6-1 0,-63 0-47,49 3 614,23-1-546,-1 1-1,1-1 1,-1 1-1,1 0 1,0 0-1,0 0 1,-1 0-1,1 0 0,0 0 1,0 0-1,0 0 1,0 0-1,0 1 1,0-1-1,0 0 1,1 1-1,-1-1 0,0 1 1,1-1-1,-1 0 1,1 1-1,-1 1 1,-11 41 506,11-39-363,-5 34 667,1-1-1,2 1 1,1 0-1,6 63 1,-3-99-816,-1 0-1,0 0 1,1 0 0,0-1 0,0 1-1,-1 0 1,2 0 0,-1-1 0,0 1-1,0-1 1,1 1 0,0-1 0,-1 1-1,1-1 1,0 0 0,0 0 0,0 0 0,5 3-1,-3-2-11,0-1 0,1 1-1,0-1 1,0 0 0,0 0 0,0-1-1,0 0 1,0 0 0,0 0 0,6 0-1,-3 0-52,1-1-1,0 0 0,0 0 1,0-1-1,-1-1 0,1 1 1,0-1-1,-1-1 0,1 0 1,-1 0-1,0 0 0,11-7 1,-9 3-63,-2-1 0,1 1-1,-1-1 1,0-1 0,0 1 0,-1-1 0,-1-1 0,1 1 0,-1-1 0,-1 0 0,0-1-1,0 1 1,-1-1 0,-1 0 0,3-14 0,1-12 8,-3 0 1,0-1-1,-4-48 0,0 78 174,0 6 463,1 3-494,0-1-1,-1 1 0,1-1 0,0 1 0,-1-1 0,1 1 0,-1 0 1,1-1-1,-1 1 0,1-1 0,-1 1 0,1 0 0,-1 0 0,0-1 0,1 1 1,-1 0-1,0 0 0,1-1 0,-1 1 0,0 0 0,0 0 0,0 0 1,0 0-1,0-1 0,0 1 0,0 1 0,0 30 194,0-26-65,0 25 36,-1 14 391,9 74-1,-6-107-591,0 0-1,1 0 0,0 0 1,1 0-1,0-1 0,0 0 1,2 1-1,-1-1 0,1-1 0,1 1 1,9 10-1,-13-18-159,1 0 0,-1 0 0,1 0 0,0 0 0,0-1-1,0 0 1,0 1 0,1-2 0,7 4 0,-10-4-66,-1-1 0,1 1 0,0-1 1,0 1-1,0-1 0,0 0 0,0 0 0,0 0 1,0 0-1,0 0 0,-1 0 0,1 0 0,0-1 0,0 1 1,0-1-1,0 1 0,0-1 0,-1 0 0,1 1 0,0-1 1,-1 0-1,1 0 0,0 0 0,-1-1 0,1 1 1,-1 0-1,2-2 0,10-25-4299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2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7283,'0'0'6249,"0"28"-5462,0 422 3921,0-195-3422,0-160-4031,-3-173-3172,-14 19-1924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2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10165,'0'0'5602,"171"47"-5474,-113-47 144,-4 0-544,-2 0-272,-10 0-1905,-10-6-1329,-10-9-2433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2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5 3265,'0'0'7671,"0"-4"-6247,1 192 2616,-11-80-3173,-7 150 541,17-253-3342,1-10 501,1-28-517,1-51-2361,-3 27-574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3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4322,'0'0'10610,"21"36"-9452,-17-29-1080,142 258 2387,-127-229-2185,0 0 0,3-2 1,1 0-1,1-2 1,2-1-1,1 0 1,51 43-1,-74-71-267,-1 0 1,1 0-1,0-1 0,0 1 0,0-1 0,0 0 0,0 0 1,0 0-1,1-1 0,-1 1 0,1-1 0,-1 0 0,1 0 1,-1-1-1,10 1 0,-13-2-6,0 0 1,0 1-1,0-1 1,0 0-1,0 1 0,-1-1 1,1 0-1,0 0 1,0 0-1,0 0 0,-1 1 1,1-1-1,0 0 1,-1 0-1,1-1 0,-1 1 1,0 0-1,1 0 1,-1 0-1,0 0 0,1 0 1,-1 0-1,0-1 1,0 1-1,0-2 0,1-3 4,12-69-348,-3-2-1,-3 1 1,-7-136 0,-1 107 221,2 104 215,1 1-203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3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32 176,'0'0'12102,"-6"-1"-11870,-15-3 141,17 2-151,-1 1 0,1 1 0,-1-1 0,1 0 0,-1 1 0,1 0 0,-1 0 0,1 1 0,-1-1 0,1 1-1,-1 0 1,1 0 0,0 0 0,-5 2 0,5 0-168,1 0-1,0 0 0,0 1 1,0-1-1,0 0 1,1 1-1,-1 0 0,1 0 1,0-1-1,0 2 1,0-1-1,0 0 0,-1 8 1,-8 30 499,2 1 0,2 0 0,2 0 0,1 0 0,4 69 0,0-93-416,0-15-113,0 1 0,0 0 0,1-1 0,-1 0 0,1 1 0,0-1 0,0 1 0,1-1 0,-1 0 0,1 0 1,0 0-1,0 0 0,0 0 0,1 0 0,-1 0 0,1-1 0,0 1 0,4 3 0,-1-3-8,-1 0 0,1-1 1,-1 0-1,1 0 0,0 0 0,0-1 0,0 1 0,1-2 0,-1 1 0,1-1 0,-1 0 1,9 1-1,-4-1-38,-1-1 1,1 1-1,-1-2 0,0 1 1,14-4-1,-19 3 2,0 0-1,0-1 1,0 0 0,-1 0-1,1-1 1,0 1-1,-1-1 1,0 0-1,0 0 1,0 0 0,0 0-1,6-8 1,1-3-224,-1-1 0,-1 1 0,-1-1 0,0-1 0,-1 0 0,0 0 0,-1 0 0,-1-1 1,-1 0-1,0 0 0,-2 0 0,2-19 0,-3 21 158,0 1 0,-1-1-1,0 0 1,-1 1 0,-1-1 0,-1 1 0,0-1 0,0 1-1,-2 0 1,0 0 0,0 1 0,-1-1 0,-1 1 0,-13-20-1,16 29 112,-1-1-1,0 1 0,0 0 0,0 0 1,0 1-1,-1-1 0,1 1 0,-1 0 1,0 1-1,0 0 0,0-1 0,0 2 0,0-1 1,-1 1-1,1 0 0,0 0 0,-1 1 1,1 0-1,-1 0 0,1 0 0,-1 1 1,1 0-1,-11 3 0,1 4-1667,6 3-2602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4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19 136 5923,'0'0'4314,"0"-4"-3437,0 0-647,0 4-195,0-1 0,-1 1 1,1-1-1,0 1 0,0-1 0,0 1 1,0-1-1,0 1 0,0-1 0,0 0 1,0 1-1,0-1 0,0 1 0,0-1 1,0 1-1,0-1 0,0 1 0,1-1 1,-1 1-1,0-1 0,0 1 0,0-1 1,1 1-1,-1-1 0,0 1 1,1-1-1,-1 1 0,1-1 0,-1 1 1,0 0-1,1-1 0,-1 1 0,1 0 1,-1-1-1,1 1 0,-1 0 0,1 0 1,-1 0-1,1-1 0,-1 1 0,1 0 1,0 34 1439,-1 312 3498,0-342-4965,0-3-23,-1 0 0,1-1 0,0 1 1,0 0-1,0 0 0,0 0 0,-1 0 0,1-1 1,0 1-1,1 0 0,-1 0 0,0 0 0,0 0 1,0-1-1,0 1 0,1 0 0,-1 0 0,0 0 1,1-1-1,-1 1 0,0 0 0,1-1 0,-1 1 1,1 0-1,-1-1 0,1 1 0,0 0 0,-1-1 1,1 1-1,0-1 0,-1 1 0,1-1 0,0 0 1,-1 1-1,1-1 0,0 0 0,0 1 0,0-1 1,-1 0-1,1 0 0,1 1 0,-1-4-134,0-1 1,0 1-1,-1 0 0,1 0 0,-1-1 0,0 1 0,0 0 0,0 0 1,-1-5-1,1 3-22,1-40-1245,-3 1 1,-2 0-1,-1 0 0,-13-48 1,12 70 1314,2 12 443,1-1 0,1 1 0,0-1 0,-1-16 2390,5 39-1000,12 24-1134,0-1 0,3-1 0,1-1 1,1 0-1,1-1 0,2-1 0,45 48 1,-58-70-542,-1 0 1,2 0-1,0-1 1,0 0-1,0-1 1,1 0-1,0-1 1,0 0-1,0 0 1,1-2-1,0 1 1,0-1-1,0-1 1,1 0-1,-1-1 1,1 0-1,15 0 1,-23-3-70,-1 0 1,0 1 0,0-2-1,0 1 1,1 0 0,-1-1-1,-1 0 1,1 0-1,0 0 1,0 0 0,-1-1-1,1 1 1,-1-1 0,0 0-1,0 0 1,0 0-1,0-1 1,0 1 0,-1-1-1,0 1 1,1-1-1,1-4 1,3-7-149,0 1 0,-1-1 0,0 0 0,5-27 0,-4-4-285,-2 0-1,-1 0 1,-5-62-1,0 40 1238,-6 30-36,1 7-5065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0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261 694 7203,'0'0'6918,"2"-1"-6816,-1 0-1,0-1 1,0 1-1,0 0 1,0 0 0,0-1-1,0 1 1,0-1-1,0 1 1,-1-1 0,1 1-1,0-3 1,-1 1-68,-1 0-1,0 0 1,0 0 0,0 0 0,-1 0 0,1 0-1,-1 0 1,1 0 0,-1 0 0,0 1 0,0-1-1,0 1 1,0 0 0,-1-1 0,1 1-1,-1 0 1,1 0 0,-1 0 0,0 1 0,0-1-1,-5-2 1,0 1 0,1-1 0,-1 1 0,1 1-1,-1-1 1,0 1 0,0 0 0,-17-1 0,21 4-5,1 0-1,-1 0 1,0 0 0,0 1 0,1-1 0,-1 1 0,1 0 0,-1-1 0,1 2 0,0-1 0,0 0 0,0 1 0,0-1 0,0 1 0,0 0 0,1 0 0,0 0 0,-1 0 0,1 1 0,0-1 0,0 1 0,1-1 0,-3 7 0,-6 15 190,1 0 1,-9 35-1,13-41-4,-4 15 122,1 0 0,2 1 0,1 0 0,2 0 0,1 0 0,4 48 0,-2-80-332,0 0-1,1 0 1,-1-1 0,1 1 0,0 0 0,0-1 0,0 1 0,0-1 0,1 1 0,-1-1 0,1 0 0,-1 1-1,1-1 1,0 0 0,0 0 0,0 0 0,0 0 0,0-1 0,0 1 0,0 0 0,1-1 0,-1 0 0,1 1-1,-1-1 1,1 0 0,-1 0 0,5 0 0,-1 1 0,0-1 0,0-1 0,0 1 0,0-1 0,0 0 0,0 0 0,0-1 0,0 0 0,0 0 0,0 0 0,-1-1 0,8-2 0,-3-1-22,0 0-1,0-1 0,-1 0 0,0-1 1,0 0-1,-1 0 0,0-1 0,0 0 0,7-10 1,2-4-216,-2 0 1,24-43-1,-24 32-279,-1 0 0,-2-2 0,-1 1 0,-2-2 0,-1 1 0,5-64 0,-7-227-3554,-8 197 3774,2 121 460,-5-86 1829,4 88-1833,0 0 0,0 0 0,0 1 0,-1-1 0,0 0 0,0 1 0,0-1 0,-1 1 0,0 0 0,0 0 0,0 0 0,-1 0 0,-4-5 0,7 10-147,1 0 0,0 0-1,-1 0 1,1 0 0,0 1 0,0-1 0,-1 0 0,1 0 0,0 0 0,-1 0-1,1 0 1,0 0 0,0 1 0,-1-1 0,1 0 0,0 0 0,0 0 0,-1 1 0,1-1-1,0 0 1,0 0 0,0 1 0,-1-1 0,1 0 0,0 1 0,0-1 0,0 0 0,0 1-1,0-1 1,0 0 0,0 0 0,0 1 0,0-1 0,0 0 0,0 1 0,0-1-1,0 0 1,0 1 0,0-1 0,0 0 0,0 1 0,0-1 0,0 0 0,0 1 0,0-1-1,1 0 1,-2 26 3,1-25 15,3 71 592,15 77 1,-1-11 259,13 334 1309,-28-449-2147,-2-13-48,0 1 1,1-1-1,1 0 1,0 1 0,0-1-1,1 0 1,0 0-1,1-1 1,5 11-1,-9-19-32,0-1 0,0 0-1,0 1 1,1-1 0,-1 1-1,0-1 1,0 0 0,1 1 0,-1-1-1,0 0 1,0 1 0,1-1-1,-1 0 1,1 1 0,-1-1 0,0 0-1,1 0 1,-1 1 0,0-1-1,1 0 1,-1 0 0,1 0 0,-1 0-1,1 0 1,-1 0 0,1 0-1,-1 1 1,0-1 0,1 0 0,-1 0-1,1-1 1,-1 1 0,1 0 0,-1 0-1,1 0 1,-1 0 0,0 0-1,1 0 1,-1-1 0,1 1 0,-1 0-1,0 0 1,1 0 0,-1-1-1,0 1 1,1 0 0,-1-1 0,0 1-1,1 0 1,-1-1 0,0 1-1,0 0 1,1-1 0,-1 1 0,0-1-1,0 1 1,0-1 0,1 1-1,-1 0 1,0-1 0,9-27-1783,3-82-5517,-8 44 1739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5.2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33 2177,'0'0'4053,"0"-32"4943,-1 128-8739,-1-12 1011,3 1-1,23 151 1,-16-210-1163,1 13-170,-25-50-9096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5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7075,'0'0'6777,"16"-3"-6326,2-1-411,0 1-48,0-1 0,0-1 0,21-10 0,-32 13 46,0-1 1,0 1-1,0 1 1,0-1 0,0 1-1,0 1 1,14-1 0,-19 1 6,1 0 0,-1 1-1,1-1 1,-1 0 0,1 1 0,-1 0 0,1-1 0,-1 1 0,1 0 0,-1 0 0,0 1 0,0-1 0,1 0 0,-1 1 0,0-1-1,0 1 1,0 0 0,-1 0 0,1-1 0,0 1 0,-1 0 0,1 1 0,1 2 0,5 16 403,-6-15-276,0 0 1,0-1-1,1 1 1,0-1-1,0 1 0,0-1 1,7 9-1,-9-15-307,-1 1 0,1 0 0,-1-1 0,1 1 0,-1-1 0,0 1 0,1-1 0,-1 1 0,0-1 0,1 1 0,-1-1 0,0 0 0,1 1 0,-1-1 0,0 1 0,0-1 0,0 0 0,0 1 0,1-1 0,-1 0 0,0 1 0,0-1 0,0 0 0,0 1 0,-1-1 0,1 1-1,0-1 1,0 0 0,0 1 0,-1-2 0,1-26-2218,-10-14-680,-7-4-1462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6.0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6115,'0'0'8980,"193"121"-8868,-138-98-112,-4-5-112,-3-7-1377,-12-5-2721,-14-6-320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6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32 2209,'0'0'9839,"0"11"-8492,-1 54-197,-1-28-431,1 0 0,3 0 1,1 0-1,12 56 1,-10-82-537,-1-14-412,0-20-315,-4-206-1729,0 225 2217,1-1 0,0 1 0,0 0 0,0-1 0,0 1 0,1 0-1,0 0 1,0 0 0,0 0 0,0 0 0,1 0 0,0 1 0,-1-1 0,1 1 0,0 0 0,1 0 0,-1 0 0,1 0 0,5-3-1,-5 2 37,1 1 0,0 0 0,0 1 0,0-1 0,0 1 0,1 0 0,-1 0 0,1 1-1,-1-1 1,1 1 0,-1 0 0,1 1 0,0 0 0,-1 0 0,8 0 0,-10 1 40,0 1 0,-1-1 0,1 1-1,0 0 1,-1-1 0,1 1 0,-1 0 0,1 0 0,-1 1 0,0-1 0,0 0 0,0 1 0,0-1 0,-1 1 0,1 0 0,-1 0 0,1 0 0,0 3 0,22 59 686,-24-62-655,10 37 587,-2 0-1,-2 0 1,-2 0 0,-2 67-1,-2-106-810,0-18-7825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7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6851,'0'0'6483,"7"18"-5378,32 83 471,-13-28 984,59 115 0,-85-186-2553,1 0 0,0 0 0,0 0 0,0-1 0,0 1-1,0 0 1,1-1 0,-1 1 0,0-1 0,1 1 0,-1-1 0,1 0 0,0 0 0,-1 1 0,1-1 0,0 0-1,0 0 1,-1-1 0,1 1 0,3 0 0,-4-1-9,0 0 1,1-1-1,-1 1 0,0 0 1,1-1-1,-1 0 0,0 1 0,0-1 1,0 0-1,0 0 0,0 1 1,1-1-1,-1 0 0,-1 0 0,1 0 1,0 0-1,0 0 0,0-1 1,0 1-1,-1 0 0,1 0 0,0-2 1,5-12-199,0 0 0,-1 0 0,6-30 0,-9 33-88,10-65-595,-10 58 763,1 0 1,0 0-1,2 1 1,7-23 0,29-15-271,-33 36-3129,-6 6-3476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7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0 336 4530,'0'0'5008,"24"-10"-4581,74-37-353,-89 43-142,-1 0 1,0-1-1,0 0 0,-1 0 0,0-1 1,0 0-1,0 0 0,-1 0 0,1-1 1,-2 0-1,1-1 0,-1 1 0,0-1 1,0 0-1,-1 0 0,0-1 0,-1 1 0,0-1 1,0 0-1,-1 1 0,0-1 0,-1-1 1,1 1-1,-2 0 0,1 0 0,-1 0 1,-1 0-1,0-1 0,-4-16 0,5 24 85,-1 1-1,0-1 0,1 0 0,-1 0 0,0 1 0,0-1 1,0 0-1,-1 1 0,1-1 0,0 1 0,-1-1 1,1 1-1,-1 0 0,1 0 0,-1-1 0,1 1 0,-1 0 1,0 0-1,0 1 0,1-1 0,-1 0 0,0 1 1,0-1-1,0 1 0,-2-1 0,-54-3 1257,46 5-752,9-1-473,1 1 1,0-1 0,-1 1 0,1 0 0,0-1-1,0 1 1,0 0 0,0 1 0,0-1 0,0 0-1,0 1 1,0-1 0,0 1 0,1-1 0,-1 1-1,1 0 1,-1 0 0,1-1 0,-1 1 0,1 0 0,0 0-1,0 1 1,0-1 0,0 0 0,0 3 0,-17 64 1099,12-25-141,2 1 0,3 1 0,7 84 0,-5-120-852,1 1 0,1 0-1,-1-1 1,2 1-1,0-1 1,0 0 0,1 0-1,0-1 1,0 1-1,1-1 1,1 0 0,-1-1-1,12 12 1,-14-16-235,1 0 0,-1 0 0,1 0 1,0-1-1,0 1 0,0-1 0,0 0 1,0-1-1,1 1 0,0-1 0,-1 0 1,1 0-1,0-1 0,0 0 0,0 0 1,0 0-1,0-1 0,0 0 0,0 0 1,0 0-1,0-1 0,0 0 0,0 0 1,-1-1-1,11-3 0,-12 3-233,1-1 0,-1-1 0,0 1 0,0-1 0,0 1 1,0-1-1,0 0 0,-1 0 0,0-1 0,0 1 0,0-1 0,0 0 0,3-8 0,11-35-5148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8.2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5923,'0'0'8470,"4"34"-6928,16 111-224,2-22 793,-19-112-1885,1 0 1,0 0 0,0 0 0,1-1-1,1 1 1,8 12 0,-4-15-128,-6-16 6,-4-23-7,0 23-141,-2-90-909,-1 34-901,9-85 0,-6 148 1881,0 0 0,0 0 1,0 0-1,0-1 0,0 1 0,0 0 1,1 0-1,-1 0 0,1 0 1,-1 0-1,1-1 0,-1 1 1,1 0-1,-1 0 0,1 0 1,0 1-1,-1-1 0,1 0 1,0 0-1,0 0 0,0 0 1,0 1-1,0-1 0,0 0 0,0 1 1,0-1-1,0 1 0,0-1 1,0 1-1,0 0 0,0-1 1,0 1-1,1 0 0,-1 0 1,0-1-1,0 1 0,0 0 1,1 0-1,-1 1 0,0-1 1,0 0-1,0 0 0,0 1 0,0-1 1,1 0-1,-1 1 0,1 0 1,10 4 255,0 0 0,-1 1 1,20 14-1,-1-2-884,-5-12-1273,-9-6-4401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8.6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3009,'0'0'9013,"7"10"-8320,2 6-222,0 0-1,-1 1 1,-1 1-1,0-1 1,-2 1-1,0 0 1,4 29 0,2 72 1584,-7 166 0,-5-169-1702,2-99-923,1-31-1249,2-30-1899,-4 4-1514,0-1-2291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9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9492,'0'0'7969,"34"8"-7582,8 3-363,-11-3-104,1-1 0,-1-1 0,1-2 0,49 1 0,-47-4-110,2 0-946,0 0 0,0-3 0,0-1 1,45-9-1,-79 11 1259,-1 1 1,1-1 0,-1 0 0,1 1-1,-1 0 1,1-1 0,-1 1-1,1 0 1,-1 0 0,1 0 0,-1 0-1,1 0 1,0 0 0,-1 0 0,1 1-1,-1-1 1,1 0 0,-1 1 0,1 0-1,-1-1 1,0 1 0,1 0-1,-1-1 1,0 1 0,1 0 0,0 1-1,6 21 3411,-5-2-3926,-2-17 35,4 60 1831,-3 69 0,-3-78-1244,1-53-255,0-1 0,0 0 0,0 1 0,0-1 0,0 1 0,0-1 0,1 0 0,-1 1 0,0-1 0,1 0 0,-1 1 0,1-1 0,-1 0 0,1 0 0,0 0 1,0 1-1,-1-1 0,1 0 0,0 0 0,0 0 0,0 0 0,2 1 0,-3-7-2907,0-57-3522,0 19-3580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9.4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10277,'0'0'5522,"109"0"-15574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1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18 576,'0'0'12342,"-6"-3"-11515,3 0-618,1 2-96,1-1 1,-1 1 0,0 0-1,1 0 1,-1 0 0,0 0-1,0 0 1,1 1-1,-1-1 1,0 1 0,0-1-1,-3 0 1,5 7 254,0 69 416,22 791 4008,-20-837-4702,-2-16-71,1 0-1,1 0 1,-1 0 0,2 0 0,0 0 0,5 12 0,-3-17 51,-1-10-62,0-18-94,-4-394-5440,-1 407 5399,2 0 0,-1 0 0,1 0 0,0 0 0,1 0-1,0 0 1,0 0 0,0 1 0,1-1 0,0 1 0,0-1-1,0 1 1,6-7 0,-6 10 78,-1 0 0,1 0-1,1 0 1,-1 0 0,0 1 0,1-1 0,-1 1-1,1 0 1,0 0 0,-1 0 0,1 1 0,0-1-1,0 1 1,0 0 0,1 0 0,-1 0-1,0 1 1,0-1 0,0 1 0,1 0 0,-1 0-1,0 1 1,7 0 0,-7 1 99,0-1 0,-1 1 0,1 0 0,-1 0 0,0 0 0,1 1 0,-1-1 0,0 1 0,0 0 0,-1 0 0,1 0 0,0 0 0,-1 0 0,0 0 0,0 1 0,0-1 0,0 1 0,0-1 0,-1 1 0,2 5 0,5 14 768,11 46 0,-19-66-732,6 34 534,-2-1-1,-2 0 1,-3 56 0,1-81-474,-1 2-34,0-1 0,-1 0-1,-1 1 1,1-1 0,-2 0 0,0 0-1,-1-1 1,-8 18 0,10-24-98,1 0 0,-1-1 0,0 1 0,0-1 0,0 0 0,-1 0 0,1 0 0,-1 0 0,0-1 0,0 1 0,0-1 0,-1 0 0,1 0 0,-1-1 0,1 1 0,-1-1 1,0 0-1,0 0 0,0-1 0,0 1 0,0-1 0,-10 1 0,13-3-88,0 1 0,0 0 0,-1-1 0,1 1 0,0-1 0,0 1 0,0-1 0,0 0 0,0 0 0,0 0 0,0 0 0,0-1 0,0 1 0,0 0 0,1-1 0,-1 1 0,1-1 0,-1 0 0,1 1 0,-1-1 0,1 0 0,0 0 0,0 0 0,0 0 0,0 0 0,0 0 0,0 0 0,1 0 0,-1 0 0,1-1 0,-1 1 0,1 0 0,0-4 0,-2-11-885,2 1 1,0-1 0,3-26-1,-1 30 44,6-42-4765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49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6211,'0'0'7830,"1"27"-5058,16 97-109,-14-83-1981,3-1 0,1 0 1,20 63-1,-22-97-737,-2-15-13,-1-27-77,-1 26 93,1-14-129,1 1 0,2 0 0,8-29 0,-10 43 125,0 0 0,0 1 0,1-1 0,0 1 0,1 0 0,0 0 0,0 1 0,0-1 0,1 1 0,0 0 0,11-9 0,-13 14 75,-1 0-1,1 0 0,-1 0 0,1 1 1,-1 0-1,1-1 0,0 1 1,0 0-1,-1 1 0,1-1 0,0 1 1,0 0-1,0 0 0,0 0 0,0 0 1,0 1-1,-1-1 0,1 1 1,0 0-1,0 0 0,-1 0 0,1 1 1,0 0-1,-1-1 0,0 1 0,1 0 1,-1 1-1,0-1 0,0 0 1,0 1-1,0 0 0,4 5 0,4 12 132,-1 1-1,-1 0 1,0 0-1,-2 1 1,-1 0-1,6 35 1,-5 7-5929,-6-86 1523,4-8-2053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50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371 154 5555,'0'0'7155,"-1"-10"-6848,-2-82 626,3 90-882,0 0 0,-1 0 0,0 0 0,1 0 0,-1 0 0,0 0 0,0 0 0,0 0 1,0 1-1,-1-1 0,1 0 0,0 0 0,-1 1 0,1-1 0,-1 1 0,1 0 0,-1-1 0,0 1 0,0 0 0,1 0 0,-1 0 0,0 0 0,0 0 0,0 0 0,-3 0 0,-2-2 66,-1 1 1,1 0 0,-1 0 0,1 1 0,-16-1-1,21 3-71,0-1-1,0 0 0,1 1 1,-1 0-1,0-1 0,0 1 0,0 0 1,0 0-1,1 0 0,-1 0 1,0 0-1,1 0 0,-1 1 1,1-1-1,-1 0 0,1 1 0,0-1 1,0 1-1,0 0 0,-2 2 1,-20 42 479,18-34-260,-6 17 222,1 0-1,2 1 0,1 0 0,1 0 1,1 0-1,2 1 0,1 52 0,2-80-475,0 0-1,0 0 1,0 1 0,0-1-1,1 0 1,-1 0 0,1 0-1,0 0 1,0 0 0,0 0-1,0 0 1,0 0-1,1 0 1,-1 0 0,1 0-1,0-1 1,0 1 0,0-1-1,4 5 1,-1-5-42,-1 1 1,0-1-1,1 0 1,0-1-1,-1 1 1,1-1-1,0 0 1,0 0-1,0 0 1,-1-1-1,1 1 1,8-2-1,-9 1 1,-1-1 0,0 0 1,0 0-1,0 0 0,0 0 0,0 0 0,0-1 0,0 1 0,0-1 0,0 0 1,-1 0-1,1 0 0,-1 0 0,1 0 0,-1 0 0,0-1 0,0 1 1,0-1-1,0 0 0,0 0 0,-1 1 0,1-1 0,-1 0 0,0 0 0,0 0 1,0-1-1,1-3 0,3-12-227,0 1 0,-2-1-1,2-24 1,-2-14-149,-3 36 238,2 0 0,4-26 1,-6 46 190,0 1 1,0-1 0,0 1 0,0-1-1,0 1 1,0-1 0,0 1 0,0-1-1,0 1 1,1-1 0,-1 1 0,0-1-1,0 1 1,1 0 0,-1-1 0,0 1-1,1-1 1,-1 1 0,0 0 0,1-1-1,-1 1 1,0 0 0,1-1 0,-1 1-1,1 0 1,-1 0 0,1-1 0,-1 1-1,1 0 1,-1 0 0,1 0 0,0-1 0,14 11 425,8 25-236,-15-14-116,0 0 0,-2 0 0,0 1 0,-2 0 0,4 38 0,-5-2 31,-5 59-1,0-105-159,1 1 0,-1-1 0,-1 0 0,0 0 0,-1 0 0,0 0 0,-1 0 0,-1-1 0,1 0 0,-2 0 0,1 0 0,-2-1 0,1 0 0,-1 0 0,-1-1 0,0 0 0,0-1 0,-1 0 0,0 0 0,0-1 0,0 0 0,-1-1 0,0 0 0,-1-1 0,1 0 0,-1-1 0,0 0 0,0-1 0,-1 0 0,-21 2 0,21-4-247,0-1 0,0 0 0,0 0 0,-17-4 0,25 3-177,0 0 0,0-1 0,0 0 0,1 0 0,-1 0 0,1 0 0,0-1 0,-8-5 0,-21-23-6822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58.3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6 816,'-19'20'15981,"35"-20"-16592,8 0 762,7 1-69,0-2-1,0-1 1,35-7 0,-47 6-72,-1 1 0,1 1 1,22 1-1,36-2-14,7-5-229,131 7 0,-84 3 197,-110-3 33,138 6-359,66 11-132,-134-1 356,-52-8 55,1-2 0,54 2 1,433-2-914,164 2 292,1444-8-3047,-2117 2 4463,-23 1 854,-31 1-1683,5-4-2476,2 0-2140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59.5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30 400 8676,'0'0'8006,"-2"-14"-7878,-3-241-354,5 201 300,0-5 8,0 41 99,0 44-46,-11 447 2563,0 9-1245,11-492-3318,3-64-4218,-3 29 636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3:59.9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8356,'0'0'8380,"14"1"-8034,430 18 124,-443-19-534,-1 5-595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00.2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7123,'0'0'6947,"13"170"-5826,-7-71-49,4 2-207,-4-3-33,-2-14-223,2-14-529,-3-21-80,0-12 0,-3-11-993,0-11-111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02.6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76 279 2881,'0'0'3829,"0"-11"-2778,0-46 1105,0 29 309,0 25-1278,0 12-179,6 688 4005,4-559-4682,-10-137-475,0-16-726,-19-786-5453,18 787 6269,2 0 0,0 1 0,0-1 0,1 1 0,1-1 0,0 1 0,1 0 0,8-19 0,-9 27 75,-1 1 0,1-1 0,0 1 0,0 0 1,1 0-1,-1 0 0,1 0 0,0 0 0,0 1 0,0 0 0,0 0 0,0 0 0,1 0 0,0 1 0,-1-1 0,1 1 0,0 1 0,0-1 0,0 0 0,0 1 0,0 0 1,1 1-1,-1-1 0,0 1 0,6 0 0,-8 0-15,5 0 2,0 0 0,0 0-1,0 1 1,0 0-1,10 3 1,-15-3 0,0 0 0,0 1 1,0-1-1,0 1 0,0 0 0,0 0 1,-1 0-1,1 0 0,-1 1 0,1-1 1,-1 1-1,0-1 0,0 1 0,0 0 1,2 5-1,11 25 377,-1 1 1,-1 0-1,-3 0 1,0 1-1,-2 1 1,-2 0-1,-2 0 1,0 0-1,-3 42 1,-1-74-352,-1 0 0,1 0 0,-1 0 1,0 0-1,0 0 0,0 0 0,-1 0 0,1 0 0,-1 0 0,0 0 1,0-1-1,0 1 0,-1-1 0,-3 5 0,-1 0 10,0-2 0,0 1-1,-1-1 1,0 0 0,-16 9-1,1-3 16,-1-2 1,0 0-1,-47 11 0,42-15-209,-1-2 0,0 0 0,-42-2 0,71-2 123,1 0 0,-1 0 0,1 0 0,-1 0 0,1 0 0,-1 0 0,1 0 0,-1 0 0,1 0 1,-1 0-1,1-1 0,-1 1 0,1 0 0,-1 0 0,1 0 0,-1-1 0,1 1 0,-1 0 0,1-1 0,-1 1 0,1 0 0,0-1 0,-1 1 1,1 0-1,0-1 0,-1 1 0,1-1 0,0 1 0,0-1 0,-1 1 0,1-1 0,0 1 0,0-1 0,0 1 0,0-1 0,0 1 0,-1-1 1,1 1-1,0-1 0,0 1 0,0-1 0,0 1 0,1-1 0,-1 1 0,0-1 0,0 1 0,0-1 0,0 1 0,0-1 0,1 1 0,-1-1 1,0 1-1,0-1 0,1 1 0,-1-1 0,0 1 0,1 0 0,-1-1 0,1 1 0,-1-1 0,0 1 0,1 0 0,0-1 0,3-1-42,1 0-1,0 0 0,0 0 0,0 1 0,0-1 0,0 1 0,0 0 1,0 1-1,0-1 0,0 1 0,0 0 0,0 0 0,0 1 0,1 0 1,5 1-1,-3 0 119,1 0 0,-1 0 1,0 1-1,0 0 0,0 0 1,-1 1-1,1 0 0,-1 0 1,7 6-1,3 6 127,-1 1 0,0 0 0,-2 1 0,0 1 0,-1 0 0,-1 1 0,0 1 0,14 38 0,-4 0 480,-2 1 0,10 63-1,-24-102-427,2 23 27,-8-43-383,0-4-664,0-84-4670,0 52 425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03.1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8 8004,'0'0'5853,"15"-1"-5616,47-5 33,-57 6-179,0 0 0,-1 0 0,1 0 1,-1 0-1,1 1 0,-1 0 0,1 0 0,-1 0 1,1 1-1,-1-1 0,0 1 0,0 0 0,0 0 0,0 1 1,0-1-1,0 1 0,0 0 0,-1 0 0,1 0 0,-1 0 1,0 0-1,0 1 0,0 0 0,-1-1 0,4 7 1,-3-4-15,0 0 0,-1 1 0,1 0 0,-1-1 0,0 1 0,-1 0 0,1 0 0,-2 0 0,1 0 0,-1 0 0,0 0 1,0 0-1,-1 0 0,-2 14 0,1-16-20,-1 0 1,1 0-1,-1 0 1,0 0-1,0-1 0,-1 1 1,1-1-1,-1 0 1,0 0-1,0 0 1,-1 0-1,1-1 0,-7 4 1,-69 38 171,71-40-206,0-1-2,1 0-24,1-1 0,-1 1-1,1 1 1,0-1 0,-8 8 0,14-11 5,0 0-1,0 0 1,0 0-1,0 0 1,1 0-1,-1 0 1,0 0-1,1 0 1,-1 0-1,1 0 1,-1 1-1,1-1 1,-1 0 0,1 0-1,0 0 1,0 1-1,-1-1 1,1 0-1,0 0 1,0 1-1,0-1 1,1 0-1,-1 1 1,0-1-1,0 0 1,1 0 0,-1 0-1,0 1 1,1-1-1,0 0 1,-1 0-1,1 0 1,-1 0-1,1 0 1,0 0-1,0 0 1,0 0-1,0 0 1,0 0 0,0 0-1,0-1 1,0 1-1,1 1 1,10 6 35,0 0 1,0-1-1,0-1 1,1 0 0,0 0-1,0-1 1,0-1-1,1 0 1,-1-1 0,25 3-1,17-1-1908,75-3 0,-83-3-2062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03.6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4434,'0'0'9829,"24"0"-8968,284 5 1476,-103 1-2133,153 15 59,-336-14-655,-22-6 359,0-1 0,0 0 0,1 1 1,-1-1-1,0 0 0,0 1 0,0-1 1,0 0-1,0 1 0,1-1 0,-1 0 1,0 1-1,0-1 0,0 1 0,0-1 1,0 0-1,0 1 0,0-1 0,0 0 1,0 1-1,0-1 0,0 0 0,-1 1 1,1-1-1,0 1 0,0-1 0,0 0 1,0 1-1,0-1 0,-1 0 0,1 1 1,-3 1-297,1 1 1,0-1 0,-1 1 0,0-1 0,0 0 0,0 0-1,0-1 1,0 1 0,-4 1 0,-23 11-4154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04.8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8 176 7411,'0'0'6147,"5"-5"-5813,17-16 295,-22 20-586,1 1 0,-1 0 0,0-1-1,1 1 1,-1 0 0,0 0 0,1-1-1,-1 1 1,0 0 0,1 0 0,-1 0-1,1 0 1,-1-1 0,0 1 0,1 0-1,-1 0 1,1 0 0,-1 0 0,0 0-1,1 0 1,-1 0 0,1 0 0,-1 0-1,1 0 1,-1 0 0,0 1 0,1-1-1,-1 0 1,1 0 0,-1 0 0,0 0-1,1 1 1,-1-1 0,0 0 0,1 0-1,-1 1 1,0-1 0,1 0 0,-1 1-1,0-1 1,0 0 0,1 1 0,-1-1-1,0 0 1,0 1 0,1-1 0,-1 1-1,0-1 1,0 0 0,0 1-1,0 0 1,7 25-3,-6-22 154,10 57 448,-3 0 0,-3 1 0,-3 0-1,-5 62 1,2-14-89,-1-66-418,2 39-13,0-77-142,1 1 0,0-1 0,0 1 1,0-1-1,1 0 0,0 0 0,0 1 0,1-1 1,4 8-1,-7-14-7,0 0 0,1 1-1,-1-1 1,0 0 0,0 0 0,0 1 0,0-1 0,0 0-1,0 0 1,1 1 0,-1-1 0,0 0 0,0 0 0,0 0-1,0 1 1,1-1 0,-1 0 0,0 0 0,0 0 0,1 0-1,-1 0 1,0 0 0,0 1 0,1-1 0,-1 0 0,0 0-1,0 0 1,1 0 0,-1 0 0,0 0 0,0 0 0,1 0-1,-1 0 1,0 0 0,0 0 0,1 0 0,-1 0 0,0 0-1,0 0 1,1-1 0,-1 1 0,1 0 0,5-13-482,-2-20 58,-4 32 373,5-60-1569,-2 0 1,-9-85 0,-15 37 1644,14 77-6,0-1 0,-2-44 0,7 45-51,1 9-61,0 0 0,1 0 0,6-40-1,-5 57 104,1-1-1,0 1 0,0-1 1,0 1-1,1 0 1,0 0-1,0 0 0,0 0 1,1 0-1,0 1 0,0 0 1,0 0-1,1 0 1,0 0-1,0 1 0,0-1 1,8-4-1,-4 4 20,1 0-1,-1 1 1,1 1-1,0-1 1,0 1-1,0 1 1,0 0-1,19-1 1,92 3 320,-61 2-290,-57-2-21,0 0 0,-1 1 0,1-1-1,0 1 1,0 0 0,-1 0 0,1 0-1,0 0 1,-1 0 0,1 1 0,-1-1-1,1 1 1,-1 0 0,0 0 0,0-1-1,0 1 1,0 1 0,0-1 0,0 0-1,-1 0 1,1 1 0,-1-1 0,1 1-1,-1-1 1,0 1 0,0 0 0,0-1-1,0 1 1,0 4 0,3 10 186,-1 1 0,0-1-1,0 29 1,-2-27-95,0-9-105,0 6 129,0 0 0,-1 0 0,-3 25 0,2-35-64,-1 0-1,1 0 1,-2 0-1,1 0 1,-1 0 0,1 0-1,-2 0 1,1-1-1,-1 0 1,1 1-1,-1-2 1,-5 6-1,-11 9 50,-1 0-1,0-2 0,-1 0 0,-1-2 1,-1 0-1,0-2 0,-34 15 0,38-20-72,0-1 0,0 0 0,0-2 0,-1 0 0,0-1 0,0-2 0,0 0 0,0-1 0,-1-1 0,-23-3 0,44 3-36,1 0 0,-1-1 0,1 1 0,-1 0 1,1-1-1,0 1 0,-1 0 0,1-1 0,0 1 0,-1 0 0,1-1 1,0 1-1,0-1 0,-1 1 0,1-1 0,0 1 0,0-1 1,0 1-1,0-1 0,0 1 0,-1-1 0,1 1 0,0-1 1,0 1-1,0-1 0,0 1 0,0-1 0,1 1 0,-1-1 0,0 1 1,0-1-1,0 1 0,0-1 0,0 1 0,1 0 0,-1-1 1,0 1-1,0-1 0,1 1 0,-1-1 0,0 1 0,1 0 1,-1-1-1,1 1 0,-1 0 0,1-1 0,6-2-8,0 0 0,0 1 0,0 0 0,0 0 1,0 0-1,0 1 0,1 0 0,-1 1 0,0-1 0,1 2 0,-1-1 0,0 1 0,1 0 0,-1 0 0,0 1 0,0 0 1,0 0-1,0 1 0,0 0 0,0 0 0,-1 0 0,10 7 0,1 6 105,0 1 0,-1 1-1,-1 0 1,22 35 0,40 89 604,1 1-115,-77-141-609,1 0 0,-1 0 0,0 0 0,1 0 0,-1 0 0,1-1 0,0 1 0,0 0 0,-1-1 0,1 1 0,0-1 0,0 0 0,1 1 0,3 0 0,22 2-5926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2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84 6243,'0'0'3932,"-5"0"-3190,1 0-574,0 0 0,0 1 0,0-2 0,0 1 0,0 0 0,0-1 1,1 0-1,-1 0 0,0 0 0,0 0 0,0 0 0,1-1 0,-1 0 0,1 0 0,-1 0 0,1 0 0,0 0 0,-6-6 0,5 4-24,-1 0-1,0 0 0,0 0 1,-1 1-1,1 0 0,-1 0 0,-9-4 1,-21-11 652,36 17-734,-1 1 0,0-1 0,0 0 1,0 1-1,0-1 0,0 1 0,0-1 1,0 1-1,0-1 0,0 1 0,0 0 1,0-1-1,0 1 0,0 0 0,0 0 1,0 0-1,0 0 0,0 0 0,0 0 0,0 0 1,0 0-1,0 0 0,-1 1 0,1-1 1,0 0-1,0 1 0,0-1 0,0 1 1,1-1-1,-1 1 0,0-1 0,0 1 1,0 0-1,0-1 0,0 1 0,1 0 1,-1 0-1,0 0 0,1-1 0,-1 1 0,0 0 1,1 0-1,-1 0 0,1 0 0,0 0 1,-1 1-1,-3 8-8,1 1-1,0-1 1,1 1 0,-2 12 0,0 2 447,-7 25-32,2 0 1,2 0-1,2 1 1,3 55-1,2-105-470,0 1 0,0-1 0,0 1 0,1-1-1,-1 0 1,1 1 0,-1-1 0,1 0 0,-1 1-1,1-1 1,0 0 0,0 0 0,0 0 0,0 1 0,-1-1-1,1 0 1,1 0 0,-1 0 0,0-1 0,0 1-1,0 0 1,0 0 0,1-1 0,-1 1 0,0 0-1,1-1 1,-1 1 0,0-1 0,1 0 0,-1 1-1,1-1 1,-1 0 0,1 0 0,-1 0 0,0 0-1,1 0 1,2-1 0,1 1-35,0-1-1,0 0 1,-1 0 0,1 0-1,0 0 1,-1-1-1,1 0 1,-1 0 0,1 0-1,7-6 1,-2-1 11,-1 0 0,0-1 0,0-1 0,-1 0 0,0 0 0,-1 0 0,0-1 1,-1 0-1,-1 0 0,1-1 0,-2 0 0,0 0 0,4-22 0,0-8 63,-3-1 0,1-84 0,-6 126 274,0 8-162,-3 89 277,1-26-138,7 83 0,-3-133-274,0-1-1,1 1 1,1-1-1,1 0 0,1 0 1,0-1-1,2 0 1,-1 0-1,16 23 1,-22-38-38,-1-1 1,1 0 0,0 0-1,-1 0 1,1 0-1,0 0 1,0 0 0,0 0-1,0 0 1,0-1 0,0 1-1,0 0 1,0 0 0,0-1-1,1 1 1,1 0 0,-3-1-12,1 0 0,-1 0 0,1 0 0,-1-1 0,1 1 0,-1 0 0,1 0 0,-1-1 0,0 1 0,1 0 0,-1-1 0,1 1 0,-1 0 0,0-1 0,1 1 0,-1 0 0,0-1 0,0 1 0,1-1 0,-1 1 0,0-1 0,0 1 0,0-1 0,1 1 0,-1 0 0,0-1 0,0 1 1,0-2-1,3-45-1861,-3 41 1790,0-52-3467,0-9-1393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05.2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5010,'0'0'7284,"0"162"-4883,0-90-785,0 6-511,0-6-241,0-11-175,0-9-689,3-11 0,13-12-689,-3-9-1680,0-14-3057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23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5795,'0'0'3673,"15"13"-2918,50 41 174,-56-48-739,0 1-1,1-2 1,0 1 0,0-1 0,0-1-1,1 0 1,0 0 0,-1-1 0,1-1 0,22 3-1,14 4 48,19 3-126,0-3 0,1-2 0,0-4 0,85-6 1,-30 1 71,945 2-2,-604 12 70,-241-11-224,495-14 196,200-1-342,-580 17-76,52 5 216,-143-2-10,56 11 17,43 1 8,-275-18-35,613 14 51,203 27-41,-638-41-35,65 5 208,-259 1-174,168 9 1140,-180-12 1958,-69-3-8790,-14 0 101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25.4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1 6947,'0'0'8489,"-3"8"-8142,-71 110-196,45-76 8,1 2-1,-33 75 1,59-105 365,1-9-1479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25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325 1 1521,'0'0'7761,"0"18"-5793,-1-7-1741,0 0 0,-1 0-1,0 0 1,-1 0 0,0-1-1,-1 1 1,0-1-1,-1 0 1,0 0 0,-12 18-1,-7 6 274,-43 47 0,66-80-495,-147 145-1568,110-115-2002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2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1406 3986,'0'0'5434,"1"7"-4281,0 17-366,0-14 1229,0-24 4620,1-216-6378,-6-254-1079,-5 362 659,-3-57-71,11 119-23,-1 21-15,8-76-1,-4 104 231,0 0-1,0 0 1,1 0-1,0 0 1,1 0-1,1 1 1,-1 0-1,2 0 1,-1 0-1,1 0 1,10-10-1,-11 14 30,0 0-1,0 1 1,1-1-1,0 1 0,0 1 1,0-1-1,0 1 1,1 0-1,0 0 0,8-2 1,-3 2 2,-1 2 0,1-1 0,0 2 1,0-1-1,22 2 0,-21 0 20,0 0-1,-1 0 0,1 2 1,18 3-1,-25-3-4,-1 0-1,1 1 0,-1 0 1,1 0-1,-1 0 0,0 0 0,0 1 1,0 0-1,-1 0 0,0 0 0,6 7 1,-1 1 25,0 0-1,-1 0 1,-1 1 0,0 0 0,0 0-1,-2 0 1,0 1 0,0 0 0,-1 0-1,-1 1 1,0-1 0,-1 1 0,-1-1 0,0 1-1,-1 0 1,0-1 0,-1 1 0,-6 27-1,3-30 33,1-1-1,-1 1 0,-1-1 0,0-1 0,-1 1 0,0-1 0,-1 1 1,0-2-1,0 1 0,-1-1 0,0 0 0,-12 9 0,-3 2-37,-1 0-1,-1-2 0,-44 24 1,58-35-12,-2 0 1,1-1 0,0 0 0,-1-1-1,0-1 1,-1 0 0,1-1 0,-26 3-1,37-10-399,3 1 292,0-1 55,0 0 1,0 0 0,1 0 0,-1 0-1,1 1 1,0-1 0,0 0 0,1 1 0,-1 0-1,1-1 1,-1 1 0,1 0 0,0 0-1,0 0 1,6-3 0,-2 1 4,0 1 0,0 1 1,0-1-1,0 1 0,1 1 0,0-1 1,-1 1-1,9-1 0,-5 1 82,0 1-1,0 0 1,0 1 0,0 0 0,-1 0-1,1 1 1,0 1 0,0 0-1,-1 0 1,1 1 0,-1 1-1,19 8 1,-23-8-20,1 0 1,-1 1-1,0 0 1,0 1-1,0-1 0,-1 1 1,0 0-1,0 1 0,-1-1 1,1 1-1,-1 0 0,-1 0 1,1 0-1,-1 1 0,2 9 1,-1-4 36,-1 0 1,-1 1 0,0 0-1,-1-1 1,-1 1-1,0 0 1,0-1 0,-4 18-1,2-25-35,0 0-1,0 0 1,0-1 0,-1 1-1,0 0 1,0-1 0,0 0-1,-1 0 1,0 0-1,0 0 1,0 0 0,0-1-1,-1 0 1,0 0-1,0 0 1,0 0 0,0-1-1,-8 4 1,0 0-19,0-1 0,0 0 0,-1-1 0,0-1 0,0 0 0,-27 4 0,26-6-90,0-1 0,0-1-1,0 0 1,0-1 0,0 0 0,0-1 0,-27-8-1,37 8-81,0 0-1,0 0 0,0 0 0,0-1 0,1 1 1,-1-1-1,1 0 0,0-1 0,0 1 0,0-1 1,0 0-1,0 0 0,1 0 0,0 0 0,0-1 1,0 1-1,0-1 0,1 0 0,0 0 0,0 0 1,0 0-1,0 0 0,1 0 0,-2-9 0,3 12-35,-1 0 0,1 0-1,-1 0 1,1 0 0,0 0-1,0 0 1,0-1 0,0 1-1,0 0 1,0 0 0,1 0-1,-1 0 1,1 0-1,-1 0 1,1 0 0,0 1-1,0-1 1,0 0 0,0 0-1,0 0 1,0 1 0,0-1-1,0 0 1,1 1 0,1-2-1,36-9-4293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29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7 224,'-7'0'18256,"353"-6"-16919,-345 6-1417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30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1809,'0'0'4637,"-4"3"-4154,-33 12 805,22-13 7524,65-2-8407,-29-2-376,1 1 0,-1 1 0,1 1 0,-1 2 0,1 0 1,-1 0-1,0 2 0,23 9 0,-40-8-3029,-4-3 851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36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34 5314,'0'0'6011,"-1"-3"-5757,-5-27 5129,10 88-4997,3 1 0,2-1-1,19 69 1,-2-12 224,-21-92-508,38 168 571,-34-160-456,2 0-1,0-1 1,31 56-1,-41-84-214,-1-1 1,1 0-1,0 1 0,0-1 0,0 0 1,0 0-1,0 0 0,0 1 0,0-1 1,0 0-1,0-1 0,1 1 0,-1 0 1,0 0-1,0 0 0,3 0 0,-4-1 3,1 0 1,0 0-1,0 0 0,0 0 0,-1 0 0,1 0 0,0 0 0,0 0 1,0-1-1,-1 1 0,1 0 0,0-1 0,0 1 0,-1 0 1,1-1-1,0 1 0,-1-1 0,1 1 0,0-1 0,-1 1 0,2-2 1,1-2 8,0-1 0,0 0 0,0 0 0,0 0 0,-1 0 0,0 0 0,2-7 0,54-188-35,33-100-585,-85 288 596,0-1-1,1 0 0,14-18 0,4-8-399,-24 38-76,2 33-5615,-3 16 2913,0 8-1438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3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3362,'0'0'6202,"0"-9"-5423,0-37 2047,9 128-1287,-2-34-624,-1 14 32,-5-35-681,1 1-1,2-1 1,0 1-1,2-1 0,16 45 1,-11-55-1694,-9-38-4382,-2-9 1288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37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7700,'0'0'2673,"39"-50"-8820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0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68 4370,'0'0'3959,"8"-36"1561,3 5-4439,-8 43-150,-10 63 75,5-53-1049,-23 1160 2727,24-1160-2701,2-1-1,0 0 1,1 1 0,1-1 0,1 0 0,1 0 0,1-1 0,1 1 0,10 21 0,-17-49-3331,1-14 1992,-9-24-2595,-5-8 200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2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249 105 6931,'0'0'5565,"1"-9"-5156,3-30 316,-4 36-645,0 1 0,-1 0 0,1-1-1,0 1 1,-1 0 0,0 0 0,1-1-1,-1 1 1,0 0 0,0 0 0,0 0-1,0 0 1,-1 0 0,1 0 0,0 1-1,-1-1 1,0 0 0,1 1 0,-1-1 0,0 1-1,0-1 1,0 1 0,1 0 0,-1 0-1,-1 0 1,1 0 0,0 0 0,0 0-1,0 0 1,0 1 0,-3-1 0,1 0-42,0 0 0,0 1 0,0-1 0,0 1 0,0 0 1,1 0-1,-1 0 0,0 0 0,0 1 0,0-1 0,0 1 0,0 0 0,0 0 1,1 1-1,-1-1 0,1 1 0,-5 2 0,0 4 102,-1 1 0,2-1 0,-1 1 0,1 1 0,0 0 1,1 0-1,0 0 0,-4 12 0,-2 6 403,1 1 0,-8 32-1,11-25-28,2 0 0,1 1-1,0 67 1,5-100-512,0 0 0,-1-1 0,2 1 0,-1 0 0,0-1 0,1 1 0,-1 0 0,1-1 0,0 1 0,0 0 0,1-1 0,-1 1 0,1-1 0,-1 0 0,1 0 0,0 1 0,0-1 0,1 0 0,-1-1 0,1 1 0,-1 0 0,1-1 0,0 1 0,0-1 0,0 0 0,0 0 0,1 0 0,-1 0 0,0-1 0,1 0 0,-1 1 0,1-1 0,-1 0 0,1 0 0,0-1 0,4 1 0,1 0-69,0 0 0,-1 0 0,1-1 0,0 0-1,-1 0 1,1-1 0,0 0 0,-1-1 0,1 0 0,-1 0-1,0-1 1,0 0 0,0-1 0,0 1 0,10-7 0,-9 3-404,1-1 1,-2 0-1,1 0 0,-1-1 1,0 0-1,-1 0 1,0 0-1,0-1 1,-1 0-1,9-21 0,8-36-4819,-6-4-3279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38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4690,'0'0'5090,"5"-3"-1064,3 0-3377,-7 3-635,0 0 0,0 0 0,0 0 0,0 0 0,-1 0 0,1 0 0,0-1 0,0 1 0,0 0 0,0-1 0,0 1 0,-1 0 0,1-1 0,0 1 0,0-1 0,-1 0 0,1 1 0,0-1 0,-1 1 0,1-1 0,-1 0 0,1 0 0,-1 1 0,1-1 0,-1 0 0,1 0 0,-1 1 0,0-1 0,1 0 0,-1 0 0,0 0 0,0 0 0,1-1 0,-2-2 814,-1 22-305,2 62 955,0-79-1302,-6-24-1638,4 18 1485,-6-20-5542,8 17 384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39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3522,'0'0'4420,"11"0"-4060,-3 1-310,2 0-31,-1 0 1,0 0-1,0-1 1,1 0-1,-1 0 1,0-1-1,10-3 1,-17 3 107,-1 0 1,0 0-1,1 0 1,-1-1-1,0 1 1,0 0-1,0-1 0,0 1 1,0-1-1,0 1 1,0-1-1,0-2 1,3-1 2994,-3 21-2157,-1 416 3392,0-432-4229,14-61-485,-3 0 1,-2-1 0,2-123 0,-11 387 1461,0-114-7757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39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 3778,'0'0'9641,"-2"-1"-8579,8 0 472,511 3 1818,15 1-3257,-531-3-199,-10 1-1809,-3 1 1091,1 1-1,0 1 0,-1 0 0,2 0 1,-1 1-1,-17 10 0,-10 5-3187,-6 0-1185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0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6307,'0'0'6886,"0"-6"-6110,0-28 3901,0 36-4594,1 6-12,0 0 1,1 0-1,0 0 1,1-1 0,-1 1-1,1-1 1,7 12 0,8 23 230,37 132 953,-23-65-699,63 142-1,-92-245-522,35 62 145,-37-65-169,1 0-1,0-1 0,0 1 0,0 0 1,0-1-1,1 0 0,-1 0 0,1 1 1,-1-1-1,1-1 0,0 1 0,0 0 1,0-1-1,0 1 0,0-1 0,0 0 0,0 0 1,0 0-1,5 0 0,-7-1-12,1 0-1,-1 0 0,1-1 1,-1 1-1,0-1 0,1 1 1,-1-1-1,0 1 0,1-1 0,-1 0 1,0 0-1,0 1 0,0-1 1,1 0-1,-1 0 0,0 0 1,0 0-1,0-1 0,-1 1 1,1 0-1,0 0 0,0-2 1,14-33-2,-12 28-1,23-75-251,17-98 0,-32 119 129,4 1-1,2 0 1,2 2-1,30-63 1,-47 118-32,-1 2 58,0 0 0,-1 0 0,1 0 1,0 1-1,0-1 0,0 0 0,0 1 0,0-1 1,1 1-1,-1-1 0,0 1 0,1-1 0,-1 1 0,1 0 1,2-2-1,-3 5-290,-1 0 0,1 0 0,-1-1 0,1 1 0,-1 0 0,1 0-1,-1 0 1,0 0 0,0 0 0,0-1 0,0 1 0,-1 3 0,1 0-527,0 36-3375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2385,'0'0'9127,"0"-10"-2505,0 19-6496,0 0 0,1 0 1,0 0-1,0 0 0,1 0 0,0 0 1,6 14-1,-7-20-116,1 0 1,0 0-1,-1 0 1,1 0-1,1 0 1,-1 0-1,0-1 1,1 1-1,-1-1 1,1 0-1,-1 0 1,1 0-1,0 0 1,0 0-1,0-1 1,0 1-1,1-1 1,-1 0-1,0 0 1,0 0-1,1 0 1,-1-1-1,7 1 1,-5 0-43,1-1 1,0 0 0,-1 0 0,1-1-1,0 1 1,-1-1 0,1 0 0,-1-1 0,1 0-1,-1 0 1,0 0 0,0 0 0,0-1 0,0 1-1,0-1 1,0-1 0,-1 1 0,0-1 0,1 0-1,-1 1 1,0-2 0,-1 1 0,1 0 0,-1-1-1,0 0 1,3-5 0,0-4-83,0 1 1,-1-1-1,-1 0 0,0 0 0,-1 0 1,0 0-1,-1-1 0,-1 1 1,0-18-1,-1 30 132,0 0 1,0 0-1,0-1 1,-1 1-1,1 0 0,0 0 1,-1 0-1,0 0 1,1 0-1,-1 0 0,0 0 1,0 0-1,0 1 1,0-1-1,0 0 0,-1 1 1,1-1-1,-1 0 1,1 1-1,-1-1 0,1 1 1,-1 0-1,0 0 1,1 0-1,-1-1 0,0 2 1,0-1-1,-2-1 1,-3 0 119,1 0 1,-1 1 0,0 0-1,0 0 1,0 1 0,0-1 0,-11 2-1,16 0-123,-1-1 0,1 1-1,0-1 1,0 1 0,0 0-1,0 0 1,0 0 0,0 0 0,0 0-1,1 0 1,-1 1 0,0-1-1,0 0 1,1 1 0,-1 0-1,1-1 1,0 1 0,-1 0-1,1 0 1,0-1 0,0 1-1,0 0 1,0 0 0,0 0-1,1 1 1,-1-1 0,0 0-1,0 4 1,-4 32-1303,5-3-3937,0-25 2212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18104,'0'0'1697,"-74"49"-6339,74-38 1761,-7 1-2514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5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2049,'0'0'6755,"0"-11"-6531,0-56 2087,0 59-401,0 6-1225,1 7 1740,39 255-1123,-30-115-250,13 119 68,-21-237-1110,-2-22-39,0 0 1,0 1 0,1-1-1,-1 0 1,1 0-1,0 0 1,1 1 0,-1-1-1,1 0 1,0-1-1,0 1 1,1 0 0,-1 0-1,5 4 1,-1-7-850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5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4946,'0'0'6513,"18"-9"-4075,54-3-1691,1 4-1,0 2 1,85 6-1,-96 0-485,-16 3-140,0 1-1,75 18 1,-71-11-44,95 7-1,-20-18 279,-124 0-355,-32 0-675,-186 13-5443,150-11 3077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50 3890,'0'0'491,"2"-7"352,3 0-422,4-11-177,-6 3 3143,-2 15-3286,-1-1-1,1 1 1,-1 0-1,1 0 0,-1-1 1,1 1-1,0 0 1,-1 0-1,1 0 1,0 0-1,-1 0 0,1 0 1,0 0-1,-1 0 1,1 0-1,-1 0 1,1 0-1,0 0 1,-1 0-1,1 1 0,-1-1 1,1 0-1,0 0 1,-1 1-1,1-1 1,-1 0-1,1 1 0,-1-1 1,1 1-1,-1-1 1,1 0-1,-1 1 1,0-1-1,1 1 0,-1-1 1,1 1-1,-1 0 1,0-1-1,0 1 1,1-1-1,-1 1 0,0 0 1,0-1-1,0 1 1,0-1-1,0 1 1,1 0-1,31 429 2783,-37 6-1772,-23-92-391,6-95-248,17-172-344,-13 289 129,22-364-264,-1-1 1,0 0-1,0 0 0,1 0 1,-1 0-1,0-1 1,1 1-1,-1-1 0,0 0 1,1 0-1,-1 0 1,7-1-1,-4 1 66,22-2-42,0-1-1,0-1 1,46-14 0,32-5-4,-35 17-16,119 3 1,20 0-9,-192 1 27,0 0 0,-1-1 0,1-1 0,-1 0 0,0-2 0,19-8 0,-30 11-2,1 0-1,-1 0 1,0-1-1,0 0 1,0 0-1,0-1 1,-1 0-1,0 0 1,0 0-1,0 0 1,0-1-1,-1 0 0,0 0 1,0 0-1,-1-1 1,0 1-1,4-13 1,0-13 14,-2 0 1,-1-1 0,-2 0-1,-1 1 1,-4-38 0,1-7 55,-3-10-133,-29-157-1,15 127-78,-16-88 93,12 77 43,4-1 0,0-139 1,19 182-39,0 85-98,1 4-792,1-1 426,-1 1 1,1 0-1,-1 0 0,0 0 1,0 0-1,0 0 1,-1 0-1,1 1 1,-1 3-1,1 28-3278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3330,'0'0'2499,"2"-11"-1722,1-3-518,-2 8 31,0 0 0,0 1-1,1-1 1,0 0 0,0 1 0,0-1 0,1 1 0,3-6 0,-3-3 2691,-3 14-2931,0-1 0,0 1 0,0-1 0,0 0-1,0 1 1,0-1 0,1 0 0,-1 1 0,0-1-1,0 1 1,0-1 0,1 1 0,-1-1 0,0 0-1,1 1 1,-1-1 0,0 1 0,1-1 0,-1 1-1,1 0 1,-1-1 0,1 1 0,-1-1 0,1 1-1,-1 0 1,1-1 0,-1 1 0,2 0 0,3-12 600,-5 11-598,0 0-1,0 1 1,1-1-1,-1 0 1,0 1-1,0-1 1,0 0-1,0 1 1,1-1-1,-1 0 1,0 1-1,1-1 1,-1 1-1,1-1 1,-1 1 0,0-1-1,1 1 1,-1-1-1,1 1 1,-1-1-1,1 1 1,0-1-1,2 90 2300,-2 126-2028,-3 256 429,-17-284-665,1-37-27,18-130 809,0-5-4259,-1-28-4142,-2-2 2551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2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16 7155,'0'0'6083,"0"-15"-3917,1 248 1649,-13 438-1003,7-481-3229,5-170-190,-1-74-1423,4-97-7100,5 90 3445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6 3890,'0'0'7707,"-18"0"-6992,-43 0-75,49 0 2277,282 2-732,291-4-1609,-456-3 85,-105 5-917,-14 0-4215,-69 0-619,26 0 706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9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7 5378,'0'0'6539,"-3"-2"-5674,2 2-835,1-1 0,0 1 0,0 0-1,0-1 1,-1 1 0,1 0 0,0 0 0,-1-1 0,1 1 0,0 0 0,0 0 0,-1 0 0,1 0 0,0-1-1,-1 1 1,1 0 0,0 0 0,-1 0 0,1 0 0,0 0 0,-1 0 0,1 0 0,0 0 0,-1 0 0,1 0-1,-1 0 1,1 0 0,0 0 0,-1 0 0,1 0 0,0 0 0,-1 0 0,1 0 0,0 1 0,-1-1 0,1 0-1,0 0 1,0 0 0,-1 1 0,7 16 1430,8 13-832,0 24-7,-2 0-1,-3 0 1,4 80-1,-11 167 120,-4-150-352,2 409-87,0-540-286,1 0 1,1-1-1,1 1 0,1-1 0,0 0 1,2 0-1,0 0 0,12 25 0,-13-34-2,1 1 0,0-1 0,1 1 0,0-2 0,1 1 0,0-1 0,0 0 0,1-1 0,0 0-1,0 0 1,1-1 0,0-1 0,0 1 0,20 8 0,-16-11-34,0-1-1,0 0 1,1-1-1,-1 0 1,1-1-1,-1-1 1,25-2-1,3 1-35,-12 0-3,0-2 1,54-13-1,-54 9 43,1 2 0,56-3 0,-59 9 44,-1-2 1,1 0-1,0-2 0,-1-1 0,0-1 0,0-1 1,0-2-1,-1 0 0,43-21 0,-65 26-13,0 0 0,0-1 1,0 1-1,-1-1 0,1 1 0,-1-1 0,0 0 0,0 0 0,0 0 0,-1-1 0,3-5 0,21-56 230,-22 57-225,5-21 11,-1-1-1,-1 0 0,-2-1 1,3-46-1,-8-134 1,-2 99-25,-29-237-11,1-4-164,32 311 112,0 31 40,-1 0-1,-1 0 0,1 1 0,-2-1 0,0 0 1,0 0-1,-1 1 0,-1-1 0,-5-16 0,-7 20-671,-14 9-4707,24-1 3633,-13 3-6312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49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10 7716,'0'0'5223,"0"-9"-2453,-22 281-846,8-146-1621,-9 87 269,-14 190 177,38-375-599,-1-7-191,-1-17-2299,-2-21-6970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0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8836,'0'0'5555,"32"-5"-4950,1 0-430,12-3 159,1 3 0,67-1 0,-18 11 96,109 19 0,21 2-413,218-14-1753,-567-9-1025,38 3-2810,37-1-1315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0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2 4322,'-2'-1'10083,"-10"4"-9470,-6 11-455,1 1 1,1 1 0,-28 35 0,11-13-77,-20 22 51,-87 92-167,128-138-729,21-25-2996,15-20 163,10-6 1018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0 9861,'0'0'3716,"-25"20"-3601,-83 68 53,92-74-15,0 1 1,1 1 0,1 0 0,-16 25 0,-4 4 355,-137 132 328,170-175-1213,2-3-590,24-15-1754,34-30 0,-40 30 1902,34-27-2755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0 6195,'0'0'8847,"-31"24"-8599,-99 77-184,18 2 478,97-88-420,0 0 0,-1 0 0,-1-2 0,0 0 1,-27 15-1,56-40-4903,5-5 3372,20-14-2499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 9236,'0'0'7011,"-167"176"-6786,131-127-81,4-8 16,3-4 144,7-19-16,9-4-288,10-14-32,3-11-2001,3-36-48,29-7 528,7-4-3233,-1 3-1105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2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18 4834,'0'0'3623,"-20"-7"-1681,3 4-1613,1 0-1,-1 0 0,0 2 0,-28 0 1966,55 9-1765,3-1-375,0-1 0,1 0 0,0 0 0,0-1 0,0-1 0,1-1 0,-1 0 0,26 2 0,129-4-2494,-90-3-3707,-44 2 1090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4930,'0'0'5792,"0"-4"-4500,-3-7-169,3 20 152,3 31-235,30 72 647,-8-30-396,-7-8-675,-7-27-163,1 0 1,31 72 0,-43-116-448,1-1 1,0 0 0,0 0 0,1 0-1,-1 0 1,0 0 0,1 0 0,-1 0-1,1-1 1,-1 1 0,1 0 0,0-1-1,0 1 1,2 0 0,-3-1-2,0-1 1,-1 0-1,1 0 0,0 0 1,0 0-1,0 0 0,0 0 1,-1 0-1,1 0 0,0 0 1,0 0-1,0 0 0,-1 0 1,1-1-1,0 1 0,0 0 1,0-1-1,-1 1 0,1 0 1,0-1-1,-1 1 0,1-1 1,0 1-1,-1-1 0,1 0 1,0 0-1,5-6 31,-1-1 0,-1 1 0,1-1 0,-1 0 0,5-14 0,-5 13-30,36-84-223,88-188-975,-95 228 1475,-32 52-281,-1 19-2830,-2 56-3529,-6-33-2511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3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0 9812,'0'0'7617,"-32"24"-6859,-175 123-425,201-143-327,1 1 0,0-1 0,0 1 0,0 0 0,0 0 0,1 1 0,0-1 0,0 1 0,0 0 0,1 0 0,0 0 0,0 1 0,-3 12 0,5-15 26,0 0 1,0 1 0,0-1 0,1 1 0,-1-1 0,1 1-1,1-1 1,-1 1 0,0-1 0,1 1 0,0-1-1,0 1 1,1-1 0,-1 0 0,1 0 0,0 1-1,0-1 1,0 0 0,0-1 0,1 1 0,0 0-1,3 3 1,4 3 53,1-1 1,1-1-1,-1 0 0,1 0 1,0-1-1,1 0 0,16 6 0,36 9-1107,-3-7-4554,-51-14 383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3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78 194 3314,'0'0'6181,"0"-9"-4503,-1-17-388,1 19 1740,1 29-1457,0-19-1535,-1 0-1,0 0 0,1 0 0,0 0 0,-1 0 0,1 0 1,1 0-1,-1-1 0,0 1 0,1 0 0,-1-1 0,1 1 1,0-1-1,-1 1 0,1-1 0,0 0 0,1 0 0,-1 0 0,0 0 1,1 0-1,-1-1 0,1 1 0,-1-1 0,1 1 0,0-1 1,0 0-1,0 0 0,-1 0 0,1 0 0,0-1 0,0 1 1,0-1-1,4 0 0,-2 1-72,0-1 0,0 0 1,0-1-1,0 1 0,0-1 0,0 0 1,0 0-1,0 0 0,0-1 0,0 0 0,-1 0 1,1 0-1,0-1 0,-1 1 0,0-1 1,0 0-1,0 0 0,7-7 0,-5 2-69,0 0 0,0-1 0,-1 0 0,0 0 0,-1 0 0,0 0 0,0-1 0,-1 1 0,-1-1 0,1 0 0,-1 0 0,-1 0 0,0-1 0,-1-16 0,0 25 118,0 0 1,0 1-1,0-1 1,0 1-1,-1-1 1,1 1-1,-1-1 1,1 1-1,-1 0 1,0-1-1,1 1 1,-1 0-1,0-1 1,0 1-1,0 0 1,0 0-1,0 0 1,0-1-1,0 1 1,-1 1-1,1-1 1,-3-2-1,0 1 79,0 0 1,-1 0-1,1 1 0,-1-1 0,0 1 0,1 0 1,-10-1-1,5 1 57,-1 1 0,1 0 0,-1 1-1,0-1 1,1 2 0,-1-1 0,-16 6 0,16-1-162,0-1-1,1 2 1,0-1 0,0 1-1,0 1 1,1-1 0,0 1-1,1 1 1,0 0 0,0 0 0,1 0-1,-9 17 1,10-17-1053,1 0 0,0 0 0,1 0 0,0 0 0,-1 11 0,3-6-7218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4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0 1761,'0'0'12936,"29"3"-12829,-3 1-603,46 1 0,-71-5 578,-20 0 228,-30 0 30,0 2 1,-55 10 0,102-11-811,14-2-1261,-4 1 42,2 0-1915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8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10 112 3073,'0'0'10891,"-2"-6"-10326,-4-19-159,4 19 1955,3 19-2154,0 1-1,1 0 1,1-1 0,0 1 0,6 14-1,1 7 171,39 181 1227,24 84-623,-67-280-957,1 0 0,1 0 0,16 28 0,-22-45-20,0 1 0,0-1 1,0 0-1,0 1 0,0-1 0,0 0 1,1-1-1,0 1 0,0 0 1,-1-1-1,1 1 0,1-1 1,-1 0-1,0 0 0,0 0 0,1 0 1,-1-1-1,1 0 0,0 1 1,-1-1-1,1 0 0,0-1 0,0 1 1,0-1-1,-1 0 0,1 0 1,5 0-1,-6-1 14,0 0 0,0-1 0,0 1 1,0-1-1,-1 1 0,1-1 0,0 0 0,-1 0 0,1-1 1,-1 1-1,0 0 0,0-1 0,0 1 0,0-1 1,0 0-1,2-3 0,24-55-8,-20 44 20,103-315-986,-20 51 530,-75 243 404,-10 26-49,0 0 0,-1-1 0,-1 1 0,0-1 0,0 0 1,-1 0-1,1-15 0,6 38-4478,-1 22 1641,4 12-1291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8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58 5170,'0'0'5472,"-3"-10"-3828,-7-38 2120,11 55-3661,0 1 1,-1-1-1,1 0 0,-1 0 1,-2 11-1,1 9 195,1 79 478,0 41 308,0-48-7797,0-107 2858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4:59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11189,'0'0'5747,"0"-9"-6195,3 9-785,7-3-64,-4 3-1456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0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24 5186,'0'0'5707,"-10"0"-5123,-33 0 697,32 0 2030,18 0-3101,758 0 911,-293 0-4448,-473 0 3201,0 0-163,0 0-1,0 0 1,0 0 0,0 0-1,0 0 1,0 0-1,0 0 1,0 0 0,0-1-1,0 1 1,0 0 0,0-1-1,0 1 1,0-1-1,0 1 1,0-1 0,0 1-1,1-1 1,-1 0 0,-1-1-1,-8-13-7484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0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7732,'0'0'7211,"10"19"-7008,-1-3-177,-6-8-21,1 0 0,0 0 1,1-1-1,-1 0 0,1 1 0,1-1 0,0-1 0,0 1 1,0-1-1,1 0 0,-1-1 0,2 0 0,-1 0 0,10 5 1,34 10 172,-39-17-199,-1 1 1,0 0-1,0 0 0,0 1 0,-1 1 0,1 0 0,-1 0 0,-1 1 1,1 0-1,11 12 0,-19-16 9,0 1 0,0 0 0,0-1 0,-1 1 0,0 0 0,0 0 0,0 0 0,0 0 0,0 0 1,-1 0-1,0 0 0,0 0 0,0 0 0,0 0 0,-1 0 0,-1 7 0,-1 0 70,0 0-1,0 0 1,-1 0 0,-10 19-1,-26 33 513,-1-3-1,-85 95 1,41-54-371,75-86 106,7-7-1111,26-8-10715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9.3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4930,'0'0'0,"-42"286"0,64-124 160,75 0-160,54-3-960,35-17 832,33-29 48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7.7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 4386,'1'1'7199,"18"7"-6944,28 0 1400,44 10-473,-84-16-1092,0 1 0,0 0-1,-1 0 1,1 0 0,-1 0 0,0 1 0,0 0 0,0 0 0,0 1 0,6 7 0,-10-10-45,-1 1 0,1-1 0,-1 1 0,0 0 0,0-1 0,0 1 0,0 0 0,-1-1 0,1 1 0,-1 0 0,0 0 0,1 0 0,-1 0 0,-1-1 0,1 1 0,0 0 0,-1 0 0,-1 5 0,1-2 13,-1-1-1,1 0 0,-1 1 1,-1-1-1,1 0 0,-1 0 0,0 0 1,-5 6-1,-60 62 138,36-41-155,1 2 0,-40 58 0,62-79-28,2 0 0,-1 1 0,2 0 0,0 1 0,1 0 0,0-1 0,1 2 0,1-1 0,0 0 0,1 1 0,0 22 0,2-35 5,0 0-1,0 1 1,0-1-1,1 0 1,0 0-1,0 1 1,0-1-1,0 0 1,0 0 0,0 0-1,1 0 1,-1 0-1,1 0 1,0-1-1,0 1 1,0-1 0,0 1-1,1-1 1,-1 1-1,1-1 1,-1 0-1,1 0 1,0-1-1,0 1 1,-1 0 0,1-1-1,1 0 1,-1 0-1,0 0 1,6 2-1,8 0-1,1 0 0,-1-1 0,1-1-1,27-2 1,-22 1-210,-18 0 18,1-1 1,0 0-1,0 0 0,-1-1 0,1 1 1,-1-1-1,1-1 0,-1 1 0,0-1 1,0 1-1,0-2 0,0 1 0,-1 0 0,1-1 1,-1 0-1,4-4 0,-5 4-654,0 1-1,0 0 0,-1-1 1,0 0-1,0 1 1,0-1-1,3-8 0,-1-5-1043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8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6547,'0'0'7555,"171"17"-5602,-130-11-1953,-2-6 16,-10 0-64,0 0-464,-3 0-1873,-7 0-480,-6 0-1281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5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70 6515,'0'0'4925,"0"-13"872,0 529-1758,-4-590-4794,2 56 649,1-1 1,0 1-1,1 0 1,1 0-1,1 0 1,0 0 0,1 0-1,8-24 1,4 7-125,34-61 1,-40 80 92,1 1 0,1 1 0,0 0 0,1 0 1,0 1-1,18-14 0,-29 26 153,0 0 0,0 0 0,0 0 0,0 0 1,0 1-1,1-1 0,-1 0 0,0 1 0,1-1 0,-1 0 0,0 1 0,1 0 0,-1-1 1,1 1-1,-1 0 0,0 0 0,1 0 0,-1 0 0,1 0 0,-1 0 0,1 0 1,-1 0-1,1 0 0,-1 1 0,2 0 0,-1 0-2,0 1-1,0-1 1,-1 1-1,1-1 1,-1 1-1,1 0 1,-1 0-1,1 0 1,-1 0 0,0 0-1,0 0 1,0 0-1,0 0 1,1 3-1,2 10 63,0 0 0,-1 0 0,2 26 1,-5-35-14,8 133 556,-7-86-364,2 1 0,15 77 0,-17-126-253,0 0 0,1-1 0,-1 1 0,1 0 0,0-1 0,0 1 0,0-1-1,1 1 1,0-1 0,0 0 0,0 0 0,0 0 0,0-1 0,1 1 0,0-1-1,0 1 1,0-1 0,0-1 0,0 1 0,5 2 0,-5-4-5,1 0 0,-1 0 1,0 0-1,0-1 0,1 1 0,-1-1 0,0 0 1,1 0-1,-1-1 0,0 1 0,0-1 1,1 0-1,-1 0 0,0 0 0,0-1 1,0 0-1,0 0 0,0 0 0,-1 0 1,1 0-1,0-1 0,-1 1 0,6-7 1,7-6-79,0-1-1,-1-1 1,0 0 0,-2-1 0,0 0 0,-1-2-1,-1 1 1,0-1 0,13-38 0,-14 25-196,-1 0-1,-1-1 1,-2 0 0,-1 0-1,0-64 1,-5 90 228,0 1 0,0-1 0,-1 0 0,0 0 0,0 1 0,-1-1 0,0 1 0,-1-1 0,0 1-1,-4-10 1,5 14 93,-1 0-1,1 0 1,-1 0 0,1 0-1,-1 1 1,0-1-1,0 1 1,0-1-1,-1 1 1,1 0-1,0 0 1,-1 1-1,0-1 1,1 1-1,-1-1 1,0 1-1,0 0 1,1 1-1,-1-1 1,0 1-1,0-1 1,-7 2-1,9-1-31,0 0-1,0 0 1,0 0-1,0 1 0,0-1 1,0 1-1,0 0 0,1-1 1,-1 1-1,0 0 1,0 0-1,1 0 0,-1 0 1,1 0-1,-1 1 0,1-1 1,-1 0-1,-1 4 0,-1-1 13,1 1 0,0 0-1,0 1 1,0-1-1,1 0 1,-3 8 0,-1 12 125,0 0 0,-2 30 0,6-45-62,-4 58 292,2 1 1,6 76 0,-2-131-376,2-1 1,0 0 0,0 1 0,1-1-1,1 0 1,0 0 0,1 0-1,0-1 1,1 0 0,12 19 0,-14-24-9,1-1 1,1 0-1,-1 0 1,1 0 0,0 0-1,1-1 1,-1 0-1,1-1 1,0 1 0,0-1-1,0 0 1,1-1-1,-1 0 1,1 0 0,0-1-1,0 0 1,0 0 0,0-1-1,8 1 1,-6-1 1,0-1 0,0 0 0,-1 0 0,1-1 0,0-1 0,0 1 0,-1-2 0,0 1 0,1-1 0,-1-1 0,0 1 0,0-2 1,14-8-1,-9 3-168,-1-1 0,-1-1 1,0 0-1,0 0 0,-1-1 0,-1-1 1,12-18-1,-6 6-338,0-2 0,-2 1 0,-1-2 0,-2 0 0,0 0 0,10-49 0,-14 41 912,-2-1-1,0-65 1,-54 102 658,47 2-1055,0 0 0,-1-1 1,1 1-1,0 0 0,0 0 1,0 0-1,0 1 0,1-1 1,-1 0-1,0 1 0,0-1 0,1 1 1,-1 0-1,1-1 0,-1 1 1,1 0-1,0 0 0,0 0 0,-2 4 1,-18 45 90,19-45-89,-6 19-5,2-1-1,0 1 1,2 1-1,0-1 1,2 0-1,1 1 0,1 0 1,1-1-1,1 1 1,11 47-1,-4-40-129,1 0 0,2-1 0,1 0 0,2-1 0,1-1-1,1 0 1,33 44 0,20 8 179,-43-51-127,35 49-1,-61-79 38,0 0 0,0 0 0,0 0-1,-1 0 1,1 1 0,0-1 0,0 0-1,-1 1 1,1-1 0,0 1 0,-1-1 0,1 0-1,-1 1 1,0-1 0,0 1 0,1-1 0,-1 1-1,0 0 1,0-1 0,-1 1 0,1-1 0,0 1-1,0-1 1,-1 1 0,1-1 0,-1 0 0,1 1-1,-1-1 1,1 1 0,-1-1 0,0 0 0,0 1-1,0-1 1,0 0 0,0 0 0,0 0-1,0 0 1,0 0 0,0 0 0,-1 0 0,0 1-1,-7 2-27,1-1 0,-1 0 0,1 0-1,-1-1 1,-16 3 0,5-1 165,16-4-100,-14 5 32,0 0 1,-1-2-1,0 0 0,1-2 1,-1 0-1,0-1 0,-20-2 1,37 1-101,1 0 1,0 1 0,0-1-1,0 0 1,0 0-1,0 0 1,0 0 0,1-1-1,-1 1 1,0 0-1,0 0 1,1 0 0,-1-1-1,1 1 1,-1 0-1,1-1 1,-1 1 0,1 0-1,0-1 1,0 1-1,0-1 1,0 1 0,0 0-1,0-1 1,0 1-1,0 0 1,0-1 0,1 1-1,0-2 1,-1-7-766,0-42-3726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11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21 5234,'0'0'5768,"-1"5"-2775,-1 23-2669,3-13-165,0 0 1,2-1 0,4 18 0,6 45 249,-13 260 1218,-4-530-3454,-1 37 837,1 113 834,3 34 172,-1 1 1,2-1 0,-1 1 0,1-1 0,0 1-1,1-1 1,0 1 0,3-9 0,-3 14-6,1 0 1,0 0-1,0 0 1,1 0 0,-1 1-1,0-1 1,1 1-1,0 0 1,-1-1-1,1 1 1,0 0-1,0 1 1,0-1 0,0 0-1,5 0 1,54-20 26,-49 19-69,-10 2 67,1 0 1,-1 0-1,0 1 1,1-1 0,-1 1-1,0 0 1,1 0-1,-1 1 1,0-1-1,1 0 1,-1 1-1,0 0 1,0 0-1,1 0 1,-1 0-1,0 1 1,0-1-1,0 1 1,0 0-1,-1-1 1,1 1-1,0 1 1,-1-1-1,4 4 1,-2-2 2,-1 0 1,0 0-1,0 1 1,0-1-1,-1 1 1,1 0-1,-1 0 1,0 0-1,0 0 0,-1 0 1,0 0-1,0 1 1,0-1-1,0 9 1,-1 113 1379,-1-125-1416,1-1 0,-1 1 1,0 0-1,0-1 0,0 1 0,0-1 0,0 1 1,0-1-1,-1 1 0,1-1 0,0 0 0,-1 0 1,1 0-1,-1 0 0,1 0 0,-1 0 0,0 0 1,1 0-1,-5 1 0,-36 14 61,23-12-134,0 0 0,0-2 0,0 0 0,-1-1 0,-26-2 0,9 0-100,36-1-202,-1-1-1,1 0 1,-1 1-1,1-1 1,0 0-1,0 0 1,0 0-1,0 0 1,1 0-1,-1 0 0,1 0 1,0-6-1,-2-2-3033,-4-7-1185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14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4 5619,'-2'0'11842,"51"-2"-11773,-20 0 37,49 5 1,-71-3-98,0 1 0,0 0 1,0 1-1,0 0 0,0 0 1,-1 0-1,1 1 0,-1 0 1,1 0-1,-1 0 0,0 1 1,6 5-1,-10-6 0,0-1 0,0 0 0,0 1 0,-1-1-1,1 1 1,-1-1 0,0 1 0,0 0 0,0 0 0,0-1-1,0 1 1,0 0 0,-1 0 0,1 0 0,-1 0 0,0 0-1,0 0 1,0 0 0,0 0 0,-1 0 0,1 0 0,-1 0-1,-1 3 1,0 1 21,0 1-1,-1-1 1,0 0-1,0 0 1,-1-1-1,0 1 1,-9 11-1,-77 77 57,-15 17 67,92-97-139,2 1-1,0 0 1,0 1-1,2 0 1,-12 29 0,19-43-21,1 1 0,-1 0 1,1-1-1,0 1 1,0 0-1,1 0 1,-1 0-1,1 0 1,0 0-1,0 0 1,0 0-1,1 0 1,0 5-1,0-7 3,0-1-1,0 1 1,0 0-1,0-1 1,1 1 0,-1-1-1,0 1 1,1-1-1,-1 0 1,0 0 0,1 1-1,0-1 1,-1 0-1,1 0 1,0-1-1,-1 1 1,1 0 0,0-1-1,0 1 1,0-1-1,0 1 1,0-1-1,0 0 1,-1 0 0,1 0-1,3 0 1,23 1-287,0-1 1,-1-2 0,1-1-1,-1 0 1,1-3-1,39-12 1,-58 15-458,4-2-600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14.5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6755,'0'0'5088,"8"1"-4717,12 5 492,0 0 0,35 17 1,-39-15-976,-1-1 0,2-1 0,-1 0 0,1-1 0,-1-1 0,1-1 0,23 3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15.6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277 0 4610,'0'0'8529,"-43"0"-7982,41 0-538,-1 0 0,1 0-1,-1 0 1,1 1-1,-1-1 1,1 1 0,-1-1-1,1 1 1,0 0 0,-1 0-1,1 0 1,0 0-1,-1 0 1,1 1 0,0-1-1,0 1 1,0-1 0,-2 3-1,0 1 21,1 0 0,0 0 0,0 0 0,1 0 0,-1 0-1,1 1 1,-2 7 0,3-9 5,0-1-1,0 1 1,0 0 0,0 0-1,0-1 1,1 1-1,0 0 1,0 0 0,0-1-1,0 1 1,1 0-1,-1 0 1,1-1 0,2 8-1,-2-9-49,0 0 0,1 0 0,0 0 0,-1 0 0,1 0-1,0 0 1,0-1 0,0 1 0,0 0 0,0-1 0,0 0 0,0 1 0,0-1 0,1 0-1,-1 0 1,0 0 0,1 0 0,-1-1 0,1 1 0,-1-1 0,6 1 0,0-1-28,-1 1 1,1 1 0,-1-1 0,0 1 0,1 1 0,-1-1 0,7 4 0,-11-4 66,-1 0 1,0-1 0,0 1-1,0 0 1,0 0 0,0 0 0,0 0-1,-1 0 1,1 1 0,-1-1-1,1 0 1,-1 1 0,0-1 0,0 1-1,0 0 1,0-1 0,0 1-1,-1 0 1,1-1 0,-1 1-1,0 0 1,0 0 0,0 3 0,1 12 144,-1-16-145,0 0-1,1-1 1,-1 1 0,0 0-1,0 0 1,0-1 0,0 1-1,0 0 1,0 0 0,0-1-1,-1 1 1,1 0 0,-1-1-1,1 1 1,-1 0 0,0-1-1,1 1 1,-1-1 0,0 1-1,0-1 1,0 1 0,0-1-1,-1 0 1,1 1 0,0-1-1,0 0 1,-1 0 0,1 0-1,-1 0 1,1 0 0,-1 0-1,1 0 1,-1-1 0,0 1-1,-3 0 1,-18 7-145,-1-2-1,-1-1 1,1-1 0,-1-1-1,0-1 1,-49-3 0,42 1-860,18-2-2785,1-5-2449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5.3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40 6675,'0'0'8977,"-2"-5"-8144,-6-27 2798,15 54-3194,141 401 1160,-119-335-1467,-15-42 2,3-1 1,1 0 0,2-2 0,35 57 0,-51-94-119,0-1 1,0 0 0,1 0-1,-1-1 1,1 1 0,5 3-1,-9-7-18,0-1-1,0 1 0,0 0 1,0-1-1,0 1 1,0-1-1,0 1 0,0-1 1,0 1-1,0-1 1,0 0-1,0 0 1,0 1-1,1-1 0,-1 0 1,0 0-1,0 0 1,0 0-1,0 0 0,0-1 1,0 1-1,0 0 1,1 0-1,-1-1 0,0 1 1,0-1-1,0 1 1,0-1-1,0 1 1,0-1-1,-1 0 0,1 1 1,0-1-1,0 0 1,0 0-1,-1 1 0,1-1 1,0 0-1,-1 0 1,1 0-1,0 0 1,-1 0-1,1 0 0,0-2 1,20-52-141,-2-1 1,-3-1-1,18-115 1,-10 45 17,3 15 69,55-149-1,-81 269-6957,-1 0 5583,-3 24-3476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5.6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 1153,'0'0'11912,"-2"-4"-10650,8 154 1961,-4-122-2717,1 36 547,-3-28-841,2 1 0,2-1-1,1 1 1,1-1 0,13 36 0,-19-71-275,0 0 1,0-1-1,0 1 1,0 0-1,0-1 0,0 1 1,1 0-1,-1-1 0,0 1 1,0 0-1,0-1 1,1 1-1,-1 0 0,0-1 1,1 1-1,-1-1 1,1 1-1,-1-1 0,1 1 1,-1-1-1,1 1 0,-1-1 1,1 1-1,-1-1 1,1 0-1,0 1 0,-1-1 1,1 0-1,-1 0 0,2 1 1,2-24-5955,-4-15-2275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06.0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 9812,'0'0'8997,"45"-21"-8997,-29 21-385,-6 0-527,-4 0-2738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17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6675,'-2'0'11093,"9"0"-10279,318 14 309,-321-14-1064,12 2-1281,-12 8-4797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17.9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4706,'3'2'12366,"3"-1"-12718,287 7 1790,-292-7-1633,-1-1 0,1 1 1,-1 0-1,1-1 0,-1 1 1,0 0-1,1-1 0,-1 1 0,0 0 1,0-1-1,0 1 0,0 0 1,1 0-1,-1-1 0,0 1 1,0 0-1,0 0 0,0-1 1,-1 1-1,1 0 0,0 1 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0.0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5250,'3'1'12060,"20"1"-12082,49-3 168,-25-1-180,0 2-1,0 2 0,-1 3 1,83 17-1,-7 19-55,-122-41 84,0 0 1,1 0 0,-1 0 0,0 0 0,1 0 0,-1 1 0,0-1 0,0 0 0,0 0 0,1 0 0,-1 0 0,0 1 0,0-1-1,0 0 1,1 0 0,-1 0 0,0 1 0,0-1 0,0 0 0,0 0 0,0 1 0,1-1 0,-1 0 0,0 0 0,0 1 0,0-1 0,0 0-1,0 0 1,0 1 0,0-1 0,0 0 0,0 1 0,0-1 0,0 0 0,0 0 0,0 1 0,0-1 0,-1 0 0,1 0 0,0 1-1,0-1 1,0 0 0,0 0 0,0 1 0,0-1 0,-1 1 0,-7 9-47,-133 84 542,109-77-438,2 2 1,1 1-1,0 1 0,1 2 1,2 1-1,-31 34 0,53-52-42,-1 1 0,1 0 0,0 0 0,1 1 0,0-1 0,0 1 0,0 0 0,1-1 0,0 1 0,1 0 0,0 0 0,-1 16 0,2-19-5,0-1 1,1 1 0,-1-1-1,1 1 1,0 0-1,0-1 1,0 1 0,1-1-1,-1 0 1,1 1-1,0-1 1,0 0 0,1 0-1,-1 0 1,1 0-1,0-1 1,0 1 0,0-1-1,1 0 1,-1 0-1,1 0 1,0 0 0,4 2-1,8 2 29,0 0 0,0-1 0,1-1 0,0-1 0,0 0 0,0-1 0,25 0 0,13-1-130,56-6 0,-78 1-291,1-3 0,46-12 0,-20 3-2141,-60 15 2375,0 0 0,1 0 1,-1 0-1,0 0 0,1 0 1,-1-1-1,0 1 0,1 0 1,-1 0-1,0 0 0,0 0 1,1 0-1,-1-1 0,0 1 1,0 0-1,1 0 0,-1 0 1,0-1-1,0 1 0,0 0 1,0 0-1,1-1 0,-1 1 1,0 0-1,0-1 0,0 1 1,0 0-1,0-1 0,0 1 1,0 0-1,0 0 0,0-1 1,0 1-1,0 0 0,0-1 1,0-5-4885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6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90 4626,'0'0'5435,"-3"-4"-5019,1 0-125,-1 1 1,0 0-1,0 0 0,0-1 1,0 2-1,0-1 0,-1 0 1,1 1-1,-1-1 1,1 1-1,-1 0 0,0 1 1,-6-3-1,-15-6-5,-1 1 0,0 2 0,-1 1-1,1 0 1,-1 2 0,-34 0 0,59 4-260,1 0 1,-1 1-1,1-1 1,0 0-1,-1 1 1,1 0-1,0-1 0,0 1 1,-1 0-1,1 0 1,0-1-1,0 1 1,0 0-1,0 0 0,0 0 1,0 0-1,0 1 1,0-1-1,0 0 1,1 0-1,-2 2 1,-14 34 320,13-29-206,-12 36 329,2 1 1,2 0-1,2 1 0,2 0 1,2 0-1,2 1 1,2-1-1,6 57 1,-4-99-472,-1 0 1,1 0-1,-1 0 1,1 0-1,0 0 1,1-1-1,-1 1 1,1 0-1,0-1 1,0 1-1,0-1 1,0 0-1,0 1 1,1-1-1,-1 0 1,1 0-1,0-1 1,0 1-1,0-1 1,0 1-1,1-1 1,-1 0-1,1 0 1,-1 0-1,1-1 1,0 1-1,-1-1 1,1 0 0,7 1-1,-4-1-14,0-1 0,0 1 0,0-1 0,-1-1 0,1 0 0,0 1 0,0-2 0,0 1 0,-1-1 0,1 0 0,0-1 0,-1 0 0,0 0 0,0 0 0,0 0 0,10-8 0,1-5-83,-1 0 0,0-1 0,-1-1 1,0 0-1,-2-1 0,0 0 0,-2-2 0,0 1 0,-1-1 0,-1 0 0,8-27 0,-5 7-59,-2 0 0,-2-1 0,-1 0-1,-2-1 1,-1-47 0,-19 315 994,1-19-463,13-162-366,-1-16-36,2-1-1,4 41 1,-3-66-24,-1 0 0,0 0 0,1-1 0,-1 1 0,1 0 0,0-1 0,-1 1 0,1 0 0,0-1 0,0 1 0,0-1 0,0 1 0,1-1 0,-1 1 0,0-1 0,1 0 0,-1 0 0,1 1 0,-1-1 0,1 0 0,-1-1 0,1 1 0,0 0 0,-1 0 0,1-1 0,2 2 0,1-2-482,-1 1-1,1 0 0,-1-1 0,1 0 0,-1 0 0,1 0 0,-1-1 0,1 1 0,6-3 0,15-9-4963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0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6627,'0'0'6947,"132"46"-5906,-74-17-225,-1 0-592,4-9-224,-3-8-80,-3-12-1152,-4 0-3491,-6 0-2752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1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5042,'0'0'6067,"1"0"-5946,0 0-1,0-1 1,0 1-1,0 0 1,1 0-1,-1 0 1,0 0-1,0 0 1,0 0-1,0 0 1,0 1-1,0-1 1,0 0-1,0 0 1,0 1-1,1-1 1,-1 1-1,-1-1 1,1 1-1,0 0 1,0-1-1,0 1 1,1 1-1,3 14 31,-1 0 1,-1 0-1,0 0 0,-1 1 0,-1 0 1,-1-1-1,-2 23 0,2-3 240,-3 354 1772,3-389-2299,0-10-293,0-489-3149,0 494 3578,0 1 1,1-1-1,-1 1 0,1 0 0,0 0 0,0-1 0,1 1 1,-1 0-1,1 0 0,-1 0 0,1 0 0,0 0 1,0 0-1,0 1 0,0-1 0,1 1 0,-1-1 0,1 1 1,-1 0-1,1 0 0,0 0 0,0 0 0,0 1 0,0-1 1,0 1-1,0 0 0,1 0 0,-1 0 0,0 0 0,5 0 1,3-2 113,0 2 0,0-1 0,0 1 0,0 1 0,0 0 0,0 1 0,0 0 1,15 3-1,-20-1-48,1-1 1,-1 1 0,0 0 0,0 1-1,0 0 1,0-1 0,0 2-1,-1-1 1,0 1 0,0 0-1,0 0 1,-1 0 0,1 1-1,-1-1 1,0 1 0,-1 0 0,0 0-1,0 1 1,0-1 0,0 1-1,-1-1 1,0 1 0,-1 0-1,0-1 1,0 1 0,0 0 0,-1 0-1,1 0 1,-3 13 0,1-17-53,0-1 1,0 1 0,0-1 0,-1 1 0,1-1 0,-1 0-1,1 1 1,-1-1 0,0 0 0,0 0 0,0 0-1,0 0 1,0 0 0,0-1 0,-1 1 0,1-1-1,-1 1 1,1-1 0,-1 0 0,-4 1 0,-60 18 147,59-18-99,-28 5-147,-45 4 0,29-9-3232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2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 2865,'-5'0'13113,"998"5"-11728,-634 11-907,4 0-305,-151-2 1137,-368 22-7062,74-16 280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3.2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110 45 5923,'0'0'7496,"11"-6"-6767,3 0-623,0 0 0,1 0 0,-1 2 0,1-1 0,0 2 1,0 0-1,0 1 0,18 0 0,-10 2 76,-1-1-58,0 1 0,0 1 0,0 1-1,0 0 1,30 9 0,-48-10-97,0 1-1,0-1 0,0 1 1,0 0-1,0 0 1,-1 0-1,1 0 1,-1 1-1,1 0 1,-1-1-1,0 1 1,0 0-1,0 1 1,0-1-1,-1 0 1,1 1-1,-1 0 0,0-1 1,0 1-1,0 0 1,0 0-1,-1 0 1,0 0-1,0 0 1,0 1-1,0-1 1,-1 0-1,1 0 1,-1 1-1,0-1 1,0 0-1,-1 1 0,1-1 1,-3 6-1,2-3 57,-2-1 0,1 1 0,-1-1 0,0 0 0,0 1 0,-1-1 0,1-1 0,-1 1 0,-1-1 0,1 1 0,-1-1 0,-8 6 0,-13 13 176,-36 22 1,31-24-129,-24 18-109,2 2 0,2 2 0,2 2 0,-52 64 0,95-103 0,1 2 1,0-1 0,0 1 0,1 0 0,0 0 0,0 0-1,1 0 1,-2 12 0,4-17-14,0-1-1,1 0 0,-1 0 1,1 0-1,0 1 1,0-1-1,0 0 1,0 1-1,1-1 1,0 0-1,-1 0 1,1 0-1,0 0 1,0 0-1,1 0 1,-1 0-1,1 0 1,-1 0-1,1 0 1,0-1-1,0 1 1,0-1-1,0 1 1,1-1-1,-1 0 1,1 0-1,4 3 0,8 2-6,-1 0-1,2-1 1,-1-1-1,0-1 1,1 0-1,0-1 0,0-1 1,19 1-1,9-2-649,79-6 0,-114 4 365,0-1-1,-1 0 1,1 0 0,0 0-1,-1-1 1,0-1-1,0 1 1,12-8-1,-16 8-398,0 1 0,0-1-1,-1 0 1,1-1-1,-1 1 1,1 0-1,-1-1 1,-1 0-1,1 0 1,4-7-1,-2-9-4842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3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9476,'0'0'5507,"174"-11"-5507,-107 11-96,1 0-1793,-7 0-1152,-10 0-3506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4.0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5106,'0'0'7396,"0"7"-6647,-4 276 2717,-1 20-2009,1-152-804,4-149-794,0-6-708,-1-162-2080,3-193-1230,-1 353 4202,0 0 0,0 1 0,1-1 0,0 1 0,0-1 0,0 1 0,1 0 0,-1 0 0,1 0-1,1 0 1,-1 0 0,1 0 0,-1 1 0,2 0 0,-1 0 0,0 0 0,1 0 0,-1 1 0,1 0 0,0 0 0,0 0 0,0 0 0,1 1 0,5-2 0,-1-1 57,1 2 0,-1 0-1,1 0 1,-1 1 0,1 0 0,0 0 0,-1 1 0,1 1-1,0 0 1,0 1 0,0 0 0,15 3 0,-21-2-36,-1 0 1,0 0 0,0 1 0,0-1 0,0 1-1,0 0 1,-1 0 0,1 1 0,-1-1-1,0 0 1,0 1 0,0 0 0,0 0-1,-1 0 1,0 0 0,1 0 0,-1 1-1,-1-1 1,1 1 0,-1-1 0,0 1 0,0-1-1,0 1 1,0 0 0,-1 0 0,0-1-1,0 7 1,0-3 47,0 0 1,0 0-1,-1 0 0,0 0 0,0 0 1,-1 0-1,0-1 0,0 1 1,-1-1-1,0 1 0,0-1 0,-1 0 1,0 0-1,0 0 0,-9 10 0,4-9-191,0-1 1,0 0-1,0 0 0,-1-1 0,0 0 0,0-1 0,-1 0 0,1-1 1,-1 0-1,0 0 0,0-1 0,-1-1 0,1 0 0,-1 0 0,-17-1 0,28 0-48,-1-1 0,1 0-1,0 0 1,-1 0-1,1 0 1,-1 0-1,1-1 1,0 1 0,-1 0-1,1 0 1,0-1-1,0 1 1,-1-1-1,1 1 1,0-1 0,0 0-1,-1 0 1,1 1-1,0-1 1,0 0-1,0 0 1,0 0 0,0 0-1,0 0 1,1 0-1,-1 0 1,0-1-1,0 1 1,1 0 0,-1 0-1,1 0 1,-1-1-1,1 1 1,-1 0-1,1-1 1,0 1 0,0-3-1,-3-32-4895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4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 6739,'0'0'7123,"142"-3"-6803,-85 3 241,1 0-65,-3 0-496,-10 0-32,-10 0-256,-15 0-384,-11 0-385,-9-3-256,0-3-1136,-9-3-944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4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4514,'0'0'6190,"-1"21"-4929,-2 532 5148,3-551-6929,7-11-3901,2-23-496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5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 6499,'0'0'6606,"29"-2"-6297,-22 1-283,223-10 1178,-224 11-1117,-1 0-1,0 1 1,1-1-1,-1 1 1,1 0-1,-1 1 1,0-1-1,0 1 1,0 0-1,0 1 1,0-1-1,0 1 1,-1 0-1,1 0 1,6 6-1,-8-6-14,-1 0 1,0 0-1,1 0 0,-1 0 0,0 0 1,-1 1-1,1-1 0,0 1 0,-1-1 1,0 1-1,0 0 0,0-1 1,0 1-1,-1 0 0,1 0 0,-1 0 1,0-1-1,0 1 0,-1 0 0,1 0 1,-1 0-1,0-1 0,0 1 1,-2 5-1,-1 1 40,-1 0 0,0 0 1,0 0-1,-1-1 0,0 0 0,-1 0 1,-12 12-1,-66 59 205,38-37-217,13-11-4,12-12-51,0 1-1,-34 44 1,51-57-45,0-1 1,0 1 0,1 0 0,0 0-1,0 1 1,1-1 0,0 1 0,0 0-1,1-1 1,0 1 0,1 0 0,0 1-1,1 16 1,0-24 0,1 1 0,0-1 0,0 1 0,0-1 1,1 1-1,-1-1 0,0 0 0,1 1 0,0-1 0,-1 0 0,1 0 0,0 0 0,0 0 0,0-1 0,0 1 0,1 0 0,-1-1 0,0 0 0,1 1 1,-1-1-1,1 0 0,-1 0 0,1 0 0,-1-1 0,1 1 0,4 0 0,11 3 12,-1-1-1,30 1 1,-42-4-8,22 2-413,0-1 0,33-4-1,-52 2-64,1-1-1,-1 1 0,0-1 0,0-1 1,-1 0-1,1 0 0,0 0 0,-1-1 1,0 0-1,0 0 0,10-8 0,7-12-3818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5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9492,'0'0'7044,"177"0"-6900,-100 6 16,-3 2-160,-13 1-497,-13-3-1247,-6 2-481,-13-5-3106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6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11429,'0'0'4976,"0"11"-4741,25 522 4075,-4-190-3581,-2-34-2087,-19-409-4052,0 25-1289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5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281 2 5955,'0'0'6765,"-5"0"-6356,-9 0 573,1-1-576,0 1-1,1 1 0,-1 0 1,-18 4-1,28-4-391,1-1 0,-1 1-1,0 0 1,1 0-1,-1 0 1,0 1 0,1-1-1,0 0 1,-1 1 0,1 0-1,0 0 1,0-1-1,0 1 1,0 1 0,0-1-1,0 0 1,0 0 0,1 1-1,-1-1 1,1 1-1,0-1 1,0 1 0,0 0-1,0-1 1,0 1 0,-1 4-1,1 2 44,0-1 0,0 1-1,1-1 1,0 0 0,1 1 0,0-1 0,0 1-1,0-1 1,1 0 0,0 0 0,1 0-1,0 0 1,0 0 0,1 0 0,0-1-1,0 0 1,1 0 0,0 0 0,0 0-1,1-1 1,11 11 0,-2-2-50,47 55 282,-58-65-272,0 1 0,-1-1 0,0 0-1,0 1 1,0 0 0,-1-1 0,0 1 0,0 0-1,0 1 1,-1-1 0,1 0 0,-1 7 0,-1-10-13,-1-1 1,1 0 0,0 0 0,-1 0 0,0 0-1,1 0 1,-1 0 0,0 0 0,0 0 0,0 0-1,-1 0 1,1 0 0,0-1 0,-1 1-1,1 0 1,-1-1 0,1 1 0,-1-1 0,0 0-1,0 1 1,1-1 0,-1 0 0,0 0-1,0 0 1,0 0 0,0-1 0,0 1 0,-1 0-1,1-1 1,-2 1 0,-10 2-53,0-1 1,0-1-1,-21 1 1,23-2 9,-19 2-222,22-1 95,-1 1 0,0-2 0,1 1 0,-1-2 1,0 1-1,1-1 0,-1 0 0,1-1 0,-1 0 1,-10-5-1,18 6-39,0-1 1,1 1 0,-1-1 0,1 1 0,0-1-1,0 0 1,-1 0 0,1 0 0,0 1-1,0-1 1,1 0 0,-1 0 0,0 0 0,1-1-1,-1 1 1,1 0 0,-1 0 0,1 0-1,0 0 1,0 0 0,0 0 0,1-5 0,-1-26-6630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6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52 12486,'0'0'6963,"-3"0"-6963,9-17-3426,7 0 81,3-1-6356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7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8580,'0'0'10095,"8"10"-9588,27 64 259,-3 2-1,41 150 1,-25-73-136,-31-99-501,3 10 111,3-2 0,39 76-1,-61-136-233,0 1 1,0 0-1,0 0 1,0-1 0,1 1-1,-1-1 1,1 1 0,-1-1-1,1 1 1,0-1 0,0 0 0,0 0-1,1 0 1,-1 0 0,0 0-1,1 0 1,-1 0 0,1-1 0,-1 0-1,1 1 1,0-1 0,0 0-1,0 0 1,-1 0 0,6 0 0,-7-2-13,1 0 1,-1 0 0,0 0 0,0 0 0,0 0 0,0-1 0,0 1 0,0 0 0,0 0-1,-1-1 1,1 1 0,0-1 0,-1 1 0,1-1 0,-1 1 0,1-2 0,0-2-34,56-133-541,59-228 0,-108 331 439,1-6 94,1 0-1,31-75 1,-41 116 7,0-1 0,0 1 0,0-1 0,0 1 0,1-1 0,-1 1 0,0-1 0,0 1 0,0 0 0,1-1 0,-1 1 0,0-1 0,1 1 0,-1 0 0,0-1 0,1 1 0,-1 0 0,0-1 0,1 1 0,-1 0 0,1 0 0,-1-1 0,1 1 0,-1 0 0,0 0 0,1 0 0,-1 0 0,1 0 0,-1-1 0,2 1 0,5 14-7305,-2 10 2020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7.8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3826,'0'0'12590,"0"13"-12366,-3 57 305,1-39 219,1 0 1,4 32-1,-2-60-734,0 0 0,0-1 0,0 1 0,0 0 0,0 0 0,0-1 0,1 1 0,0-1 0,-1 1 0,1-1 0,0 1 0,0-1 0,0 0 0,0 0 0,1 0 0,-1 0 0,0-1 0,1 1 0,-1 0 0,1-1 0,0 0 0,0 0 0,-1 0 0,1 0 0,0 0 1,0 0-1,0-1 0,0 1 0,0-1 0,0 0 0,4 0 0,-3 0-29,1 0 1,-1 0-1,1 0 1,-1 0-1,1-1 1,-1 0-1,1 0 1,-1 0-1,0 0 1,1-1-1,-1 0 1,0 0-1,0 0 1,0 0-1,-1 0 1,1-1-1,0 0 1,-1 0-1,0 0 1,4-4-1,-1-3-133,-1 1 0,0-1-1,-1-1 1,0 1 0,0-1-1,-1 1 1,-1-1 0,0 0-1,0 0 1,-1 0 0,-1-1-1,1 1 1,-2 0 0,-2-16-1,2 25 179,1 0-1,-1 0 1,0 0 0,0 1-1,0-1 1,-1 0-1,1 1 1,0-1 0,-1 1-1,1 0 1,0-1-1,-1 1 1,0 0 0,1 0-1,-1 0 1,0 0-1,0 0 1,1 0 0,-1 0-1,0 1 1,0-1-1,0 1 1,0-1 0,0 1-1,-4 0 1,-59-1 324,43 2-504,18-1-218,-27 1 323,14 7-7007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48.1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 16680,'0'0'1776,"-116"0"-17511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56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 25 6643,'0'0'5531,"-6"2"-4728,-61 20 3225,98-22-2473,21-13-1551,-17 3 33,1 2 0,0 1 0,42-2 1,-61 9-38,-3-1-25,1 0 1,-1 2-1,0-1 1,27 6-1,-38-5 23,0 0-1,0 0 1,0 0 0,0 0-1,0 1 1,0-1-1,0 1 1,-1 0 0,1 0-1,-1 0 1,1 0-1,-1 0 1,1 0 0,-1 1-1,0-1 1,0 1 0,0 0-1,-1-1 1,1 1-1,-1 0 1,1 0 0,-1 0-1,0 0 1,0 0 0,0 0-1,0 6 1,1 6 85,-1 0 1,0-1 0,-2 1-1,1 0 1,-2 0-1,0-1 1,-1 1-1,0-1 1,-1 0 0,-1 0-1,-8 19 1,-8 8 28,-2-1 1,-36 48-1,6-10-70,19-25-44,-5 6 50,-33 70-1,63-111-38,1-1 0,1 1 0,1 0 0,1 0-1,0 1 1,2-1 0,0 1 0,1 0-1,0 21 1,2-38-9,0 1 0,0-1 0,1 0-1,-1 0 1,1 1 0,0-1 0,-1 0-1,1 0 1,0 0 0,0 0 0,0 0 0,1 0-1,-1 0 1,0-1 0,1 1 0,-1 0-1,1-1 1,3 4 0,-1-3-1,0 1 0,1 0 0,-1-1 0,1 0 0,0 0 0,0-1-1,0 1 1,6 0 0,11 1-3,0-1 0,1-1-1,23-1 1,-29-1 3,4 0-315,0-2 0,0 0 0,0-1 0,-1-2-1,0 0 1,0-1 0,0 0 0,0-2 0,-2-1 0,1 0 0,-1-1-1,0-1 1,-1-1 0,-1 0 0,23-24 0,-22 12-3795,-16 23 3030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57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6003,'0'0'10228,"199"63"-10035,-122-43-193,-6-8-32,-7-3-593,-12-6-2384,-17-3-657,-16 0-960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57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5026,'0'0'6579,"3"14"-4551,16 446 2729,-12-129-3495,-6-309-1205,-1-14-44,0 0-1,0 1 1,1-1-1,0 0 1,1 0-1,0 0 1,0 0-1,1 0 1,-1 0-1,5 8 0,-6-16-16,-1 0-1,0 1 0,0-1 1,0 1-1,0-1 0,0 0 1,1 1-1,-1-1 0,0 1 1,0-1-1,1 0 0,-1 1 1,0-1-1,0 0 0,1 0 1,-1 1-1,0-1 0,1 0 1,-1 0-1,1 1 0,-1-1 1,0 0-1,1 0 0,-1 0 0,0 0 1,1 1-1,-1-1 0,1 0 1,-1 0-1,1 0 0,-1 0 1,0 0-1,1 0 0,-1 0 1,1 0-1,-1 0 0,1 0 1,-1-1-1,0 1 0,1 0 1,-1 0-1,1 0 0,-1 0 1,0-1-1,1 1 0,-1 0 1,0 0-1,1-1 0,-1 1 1,0 0-1,1-1 0,-1 1 0,8-23-117,-2-36-50,-4 0 0,-4-63 1,0 19-1022,-8-308-981,10 407 2204,0-1 1,1 1-1,-1-1 0,1 0 1,0 1-1,0-1 0,0 1 1,1-1-1,-1 1 0,1 0 1,0 0-1,0 0 0,1 0 1,-1 0-1,1 0 1,0 0-1,0 1 0,0 0 1,1-1-1,-1 1 0,1 0 1,0 1-1,-1-1 0,1 1 1,1-1-1,-1 1 0,0 0 1,0 1-1,1-1 1,-1 1-1,1 0 0,-1 0 1,1 0-1,-1 1 0,1 0 1,6 0-1,-10 0-9,0 0 1,1 0-1,-1 0 1,0 1-1,1-1 0,-1 1 1,0-1-1,0 1 1,1-1-1,-1 1 1,0 0-1,0-1 0,0 1 1,0 0-1,0 0 1,0 0-1,0 0 0,0 0 1,0 0-1,0 0 1,-1 0-1,1 0 1,0 0-1,-1 1 0,1-1 1,-1 0-1,1 0 1,-1 1-1,0-1 0,1 0 1,-1 3-1,3 48 416,-3-40-193,0 2-132,0 1 0,-1-1 0,-1 1 0,0-1 0,-1 0 0,-9 27 0,9-34-130,-1 0 0,1 0 1,-2 0-1,1 0 0,-1 0 1,0-1-1,0 0 0,-1 0 1,0-1-1,0 1 0,0-1 1,-1 0-1,-13 7 0,17-10-84,0-1 0,-1 1 1,1-1-1,0 1 0,-1-1 0,1 0 0,-1 0 0,-6 0 0,10-1 30,-1 0-1,0 0 1,0 0-1,0 0 1,0-1-1,0 1 1,0 0-1,0 0 0,0-1 1,1 1-1,-1 0 1,0-1-1,0 1 1,0-1-1,1 1 1,-1-1-1,0 0 1,1 1-1,-1-1 1,0 0-1,1 1 1,-1-1-1,1 0 0,-1 0 1,1 0-1,-1 1 1,1-1-1,0 0 1,-1 0-1,1 0 1,0 0-1,0 0 1,-1 0-1,1 1 1,0-1-1,0 0 1,0 0-1,1-2 0,-2-44-2258,1-10-3024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58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15 5074,'0'0'8183,"-2"0"-6061,37-1 976,115-10-3087,-146 10-812,9 0 1446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58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158 1 3554</inkml:trace>
  <inkml:trace contextRef="#ctx0" brushRef="#br0" timeOffset="1">158 1 3554,'-157'211'6146,"163"-205"-4929,26 3 208,10-1-225,10 1-127,-1-9-497,4 0-256,-7 0-320,-6 0-80,-10 0-1505,-6-15-1616,-7-2-4339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7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12774,'0'0'3855,"34"12"-2999,113 39-514,-127-45-289,1-1 1,0-1-1,0-1 1,0-1 0,1-1-1,37-3 1,21 2-122,-76 0 64,0 0 1,1 1-1,-1 0 1,0 0 0,0 0-1,1 1 1,-1-1 0,0 1-1,0 0 1,0 0-1,-1 0 1,1 1 0,-1-1-1,1 1 1,-1 0-1,4 4 1,-2-2 77,-1 1 0,0 1 0,0-1 0,0 0 0,-1 1 0,0 0 0,0 0-1,3 13 1,-1 9 398,0 0-1,-2 0 0,-2 54 0,-1-67-319,7 169 88,-7-239-8732,0 2 1665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5:59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47 2657,'-1'3'13492,"3"29"-13426,25 468 2943,-23-290-2512,-4-202-459,4 32 88,-4-39-125,0 0 1,1 0 0,-1 0 0,0 0 0,0 0-1,1 0 1,-1 0 0,1 0 0,-1 0-1,1 0 1,0 0 0,-1 0 0,1-1 0,0 1-1,-1 0 1,1 0 0,0 0 0,0-1-1,0 1 1,0-1 0,0 1 0,0 0 0,0-1-1,0 0 1,0 1 0,0-1 0,0 0-1,0 1 1,0-1 0,2 0 0,-2-22-181,-3-18-552,-1-1 1,-2 1-1,-11-41 0,-39-121-1287,27 106 1557,24 74 498,1 0 0,0 0 0,2 0 0,1-1 0,2-23 0,0-12 253,-1 54-259,0-1 0,0 1 0,0-1-1,1 1 1,0-1 0,0 1 0,0 0 0,0 0 0,1 0 0,-1 0 0,1 0 0,0 0 0,0 1 0,0 0-1,1-1 1,-1 1 0,1 0 0,0 1 0,0-1 0,0 1 0,8-4 0,0 0 23,0 0 1,1 0-1,0 2 1,0-1 0,1 2-1,17-4 1,-12 5-2,-1 1-1,1 0 1,-1 1 0,1 1 0,-1 1 0,1 1 0,-1 0 0,33 12 0,-44-13-21,1 1 0,-1 0 0,-1 1-1,1 0 1,-1 0 0,1 0 0,-1 1 0,0 0 0,-1 0 0,1 0-1,-1 1 1,0 0 0,0 0 0,-1 0 0,0 0 0,0 1-1,-1 0 1,1 0 0,-1 0 0,-1 0 0,1 0 0,-1 1 0,-1-1-1,2 9 1,-2-7 57,0 0 0,0-1 0,-1 1 1,0 0-1,-1 0 0,0 0 0,-2 11 0,1-15-58,0 0 0,0-1 1,0 1-1,-1 0 0,0-1 0,0 0 0,0 1 1,0-1-1,0 0 0,-1-1 0,0 1 1,0-1-1,-5 5 0,-9 4 9,-1 0 0,0 0 0,0-2 0,-1-1 0,-1 0 0,1-2 0,-26 7 0,12-7-287,0-1 0,-1-2 1,-59 1-1,91-5 138,28 0-193,-9 1 324,-1 1 0,1 0 0,-1 2-1,0-1 1,0 2 0,0 0 0,-1 1 0,0 0-1,0 2 1,0-1 0,17 14 0,10 9 333,-2 2-1,42 43 1,-39-27-94,-39-45-261,0 1 0,-1-1 0,1 1 0,-1 0-1,0 0 1,0 0 0,0 0 0,-1 0 0,1 0-1,-1 1 1,1 5 0,-2-9-502,-10-29-6090,1-10 1019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00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351 29 1585,'0'0'8294,"5"-5"-6645,19-19 3524,-25 28-5111,0-1-1,-1 1 1,1 0 0,-1-1-1,1 0 1,-1 1-1,0-1 1,0 0 0,-5 5-1,-5 10 22,-313 621 1304,321-631-1410,1-4-3,1 1 1,0 0-1,-1 0 1,2 0-1,-1 0 1,0 1-1,1-1 0,-1 8 1,2-12-551,0-26-4248,0-9 32,0-6-2926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00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0 5475,'0'0'5058,"1"1"-4887,0-1 1,-1 1 0,1-1-1,-1 1 1,1 0-1,-1-1 1,0 1 0,1 0-1,-1-1 1,0 1-1,1 0 1,-1 0 0,0-1-1,0 1 1,0 0-1,0 0 1,1-1 0,-1 1-1,0 0 1,0 0-1,-1-1 1,1 1 0,0 0-1,0 1 1,-4 10 38,-1 0-1,0 0 1,0 0 0,-1-1 0,-1 1-1,0-1 1,0-1 0,-12 13-1,-13 21-31,-222 332 526,249-369-773,0-1 4,0 0 0,0 1-1,1-1 1,0 1-1,0 0 1,1 1-1,0-1 1,0 0-1,-3 13 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01.0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0 6339,'0'0'8073,"0"9"-6803,-3 426 2413,0 5-3580,-7-440-7011,0-7 2480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01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 7043,'0'0'7959,"36"0"-7050,240 0 201,81-13 612,2 0-459,-358 13-1132,-40 0-2697,-27 3-4077,20 11 1702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15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34 5955,'0'0'5970,"6"-3"-5660,27-19 1211,-45 20 919,-37-4-2076,47 6-370,0-1 0,0 1 0,0 0 0,0 0 0,0 0-1,0 1 1,-1-1 0,1 1 0,0-1 0,0 1-1,0-1 1,0 1 0,0 0 0,0 0 0,1 0 0,-1 0-1,0 0 1,0 1 0,-2 2 0,2-1 5,-1 1 1,1 0-1,0 0 0,0 0 1,1 1-1,0-1 1,-1 0-1,1 1 1,1-1-1,-1 1 0,0-1 1,1 0-1,0 1 1,0-1-1,1 1 0,-1-1 1,1 1-1,0-1 1,0 0-1,2 5 1,0-1-9,0-1 1,1 0-1,0 0 1,0 0 0,1 0-1,0-1 1,0 0 0,0 0-1,12 10 1,13 9 151,-11-10-102,-1 0 0,0 2 1,-1 0-1,15 20 0,-30-35-48,0 0 1,-1 1-1,1-1 0,-1 0 0,0 1 0,0-1 0,0 1 1,0-1-1,0 1 0,-1 0 0,1-1 0,-1 1 0,1 0 0,-1-1 1,0 1-1,0 0 0,-1-1 0,1 1 0,0 0 0,-2 4 1,0-3 7,0 0 1,0 0 0,0-1 0,0 1 0,-1-1-1,0 1 1,0-1 0,1 0 0,-2 0 0,1 0-1,-7 4 1,-3 2 2,-1-1-1,0-1 1,-1 0-1,0-1 0,-27 7 1,36-11-126,-10 2-222,1 0 0,-1-1 1,-31 1-1,53-38-10970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17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313 58 704,'0'0'9615,"-7"-15"-7611,-83-19 405,55 29-2128,-1 2 1,-39 2-1,74 1-279,-1 1 26,0-1-1,1 1 1,-1 0 0,0 0-1,0 0 1,1 0 0,-1 0 0,1 0-1,-1 0 1,1 0 0,-1 1-1,1-1 1,0 1 0,-1-1 0,1 1-1,0-1 1,0 1 0,0 0-1,1 0 1,-1-1 0,0 1 0,0 2-1,-17 51 709,14-43-933,-1 14 326,0 0-1,2 0 0,1 0 1,2 48-1,0-42 60,1-27-145,-1 1-1,1-1 1,1 0-1,-1 1 1,1-1-1,0 0 1,0 0-1,0 0 1,6 8-1,31 41 162,-34-48-145,1 3 66,4 4-38,1 0-1,21 21 1,-29-31-96,1 0 0,0 0-1,-1-1 1,1 1 0,0-1 0,1 0 0,-1 0 0,0 0 0,0-1 0,1 1 0,-1-1 0,1 0 0,-1-1 0,9 1-1,-1-1-75,1-1 0,-1 0-1,0-1 1,0 0 0,1-1-1,-2 0 1,1-1 0,0-1-1,21-11 1,-21 11 103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18.0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 7732,'0'0'6595,"14"-1"-6355,302-6 1633,-297 7-1819,0 1 0,0 2 1,36 7-1,-49-8-28,1-1-1,-1 1 1,0 0-1,0 1 1,0 0-1,0 0 1,0 0-1,-1 1 1,1-1-1,-1 1 1,0 1-1,0-1 1,0 1-1,7 10 1,-9-7 49,0 1 0,-1-1 0,0 1 0,-1 0 0,0 0 0,0 0 0,-1-1 0,-1 1 1,1 0-1,-1 0 0,0 0 0,-1 0 0,-3 8 0,-6 8 97,-1-1 0,-1-1 0,-1 0 0,-1-1 1,-20 22-1,2 0-87,-70 99 99,-106 198 0,202-329-153,0 0-1,0 1 1,2 0-1,0 0 1,0 1-1,1-1 1,1 1-1,0 0 1,1 0 0,-1 14-1,4-25-28,-1-1 0,1 1 0,-1 0-1,1-1 1,0 0 0,0 1 0,0-1 0,0 1-1,0-1 1,1 0 0,-1 0 0,1 0 0,-1 0-1,1 0 1,0 0 0,0 0 0,0-1 0,0 1-1,0 0 1,0-1 0,0 0 0,1 1 0,-1-1-1,0 0 1,1 0 0,-1-1 0,1 1 0,-1 0-1,1-1 1,-1 1 0,4-1 0,13 3 23,-1-1 1,1-1-1,23-1 0,-27 0-8,38 1-224,-16 1 486,74-8 0,-101 5-596,0-1 1,-1 0-1,1 0 0,-1-1 0,1 0 1,-1-1-1,0 0 0,-1 0 0,1-1 0,-1 0 1,1-1-1,10-9 0,-17 13 51,0-1 0,1 1 0,-1 0-1,0-1 1,-1 1 0,1-1 0,0 0 0,-1 1 0,0-1-1,1 0 1,-1 0 0,0-3 0,1-14-2367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18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12134,'0'0'4386,"228"-15"-4370,-160 9 48,-10 6-64,-13 0-1377,-10 0-1408,-16 0-1361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18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 21 6195,'0'0'4994,"-2"-3"-4604,1 1-267,-1 1 1,0-1 0,0 1-1,0-1 1,0 1 0,0 0-1,0 0 1,0 0 0,0 0-1,0 0 1,0 0 0,-1 1-1,1-1 1,0 1 0,-1-1-1,1 1 1,0 0 0,-1 0-1,-4 0 1,6 0-107,-1 1-1,0-1 1,1 0-1,-1 0 1,0 1-1,1-1 1,-1 1 0,1 0-1,-1-1 1,1 1-1,-1 0 1,1 0 0,0 0-1,-1 0 1,1 0-1,0 0 1,0 0-1,-1 0 1,1 1 0,0-1-1,0 0 1,1 1-1,-1-1 1,0 1 0,0-1-1,1 1 1,-1-1-1,1 1 1,-1-1-1,1 1 1,-1 2 0,0 4-22,0 1 1,1 0-1,0-1 1,0 1-1,1 0 1,0-1 0,0 1-1,1 0 1,0-1-1,1 0 1,-1 0-1,2 1 1,-1-2-1,9 15 1,0-4 88,5 6 76,24 48 1,-37-63-92,0 0-1,-1 0 1,0 1 0,-1-1-1,0 1 1,0 0-1,-1-1 1,0 1 0,-1 15-1,-1-21-50,0 0 1,-1 0-1,0 0 0,0 0 1,0 0-1,0 0 0,0 0 0,-1-1 1,0 1-1,0-1 0,0 0 0,0 0 1,0 0-1,0 0 0,-1 0 1,0-1-1,1 1 0,-1-1 0,0 0 1,0 0-1,-8 2 0,-8 4-118,-1-1 0,-42 10 0,17-11-1560,45-24-4401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15271,'0'0'2545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19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7347,'0'0'6755,"84"0"-6370,-52 0 127,-3 0-368,-6 0-32,-4 0-112,-6 0-64,-7 0-912,1 0-561,-4 0 913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19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8852,'0'0'4498,"209"14"-2977,-145-14-1521,-6 0-160,-13 0-1297,-16 0-2145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1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50 4690,'0'0'7374,"-11"-9"-6493,-32-25-236,43 33-589,0 1-1,-1-1 1,1 1-1,0 0 1,0-1 0,-1 1-1,1-1 1,0 1-1,-1 0 1,1 0-1,-1-1 1,1 1-1,0 0 1,-1-1 0,1 1-1,-1 0 1,1 0-1,0 0 1,-1 0-1,1-1 1,-1 1 0,1 0-1,-1 0 1,1 0-1,-1 0 1,1 0-1,-1 0 1,1 0-1,-1 0 1,1 0 0,0 1-1,-1-1 1,1 0-1,-1 0 1,1 0-1,-1 0 1,1 1-1,0-1 1,-1 0 0,1 0-1,-1 1 1,1-1-1,0 0 1,-1 1-1,1-1 1,0 0 0,-1 1-1,1-1 1,0 0-1,0 1 1,0-1-1,-1 1 1,1-1-1,0 1 1,0-1 0,0 0-1,0 1 1,-1 0-1,2 30-500,-1-25 707,0 614 1325,0-606-1580,-1-2-5,1 0 0,1 0 0,0 0 0,0 1 1,1-1-1,1 0 0,6 20 0,-23-75-816,1-2 1,3 0-1,1 0 0,-2-48 0,-22-107-383,24 162 1167,2 16 109,1 0 0,1 0 0,2-1 0,0 0 0,1 1 0,2-44 0,2 63-89,-1 0 0,1 0 0,-1 0 0,1 0 0,0 1 0,0-1-1,0 1 1,0-1 0,0 1 0,1 0 0,-1-1 0,1 1 0,0 1 0,-1-1 0,1 0 0,0 1 0,0-1 0,6-1 0,61-19 185,-40 16-96,1 2-1,0 1 1,0 2 0,0 1-1,53 6 1,-80-5-70,0 0 1,0 0-1,0 1 0,0-1 0,0 1 0,-1 0 1,1 0-1,0 0 0,-1 1 0,0-1 1,1 1-1,-1 0 0,0 0 0,0 0 1,-1 0-1,1 1 0,-1-1 0,1 1 1,-1-1-1,0 1 0,-1 0 0,1 0 0,0 0 1,-1 0-1,0 0 0,1 7 0,2 12 254,-2-1-1,0 1 0,-3 42 1,0-32 295,0-23-511,0-1 0,-1 1-1,0-1 1,-1 0 0,0 1 0,0-1 0,-1 0-1,-1-1 1,1 1 0,-1-1 0,0 0 0,-1 0-1,0 0 1,-1-1 0,1 0 0,-1 0-1,0-1 1,-1 0 0,0 0 0,-9 5 0,0 0-58,0-1 0,0 0-1,-1-2 1,-1 0 0,1-1 0,-1 0 0,0-2 0,-38 6 0,-28-9-680,85-3 676,0 1 0,-1-1 1,1 1-1,0-1 0,0 1 0,-1-1 0,1 1 1,0-1-1,0 1 0,0-1 0,-1 1 0,1-1 1,0 1-1,0-1 0,0 1 0,0-1 1,0 0-1,0 1 0,0-1 0,0 1 0,1-1 1,-1 1-1,0-1 0,0 1 0,0-1 0,1 1 1,-1-1-1,0 1 0,0-1 0,1 1 0,-1-1 1,0 1-1,1 0 0,-1-1 0,1 1 0,-1 0 1,0-1-1,1 1 0,-1 0 0,1-1 0,-1 1 1,1 0-1,0-1 0,13-2 55,0 1 0,0 0 0,0 1-1,1 0 1,-1 1 0,0 1 0,0 0 0,0 1 0,0 1-1,0 0 1,0 0 0,0 2 0,-1 0 0,0 0 0,0 1-1,-1 1 1,14 9 0,15 11 240,-1 2-1,-1 1 1,58 61 0,-92-86-496,6 5 334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1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 8100,'0'0'8436,"160"-12"-8276,-98 12 48,-1 0-80,-3 0 160,-10 0-288,-16 0 0,-13 0-96,-9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1.8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0 3810,'0'0'6483,"-3"154"-3586,3-82-1840,0 3-849,0 3 528,0-14-320,6-18-416,4-8 0,0-18-944,-4-9-865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2.7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2721,'0'-7'11990,"26"308"-9689,-19-251-1908,8 43 61,0 4-855,-11-33-7495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3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20 1249,'-8'0'15577,"207"1"-14332,593-16 312,-740 9-901,-52 6-573,-43 15-6166,9-4 2348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4.0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2 3522,'0'0'4471,"-9"0"-3764,2-1-549,0 1 0,0 0 0,0 0 0,0 1 0,0 0 0,0 0 0,0 1 1,0-1-1,0 2 0,0-1 0,1 1 0,-1 0 0,1 0 0,0 1 0,-11 8 0,12-8-95,1 0-1,1 1 1,-1 0-1,1 0 1,-1 0-1,1 0 0,1 0 1,-1 0-1,1 1 1,0-1-1,0 1 1,1 0-1,-1-1 1,1 1-1,1 0 1,-1 0-1,1 0 1,0 0-1,0 0 1,1 0-1,-1-1 1,1 1-1,1 0 0,-1 0 1,1-1-1,0 1 1,0-1-1,1 1 1,0-1-1,0 0 1,0 0-1,0 0 1,1 0-1,0-1 1,7 8-1,75 46 255,-66-47-205,-1 1 0,-1 1-1,0 1 1,-1 0 0,21 22-1,-36-34-99,-1 0-1,1 0 1,0 0-1,-1 1 1,1-1-1,-1 0 1,0 1-1,0-1 1,0 1-1,0-1 1,0 1-1,0-1 1,-1 1-1,1 0 1,-1-1-1,0 1 1,0 0-1,0 0 1,0-1-1,-1 6 1,0-5 3,-1 1 0,1-1 1,-1 0-1,0 0 1,0 0-1,0 0 1,0 0-1,0 0 1,-1-1-1,1 1 0,-1-1 1,0 1-1,-5 2 1,-4 3-38,0-2 1,-1 0-1,1 0 1,-1-1-1,0-1 1,-27 6-1,15-7-315,-1 0-1,-29-3 1,46 0-172,10-17-2703,7-12-200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4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319 14 2017,'0'0'11651,"-24"-2"-10173,9-2-1328,0 2 0,0-1 1,-1 2-1,1 0 1,-29 1-1,10 1-28,29-1-117,-1 1 1,1-1-1,0 1 0,0 0 0,0 1 0,0-1 1,0 1-1,0 0 0,0 0 0,0 1 1,1 0-1,-1-1 0,1 1 0,0 1 0,0-1 1,0 1-1,0-1 0,1 1 0,-1 0 0,1 0 1,0 1-1,0-1 0,1 1 0,-1-1 1,1 1-1,-3 10 0,-2 3 83,2 0-1,0 1 1,2 0 0,0 0 0,1 0-1,0 20 1,1-17 205,1 1 0,1-1 0,1 0 1,1 0-1,1 0 0,1 0 0,11 29 0,-12-41-222,2 1 0,-1-1 0,1 0 0,1-1 0,-1 1 0,2-1 0,-1 0 0,1-1 0,1 0-1,0 0 1,0-1 0,0 0 0,1-1 0,0 0 0,0 0 0,11 4 0,-6-4-158,1 0-1,0-2 1,0 0 0,0 0-1,1-2 1,-1 0-1,1-1 1,-1 0 0,1-1-1,-1-1 1,17-3 0,-28 3-232,-1 0 1,1 0 0,-1-1 0,0 1-1,1-1 1,-1 0 0,0 0 0,0-1-1,0 1 1,0-1 0,-1 0 0,1 0-1,-1 0 1,0 0 0,1 0 0,-1-1-1,-1 0 1,1 1 0,-1-1 0,4-6 0,4-28-8169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28.7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296 1 2209,'0'0'15394,"0"19"-15293,-5 6 68,-1 0 0,-13 36-1,-3 8 33,9-31-179,-2-1-1,-1-1 1,-2 0-1,-2-1 1,-38 51 0,42-63-35,-1 1 13,13-19 5,1-1 1,0 1-1,0 0 0,0 0 1,0 0-1,1 0 1,-1 0-1,2 0 0,-3 7 1,-7 56 21,10-53-10,-1 0-1,0-1 1,-2 1 0,1-1 0,-2 1-1,-8 18 1,12-32 58,20-24-8709,7-12 228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7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 3169,'0'0'10528,"-28"-3"-9197,-90-8-664,114 10-600,0 0 0,0 1-1,1 0 1,-1 0-1,0 0 1,0 0 0,0 1-1,0-1 1,1 1 0,-1 0-1,0 0 1,1 0 0,-1 1-1,0-1 1,1 1 0,0 0-1,-1 0 1,1 0 0,0 0-1,0 1 1,0-1 0,-4 5-1,4 0 2,-1-1-1,1 0 1,0 1 0,1 0-1,-1 0 1,1 0-1,1 0 1,-2 11 0,-1 0 170,-4 41 145,2 1 1,2-1-1,7 87 0,-1-54-315,7 70 168,8 0 0,6-2 0,55 197 0,-74-341-304,-1-1 0,0 0-1,-1 1 1,0 18 0,-7-33-194,-8 0-269,1-1 0,-1-1 0,0 1 1,1-2-1,-1 0 0,1 0 0,-1-1 0,1-1 0,0 0 0,-18-9 0,-12-15-3335,3 2-1819</inkml:trace>
  <inkml:trace contextRef="#ctx0" brushRef="#br0" timeOffset="1">68 601 13526,'0'0'2065,"192"0"-2065,-127 0-2049,-20-8-4562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30.1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284 9 672,'0'-9'14330,"0"21"-14072,0-3-99,1 1-1,-2-1 0,1 1 0,-1-1 1,-1 1-1,0-1 0,0 0 1,-7 17-1,-22 59 398,24-63-444,-1-1 1,0 0-1,-22 38 1,-47 53-84,74-106 12,0 0 1,0 0-1,1 0 0,0 0 0,0 0 1,0 0-1,-1 11 0,-9 29 80,-30 73-12,33-76-59,3-6-81,-5-16-195,7-19-1054,2-14-869,2-19-1178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6:31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29 2449,'0'0'875,"4"-5"-1659,1-1 1162,22-12 10550,-27 19-10802,3 21 1150,-5 28-1712,-9 14 998,-28 93 0,-13-16-7534,37-110 361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31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 0 5186,'0'0'8522,"-20"3"-7733,13 3-754,1 1-1,0 0 0,1 1 0,-1-1 0,1 1 1,-5 13-1,-10 12 9,-44 79 146,5 2-1,-52 142 1,46-102-21,28-69-1211,39-104-694,7-21 59,9-10-3423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32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48,'0'0'9266,"5"0"-8279,0 0-987,-3-1 145,0 1 1,0 0 0,0 0 0,0 0 0,0 0 0,0 0 0,0 0-1,0 1 1,0-1 0,0 1 0,0-1 0,0 1 0,0 0-1,-1-1 1,1 1 0,0 0 0,0 0 0,-1 1 0,1-1 0,0 0-1,-1 0 1,1 1 0,-1-1 0,0 1 0,1-1 0,-1 1-1,0 0 1,0 0 0,0-1 0,0 1 0,0 0 0,0 2 0,13 31 218,-1 1 0,-2 0 1,-2 1-1,9 69 1,1 6 379,-6-50-288,-3-9-120,2-1-1,2 0 1,2-1 0,29 59-1,-45-110-335,1 4 6,0-1 0,1 0 0,-1 0-1,1 0 1,0 0 0,0-1-1,0 1 1,1 0 0,-1-1 0,1 1-1,-1-1 1,1 0 0,5 3-1,-8-5-31,-32-22-9072,16 13 5387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32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4322,'0'0'8423,"4"0"-7810,230 0 3326,123 0-4033,-356 0-18,-1 0 1,1 0-1,-1 0 1,1 0 0,-1 0-1,1 0 1,-1 1-1,1-1 1,-1 0 0,0 0-1,1 1 1,-1-1-1,1 0 1,-1 0 0,0 1-1,1-1 1,-1 0-1,1 1 1,-1-1 0,0 0-1,0 1 1,1-1-1,-1 1 1,0-1 0,0 1-1,1-1 1,-1 1-1,0-1 1,0 0 0,0 1-1,0-1 1,0 1-1,0-1 1,0 1 0,0 0-1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37.0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1011 7203,'0'0'5739,"12"-3"226,-2-818-7331,-10 809 1320,1 0 0,0 0 0,1-1 0,0 1 0,1 0 0,0 1 0,1-1 0,6-12 0,-8 20 38,0-1 1,0 1 0,0 1-1,0-1 1,1 0-1,0 1 1,0-1-1,0 1 1,0 0 0,1 0-1,-1 0 1,1 0-1,0 1 1,-1-1-1,1 1 1,0 0 0,0 0-1,1 1 1,-1-1-1,0 1 1,1 0-1,-1 0 1,1 0 0,7 0-1,1 0 7,-1 1-1,1 0 0,0 1 1,-1 0-1,1 1 1,-1 0-1,1 1 1,-1 0-1,0 1 1,0 1-1,21 10 0,5 5-22,-27-15-43,0 0 0,0 1 0,-1 1 0,18 14 0,-25-18 63,0 0-1,0 0 0,0 1 0,0-1 0,-1 1 1,0 0-1,0 0 0,0 0 0,0 0 0,-1 0 1,1 0-1,-1 0 0,0 1 0,0-1 0,-1 1 0,1-1 1,-1 8-1,0 13 157,1-12-81,-1 0-1,-1 0 1,-2 18-1,2-27-54,0 0 0,0 0 0,0 0-1,-1-1 1,0 1 0,1 0-1,-1-1 1,0 1 0,-1-1-1,1 0 1,-1 0 0,1 0-1,-1 0 1,0 0 0,-4 2 0,-1 1-45,0-1 1,0 0 0,-1 0-1,0-1 1,0-1 0,0 1-1,0-1 1,0-1 0,-12 2-1,-8 0-353,-50-2 0,71-2 365,7 0 44,-1 1 0,0-1 0,0 1 0,1-1 0,-1 1 0,0-1 0,1 1 0,-1 0 0,0 0 0,1 0 0,-1 0 0,1 0 0,-2 2 0,2-2-26,0 0 0,-1 0 0,1 0 0,-1 0 0,1 0 0,-1 0-1,0 0 1,1 0 0,-1-1 0,0 1 0,1-1 0,-5 1 0,211 2 1717,-198-1-1683,-1 0-1,1 1 1,0 0 0,-1 0 0,0 0 0,0 1 0,0 0-1,11 9 1,5 2 31,-18-11-30,1-1 0,-1 1 0,0 0 0,0 0 0,0 0 0,-1 1 1,0 0-1,0-1 0,0 1 0,0 0 0,-1 0 0,1 1 0,-1-1 1,1 8-1,3 8 159,-2 0 1,3 29-1,-5 52 369,-3-55-488,-1-43-66,-1 0-1,1-1 0,-1 1 0,0-1 0,0 1 1,0-1-1,-1 0 0,1 0 0,-1-1 1,1 1-1,-7 2 0,2 1 0,1-3-5,1 1-1,0-1 1,-1-1-1,0 0 0,0 0 1,1 0-1,-1 0 1,0-1-1,0-1 0,-14 1 1,-71-6 33,83 4-50,0-1 0,1-1-1,0 0 1,-1 0 0,1 0 0,-7-5-1,-35-12-48,45 18 59,1-1 0,-1 1 0,0 0-1,1-1 1,0 0 0,0 0-1,0-1 1,0 1 0,0-1 0,-5-6-1,6 6-5,-1 0 1,1 0-1,-1 1 0,0-1 0,0 1 0,-1 0 0,1 0 0,0 1 0,-8-4 0,11 5 3,-1 0 0,1 0-1,0 0 1,0 0 0,0 0 0,1 0 0,-1 0 0,0-1-1,0 1 1,1 0 0,-1 0 0,0-1 0,1 1 0,0 0-1,-1-1 1,1 1 0,0-1 0,-1 1 0,1 0 0,0-1-1,0 1 1,0-1 0,1-2 0,-2-3-2036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41.4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81 884 6707,'0'0'5600,"0"-6"-5072,0-129 1394,4-259-2176,-1 349-95,13-68 1,-12 96 271,0 0 0,1 0 0,0 1 0,2-1 0,0 1 0,0 1 0,11-16 0,-15 28 71,0-1 0,0 1 0,0-1 0,1 1 0,0 0 0,-1 1-1,1-1 1,0 0 0,0 1 0,0 0 0,1 0 0,-1 0 0,0 1 0,1-1 0,-1 1 0,10-1 0,4 0 64,1 1 1,-1 1 0,21 2-1,7 0-216,-14-2-99,33 1-14,-63 0 274,0-1-1,0 1 1,-1 0 0,1 0-1,0 0 1,-1 0 0,1 0-1,-1 0 1,1 1-1,-1-1 1,0 0 0,1 1-1,-1-1 1,0 1 0,0-1-1,0 1 1,0 0-1,0 0 1,0-1 0,-1 1-1,1 0 1,-1 0 0,1 0-1,-1 3 1,8 53 280,-8-48-274,2 13 28,0-9 75,0 0 0,-2 0 0,0 0 0,-1 0-1,-3 20 1,3-30-106,0 0 0,0 0-1,-1 0 1,1-1 0,-1 1-1,0 0 1,0-1 0,-1 0 0,1 1-1,-1-1 1,0 0 0,1 0-1,-1 0 1,0 0 0,-1-1 0,1 0-1,0 1 1,-1-1 0,0 0-1,1 0 1,-1-1 0,0 1 0,-4 0-1,-10 2-120,0 0 0,0-2 0,0 0 0,-1-1 1,-29-2-1,11 1-289,33-7 433,4 6-28,0 1 0,0-1-1,0 0 1,0 1 0,-1-1 0,1 1 0,0-1 0,0 1-1,0-1 1,-1 1 0,1-1 0,0 0 0,-1 1 0,1 0-1,0-1 1,-1 1 0,1-1 0,-1 1 0,1-1 0,-1 1-1,1 0 1,-1-1 0,1 1 0,-1 0 0,1 0 0,-1-1-1,1 1 1,-1 0 0,1 0 0,-1 0 0,0-1 0,1 1 19,0 0 0,0 0 0,0 0 0,0 0 0,0 0 0,0 0 0,0 0 0,1 0 0,-1 0 0,0 0 0,0 0 0,0 0 0,0 0 1,0 0-1,0-1 0,0 1 0,0 0 0,0 0 0,0 0 0,0 0 0,0 0 0,0 0 0,1 0 0,-1-1 0,0 1 0,0 0 1,0 0-1,0 0 0,0 0 0,0 0 0,0 0 0,0 0 0,0-1 0,0 1 0,0 0 0,0 0 0,0 0 0,-1 0 0,1 0 1,0 0-1,0 0 0,0-1 0,0 1 0,0 0 0,0 0 0,0 0 0,0 0 0,23-10 347,-15 7-337,1 0-1,0 0 1,0 1-1,15-1 1,28 0-43,-35 2 5,0 0 0,1 1 0,-1 0-1,29 5 1,-44-4 19,0 0-1,0 0 1,0 1-1,0-1 1,0 0-1,-1 1 1,1-1-1,0 1 1,-1-1-1,1 1 1,-1 0-1,1 0 1,-1-1 0,0 1-1,0 0 1,0 0-1,0 0 1,0 1-1,0-1 1,1 4-1,9 52 336,-9-42-283,1-4 87,-2-1 1,1 1 0,-2 0-1,0 1 1,0-1 0,-1 0-1,0-1 1,-1 1 0,-1 0-1,-4 14 1,4-20-115,0 0 0,0 0 0,0 0 0,-1 0 1,0 0-1,0-1 0,0 0 0,-1 0 0,0 0 0,0 0 0,0-1 0,0 0 1,-1 0-1,0 0 0,0-1 0,0 0 0,0 0 0,0 0 0,-9 2 1,-12 4-16,0-1 0,0-2 0,0 0 0,-1-2 0,0-1 0,0-1 0,-49-3 0,69-1-32,1 0 1,0 0 0,0-1 0,-1 0-1,2 0 1,-1-1 0,0 0 0,-11-8 0,-46-42-1390,48 51-3765,6 0-299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44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0 1489,'0'0'7003,"0"27"-3223,-2-10-3546,0 0 1,-2 0-1,0 0 0,-1-1 0,0 0 0,-2 0 0,-10 20 0,-8 23 84,-28 92 86,-35 167 0,85-279-770,50-162-9323,-33 82 6634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44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3105,'0'0'8327,"17"28"-6075,8 26-1530,-2 1 0,-3 1 1,-2 1-1,13 79 0,-4-25-214,63 258 60,-132-400-14425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44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9540,'0'0'5475,"222"0"-5315,-142-17 256,-9-6-416,-7 2-1216,-18 4-65,-18 6-2513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9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 2577,'0'0'4744,"-7"-11"3243,6 11-7845,1 0-1,-1 0 0,1 1 0,-1-1 0,1 0 1,-1 1-1,1-1 0,-1 0 0,1 1 1,-1-1-1,1 1 0,-1-1 0,1 1 1,0-1-1,-1 1 0,1-1 0,0 1 0,-1-1 1,1 1-1,0-1 0,0 1 0,0 0 1,0-1-1,-1 1 0,1-1 0,0 1 0,0 0 1,0 0-1,-2 31-304,1-17 555,-5 289 1796,6-299-2180,-1 0-1,1 1 1,1-1 0,-1 1 0,1-1 0,0 0 0,0 1-1,1-1 1,-1 0 0,1 0 0,0 0 0,1 0 0,-1 0 0,1 0-1,0-1 1,0 1 0,0-1 0,1 0 0,-1 0 0,1 0-1,0-1 1,1 1 0,-1-1 0,0 0 0,1 0 0,0 0 0,-1-1-1,1 0 1,0 1 0,1-2 0,-1 1 0,0-1 0,10 2-1,-8-2-31,0 0-1,-1-1 0,1 0 1,0 0-1,-1 0 0,1-1 1,0 0-1,-1 0 0,1-1 0,-1 0 1,1 0-1,-1 0 0,0-1 1,0 0-1,0 0 0,7-6 1,-5 3-41,-1-1 0,0 1 0,-1-2 0,0 1 0,0-1 0,0 0 1,-1 0-1,0 0 0,0-1 0,3-10 0,2-8 3,-2-1 1,-1 1-1,-1-1 0,-2-1 0,0 1 0,-1-45 0,-5 145 436,5 94 513,-2-146-904,2 0 0,1 0 0,0 0 0,1 0 0,2-1 0,9 22 0,-15-39-68,0 1 0,0-1 0,1 0 0,-1 0 0,0 1 0,1-1-1,0 0 1,-1-1 0,1 1 0,0 0 0,0 0 0,0-1 0,0 1 0,1-1 0,-1 0-1,0 0 1,1 0 0,2 1 0,-3-1-283,0-1 0,1 1 0,-1-1 0,0 0-1,1 0 1,-1 0 0,0-1 0,1 1 0,-1 0 0,0-1 0,1 1-1,-1-1 1,3-1 0,20-15-5432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5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1 321 4018,'0'0'8489,"4"-18"-8481,-1 11-34,0 1 0,0-1 0,1 1-1,0 0 1,1 0 0,-1 0 0,1 0 0,0 1 0,1 0-1,-1 0 1,1 0 0,0 1 0,0 0 0,0 0-1,1 0 1,0 1 0,-1 0 0,1 0 0,0 1 0,10-2-1,12-4 118,0 2-1,0 1 0,57-2 0,178 7 979,-155 9-428,26-3-396,101-2-123,193-5-951,-328-1 798,-61 2-117,-1-2-1,76-12 0,-56 8 177,18-4-28,-73 9-23,0 0-1,0 0 0,0 0 0,0 0 1,0-1-1,-1 0 0,1 0 0,0 0 0,-1 0 1,1-1-1,-1 1 0,0-1 0,6-6 1,-6 2-241,1 0 1,-1 0 0,-1 0 0,1-1 0,-1 1 0,-1-1 0,1 1 0,-1-1 0,0 1 0,-1-1 0,0 0 0,-2-12 0,2 1 502,5 23 0,-1-1 0,0 1 0,0 0-1,0 1 1,-1-1 0,1 1-1,2 5 1,8 9 255,-8-12-477,0 0-1,1-1 1,-1 0-1,1-1 1,0 1-1,0-2 1,1 1-1,-1 0 1,1-1 0,0-1-1,0 0 1,1 0-1,-1 0 1,13 2-1,168 38 283,-152-37 145,57 4 0,-6-2-30,93 12-142,213-3 0,-240-18-325,200 5-142,-282 7 106,-55-7 66,0-1 0,35 2 1,316 1-165,-325 4 784,-7 0-428,-34-10-168,1 0 0,-1 0 0,0 0 0,1 1 1,-1-1-1,0 1 0,0-1 0,0 1 1,0 0-1,0 0 0,1 0 0,-1 0 0,-1 0 1,1 0-1,0 0 0,0 1 0,0-1 0,-1 1 1,1-1-1,-1 1 0,1 0 0,1 2 0,-2 1 31,1 1 0,-1-1 0,1 1 0,-1-1 0,-1 1 0,1-1 0,-1 1 0,-1 7-1,2-4-481,-1 28 1108,-3-23-9064,-11-13 3676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7:55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1 206 3922,'0'0'4759,"-1"-5"-1555,5-20-3476,11 3 178,28-36-498,-41 55 568,1 0 1,0 1 0,0 0 0,0-1 0,0 1 0,0 0-1,0 0 1,0 1 0,1-1 0,-1 1 0,1-1 0,-1 1-1,1 0 1,0 1 0,-1-1 0,7 0 0,115-13 370,-112 15-252,0 0 1,0 2 0,0 0-1,-1 0 1,1 1-1,-1 1 1,20 9 0,-20-8-49,0 0 1,0-1 0,0-1 0,1 0 0,-1-1-1,1 0 1,21 1 0,59 0 102,-58-1-214,1-1 0,50-6-1,-83 4 13,-1-1 0,0 0 0,0 1 0,0-1 0,0 0 1,0 0-1,0 0 0,0-1 0,0 1 0,0 0 0,0-1 0,-1 1 0,1-1 0,0 0 0,-1 1 0,2-4 0,21-36-1622,-7 11-494,-13 26 2109,-2-16 1076,5 12 744,-4 8-1663,0 1-1,-1-1 1,1 1 0,0 0 0,-1 0 0,1 0-1,-1 0 1,0 1 0,1-1 0,-1 1 0,0-1-1,0 1 1,0 0 0,0 0 0,0 0-1,0 0 1,0 0 0,-1 0 0,1 0 0,1 4-1,-1-3-40,0 0-1,0 0 0,0 0 1,1 0-1,-1 0 0,1-1 0,0 1 1,0-1-1,0 1 0,0-1 0,0 0 1,1-1-1,5 4 0,37 3 36,0-2 0,0-2-1,0-2 1,65-5 0,-10 0-20,-59 2-70,-26 0-2,1 0 0,0 1 1,21 4-1,-36-4 5,1 1 0,0-1 0,-1 1 0,1 0 0,0-1 0,-1 1 0,1 1-1,-1-1 1,0 0 0,1 1 0,-1-1 0,0 1 0,0 0 0,0-1 0,0 1 0,0 0 0,0 0 0,0 1 0,-1-1 0,1 0 0,-1 0 0,3 5 0,-2 1 33,0 0 0,-1-1-1,1 1 1,-1 0 0,-1 0 0,0 12 0,-2-10-807,-9-1-1597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31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 2961,'-1'5'14032,"-2"19"-14193,3-12 179,-1-1-1,1 1 1,1 0 0,0-1 0,1 1-1,0-1 1,1 1 0,0-1 0,1 0 0,0 0-1,9 16 1,-1-3-111,-10-20 104,-1 0 0,1 0 0,0 0 0,1 0 1,-1-1-1,1 1 0,0-1 0,0 0 1,3 4-1,14 18-5,-18-23-7,-1 0 0,0 1 0,1-1 1,-1 0-1,1 0 0,0 0 0,0 0 0,0 0 1,0 0-1,0 0 0,0-1 0,0 1 0,0-1 0,1 0 1,-1 1-1,1-1 0,-1 0 0,1 0 0,-1-1 1,1 1-1,0-1 0,-1 1 0,4-1 0,52 18 578,-26-14-503,-1-2 0,1-1 0,52-6 0,-59 1-86,0-1 0,27-9 0,33-6 195,169-17 89,-10 31-86,-176 6-12,269 0 565,-329 0-725,-1 1 1,0 0 0,0 1-1,1-1 1,-1 1-1,0 1 1,0-1 0,-1 1-1,1 0 1,0 1-1,-1 0 1,0 0-1,0 0 1,0 1 0,-1-1-1,1 1 1,8 11-1,-3-2-2,0 1 0,-1 0-1,-1 0 1,0 1 0,-1 0-1,7 20 1,-12 10-159,-2-46 139,1 0 8,-1 0-53,-1-38-886,-1 34 937,1 0 0,0 0 1,1 0-1,-1 0 0,1 0 0,0 0 0,0 0 1,0 0-1,0 0 0,1 0 0,0 0 1,-1 0-1,2 1 0,-1-1 0,0 1 0,1-1 1,-1 1-1,1 0 0,0 0 0,0 0 1,0 1-1,0-1 0,1 1 0,-1-1 0,1 1 1,-1 0-1,1 1 0,0-1 0,4-1 1,28-13 19,-17 6 24,2 0 0,-1 2 0,1 0 0,1 2 0,-1 0 0,38-5 0,3 6 9,210-10 351,-129 14-106,322 8 657,-119 1-649,-345-8-307,0-1 0,0 1 0,0 0 0,-1-1 0,1 1 0,0-1 0,0 0 0,0 1 0,-1-1 0,1 1 0,-1-1 0,1 0 0,0 0 0,-1 1 0,1-1 0,-1 0 0,1 0 0,-1 0 0,0 0 0,1 0 0,-1 1 0,0-1 0,0 0 0,1 0 0,-1 0 0,0 0 0,0 0 0,0 0 0,0 0 0,-1-1 0,1-40-179,0 31 203,1-8 98,-1-25-663,0 42 341,0 1-1,0-1 1,0 1-1,0-1 1,-1 1-1,1-1 0,0 1 1,-1 0-1,0-1 1,1 1-1,-1 0 1,0-1-1,1 1 0,-1 0 1,0 0-1,0-1 1,0 1-1,0 0 1,0 0-1,0 0 0,-2-1 1,-16-4-4146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45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245 62 1793,'0'0'12779,"-41"-3"-12120,20 2-456,18 1-172,0-1 0,-1 0 1,1 1-1,0 0 0,-1 0 0,1 0 0,0 0 0,0 1 0,-1-1 1,1 1-1,0 0 0,0 0 0,0 0 0,0 0 0,0 1 1,0-1-1,0 1 0,0-1 0,0 1 0,1 0 0,-6 5 0,-21 30 432,21-29-411,1 1 1,-1 0-1,2 0 1,0 0-1,0 1 1,0 0-1,1 0 1,1 0-1,0 1 1,0-1-1,1 1 0,-3 16 1,-1 200 1252,7-186-1127,0-36-147,0-1 1,0 0-1,1 0 0,0 0 0,0 0 0,0 0 0,0-1 0,0 1 0,1 0 1,-1 0-1,1-1 0,0 1 0,0-1 0,1 1 0,-1-1 0,1 0 0,2 3 1,15 17 77,-19-20-90,1 0-1,0-1 0,0 1 0,1-1 0,-1 1 1,0-1-1,1 0 0,-1 1 0,1-1 1,0-1-1,0 1 0,5 2 0,-5-2-2,0-1 0,0 0 0,0 1 0,-1 0 0,1 0 0,0 0 0,-1 0 0,4 4 0,-4-4-5,1 0-1,-1 0 0,0 0 1,1 0-1,-1 0 1,1 0-1,0-1 1,0 1-1,-1-1 1,6 2-1,50 17 273,-46-17-288,0-1 0,0-1 0,0 0 0,1-1 0,-1 0-1,0 0 1,0-1 0,0-1 0,0 0 0,0-1 0,0 0 0,0-1 0,-1 0 0,1-1 0,-1-1 0,-1 1 0,1-1-1,-1-1 1,0 0 0,12-11 0,-18 14 4,3-2 8,0 1 1,0-1 0,-1-1-1,0 1 1,0-1 0,-1 0-1,0 0 1,0-1 0,-1 1 0,0-1-1,4-10 1,13-43 96,-13 42-116,-1 0-1,-1-1 1,-1 1 0,3-25 0,-5 13 0,0-1 0,-2 0 0,-6-56 0,1 77 9,0 0 1,0 1 0,-2-1 0,1 1-1,-1 0 1,0 1 0,-1-1 0,0 1 0,-1 0-1,0 1 1,-17-14 0,6 12 3,0 2-1,-1 1 1,0 0 0,0 1 0,-1 1-1,-38-3 1,-33 4 62,59 4-91,31 1 31,0-1 0,0 1-1,0-1 1,0 1 0,1 0 0,-1 0 0,0 0 0,0 0 0,1 0 0,-1 0-1,1 0 1,-1 1 0,1-1 0,-1 0 0,1 1 0,0 0 0,-1-1-1,1 1 1,0 0 0,-1 1 0,-22 46 13,16-30-47,3-11-62,-31 61-493,4-26-2937,2-14-3432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54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76 116 4818,'0'0'6854,"-41"-4"-3388,37 11-3423,0 0 0,1 0 1,-1 0-1,1 0 0,1 0 1,-1 1-1,1-1 0,1 1 1,-1 0-1,1 0 0,0 10 1,-1 66 407,0-47-211,1 1 0,2-1 0,10 64 0,-9-94-207,-1 0-1,2 0 1,-1 0-1,1 0 1,0-1-1,0 1 1,0-1 0,1 0-1,0 0 1,7 7-1,-8-10-29,0 0 0,0 0 0,1 0 1,0 0-1,-1-1 0,1 0 0,0 0 0,0 0 0,0 0 0,0 0 0,1-1 0,-1 0 0,0 0 0,1 0 0,-1 0 0,1-1 1,5 0-1,-6 0-17,-1 0 1,1 0 0,0 0-1,-1-1 1,1 1 0,0-1 0,-1 0-1,1 0 1,-1 0 0,1-1-1,-1 1 1,0-1 0,4-2-1,-2 0-62,0-1-1,-1 0 0,1 0 1,-1 0-1,0 0 0,5-10 1,0-1-222,-1 0-1,0-1 1,-1 0 0,-1 0 0,-1 0 0,0-1 0,3-29 0,-3-7-344,-1-67 0,-4 120 1056,-1 1-363,1 0 1,0 0-1,-1 0 0,1 1 1,0-1-1,-1 0 1,1 0-1,0 0 0,-1 0 1,1 1-1,0-1 1,-1 0-1,1 0 0,0 0 1,0 1-1,-1-1 1,1 0-1,0 1 0,0-1 1,0 0-1,-1 0 1,1 1-1,0-1 0,0 0 1,0 1-1,0-1 0,0 0 1,0 1-1,0-1 1,0 1-1,0-1 0,-1 0 1,1 1-1,1-1 1,-1 0-1,0 1 0,0-1 1,0 0-1,0 1 1,0 0-1,0 23 0,0-18 13,1 20 195,0 0 1,2 0-1,0 0 0,15 49 0,-14-62-163,0-1-1,1 0 1,0 0 0,1 0-1,1-1 1,0 0 0,0 0-1,1 0 1,1-1 0,0 0-1,17 14 1,-22-20-103,1-1 1,0 0-1,0-1 1,0 1-1,0-1 0,0 0 1,1 0-1,-1-1 1,0 1-1,1-1 1,-1-1-1,1 1 0,0-1 1,-1 0-1,1 0 1,-1 0-1,1-1 0,10-2 1,-9 1-68,-1 0 0,1 0-1,0-1 1,-1 0 0,1 0 0,-1-1 0,0 1 0,0-1 0,-1-1-1,1 1 1,-1-1 0,0 0 0,9-10 0,-6 2-120,0-1 0,0 0 0,-1 0 0,-1 0 0,0-1 0,-1 0 0,-1 0 0,0-1 0,2-24 0,-2-6 283,-3 1 0,-3-48 0,2 89 80,-1-1-1,1 1 1,-1-1-1,0 1 1,0-1-1,0 1 1,-1 0-1,0-1 1,1 1-1,-2 0 1,1 0-1,0 0 0,-1 0 1,0 1-1,0-1 1,0 1-1,0-1 1,-6-3-1,7 4-162,1 1-1,-1-1 0,1 1 1,-1-1-1,1 0 0,0 1 1,0-1-1,0 0 0,0 0 0,1 0 1,-1 1-1,1-1 0,0 0 1,0-6-1,0-27-3193,1 20-469,-1-2-1855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55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21 3410,'0'2'10556,"3"676"-6743,-3-673-3794,-1 11 36,2-1 0,0 1 1,4 22-1,-5-38-71,0 0 0,1-1 0,-1 1 0,0 0 0,0 0 0,0 0 0,1 0 0,-1 0 0,0-1 0,0 1 0,0 0 0,1 0 0,-1 0 0,0 0 0,0 0 0,0 0 0,1 0 0,-1 0 0,0 0 0,0 0 0,1 0 0,-1 0 0,0 0 0,0 0 0,1 0 0,-1 0 0,0 0 0,0 0 0,0 0 0,1 0 0,-1 0 0,0 0 0,0 0 0,1 1 0,-1-1 0,0 0 0,0 0 0,0 0 0,0 0 0,1 1 0,-1-1 0,0 0 0,4-26-275,-4-41-1936,-16-129 1,-3 86 1971,-10-219 1,29 326 281,0 1 0,1-1 0,-1 0 0,1 1 0,0-1 0,0 1 0,0-1 0,0 1 0,0 0 0,0-1 0,1 1 0,-1 0 0,1 0 0,0 0 0,0 0 0,-1 0 0,1 0 0,0 1 0,0-1 0,1 1 0,-1-1 0,0 1 0,1 0 0,-1 0 0,0 0 0,1 0 0,-1 0 0,1 0 0,-1 1 0,1-1 0,3 1 0,12-3 106,0 1 1,0 0-1,26 3 1,-27-1-60,-3 0 5,-2 0 31,0 0 0,0 0 0,0 2-1,13 2 1,-20-3-65,0 1-1,0 0 0,0 0 0,0 1 0,-1-1 1,1 1-1,-1 0 0,0 1 0,0-1 1,0 1-1,0-1 0,4 7 0,-2-3 20,-1 0 0,0 1-1,-1-1 1,0 1-1,0 0 1,-1 1-1,0-1 1,0 0-1,-1 1 1,0 0-1,1 9 1,-1 4 290,-1 0-1,-1 0 1,-3 30-1,2-44-312,-1 0-1,1-1 0,-2 0 0,1 1 0,-1-1 0,0 0 0,-1 0 1,1 0-1,-1-1 0,-1 1 0,1-1 0,-1 0 0,0-1 0,-1 1 1,1-1-1,-1 0 0,0 0 0,0 0 0,-1-1 0,1 0 1,-1 0-1,0-1 0,0 0 0,-13 4 0,-4 1-260,-1-2-1,-1 0 1,1-1 0,-1-2-1,1 0 1,-28-2 0,54-1 208,-1 0 1,1 0-1,-1 0 1,0-1-1,1 1 1,-1 0 0,0 0-1,0-1 1,1 1-1,-1 0 1,0 0-1,0-1 1,1 1 0,-1 0-1,0-1 1,0 1-1,0 0 1,1-1-1,-1 1 1,0 0 0,0-1-1,0 1 1,0 0-1,0-1 1,0 1-1,0-1 1,0 1 0,0 0-1,0-1 1,0 1-1,0-1 1,0 1-1,0 0 1,0-1 0,0 1-1,0 0 1,-1-1-1,1 1 1,0 0-1,0-1 1,0 1 0,-1 0-1,1-1 1,0 1-1,0 0 1,-1 0-1,1-1 1,0 1 0,0 0-1,-1 0 1,1-1-1,0 1 1,-1 0-1,1 0 1,0 0 0,-1 0-1,1 0 1,-1-1-1,0 1 1,15-3 32,0 1 0,0 1 0,0 0 0,0 0 0,1 1 0,-1 1 1,0 1-1,0 0 0,0 1 0,16 5 0,-19-2 98,0 1 1,0 0-1,-1 1 0,0 0 1,0 1-1,-1 0 0,15 18 1,-5-3 185,-1 2 0,16 30 0,14 24 343,-45-73-640,-2-6-405,-1-20-6233,0-8 1004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56.2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429 99 6531,'0'0'6600,"-2"-33"-4105,-3 27-2375,0 1 1,-1 0-1,0 0 1,0 0-1,0 0 0,0 1 1,-1 0-1,0 1 1,0-1-1,0 1 1,0 1-1,0-1 0,-1 1 1,1 0-1,-1 1 1,-8-1-1,-14-1 30,0 2 0,-54 4 0,78-2-150,-1 0 1,1 1-1,0 0 0,0 0 1,0 0-1,0 1 1,0 0-1,0 0 0,1 0 1,0 1-1,-1 0 0,1 0 1,1 0-1,-1 1 1,1 0-1,-1 0 0,1 0 1,1 0-1,-1 0 1,1 1-1,0 0 0,-3 8 1,-2 3-3,2 0 0,0 0 1,0 0-1,2 1 1,0 0-1,-2 33 0,6-39 8,-3 24 197,2 1 0,1-1-1,2 0 1,7 38 0,-7-65-159,0 0 1,0 0-1,1-1 0,0 1 0,0-1 0,1 0 0,0 0 0,1 0 0,0 0 0,0-1 0,0 0 1,1 0-1,0 0 0,0-1 0,1 0 0,0 0 0,0-1 0,0 0 0,1 0 0,0 0 0,15 6 1,-10-6-16,1-1 1,-1-1 0,1 0 0,-1 0 0,1-2-1,0 1 1,0-2 0,14-1 0,-24 1-95,1 0 1,-1 0 0,1-1-1,-1 0 1,0 0 0,1 0-1,-1-1 1,0 1 0,0-1-1,0 0 1,0 0-1,0 0 1,0-1 0,-1 1-1,1-1 1,-1 0 0,0 0-1,1 0 1,-1-1 0,-1 1-1,1-1 1,0 0 0,-1 1-1,0-1 1,0 0 0,0 0-1,0-1 1,1-7-1,0-10-1768,-1 5-3307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57.0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5715,'7'0'12417,"32"0"-12237,172 0 325,-211 0-519,23 0-1920,11-2-6384,-17-7 1784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57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 2673,'6'-4'14409,"-6"608"-12082,3-570-2172,-1-19-1659,-1 1-4156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58.3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3986,'0'0'8316,"14"-1"-3149,57-1-4051,-58 2-1001,728 32 1765,-683-28-1542,67-2 0,-71-3-192,-53 1-154,-16 0-1974,-81 2-5867,46 8 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 4866,'0'0'6929,"-6"-1"-5779,-18-5-366,19 5-82,5-1 459,0 2-1144,0 0 0,-1 0 0,1 0 0,0-1 0,0 1 1,0 0-1,0 0 0,0 0 0,0 0 0,0 0 0,0 0 0,0-1 0,0 1 0,0 0 0,-1 0 0,1 0 0,0 0 0,0 0 0,0-1 0,0 1 0,0 0 0,0 0 0,0 0 0,0 0 0,0 0 0,0-1 0,0 1 0,0 0 0,1 0 0,-1 0 0,0 0 0,0 0 0,0-1 0,0 1 0,0 0 0,0 0 0,0 0 0,0 0 0,0 0 0,0 0 0,1 0 0,-1-1 0,0 1 0,0 0 0,0 0 0,0 0 0,0 0 0,0 0 0,1 0 0,-1 0 0,0 0 0,0 0 0,0 0 0,0 0 0,0 0 0,1 0 0,-1 0 0,0 0 0,0 0 0,0 0 0,0 0 0,1 0 0,8-2-1,1 1 1,0 0 0,0 1-1,0 0 1,13 1 0,10 1 69,484 9 902,-452-11-1079,-64 0-91,-1 2-372,0 0 0,-1-1-1,1 1 1,0-1 0,-1 1 0,1-1-1,-1 1 1,1-1 0,-1 1-1,0-1 1,1 1 0,-1-1 0,0 0-1,0 1 1,0-1 0,-2 1-1,-14 4-4530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4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843 0 12214,'0'0'5746,"-200"220"-4577,139-87-289,-16 41-111,-13 34 223,-6 20-992,2-11 64,14-32-64,25-43-832,17-49 351,12-36-1295,13-28-1426,0-29-3841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8:59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 2385,'0'0'14199,"0"13"-14101,-7 456 1783,7-466-1861,0 1-1,-1-1 0,2 1 1,-1-1-1,0 1 0,1-1 1,-1 1-1,1-1 0,0 1 1,0-1-1,0 0 0,1 1 1,-1-1-1,1 0 0,0 0 1,0 0-1,0 0 0,0-1 1,0 1-1,1 0 1,2 2-1,0-3-26,1 1 0,-1-1 0,0 0 0,1-1 0,0 1 0,-1-1 0,1 0 0,0 0 0,-1-1 0,1 0 0,8 0 0,-11-1-24,0 0 0,0 0 0,0 0 0,1 0 0,-1 0 0,0-1 0,-1 1 1,1-1-1,0 0 0,0 0 0,-1 0 0,1 0 0,-1 0 0,0-1 0,1 1 1,-1-1-1,0 0 0,0 1 0,-1-1 0,3-5 0,30-64-764,-21 35 209,-2 0-1,-1-1 0,5-43 0,-10 44 1731,-1-46 1,-4 128-299,3 1 1,11 63-1,-10-89-608,1 0 0,1 0 0,0 0-1,2 0 1,0-1 0,1-1 0,19 30 0,-24-44-226,-1 0-1,1 0 1,0 0 0,0-1 0,0 1 0,1-1 0,-1 0 0,1 0 0,0-1 0,0 1 0,0-1-1,0 0 1,0-1 0,0 1 0,1-1 0,-1 0 0,8 1 0,-8-2-16,-1 0 1,1 0-1,-1 0 1,1 0-1,-1 0 1,0-1-1,1 0 0,-1 0 1,1 0-1,-1-1 1,0 0-1,0 1 1,0-1-1,0-1 1,0 1-1,0 0 0,-1-1 1,1 0-1,-1 0 1,0 0-1,5-6 1,1-5-170,0-1 0,-1 0 1,-1-1-1,0 1 1,-1-1-1,0-1 0,-2 1 1,0-1-1,2-21 0,-1-21-495,-1-77 0,-5 104 609,1 27 90,-1 0-1,1 1 1,-2-1-1,1 0 1,0 1-1,-1-1 1,0 1-1,0 0 1,0-1-1,-5-6 1,-6-12-1702,5-2-3658,8 11-639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00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 80,'2'-3'13600,"-2"3"-13523,1 0 0,-1 0 0,0 0 0,0 0 0,0 0 1,1 0-1,-1 0 0,0 0 0,0 0 0,0 0 0,1 0 0,-1 0 0,0 0 0,0 0 1,0 0-1,1 0 0,-1 0 0,3 2 1311,-3-2-1311,0 0 0,0 0 0,1 0 0,-1 1 0,0-1 0,0 0 0,0 0 1,0 0-1,0 1 0,0-1 0,-1 151 92,6 235 1735,-4-377-1883,-1-1 1,0 0 1,1-1-1,0 1 1,0 0-1,1 0 0,0 0 1,5 10-1,-3-17-164,-2-11-201,-1-14-447,-1 23 747,0-54-1282,1-25-319,-18-150 0,11 179 1824,2-87-1,4 127-119,0 9-55,1 0 0,-1 0-1,1-1 1,0 1 0,0 0 0,0 0 0,0 0-1,0 0 1,0 0 0,1 0 0,-1 0 0,1 0-1,-1 0 1,1 0 0,0 1 0,0-1 0,0 1-1,-1-1 1,1 1 0,1 0 0,-1 0 0,0 0-1,0 0 1,0 0 0,4 0 0,4-3 72,-1 1 1,1 1-1,0 0 1,15-1-1,-20 2-54,10 0 134,-1 0 0,1 1 0,0 0 0,0 1 0,20 4 0,-31-3-105,0-1 0,0 1 0,0-1 0,0 1 0,0 1 0,0-1 0,0 0 0,-1 1 0,1 0 0,-1 0 0,1 0 0,-1 0 0,0 0 0,-1 1 0,1-1 0,0 1 0,-1 0 0,0 0 0,0 0 0,0 0 0,0 0 0,1 5 0,2 8 196,-1 1 0,0-1-1,-1 1 1,1 32-1,-4-43-205,0 0-1,0 0 0,0-1 1,-1 1-1,0 0 0,0 0 1,-1-1-1,0 1 0,0 0 1,-1-1-1,1 0 1,-1 0-1,-1 0 0,1 0 1,-8 10-1,2-8-129,0 0 1,-1 0-1,1-1 0,-1 0 1,-1-1-1,1 0 1,-1 0-1,0-1 0,0-1 1,-1 1-1,1-2 0,-1 0 1,0 0-1,0-1 1,0-1-1,0 0 0,0-1 1,-24-1-1,34 1 41,1 0 1,-1 0-1,1 0 0,-1 0 0,0 0 0,1-1 1,-1 1-1,1 0 0,-1-1 0,1 1 1,-1-1-1,1 1 0,-1-1 0,1 0 0,0 0 1,-1 0-1,1 0 0,0 0 0,0 0 1,-1 0-1,1 0 0,0 0 0,0 0 0,0-1 1,0 1-1,0 0 0,1-1 0,-1 1 1,-1-3-1,2 4 39,0-1 0,0 1-1,0 0 1,0-1 0,1 1 0,-1 0 0,0 0 0,0-1 0,0 1 0,0 0 0,0-1 0,0 1-1,0 0 1,1 0 0,-1-1 0,0 1 0,0 0 0,0 0 0,1-1 0,-1 1 0,0 0 0,0 0-1,1 0 1,-1 0 0,0-1 0,0 1 0,1 0 0,-1 0 0,0 0 0,1 0 0,-1 0-1,0 0 1,0 0 0,1 0 0,-1 0 0,0 0 0,1 0 0,-1 0 0,0 0 0,1 0 0,-1 0-1,0 0 1,0 0 0,1 0 0,-1 0 0,1 0 0,1 1 18,4-1 50,1 1 0,-1 0 0,1 1 0,-1 0 1,1 0-1,-1 0 0,0 0 0,0 1 0,0 0 0,-1 1 0,1-1 0,-1 1 1,1 0-1,-1 0 0,-1 1 0,6 5 0,12 15 362,-1 0 0,20 32 1,11 14 519,-43-63-869,-6-5-90,-1-1 0,1 0 1,-1 1-1,0-1 1,0 1-1,0 0 1,0 0-1,0 0 1,0 0-1,1 3 0,-7-40-9419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01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366 70 6723,'0'0'5090,"4"-5"-4636,-2 2-619,0 0 541,0 1 0,-1 0 0,1-1 1,-1 0-1,1 1 0,-1-1 0,0 0 0,0 0 0,0 0 0,0 0 1,0 0-1,0-4 0,-37 0 947,14 3-1308,0 0 0,0 1 0,0 1 0,0 1-1,0 1 1,-24 3 0,40-2-20,-1 1 0,1 0 0,0 0 1,-1 0-1,1 1 0,0 0 0,0 0 0,1 1 0,-1 0 0,1 0 0,0 0 1,0 0-1,0 1 0,0 0 0,1 0 0,0 0 0,-5 8 0,0 0 45,1 1 0,0-1 0,1 2 0,1-1 0,0 1 0,-6 23 0,6 0 274,1 1 0,2 0-1,2 0 1,4 52 0,-2-79-238,1 0 0,0 0 0,1-1 0,1 1 1,-1-1-1,2 0 0,0 0 0,0 0 0,1 0 0,0-1 0,1 0 0,0-1 0,0 1 1,1-1-1,0 0 0,1-1 0,0 0 0,0-1 0,20 12 0,-16-10-100,1-1 0,1-1 1,0 0-1,-1-1 0,2-1 0,-1 0 0,1-1 0,0-1 0,0 0 0,0-1 0,0-1 0,0 0 0,0-1 0,25-4 0,-37 3-85,-1 0 0,1 0-1,0 0 1,-1-1 0,1 0 0,-1 0-1,0 0 1,1 0 0,-1 0 0,0 0-1,0-1 1,0 0 0,-1 1-1,1-1 1,-1 0 0,4-6 0,-3 4-547,0 0 1,0-1-1,0 0 1,-1 0-1,1 0 1,-1 0 0,-1 0-1,1 0 1,0-10-1,-2-9-3551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01.8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5314,'1'0'13988,"56"2"-13210,83 13 0,-109-11-614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02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3249,'0'0'11158,"17"0"-9115,29 2-385,76 13 0,-64-6-1393,-56-9-719,23 3 1449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03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155 126 2145,'0'0'11584,"-33"-6"-8383,29 7-3124,0 0 0,0 0-1,0 1 1,0-1-1,0 1 1,0 0 0,1 0-1,-1 0 1,1 1-1,-1-1 1,1 1 0,0-1-1,0 1 1,0 0-1,1 1 1,-1-1 0,1 0-1,-1 1 1,1-1-1,-3 7 1,-2 5 105,-1 0 0,2 1 0,-10 28 0,11-14 59,1 0 0,1 0 0,1 0 0,4 48-1,0-13 293,-2-56-495,0-1 0,1 1 0,0-1 0,1 1 0,0-1 0,0 0 0,1 0 0,-1 0 0,2 0 0,-1 0 0,1-1 0,1 0 0,-1 0 0,1 0 0,0 0 0,1 0 0,0-1 0,0 0 0,0-1 0,1 1 0,-1-1 0,1 0 0,1-1 0,-1 0 0,0 0 0,1 0 0,0-1 0,0 0 0,0-1 0,0 0 0,1 0 0,-1 0 0,13 0 0,-13-2-23,10 0-88,-1-1 0,32-4 0,-42 3 56,0 0 1,1 0-1,-1-1 0,0 0 0,0 0 1,-1 0-1,1-1 0,-1 0 0,9-8 1,-5 4 25,0 0 0,0 0 0,-1-1 1,0-1-1,0 0 0,-1 0 0,-1 0 1,0-1-1,0 0 0,-1 0 0,0-1 1,7-23-1,-3-2 61,-1 0 1,-2 0 0,-2 0 0,-1-1-1,-2-39 1,-1 67-77,-1 1 1,0-1-1,-1 1 0,0-1 0,-1 1 1,1 0-1,-2 0 0,0-1 1,0 1-1,0 1 0,-1-1 0,0 1 1,-7-10-1,1 1 19,-1 1 0,-1 0 0,-21-22 0,29 34-20,-1 0 1,0 0 0,1 0-1,-1 1 1,0-1 0,-1 1-1,1 1 1,-1-1 0,1 1-1,-1 0 1,0 0 0,1 0-1,-1 1 1,0 0 0,0 0-1,-6 1 1,1 0-57,4-1 2,0 0 1,0 1-1,0 0 0,-1 0 0,1 1 0,0 0 1,0 0-1,0 1 0,1 0 0,-1 0 0,0 1 0,1-1 1,-1 1-1,1 1 0,0-1 0,-10 9 0,-72 72-2740,35-29-939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11.0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85 2945,'0'0'5603,"9"-47"-2666,-9 13-3286,-28 34-900,26 0 1284,0 1 0,0-1 1,0 1-1,0 0 0,0-1 0,0 1 0,0 0 0,0 0 0,0 0 1,1 1-1,-1-1 0,1 0 0,-1 0 0,1 1 0,-1-1 1,1 1-1,0 0 0,-1-1 0,1 1 0,0 0 0,0 0 0,0 0 1,1-1-1,-1 1 0,0 0 0,1 0 0,-1 0 0,1 0 0,0 0 1,-1 1-1,1 2 0,-2 14 528,1 0-1,2 31 1,0-28 28,-2-19-492,1-1-1,0 0 0,0 1 0,0-1 0,0 0 0,0 1 0,1-1 1,-1 0-1,1 1 0,-1-1 0,1 0 0,0 0 0,0 0 0,0 0 1,0 0-1,0 0 0,1 0 0,-1 0 0,0 0 0,4 3 1,-1-3-41,0-1 1,1 1-1,-1-1 1,0 0-1,1 0 1,-1 0-1,1-1 1,-1 0 0,1 1-1,7-2 1,-9 1-77,0 0 1,0-1-1,1 1 1,-1-1-1,0 0 1,0 1 0,0-1-1,1-1 1,-1 1-1,0 0 1,-1-1-1,1 0 1,0 1 0,0-1-1,-1 0 1,1-1-1,2-1 1,-1-1-194,0-1 0,0 1 1,0-1-1,-1 0 0,0 0 0,0 0 1,4-12-1,-1-1-412,-2 1 0,0-1 1,-2 0-1,0 0 0,0-20 1,-2 39 676,0 0 1,0 0 0,0 0-1,0 0 1,0-1 0,0 1 0,0 0-1,0 0 1,0 0 0,0 0-1,0-1 1,0 1 0,0 0-1,0 0 1,0 0 0,0 0-1,0-1 1,0 1 0,0 0-1,0 0 1,0 0 0,0 0-1,-1-1 1,1 1 0,0 0 0,0 0-1,0 0 1,0 0 0,0 0-1,0 0 1,-1-1 0,1 1-1,0 0 1,0 0 0,0 0-1,0 0 1,0 0 0,-1 0-1,1 0 1,0 0 0,0 0 0,0 0-1,0 0 1,-1 0 0,1 0-1,0 0 1,0 0 0,0 0-1,-1 0 1,1 0 0,0 0-1,0 0 1,0 0 0,0 0-1,-1 0 1,1 0 0,0 0 0,0 0-1,0 1 1,0-1 0,0 0-1,-1 0 1,1 0 0,0 0-1,0 0 1,-15 16 957,-12 30-17,24-44-2104,-1-9 315,-2-16-1116,6 19 1048,-9-15-1965,6 13-1258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12.1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88 3826,'0'0'5872,"6"-36"-4680,-5 35-1101,0-3 44,0 0-1,1 0 1,-1-1-1,-1 1 0,1-1 1,-1 1-1,1-1 1,-1 1-1,-1-7 1,-6 23 1153,7 18-862,-1-15-43,0-1 0,2 1 0,0 0 0,0-1 0,7 26 1,-7-37-348,0 1 0,1-1 0,-1 0 1,1 0-1,-1 0 0,1 0 0,0 0 1,1-1-1,-1 1 0,0 0 1,1-1-1,-1 0 0,1 1 0,0-1 1,0 0-1,0-1 0,0 1 0,0 0 1,0-1-1,0 0 0,0 1 0,1-1 1,-1-1-1,1 1 0,-1 0 1,0-1-1,1 0 0,-1 0 0,7 0 1,-9 0-81,1-1 1,-1 1-1,1-1 1,-1 0 0,1 0-1,-1 1 1,0-1-1,1 0 1,-1 0 0,0 0-1,1 0 1,-1 0 0,0-1-1,0 1 1,0 0-1,0-1 1,0 1 0,0 0-1,-1-1 1,1 1-1,0-1 1,-1 1 0,1-1-1,-1 1 1,1-1-1,-1 0 1,0 1 0,0-1-1,0-3 1,4-56-1712,-4 54 1517,0 6 182,0-1 0,0 0 0,0 0 1,0 1-1,0-1 0,0 0 0,0 0 0,0 0 1,-1 1-1,1-1 0,-1 0 0,0 1 0,1-1 1,-1 0-1,0 1 0,0-1 0,0 1 1,0-1-1,0 1 0,0 0 0,-2-2 0,0 1 230,-1 1 0,1 0-1,0 0 1,-1 0 0,1 1 0,-1-1-1,0 1 1,1 0 0,-7 1-1,9-1 134,-8 26 1267,8 4-987,1-29-581,1-1-147,-1-1 155,0 0 1,1 0-1,-1 0 0,0 0 0,0 0 1,0 0-1,0 0 0,0 0 0,0 0 1,0 0-1,0 0 0,0 0 0,-1 0 1,1 0-1,0 0 0,0 0 0,-1 0 1,1 0-1,-1 0 0,1 0 0,-1 0 1,1 1-1,-1-1 0,0 0 0,1 0 1,-1 1-1,0-1 0,0 0 0,1 1 1,-2-1-1,2 0 28,0 1 0,0 0 1,0 0-1,0-1 0,0 1 0,0 0 0,0 0 1,0-1-1,1 1 0,-1 0 0,0 0 1,0 0-1,0 0 0,0-1 0,0 1 0,1 0 1,-1 0-1,0 0 0,0 0 0,0-1 1,1 1-1,-1 0 0,0 0 0,0 0 0,1 0 1,-1 0-1,0 0 0,0 0 0,1 0 0,-1 0 1,0 0-1,0 0 0,0 0 0,1 0 1,-1 0-1,0 0 0,0 0 0,1 0 0,-1 0 1,0 0-1,0 0 0,1 0 0,-1 0 0,0 1 1,0-1-1,0 0 0,1 0 0,-1 0 1,0 0-1,0 1 0,4-41-2470,-4 39 1935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12.6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3 6307,'0'0'8460,"0"-2"-7912,0 6 2103,1 11-2473,1-1 0,1 0 0,0 1 0,1-1 0,0 0 0,10 20 0,43 80 424,-41-84-533,1 0 0,2-1 0,1-1 0,1-1 0,36 34 0,-57-60-201,1 0 1,-1 0-1,0 0 1,1 0-1,-1 0 1,0 0-1,1 0 1,-1 0-1,0 0 1,0 0-1,0 0 1,0 0-1,0 0 1,0 0-1,0 0 1,0 0-1,-1-1 1,1 1-1,0 0 1,0 0-1,-1 0 1,1 0-1,-1 0 1,1 0-1,-1 0 1,1 0-1,-2 1 1,-24 35 485,9-13-452,-18 36 274,3 3 0,2 0 0,3 2 0,-25 91 0,12 28-4753,35-142-4158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16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 13 6515,'0'0'6384,"-24"2"-2878,19 6-3434,-1 0 0,1 0 0,1 1 1,-1 0-1,1-1 0,1 2 0,-4 11 0,-14 70 271,15-42-144,1 2 0,3 72-1,3-83-12,-1-19-87,2 0 1,0-1 0,2 1-1,0 0 1,1-1-1,1 0 1,1 0-1,17 32 1,-20-42-92,1-1 1,0 0-1,1 0 1,0-1 0,1 0-1,0 0 1,0 0-1,0-1 1,1 0-1,0 0 1,1-1 0,-1 0-1,1 0 1,0-1-1,1-1 1,-1 1-1,1-1 1,0-1 0,14 4-1,-12-6-9,0 1 0,0-2 0,0 1 0,1-2 0,-1 1 0,0-2 0,0 0 1,0 0-1,0-1 0,-1-1 0,1 0 0,-1 0 0,0-1 0,19-11 0,-13 4-159,-1 0 0,0-1 0,0-1 0,-1-1 0,-1 0 0,0-1 0,21-33 0,-23 29 85,-1-1 0,0 0-1,-1-1 1,-2 0 0,0 0-1,-1-1 1,-2 0 0,0-1-1,-1 1 1,-2-1 0,0 0-1,-2-29 1,-2 50 157,1 0 0,-1 1 0,0-1 0,1 0 0,-1 1 0,0-1 1,-1 1-1,1 0 0,0-1 0,-1 1 0,1 0 0,-1 1 0,0-1 0,1 0 0,-1 1 0,0 0 0,0-1 0,0 1 0,0 0 0,-5 0 353,9 21-319,0 1 0,1-1 1,1 1-1,1-1 0,1 0 0,1 0 1,1-1-1,0 1 0,1-1 1,2-1-1,0 0 0,16 24 1,-17-31-91,0 1 1,1-1 0,1 0 0,-1-1 0,1 0 0,1-1 0,0 0 0,0-1-1,1-1 1,0 0 0,0 0 0,1-1 0,0-1 0,0 0 0,0-1 0,0-1-1,28 4 1,-31-6-52,-1 0-1,1 0 1,-1-1-1,1-1 1,0 0-1,-1 0 1,1-1-1,-1 0 1,0-1-1,0 0 1,0-1-1,0 0 1,0 0-1,-1-1 1,0 0-1,0-1 1,0 0-1,-1-1 1,0 1-1,0-2 1,0 1-1,-1-1 1,0 0-1,9-14 1,-6 5-117,0 0 0,-1-1 0,-1 0 0,-1 0 0,0-1 0,-2 1 1,7-38-1,-8 26 64,-1-1 0,-2 0 1,-1 0-1,-5-41 0,3 59 170,0 0-1,-1 0 1,0 1-1,-1-1 1,0 1-1,-1 0 1,-1 0 0,0 0-1,0 1 1,-1-1-1,0 2 1,-11-12-1,2 11 354,5 2-2319,27 13-1921,12 10-2258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9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30 5763,'0'0'7870,"-3"-6"-7585,-10-17-175,12 45 189,18 109 690,16 136 647,-16 292-103,-15-353-1450,-2-179-94,-1-18-18,1-1-1,0 1 1,0-1-1,0 1 1,1-1-1,1 1 1,-1-1-1,1 1 0,1-1 1,5 13-1,-8-20-14,0-1-1,0 0 1,1 0-1,-1 1 1,0-1-1,0 0 1,1 0-1,-1 0 0,0 1 1,0-1-1,1 0 1,-1 0-1,0 0 1,0 0-1,1 0 1,-1 0-1,0 1 1,1-1-1,-1 0 0,0 0 1,0 0-1,1 0 1,-1 0-1,0 0 1,1 0-1,-1 0 1,0 0-1,1 0 1,-1-1-1,0 1 0,0 0 1,1 0-1,-1 0 1,0 0-1,0 0 1,1 0-1,-1-1 1,0 1-1,0 0 1,1 0-1,-1 0 1,0-1-1,0 1 0,0 0 1,1 0-1,-1-1 1,0 1-1,0 0 1,0 0-1,0-1 1,0 1-1,1 0 1,-1-1-1,0 1 0,0-1 1,6-30-2813,-3-18-2020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18.1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98 26 3506,'0'0'3772,"-6"-26"3898,2 27-7668,0-1 1,1 1-1,-1-1 0,1 1 1,-1 0-1,1 0 0,-1 1 1,1-1-1,0 1 0,0-1 0,-1 1 1,1 0-1,0 0 0,1 1 1,-1-1-1,0 1 0,1-1 0,-1 1 1,1 0-1,0 0 0,0 0 1,0 0-1,0 0 0,1 0 0,-1 1 1,1-1-1,0 0 0,0 1 1,0-1-1,-1 7 0,-2 12-27,1 0-1,1 0 0,1 40 1,1-48 16,-1 8 14,1-7 14,-1-1 1,2 1 0,0 0-1,1-1 1,4 18 0,-5-29-19,0 0-1,0 0 1,0 0 0,1 0-1,-1 0 1,1 0 0,0-1-1,-1 1 1,1 0 0,0-1-1,1 0 1,-1 1 0,0-1 0,1 0-1,-1 0 1,1 0 0,-1-1-1,1 1 1,0-1 0,0 1-1,0-1 1,0 0 0,0 0-1,0 0 1,0-1 0,0 1-1,0-1 1,1 1 0,-1-1 0,3 0-1,6 0 21,-1 0 0,1 0 0,-1-1 0,1-1-1,-1 0 1,14-4 0,-21 4-70,1 0 0,-1 0 0,0-1-1,0 0 1,0 0 0,0 0 0,-1 0 0,1-1 0,-1 1-1,0-1 1,0 0 0,0 0 0,0 0 0,-1 0 0,1 0 0,-1-1-1,2-7 1,2-7-72,-1 0-1,0-1 0,-2 1 0,0-1 1,-1 0-1,-1 0 0,-3-27 1,2 19 337,0 26-144,0 0 1,-1-1 0,1 1 0,-1 0-1,0 0 1,1 0 0,-1 0 0,0 0-1,0 0 1,-1 0 0,1 0 0,0 0 0,0 1-1,-1-1 1,1 0 0,-1 1 0,0-1-1,1 1 1,-1 0 0,0 0 0,0-1 0,0 1-1,0 0 1,0 0 0,0 1 0,0-1-1,0 0 1,0 1 0,-1-1 0,1 1-1,-4 0 1,-11-3-795,1 2-1,-1 0 1,-20 2-1,17-1-2613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18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3 6003,'0'0'7331,"-4"0"-6621,-15 0 2296,37-3-1810,208 6-351,-210 18-8811,-16-10 4557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19.1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1 400,'-10'0'14185,"117"10"-12759,-12 0-1086,-67-9-758,47 1 270,-27-5-7276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20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13 359 944,'0'0'9869,"0"-26"-10256,3-204-1867,-3 212 2178,1 11 421,-1 0 0,0 0 0,0 0 0,0 0 0,-1 0 0,-1 0 0,1 0 0,-1 0 0,0 0 0,-4-8 443,6 27-668,-1 118 276,0 26 1024,21 191 0,-5-271-1221,-15-73-318,1 0 0,0 1 0,0-1 0,1 0 0,-1 0 0,0 1 0,1-1 0,0-1-1,0 1 1,0 0 0,0 0 0,0-1 0,1 1 0,-1-1 0,1 1 0,-1-1 0,1 0 0,0 0 0,3 1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20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0 4562,'0'0'6171,"-14"12"-488,36-10-5373,-1 0 1,1 2 0,-1 0 0,29 11 0,23 5 175,288 49 215,-259-54-443,161 1 0,-191-13-296,-43-1 0,0-1-1,1-2 1,52-7-1,-73 5 270,-2 0-1635,-8 15 2,-3-4 562,1 0-1,-2 0 0,1-1 0,-1 1 0,-9 9 0,-16 17-4313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22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46 148 3730,'0'0'4799,"-1"-9"-3334,-4-26-286,5 35-1113,0 1 0,0-1 0,0 0 0,0 1 0,0-1 0,-1 0 0,1 0 0,0 1 0,0-1 0,0 0 0,-1 0 0,1 1 0,0-1 0,0 0 0,-1 0 0,1 0 0,0 1 0,0-1 0,-1 0 0,1 0 0,0 0 0,-1 0 0,1 0 0,0 0 0,0 0 0,-1 0 0,1 0 0,0 0 0,-1 1 0,1-2 0,0 1 0,-1 0 0,1 0 0,0 0 0,-1 0 0,1 0 0,0 0 0,-1 0 0,1 0 0,0 0 0,0 0 0,-1-1 0,1 1 0,0 0 0,0 0 0,-1 0 0,1-1 0,0 1 0,0 0 0,-1 0 0,1-1 0,0 1 0,0 0 0,0 0 0,0-1 0,-1 1 0,-9 206 254,1-71 320,3 93-488,6-225-541,0-35-1705,0-456 1363,0 483 744,0-1 1,0 1-1,1 0 1,0-1 0,0 1-1,0 0 1,1 0 0,-1 0-1,1 0 1,1 0 0,-1 0-1,1 0 1,0 1 0,0-1-1,0 1 1,6-7 0,-2 6-41,-1-1 1,1 1-1,0 0 1,1 1 0,-1 0-1,1 0 1,0 0 0,0 1-1,12-3 1,13-1-167,-1 1 0,1 2 0,0 2 0,39 1-1,-68 1 180,-1 1 59,0 0-1,1 0 0,-1 0 0,0 0 0,0 0 1,0 1-1,0-1 0,0 1 0,0 0 1,0 0-1,-1 0 0,1 1 0,-1-1 0,1 1 1,-1-1-1,0 1 0,0 0 0,0-1 0,0 1 1,0 0-1,1 6 0,2 1 19,0 0 0,-1 0 0,0 1 0,-1 0-1,3 16 1,-3-11 107,-1 1 0,-1-1-1,0 0 1,-1 1 0,-1-1 0,-1 0-1,-6 28 1,6-37-156,0-1 1,-1 0-1,0 0 1,0 0-1,0 0 1,-1 0-1,1-1 1,-1 0-1,-1 0 0,1 0 1,-1 0-1,0 0 1,0-1-1,0 0 1,-1 0-1,1-1 1,-1 1-1,0-1 0,0 0 1,0-1-1,-8 3 1,-2-2-169,0 0 1,0-1-1,0 0 1,-1-1-1,-31-4 1,4 2-895,41 1 1011,0 1 0,-1-1 0,1 0 0,0-1 0,0 1 0,-1-1 0,1 1 0,0-1 0,0 0 0,0 0 0,0 0 0,0 0 0,0-1 0,0 0 0,0 1 0,0-1 0,1 0 0,-1 0 0,1 0 0,0-1 0,-1 1 0,1 0 0,0-1 0,0 0 0,0 1 0,1-1 0,-1 0 0,1 0 0,-1 0 0,1 0 0,0 0 0,0 0 0,1 0 0,-1-1 0,0 1 0,1 0 0,0-6 0,23 9 509,-16 2-350,-1 1-1,1-1 1,-1 1-1,0 0 1,0 0-1,0 1 1,-1 0-1,1 0 1,9 9-1,44 53 564,-28-29 123,123 136 1633,-153-173-2606,-1-1-1,1 1 1,-1-1-1,1 1 1,-1-1 0,1 0-1,-1 1 1,0-1-1,1 0 1,-1 1-1,1-1 1,-1 0 0,0 1-1,0-1 1,0 0-1,1 1 1,-1-1-1,0 0 1,0 0-1,0 1 1,0-1 0,0 0-1,0 0 1,0 1-1,0-1 1,-1 0-1,1-1 1,2-14-1632,7-14-2960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22.9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438 91 3730,'0'0'7862,"0"-3"-7443,1 1 0,-1 0 0,0 0 0,-1 0 0,1 0 1,0 0-1,-1 0 0,1 0 0,-1 0 0,-1-3 0,-8-3-379,0 0 0,-1 2 0,0-1 0,-1 1 0,0 1 0,1 0 0,-2 1 0,1 0 0,0 1 0,-1 0 0,0 1 0,1 0 0,-21 1 0,18 1 74,0 0 0,0 1 0,-26 5-1,35-4-79,0 0-1,0 0 0,0 0 0,1 1 1,-1 0-1,1 0 0,0 1 0,0 0 0,0-1 1,0 2-1,-8 7 0,5-2 22,-1-1-1,1 1 0,1 0 1,0 1-1,0 0 1,1 0-1,0 0 1,1 1-1,1 0 1,0 0-1,-4 15 1,3 5 290,2 0 1,1-1 0,2 35 0,0-32-62,1-27-230,0 0 0,1 1 0,-1-2 0,1 1-1,1 0 1,-1 0 0,1-1 0,1 1 0,-1-1 0,1 0 0,0 0 0,0 0-1,1-1 1,0 1 0,0-1 0,0 0 0,0 0 0,1-1 0,11 7 0,-4-2 12,0-1 0,1 0 0,1-1 0,-1-1 0,1 0 0,0-1 1,0 0-1,18 2 0,-29-7-49,104 10 275,-100-9-340,-1-1 1,0 0-1,0-1 0,0 0 0,0 0 0,0 0 1,0-1-1,0 0 0,0 0 0,0-1 0,-1 0 1,11-6-1,-15 6-182,0 1 0,0 0 0,0-1 0,-1 1 0,1-1 0,-1 1 0,0-1 0,1 0-1,-1 0 1,-1 0 0,1 0 0,0 0 0,-1 1 0,1-1 0,-1 0 0,0 0 0,0 0 0,0 0 0,-1-6 0,1-2-1031,0-7-3834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25.9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7459,'0'0'4813,"0"5"-4570,1 10 324,1 1-1,0-1 1,5 16 0,6 39 336,16 485 1087,-30-167-1546,3 77-440,10-235-1541,-21-280-2259,5 11-910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27.5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2945,'0'0'6678,"20"-5"-2297,9 4-3911,0 3 0,0 0 0,42 9 1,-10-1-238,0-2 0,69-1 0,-10-1-17,-10 1-80,-35-4-40,1 4 0,132 29 0,-168-26-89,-1-3 1,1-1 0,46 0-1,125-7-71,-84-1 42,449-17-2,-510 14-101,589-32-156,-253-4 253,-115 8-344,302 17 478,-521 17 1933,-94-1-3781,7 2-688,0 10-1876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29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1409,'-3'0'14558,"333"14"-12605,175 4-2403,-480-18 396,132 13-62,1 0-216,-45-13 342,-96 295 537,-17-191-451,-16 341 83,0-167-122,8-94-95,-2-86-189,-2 50 99,-7 26-264,9 56 130,10-140 198,0-89-16,-9 31-1350,5-20 1515,-6 8-2637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0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8820,'0'0'4079,"37"-1"-3348,12 1-283,60 6 1,-102-5-370,1 1 1,-1 0-1,0 0 0,1 0 1,-1 1-1,0 0 1,0 1-1,-1-1 1,1 1-1,-1 0 0,0 1 1,0 0-1,0 0 1,-1 0-1,1 1 1,-1-1-1,-1 1 0,1 1 1,-1-1-1,6 12 1,-8-15-46,5 10 70,0 1 1,0-1 0,-2 1-1,1 1 1,-2-1-1,0 1 1,-1 0-1,0 0 1,-1 0 0,0 19-1,-2-22-56,0 0 0,-1 0 0,0-1 0,-1 1 0,0 0 0,-1 0 0,-1-1 0,1 0 0,-2 0 0,1 0 0,-2 0 0,1 0 0,-10 12 0,9-14-71,-1-1 0,0 1 1,0-1-1,-1 0 0,1-1 0,-2 0 1,1 0-1,-1-1 0,0 0 0,0 0 1,-1-1-1,0-1 0,0 1 0,0-2 1,0 1-1,0-1 0,-1-1 0,-12 2 1,21-4-65,0 0 0,0 0 0,0 0 1,0 0-1,1 0 0,-1 0 0,0-1 1,0 1-1,1-1 0,-1 1 0,0-1 1,0 0-1,1 0 0,-1 1 0,1-1 1,-1 0-1,1-1 0,-1 1 0,1 0 1,0 0-1,-1-1 0,1 1 0,0 0 1,0-1-1,0 1 0,0-1 0,0 0 1,0 1-1,1-1 0,-1 0 0,0 1 1,1-1-1,-1 0 0,1-2 0,-2-7-806,2 1 0,-1-1 0,1 0 0,3-19 0,-2 19 68,7-41-4673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33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1313,'0'0'8430,"0"14"-7838,4 388 3122,34-401-4197,75-13 1212,1278 12 1290,-1207-14-2056,989 8 602,-359 0-911,-387-8 260,47 14 49,-103-18 77,-53 18-152,-56-5 235,-78 10-260,-22 7 274,-148-13-102,-9 1-31,0 0 0,0 0 0,-1 0 0,1 0 0,0 1 0,-1 0 0,1 0 0,0 0 0,-1 1 0,5 1 1,-5-1 52,0-1 1,0 0 0,0 0 0,0 0-1,1-1 1,-1 1 0,0-1 0,0 0-1,5-1 1,23 1 1144,-33-21-5244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49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27 7507,'-2'0'9398,"11"0"-8425,317-13-580,2 0-843,-325 13 444,206 6-199,-173-3 186,0 2 1,-1 2-1,61 19 1,-49-8 173,-42-17-91,-4-1 216,-3 0-759,0 0 225,0 0-1,0 0 1,1 0-1,-1 0 1,0-1-1,0 1 1,1-1-1,-1 1 1,0-1-1,1 0 1,-1 1-1,0-1 1,1 0-1,-1 0 1,1 0-1,-1-1 1,1 1-1,-3-3 0,-12-13-3741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0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7251,'0'0'5432,"18"6"-5085,252 106 405,-258-108-661,52 22-40,-62-25-31,0 0 0,0 1 1,1-1-1,-1 0 0,0 1 0,0-1 1,0 1-1,-1 0 0,1 0 1,0 0-1,-1 0 0,1 0 1,-1 0-1,1 0 0,-1 0 0,0 1 1,0-1-1,0 0 0,0 1 1,-1-1-1,1 1 0,0 2 1,-2 2 71,0 1 1,0 0 0,-1-1 0,1 1-1,-2-1 1,1 0 0,-1 1 0,0-1 0,-1-1-1,-7 12 1,-55 69 502,14-21-442,30-34-50,6-10-96,1 1 1,0 1 0,-19 46 0,34-69-69,0-1 0,-1 0 0,1 0-1,0 1 1,0-1 0,0 0 0,0 1 0,-1-1 0,1 0 0,0 1 0,0-1 0,0 0 0,0 1 0,0-1-1,0 0 1,0 1 0,0-1 0,0 0 0,0 1 0,0-1 0,0 0 0,1 1 0,-1-1 0,0 0 0,0 1 0,0-1-1,0 0 1,0 1 0,1-1 0,-1 0 0,0 0 0,0 1 0,1-1 0,-1 0 0,0 0 0,0 1 0,1-1 0,-1 0-1,16-2-2164,17-17-1756,20-27-2071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74 5651,'0'0'6480,"0"0"-6386,-1 0 1,1-1-1,-1 1 0,1 0 1,-1 0-1,1-1 1,-1 1-1,1 0 0,-1 0 1,0 0-1,1 0 1,-1 0-1,1 0 0,-1 0 1,0 0-1,1 0 0,-1 0 1,1 0-1,-1 0 1,0 0-1,1 1 0,-1-1 1,1 0-1,-1 0 1,1 1-1,-1-1 0,1 0 1,-1 1-1,1-1 0,-1 0 1,1 1-1,-1-1 1,1 1-1,0-1 0,-1 1 1,1 0-1,-8 21 84,0 0 1,2 1-1,1-1 0,1 2 0,-2 32 0,4 125 1169,3-113-874,-2-37-381,0-17-45,1 0-1,0 0 1,1 1 0,0-1-1,6 19 1,-6-29-42,0-1-1,0 0 1,0 1 0,1-1 0,0 0-1,0 0 1,-1 0 0,2 0-1,-1-1 1,0 1 0,1-1 0,-1 1-1,1-1 1,-1 0 0,1 0 0,0 0-1,0 0 1,0 0 0,0-1-1,1 1 1,-1-1 0,0 0 0,1 0-1,-1 0 1,1 0 0,6 0-1,-2-1-23,1 0-1,-1-1 1,0 0-1,0 0 1,1-1 0,-1 0-1,0 0 1,0-1-1,-1 0 1,1-1-1,-1 1 1,1-1-1,-1-1 1,0 1-1,-1-1 1,1-1-1,-1 1 1,0-1-1,0 0 1,9-13 0,-1 0-55,0-1 0,-1 0 0,-1 0 0,-1-1 0,-1-1 0,10-31 1,-10 12 18,-2-1 1,-2 1-1,-2-1 1,-2-85-1,-2 179 546,-2-7 35,3 0-1,9 65 0,-8-98-467,1 1 0,0-1 1,0 0-1,1-1 0,1 1 0,0-1 0,0 1 1,1-2-1,1 1 0,0-1 0,0 0 0,1 0 1,16 16-1,-18-22-60,0 1 0,1-1 0,-1 0 0,1-1 0,-1 0 0,1 0 0,0 0 0,0-1 0,1 0 0,13 2 0,-16-3 12,1-1 1,-1 1-1,1-1 1,-1 0-1,0-1 1,1 1 0,-1-1-1,1 0 1,-1-1-1,0 1 1,0-1-1,1 0 1,-1 0-1,-1-1 1,10-5 0,-4-1-42,0-1 0,-1 0 0,0 0 0,-1-1 0,0 0 1,-1 0-1,0-1 0,-1 0 0,0 0 0,-1-1 0,0 0 0,4-22 1,-1 1-406,-2 0 0,-1-1 0,0-63 0,-5 74 139,-1 0 0,-6-38 0,6 56 283,0-1 0,-1 1 1,0-1-1,0 1 0,-1 0 0,0 0 1,0 0-1,0 0 0,-1 0 0,0 1 1,0-1-1,0 1 0,-9-8 0,12 12 48,0 0 0,0 0 0,0 0 0,0 0 0,0 0 0,0 1-1,-1-1 1,1 1 0,0-1 0,0 0 0,-1 1 0,1 0 0,0-1-1,0 1 1,-1 0 0,1 0 0,0 0 0,-2 0 0,2 0-26,0 0-1,1 1 1,-1-1 0,0 0 0,1 1 0,-1-1 0,1 1-1,-1-1 1,0 1 0,1-1 0,-1 1 0,1-1 0,-1 1-1,1 0 1,0-1 0,-1 1 0,1 0 0,0-1 0,-1 1-1,1 0 1,0 0 0,0 1 0,-2 6-674,1 1 0,1 0 0,0-1 1,1 14-1,0-8-2412,-1 7-4966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1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 8 7027,'0'0'7212,"-2"7"-6433,-2 27 433,1 0 1,2 60-1,1-52-850,0-42-363,0 1 1,0 0-1,0-1 1,0 1 0,0 0-1,0-1 1,0 1-1,0-1 1,0 1-1,0 0 1,0-1 0,1 1-1,-1-1 1,0 1-1,0 0 1,1-1-1,-1 1 1,0-1 0,1 1-1,-1-1 1,0 1-1,1-1 1,-1 1-1,1-1 1,-1 0 0,1 1-1,-1-1 1,1 0-1,-1 1 1,1-1-1,-1 0 1,1 1 0,-1-1-1,1 0 1,0 0-1,-1 0 1,1 0-1,0 0 1,-1 0 0,1 0-1,-1 0 1,1 0-1,0 0 1,-1 0-1,1 0 1,-1 0 0,1 0-1,0 0 1,-1-1-1,1 1 1,-1 0-1,1 0 1,-1-1 0,1 1-1,0-1 1,2 0-6,0-1 0,0 0 0,-1 1 0,1-1 0,-1 0 0,0 0 0,1 0 0,-1-1 0,0 1 0,0-1 0,2-3 0,2-8-263,-1 0 1,0 0-1,-1 0 0,-1-1 1,0 1-1,-1-1 1,-1 0-1,0-27 1,-1 40 266,0 0 1,0 0 0,-1 0 0,1 1 0,0-1 0,-1 0 0,1 0 0,-1 0 0,0 1 0,1-1 0,-1 0-1,0 1 1,0-1 0,0 1 0,0-1 0,0 1 0,0-1 0,-1 1 0,1 0 0,-1 0 0,1-1 0,0 1-1,-1 0 1,0 0 0,1 1 0,-1-1 0,0 0 0,1 0 0,-1 1 0,0-1 0,0 1 0,-1-1 0,-8-1 57,0 1 0,0 0 0,0 1 0,-16 2 0,5-2-1045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1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8308,'0'0'6955,"8"4"-6691,6 2 9,0 0-1,1-1 0,0-1 1,0 0-1,0-1 0,0-1 1,18 1-1,33 0-5084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2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6931,'0'0'9172,"180"52"-8996,-142-52-176,-2 0-32,-1 0-1712,-9 0-2306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2.9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40 328 256,'-1'-28'600,"1"8"-475,0-19 1312,-1 0 0,-2 0 0,-11-53-1,12 87-1040,-1-6 894,0-1 0,1 1-1,-1-20 1,1 31-664,2 0-614,0 0 0,0 0-1,0 0 1,0 0 0,-1 0-1,1 0 1,0 0 0,0 0 0,0 0-1,0 0 1,0 0 0,-1 0 0,1 0-1,0 0 1,0 0 0,0 0-1,0 0 1,0 0 0,-1 0 0,1 0-1,0 0 1,0 0 0,0 0-1,0 0 1,0 0 0,0 0 0,-1 0-1,1 0 1,0 0 0,0 0 0,0 1-1,0-1 1,0 0 0,0 0-1,0 0 1,0 0 0,0 0 0,0 0-1,-1 0 1,1 1 0,0-1 0,0 0-1,0 0 1,0 0 0,0 0-1,0 0 1,0 1 0,0-1 0,0 0-1,0 0 1,0 0 0,0 0-1,0 1 1,0 123 654,16 483 2086,-11-540-2631,12 101-160,-16-161-2096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4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0 5378,'0'0'5451,"-4"1"-5008,-15 4 3700,47-5-3471,250 12 1796,949-4-2172,-915-8 51,-307 1-289,1-1 0,-1 1 0,0 0 0,1 1 0,-1 0 0,0-1 0,0 2 0,0-1 0,0 0 0,-1 1 0,1 0 0,6 5 0,-7-4 20,0-1-1,1 0 1,-1 0-1,1-1 0,0 1 1,0-1-1,-1 0 1,2-1-1,-1 1 1,0-1-1,0 0 0,8 1 1,-22 4-2163,-28 9 441,-51 16-4085,16-8-1306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5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2401,'0'0'13918,"0"10"-13712,0 0-165,1 1 0,1-1 0,0 0 0,0 1 0,1-1 0,0 0 1,1 0-1,6 11 0,47 77 352,-31-59-300,72 110 811,-82-129-876,0 0 1,1-1 0,1-1-1,0-1 1,22 15-1,-38-30-39,1 0 0,-1 0 0,0-1 0,1 0 0,0 1 0,-1-1 0,1 0 0,0 0 0,-1 0 0,1 0 0,0-1 0,0 1 0,5-1 0,-7-4-704,-2-12-725,-1 0-1,-1 1 1,0-1 0,-7-20 0,-3-5-1711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0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66 392 1969,'0'0'5565,"14"-29"-5066,46-90 83,-54 107-558,0 0 0,-1 0 0,0 0-1,-1-1 1,0 1 0,-1-1 0,-1 0 0,0 0 0,0 0 0,-2 0 0,0-21 0,-1 2-418,1 31 400,0-1-1,0 1 1,0-1-1,0 1 1,-1-1 0,1 1-1,0-1 1,-1 1 0,0-1-1,1 1 1,-1 0-1,0-1 1,1 1 0,-1 0-1,0-1 1,0 1 0,0 0-1,0 0 1,0 0-1,-1 0 1,1 0 0,0 0-1,0 0 1,-1 1 0,1-1-1,0 0 1,-1 1-1,1-1 1,-1 1 0,1-1-1,-2 0 1,-6 0 192,0 0-1,1 0 1,-1 0 0,-13 2-1,8-1 241,12 1-355,-1-1-1,1 1 1,0 0-1,0-1 1,0 1 0,-1 0-1,1 0 1,0 1-1,0-1 1,1 0 0,-1 1-1,0-1 1,0 1-1,1-1 1,-1 1 0,1 0-1,-1 0 1,1 0-1,0 0 1,-1 0 0,1 0-1,0 0 1,1 0-1,-1 0 1,-1 4 0,-16 65 1244,17-66-1222,-6 44 741,2 0 0,2 0-1,5 69 1,-1-112-834,0-1 1,0 1-1,0 0 0,0-1 0,1 1 1,0-1-1,0 1 0,0-1 0,1 0 1,0 0-1,0 0 0,0 0 0,0 0 1,1-1-1,0 1 0,0-1 0,0 0 1,1-1-1,-1 1 0,1-1 0,0 1 1,0-1-1,0-1 0,0 1 0,0-1 1,1 0-1,8 2 0,-6-2-39,0 0 1,0 0-1,1-1 0,-1 0 0,1-1 1,-1 0-1,0 0 0,1-1 0,-1 0 1,1-1-1,-1 1 0,0-2 0,0 1 1,0-1-1,0 0 0,-1-1 0,1 0 1,10-7-1,-3-1-693,0 0 0,-2-2 1,1 1-1,-2-1 0,0-1 1,0 0-1,-2-1 0,0 0 1,0-1-1,-2 0 0,9-23 1,0-23-2435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6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0 2977,'-1'5'12695,"-14"35"-12525,-48 105-75,6 3-1,8 2 1,-32 157 0,69-220-60,10-63-2799,4-69-2353,3 14-3082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7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51 113 2897,'0'3'11296,"0"27"-11266,-10 355 943,7-462-4162,-17-93 0,5 58 2017,14 102 1244,0 0 0,1 0 1,0 0-1,0 0 0,1 0 0,0 0 0,1 1 0,0-1 0,4-10 1,-4 16-37,-1 1 0,1 0 0,0 0 0,0-1 0,0 1 1,0 0-1,1 1 0,-1-1 0,1 0 0,-1 1 0,1-1 1,0 1-1,0 0 0,0 0 0,1 0 0,-1 0 0,0 1 1,1-1-1,-1 1 0,1 0 0,-1 0 0,1 0 0,0 1 1,-1-1-1,1 1 0,0 0 0,4 0 0,54-4 1133,-45 2-941,0 0 1,0 1-1,-1 1 0,28 4 1,-41-3-166,0-1 1,0 1 0,0 0-1,0 0 1,0 0-1,0 1 1,0-1 0,0 1-1,0 0 1,-1-1-1,1 1 1,-1 1 0,0-1-1,1 0 1,-1 0 0,0 1-1,0-1 1,0 1-1,-1 0 1,1-1 0,0 1-1,-1 0 1,0 0 0,0 0-1,1 5 1,1 5 63,-2-1 1,0 1 0,0-1-1,-1 1 1,-2 14-1,1-21-93,-1 1-1,0 0 0,0-1 0,0 0 0,-1 1 0,0-1 0,0 0 0,-1 0 0,0 0 0,0-1 1,0 0-1,0 1 0,-1-1 0,0-1 0,0 1 0,-7 4 0,-15 11 16,-55 33-1,70-47-86,5-1-245,-1-1-1,0 0 0,0 0 1,0-1-1,-1 0 1,1-1-1,-1 1 1,0-2-1,1 1 0,-1-1 1,0-1-1,0 1 1,-12-2-1,20 0 198,1 1-1,-1-1 1,0 1-1,0-1 1,1 1 0,-1-1-1,0 1 1,1-1-1,-1 1 1,0-1-1,1 0 1,-1 1-1,1-1 1,-1 0 0,1 0-1,0 0 1,-1 1-1,1-1 1,0 0-1,0 0 1,-1 0-1,1 1 1,0-1 0,0 0-1,0 0 1,0-2-1,0-28-1948,1 22 2037,-1 8 12,1 0 0,-1 1 0,1-1 0,-1 0 0,1 0 0,-1 1 0,1-1 0,-1 0 0,1 1 0,0-1 0,-1 1 0,1-1 0,0 1 1,0-1-1,-1 1 0,1 0 0,0-1 0,0 1 0,0 0 0,0-1 0,-1 1 0,1 0 0,0 0 0,0 0 0,0 0 0,0 0 0,0 0 0,0 0 0,1 0 0,31 4 1091,-28-2-992,-1 1 0,1-1 0,0 1 0,-1 0 1,1 1-1,-1-1 0,0 1 0,0 0 0,0 0 0,5 8 0,37 57 2036,-25-36-1828,-11-18-43,-7-8-176,2-1 1,-1 1 0,1 0-1,0-1 1,0 0 0,0 0-1,1-1 1,0 1 0,13 8-1,-15-13-1970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7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3506,'0'0'8852,"0"179"-8052,0-141-144,0-12-656,3-6 16,-3-3-16,3-14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8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21 5106,'0'0'5512,"-7"-7"-3193,-14 3-2269,-1 0 1,0 1 0,1 1-1,-24 2 1,41 0-50,0 1 0,0 1 0,0-1 0,1 0 1,-1 1-1,0 0 0,0 0 0,1 0 0,-1 0 0,1 0 0,0 1 0,0 0 0,0-1 0,0 1 1,0 0-1,1 1 0,-4 3 0,-2 4-21,0 1 1,0 0-1,-10 24 0,10-12 273,1 0-1,1 1 0,1-1 0,1 1 1,2 0-1,0 0 0,1 1 0,6 43 1,-4-61-180,0-1 1,1 0 0,1 0 0,-1 0 0,1 0-1,0 0 1,0 0 0,1-1 0,0 1-1,0-1 1,1 0 0,0-1 0,0 1-1,0-1 1,0 0 0,1 0 0,0 0-1,0-1 1,0 0 0,1 0 0,0-1 0,-1 0-1,1 0 1,0 0 0,0-1 0,0 0-1,1 0 1,-1-1 0,1 0 0,-1 0-1,0-1 1,1 0 0,-1 0 0,1-1-1,-1 0 1,8-2 0,-12 2-179,0 0-1,0 0 1,0 0 0,0 0 0,-1 0-1,1-1 1,0 0 0,-1 1 0,0-1-1,1 0 1,-1 0 0,0-1 0,0 1-1,0 0 1,0-1 0,2-3 0,15-27-5484,-18 29 4547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8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5987,'0'0'7411,"0"89"-6514,0-45-289,0-4-208,0-8-384,0-6 224,3-9-240,1-2-832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49:59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5314,'0'0'4867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00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30 5042,'0'0'7430,"0"4"-7112,0 457 3793,0-458-4099,3 37 21,-4-39-23,1 0-1,0 0 1,1 0 0,-1 1 0,0-1-1,0 0 1,0 0 0,1 0 0,-1 0 0,0 0-1,1 0 1,-1 0 0,1 0 0,-1 0-1,1 0 1,0 0 0,-1 0 0,1-1-1,0 1 1,0 0 0,0 0 0,0 0 0,-1-1-1,1 1 1,0-1 0,0 1 0,0-1-1,2 1 1,-2-1-15,0-1 0,0 1 0,0-1 0,-1 0 1,1 0-1,0 1 0,0-1 0,-1 0 0,1 0 0,-1 0 0,1 0 0,-1 0 0,1 0 0,-1 0 0,1 0 0,-1 0 0,0 0 0,1 0 0,-1 0 1,0 0-1,0 0 0,0 0 0,0 0 0,0-1 0,3-36-448,-3 33 352,1-12-74,2-38-2071,-2-1 0,-7-58 0,4 102 1986,-1-1 0,0 1 0,-10-21 0,9 24 385,0 0 1,1 0-1,0-1 0,0 1 1,1-1-1,1 1 0,-1-13 1,1 7 16,1-18 507,0 32-612,0 0-1,0 0 0,0 0 0,1 0 0,-1 0 0,0 0 0,1 0 0,-1 0 0,0 1 0,1-1 0,-1 0 0,1 0 0,0 0 0,-1 1 0,1-1 0,0 0 0,-1 1 0,1-1 0,0 0 0,0 1 0,-1-1 0,1 1 0,0-1 0,0 1 0,0-1 0,0 1 1,1-1-1,36-7 241,-14 2-129,0 1 0,1 1 1,-1 1-1,1 1 1,-1 1-1,1 1 1,25 3-1,-48-2-107,0 0-1,0 0 0,0 0 1,0 0-1,-1 0 1,1 0-1,-1 1 1,1-1-1,-1 1 0,1-1 1,-1 1-1,0-1 1,0 1-1,1 0 0,-1-1 1,-1 1-1,1 0 1,0 0-1,0 0 1,-1 0-1,1 0 0,-1 0 1,1 0-1,-1 0 1,0 3-1,3 60 864,-3-52-724,-1-7-151,0 1 0,-1-1 0,0 1 1,0-1-1,0 0 0,-1 0 0,0 0 0,0 0 1,-1 0-1,1-1 0,-1 0 0,-1 0 1,1 0-1,-1 0 0,1 0 0,-1-1 1,-1 0-1,1 0 0,-7 4 0,-10 6-79,-2 0 0,1-1 0,-37 14 0,49-23-211,1-1 1,-1 0-1,0 0 1,-1-1-1,1 0 1,0-1 0,-12-1-1,45-2 119,-17 1 176,0 0 0,-1 0 0,1 0 0,0 1 0,0 0 0,0 0 1,0 0-1,-1 1 0,1-1 0,0 1 0,8 3 0,-3 2 128,1 0 1,-1 1-1,-1 1 0,1-1 1,-1 1-1,0 1 1,9 11-1,54 74 1112,-66-86-1179,8 17 202,-13-21-266,1 0 0,0 0 0,0 0 0,1 0 1,-1 0-1,1 0 0,0 0 0,0-1 0,4 4 0,-5-33-5063,-2 0 1335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0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5410,'0'0'8356,"30"0"-5360,-26 0-2859,0 0 0,0 1 0,0-1 0,0 1 0,0 0 0,0 0-1,0 0 1,-1 1 0,1-1 0,0 1 0,-1 0 0,1 0 0,-1 0 0,4 4 0,-5-5-124,0 1 1,-1-1 0,0 1 0,1 0 0,-1-1-1,0 1 1,0 0 0,0 0 0,0 0 0,0 0 0,-1 0-1,1 0 1,0 0 0,-1 0 0,0 0 0,1 1-1,-1-1 1,0 0 0,0 0 0,0 0 0,-1 0 0,1 1-1,0-1 1,-1 0 0,1 0 0,-1 0 0,0 0 0,0 0-1,-1 3 1,-2 1-22,0-1-1,-1 1 1,1-1 0,-1 0 0,0 0-1,0-1 1,-1 0 0,1 0-1,-13 7 1,10-7-158,1 1-1,0 0 1,0 1 0,0-1 0,-10 13 0,16-18 151,1 1 1,-1 0-1,0 0 1,1 0-1,-1-1 0,1 1 1,-1 0-1,1 0 1,0 0-1,-1 0 1,1 0-1,0 0 1,-1 0-1,1 0 1,0 0-1,0 0 1,0 0-1,0 0 1,0 0-1,0 0 0,0 0 1,0 0-1,0 0 1,1 0-1,-1 0 1,0 0-1,1 1 1,1 0 15,-1-1 1,0 1 0,1-1 0,-1 0-1,1 0 1,-1 0 0,1 0 0,0 0-1,0 0 1,-1 0 0,1-1 0,0 1-1,2 0 1,7 2 134,-1-2 1,1 1-1,19-1 0,13 1 123,-30 0-584,1-1 0,-1-1 0,0 0 0,0-1 0,24-5 0,-35 6-161,0-1-1,0 0 1,-1-1 0,1 1-1,0 0 1,0-1 0,-1 1-1,1 0 1,-1-1 0,0 0-1,1 1 1,-1-1 0,1-2-1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01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362 34 4946,'0'0'5307,"-4"-4"-4758,-1 1-427,1-1-1,-2 1 1,1 0-1,0 1 1,0-1-1,-1 1 1,0 0-1,1 0 0,-1 0 1,0 1-1,0 0 1,-8 0-1,-82 0 1546,47 3-1565,44-2-100,0 1-1,0 0 0,0 0 0,0 0 1,0 1-1,0-1 0,1 1 0,-1 0 0,0 0 1,1 1-1,0-1 0,0 1 0,0 0 0,0 1 1,0-1-1,0 0 0,1 1 0,-1 0 1,1 0-1,0 0 0,1 0 0,-1 1 0,-4 8 1,2-1 96,0 0 0,1 0 0,0 0 0,0 0 0,2 1 0,-1 0 1,2-1-1,-1 19 0,2 0 283,-1-12-108,1 0 1,0 0-1,2 0 1,0-1-1,6 20 1,-6-32-208,0 0 0,0-1 0,1 1 0,-1-1-1,1 0 1,1 0 0,-1 0 0,1 0 0,0 0 0,0-1 0,0 0 0,1 0 0,-1 0 0,1 0 0,0-1 0,0 1 0,1-1 0,-1-1 0,0 1 0,7 1 0,-2 0 43,0-1-1,0-1 1,0 1 0,0-2-1,0 1 1,0-2 0,12 1 0,-17-1-156,-1-1 0,1 1 1,-1-1-1,1 1 1,-1-1-1,1-1 0,-1 1 1,1-1-1,-1 1 0,0-1 1,0 0-1,0-1 1,0 1-1,0-1 0,-1 0 1,1 0-1,-1 0 0,4-3 1,3-7-698,14-19-791,-14 8-5575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02.0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34 5202,'0'0'6892,"3"-4"-6119,-2 2-674,1-1 0,0 1 0,0 0 1,0 0-1,0 0 0,0 0 0,0 0 0,1 1 0,-1-1 0,1 1 0,-1 0 0,1-1 0,0 1 0,-1 0 0,1 0 1,0 1-1,0-1 0,0 1 0,5-1 0,-4 1 69,0-1-1,0 1 1,-1 0 0,1 0 0,0 1 0,0-1-1,0 1 1,0 0 0,-1 0 0,1 0 0,0 1-1,-1-1 1,1 1 0,-1 0 0,0 0 0,5 3-1,-5-2-145,0-1-1,-1 1 1,1-1-1,-1 1 0,1 0 1,-1 0-1,0 0 1,0 1-1,-1-1 1,1 0-1,-1 1 0,1-1 1,-1 1-1,0-1 1,0 1-1,-1-1 0,1 1 1,-1 0-1,0-1 1,0 1-1,0 0 0,0-1 1,-1 1-1,1 0 1,-1-1-1,0 1 1,0 0-1,0-1 0,-1 0 1,1 1-1,-1-1 1,0 0-1,0 0 0,0 0 1,0 0-1,0 0 1,-1 0-1,-4 4 0,-65 45-122,57-42 87,0-1 1,1 2 0,0 0 0,1 1-1,-21 23 1,34-35 9,0 0 2,0 0-1,-1 1 0,1-1 1,0 0-1,0 0 0,-1 1 0,1-1 1,0 0-1,0 0 0,0 1 1,0-1-1,0 0 0,0 1 0,-1-1 1,1 0-1,0 1 0,0-1 1,0 0-1,0 1 0,0-1 1,0 0-1,0 1 0,0-1 0,0 0 1,0 1-1,1-1 0,-1 0 1,0 0-1,0 1 0,0-1 0,0 0 1,0 1-1,0-1 0,1 0 1,-1 0-1,0 1 0,0-1 1,0 0-1,1 0 0,-1 1 0,0-1 1,1 0-1,72 2 682,94-5-896,-145-2 190,-6 1-1786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0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5218,'0'0'7575,"0"31"-6178,0 202 1394,1 53 469,4-249-2842,-5-36-420,0 0 0,0 0 0,0-1 0,0 1 0,1 0 0,-1-1 0,0 1 0,0 0 0,1-1 0,-1 1-1,0 0 1,1-1 0,-1 1 0,1-1 0,-1 1 0,1-1 0,-1 1 0,1-1 0,-1 1 0,1-1 0,-1 1 0,1-1 0,0 0 0,-1 1 0,1-1 0,0 0 0,-1 0 0,1 1 0,0-1 0,-1 0 0,1 0 0,0 0-1,0 0 1,-1 0 0,1 0 0,0 0 0,-1 0 0,1 0 0,0 0 0,0 0 0,-1-1 0,1 1 0,0 0 0,-1 0 0,1-1 0,0 1 0,-1 0 0,1-1 0,10-16-300,-2-17-161,-2 0 0,-1 0 0,-2-1-1,1-56 1,-3 43-1496,13-85-1,-14 129 1965,0 1-1,0-1 0,0 0 1,0 1-1,0-1 1,1 1-1,-1 0 0,1-1 1,0 1-1,0 0 0,1 0 1,-1 0-1,1 0 0,4-4 1,-5 6 39,0-1 1,1 1-1,-1 0 1,1 0-1,0 0 1,-1 0-1,1 0 1,0 0-1,-1 1 1,1-1-1,0 1 1,0 0-1,0 0 1,-1 0 0,5 1-1,8 2 180,-1 1 1,0 0-1,-1 1 1,1 1-1,-1 0 1,13 9-1,13 4-195,1-6-722,-14-10-4660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04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 3826,'0'0'8852,"29"-6"-8060,199 6-360,-39 12-1120,321-3-2143,-392-10 2565,154 7-263,-240-4 398,55 9 0,-55-6 46,56 3 0,220-2 2441,243 0-1670,-378-18-364,234-11 437,-282 13-651,47-11-34,-102 10-4,97-2 0,175 7 1296,-341 6-1350,0 0 0,1 0 1,-1 0-1,0 0 0,0 1 0,1-1 1,-1 0-1,0 0 0,0 1 1,0-1-1,0 1 0,1-1 0,-1 1 1,0 0-1,0-1 0,0 1 0,0 0 1,0 0-1,0-1 0,-1 1 1,1 0-1,0 0 0,0 0 0,-1 0 1,1 0-1,0 2 0,7 34 706,-5-18-541,3 39 221,1 65 0,5 52 61,-12-171-470,0-3 3,0 0-1,0 0 1,0-1 0,0 1 0,0 0-1,0 0 1,0 0 0,1-1 0,-1 1-1,0 0 1,0 0 0,1-1 0,-1 1-1,1 0 1,-1-1 0,1 1 0,-1 0-1,1-1 1,-1 1 0,1-1-1,-1 1 1,1-1 0,0 1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06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4210,'0'0'4020,"7"17"1095,362 8-2543,-303-19-2224,73-4 0,-84-3-17,139-9-299,-192 10-40,337-4 139,-175 7-145,92-3 1674,-256 0-1670,0 0 0,1-1 1,-1 1-1,0 0 1,0 0-1,0 0 1,0 0-1,0 0 1,0 0-1,0 0 1,0-1-1,0 1 0,0 0 1,1 0-1,-1 0 1,0 0-1,0 0 1,0-1-1,0 1 1,0 0-1,0 0 0,0 0 1,0 0-1,0 0 1,0-1-1,0 1 1,0 0-1,0 0 1,0 0-1,0 0 1,0 0-1,-1 0 0,1-1 1,0 1-1,0 0 1,0 0-1,0 0 1,0 0-1,0 0 1,0 0-1,0-1 0,0 1 1,0 0-1,-1 0 1,1 0-1,0 0 1,0 0-1,0 0 1,0 0-1,0 0 1,0 0-1,-1 0 0,1 0 1,0 0-1,0 0 1,0 0-1,0 0 1,0 0-1,-1 0 1,1 0-1,0 0 0,0 0 1,0 0-1,0 0 1,0 0-1,-1 0 1,1 0-1,0 0 1,-20 0-3380,-8 0-4233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11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3730,'0'0'4682,"0"14"2914,0 56-7594,12 163 400,-1 3-113,-11 235 199,0-254-3100,14-239-3564,7-14 1441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1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1 624,'0'0'7865,"11"0"-7342,415 5 5269,-312-3-5391,103-3 161,-193 0-529,-1 2 1,1 1-1,34 6 0,-20-2 109,-1-1-53,61 16 1,-76-16 7,0-2 0,1-1 0,-1 0 0,41-4-1,-19 1 108,1108-1 1130,-814 22-1259,819-20 322,-621-15-592,171 35 147,299-6 549,-649-16-393,-174-1-194,158 4-28,-29 30 132,90-13 4,-161-10 871,-241-8-834,4 25 56,6 14-78,-2 1 1,-2 0-1,-1 0 0,-2 1 1,-3 41-1,0 941 718,-6-914-763,-4-1-1,-25 110 1,12-83 20,-21 97-76,-37 219 77,71-386 7,3 1 0,3 0 0,6 104 0,0-43 137,-2 19 550,0-145-573,0-2-726,-1-1 216,1 0 0,-1 0 0,1 1 0,-1-1 0,0 1 0,0-1 0,0 0 0,0 1 0,0 0 0,0-1 0,-1 1 0,1 0 0,0-1 0,-3-1 0,-16-2-4056,-7-1-1491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16.2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3922,'0'0'8686,"0"14"-5708,0 57-2455,-1 57-72,15 452 792,-2-243-1079,-12-282-32,1-55-143,-1 1 0,0-1 1,1 0-1,-1 0 0,0 0 0,1 0 0,-1 0 1,0 0-1,1 0 0,-1 0 0,0 0 0,1-1 1,-1 1-1,0 0 0,0 0 0,1 0 0,-1 0 1,0 0-1,1 0 0,-1-1 0,0 1 0,0 0 1,1 0-1,-1 0 0,0-1 0,0 1 0,0 0 1,1 0-1,-1-1 0,0 1 0,0 0 0,0-1 1,0 1-1,1 0 0,-1-1 0,0 1 0,0 0 1,0 0-1,0-1 0,0 1 0,0-1 0,0-25-3425,0 7-2465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43.9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149 3 2113,'0'0'5869,"-36"0"-3870,34 0-1898,2 0 0,0-1 1,-1 1-1,1 0 1,-1 0-1,1 0 1,-1-1-1,1 1 1,-1 0-1,1 0 1,0 0-1,-1 0 1,1 0-1,-1 0 1,1 0-1,-1 0 1,1 0-1,-1 0 1,1 0-1,-1 0 0,1 0 1,0 1-1,-1-1 1,1 0-1,-1 0 1,1 0-1,-1 1 1,1-1-1,0 0 1,-1 0-1,1 1 1,0-1-1,-1 0 1,1 1-1,0-1 1,-1 1-1,1-1 1,0 0-1,0 1 0,-1-1 1,1 1-1,0-1 1,0 0-1,0 1 1,0-1-1,0 1 1,0-1-1,0 1 1,-1-1-1,1 1 1,0-1-1,1 1 1,-1 0-1,-1 12-720,-40 146 1313,19-16-480,-5 190-1,23 148-9,5-279-83,11-32 1,-1 1 202,-10-43 127,32 244 0,-17-241-243,-1 219 0,-6-50 69,35 224 241,-8 0 234,-23-228-523,6 55-82,-10 124-84,-11-286 37,8 532 252,6-530-388,-1 2-24,-34 603-153,19-720 238,4-40-116,-2 0 0,-1-1-1,-2 1 1,-1-1 0,-2 0 0,-20 57-1,20-67 100,7-21 0,1 0-1,-1 0 0,-1 0 0,1 0 0,-1-1 0,1 1 0,-1 0 0,-5 6 0,5-9-47,2-1-146,0-4-735,-10-46-2558,-3 11-1448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46.28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107 0 2545,'0'0'9023,"0"29"-5661,2 272-1255,-4 321-1037,-2-509-998,3 349 1171,12-303-1137,9 263 666,-7-58-433,0-74-136,12 231 279,-19-11-317,-9-279-79,8 222 34,-4 304 131,-38-296-167,8-168-35,22-182-43,-22 181-33,7-126 35,-1 334 0,12-319-11,-1 1-58,13-164 65,-1-8 5,1 0-1,-1 0 0,-1 0 0,0 0 0,0 0 0,-1 0 0,0 0 0,-1 0 0,-5 13 0,5-22-756,1-8 160,1-11-671,1-15-1519,0-9-1218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48.6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33 0 5843,'0'0'3900,"4"18"-3233,4 15 376,-2 1-1,-1 0 1,1 35-1,-6-31-1271,-26-44-1143,16-2 1468,8 8 126,1 0-127,0 0-1,1 0 1,-1 1 0,1-1 0,-1 1 0,0-1-1,1 1 1,-1-1 0,1 1 0,-1-1 0,1 1-1,0-1 1,-1 1 0,1-1 0,-1 1 0,1 0-1,0-1 1,0 1 0,-1 0 0,1-1 0,0 1 0,0 0-1,0-1 1,0 1 0,0 1 0,-3 23-194,2-19 414,-9 120 531,12 232-1,23-3-565,-16-239-274,2 15 46,17 341-43,-16 356 335,-10-642-191,-10 283 113,5-404-82,7 103 0,-3-157-159,1 0-1,1 1 1,0-1-1,6 17 0,-5-18 10,0 0 0,-1 0-1,-1 1 1,1-1 0,-2 1-1,2 18 1,-3-26-90,3-17-1628,-43 12-2075,19-8-226,1-4-2258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56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8132,'0'0'12627,"0"9"-12384,10 79 239,1 0-268,-8 135 222,-9-1-1,-37 223 1,28-333-306,-6 29 40,-2 173 0,23-314-586,0-11-2143,0-64-6514,0 51 1440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5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2123 5987,'0'0'7195,"0"4"-6002,0 14-284,0-14 132,-5-2 2329,5-2-3350,0 0 0,-1 0 0,1 0 0,0 1 0,-1-1 0,1 0 0,0 0 0,-1 0 0,1 0 0,0 0 0,-1 0 0,1 0 0,0 0 0,-1 0 0,1 0 0,0 0 0,-1 0 0,1 0 0,0-1 0,-1 1 0,1 0 0,0 0 0,-1 0 0,1 0 0,0 0 0,0-1 0,-1 1 0,1 0 0,0 0 0,0-1 0,-1 1 0,1 0 0,0 0 0,0-1 0,-1 0 0,-4-19 167,1-1 0,1 0 0,1 0 0,1-29 0,0 13-167,-3-295-43,-6-94-24,2 37-492,7 115-95,-23 77 240,14 138-100,-4-104 0,14 157 485,1 1 0,0 0 0,0 0 0,0 0 1,1 0-1,0 0 0,0 0 0,0 0 1,0 0-1,1 1 0,0-1 0,0 1 0,0 0 1,1 0-1,-1 0 0,1 0 0,0 0 0,0 1 1,0 0-1,0 0 0,1 0 0,-1 0 1,1 1-1,0 0 0,0 0 0,7-3 0,6-1-5,0 1 0,0 0 0,0 1 0,1 1 0,-1 1 0,26 0-1,-38 2 17,1 0 0,0 1-1,0 0 1,0 0-1,0 0 1,-1 1 0,1 0-1,-1 0 1,1 1-1,-1-1 1,11 8 0,-13-7 1,0 0 1,0 0-1,-1 1 1,1 0-1,-1-1 1,0 1-1,0 0 1,0 0-1,0 1 1,-1-1-1,0 1 1,0-1-1,0 1 1,-1 0 0,1-1-1,-1 1 1,1 6-1,-1 0 65,0 0-1,0 0 0,-1-1 1,0 1-1,-1 0 0,0 0 1,-1-1-1,0 1 1,0-1-1,-1 1 0,-1-1 1,-8 17-1,1-7 19,-1-2 0,-1 0 0,-1 0 1,0-1-1,-20 17 0,16-17-21,13-12-62,0-1 0,0 1 0,0 0 0,0 0 1,1 0-1,0 1 0,0-1 0,-5 12 0,9-16-26,0-1 0,-1 1 0,1-1-1,0 1 1,0-1 0,0 1 0,0-1 0,0 1-1,0-1 1,0 1 0,0-1 0,1 1 0,-1-1 0,0 1-1,0-1 1,0 1 0,0-1 0,1 0 0,-1 1-1,0-1 1,0 1 0,1-1 0,-1 1 0,0-1 0,1 0-1,-1 1 1,1-1 0,-1 0 0,0 1 0,1-1-1,-1 0 1,1 0 0,-1 1 0,1-1 0,-1 0-1,1 0 1,-1 0 0,1 0 0,-1 0 0,1 0 0,0 1-1,43 13-1132,-17-5 988,0 0-1,-1 1 1,45 26 0,-65-32 264,1 0 1,-1 1-1,0-1 0,0 1 0,-1 1 1,1-1-1,-1 1 0,-1 0 0,1 0 1,-1 0-1,0 1 0,0-1 1,-1 1-1,1 0 0,-2 0 0,1 1 1,-1-1-1,0 0 0,1 11 0,-2-10-47,0 1-1,-1 0 0,0 0 0,0 0 0,-1-1 0,0 1 0,-1 0 1,0-1-1,0 1 0,-7 15 0,3-12 13,-1-1 0,0-1 0,-1 1 1,0-1-1,0-1 0,-19 17 0,4-4 87,-51 35 1,66-52-182,0 1 0,-1-2 0,1 1 1,-1-2-1,0 1 0,0-1 0,0 0 1,0-1-1,-1 0 0,-18 2 0,28-4-47,-1 0 0,0-1 0,0 1-1,0 0 1,0 0 0,1 0 0,-1-1 0,0 1-1,0-1 1,1 1 0,-1 0 0,0-1 0,1 1 0,-1-1-1,0 0 1,1 1 0,-1-1 0,0 1 0,1-1-1,-1 0 1,1 1 0,0-1 0,-1 0 0,1 0-1,-1 1 1,1-1 0,0 0 0,0 0 0,0 0 0,-1 0-1,1 1 1,0-3 0,0-33-2535,0 24 1396,0-42-4899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1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13 3906,'0'0'9297,"-28"-2"-8803,-9-2-293,14 1 77,-1 1 0,0 1 0,-33 2 0,54 0-231,0-1 0,0 0 1,0 1-1,0 0 0,0 0 1,0 0-1,1 0 0,-1 0 1,0 0-1,0 1 0,1 0 1,-1-1-1,1 1 0,-1 0 1,1 0-1,0 0 0,0 1 1,0-1-1,0 0 0,0 1 1,0-1-1,1 1 1,-1 0-1,1-1 0,0 1 1,0 0-1,0 0 0,0 0 1,0 3-1,-3 10 77,2 0 0,0 0 0,1 0 0,1 21 0,0-21-11,0 66 384,-1 56 186,19 151-1,9-101-453,24 235 262,-49-401-534,0-1-184,-1 0 1,-4 42-1,-15-88-2518,-9-19-438,1-15-2308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5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8 7155,'0'0'6961,"11"-8"-2436,-166 274-3391,27-50-422,100-167-671,16-31-31,2 0-1,0 1 1,1 0-1,1 0 1,-8 31-1,23-59-5229,36-61 1551,-17 14 251,0-7-794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58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6275,'0'0'8230,"8"27"-6754,-3-12-1279,8 25 272,-2 1 0,-1 1 0,4 44 0,-2 43 841,21 169 599,-21-218-1605,40 132 1,-115-295-8594,41 57 4819,-33-31 1,9 16-240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58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0 174 2593,'0'0'15992,"20"-3"-15736,25 3 96,12 0-192,1-6-80,0-14-160,-6-9-1057,-1-6-1552,-12-2-1377,-7-7-3265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0:59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27 9652,'0'0'5608,"1"-5"-4831,3-12-230,-3 13 61,0 11-374,0 0 1,0 0 0,1 0-1,-1 0 1,2 0-1,2 7 1,7 23 116,2 63 486,-3 0 0,-6 196 0,-6-187-536,-23 305 350,10-236-545,14-177-109,0 0 0,0 1 0,0-1-1,-1 1 1,1-1 0,0 1-1,0-1 1,-1 0 0,1 1-1,-1-1 1,1 1 0,-1-1 0,0 0-1,0 0 1,-1 2 0,2-3-29,0 0 0,-1 1 0,1-1 0,-1 0 0,1 0 0,0 0 0,-1 0 0,1 0 0,-1 0 0,1 0 0,-1 0 0,1 0 0,0 0 0,-1 0 0,1 0 0,-1 0 0,1 0 0,-1 0 0,1 0 0,0-1 1,-1 1-1,1 0 0,-1 0 0,1 0 0,0-1 0,-1 1 0,1 0 0,0 0 0,-1-1 0,1 0 0,-3-1-189,1-1 0,-1 0 0,1 0-1,0 0 1,0-1 0,0 1 0,1 0 0,-1-1 0,-1-5 0,0-9-1606,0 0 0,2 0 1,1-32-1,0 26-884,0-25-4946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00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3490,'0'0'9276,"-8"0"-2316,9 0-6944,1 1 1,-1-1-1,0 1 0,0 0 0,1-1 0,-1 1 0,0 0 0,0 0 0,0 0 0,0 0 1,0 0-1,0 0 0,-1 0 0,1 0 0,0 1 0,0-1 0,0 2 0,17 33 24,-10-19 49,32 51 114,2-1 1,53 60-1,112 115-145,-182-214-45,-24-27-40,0-1 1,-1 1 0,1 0-1,0 0 1,0-1 0,-1 1-1,1 0 1,0 0 0,-1 0 0,1 0-1,-1 0 1,0 0 0,1 0-1,-1 0 1,0 0 0,1 0-1,-1 0 1,0 2 0,-13 5-979,-7 0 1160,-14 13-135,2 1 1,0 1 0,1 2 0,2 1 0,-41 47 0,-117 165 165,101-122-87,61-85-82,15-19 7,0 1 1,1-1-1,0 2 1,-10 18-1,19-39-4363,9-19 1683,14-8-2658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00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1 6051,'0'0'10381,"-3"11"-9277,-10 11-799,-2-1 1,0-1-1,-25 27 1,6-9-10,-47 57 148,27-34-6,-88 131 1,142-192-440,-2 4-26,-1 0-1,1 0 1,-1 0-1,1 0 1,0 0-1,1 1 1,-1-1-1,1 1 0,0-1 1,0 1-1,0 4 1,1-8-328,18-26-6523,6-5 2039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0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12934,'0'0'2489,"11"-24"-2660,2-2 133,65-156 12,-64 138 274,-10 27 36,0 1 1,2 0-1,0 0 0,1 0 0,17-28 0,-24 43-253,0 1 0,0 0 0,1 0 0,-1-1 0,0 1 0,0 0 0,0 0 0,0-1 0,0 1 0,1 0 0,-1 0 0,0 0-1,0-1 1,0 1 0,1 0 0,-1 0 0,0 0 0,0 0 0,0 0 0,1-1 0,-1 1 0,0 0 0,1 0 0,-1 0 0,0 0 0,0 0 0,1 0 0,-1 0 0,0 0 0,0 0-1,1 0 1,-1 0 0,0 0 0,0 0 0,1 0 0,-1 0 0,0 0 0,0 0 0,1 0 0,-1 1 0,0-1 0,0 0 0,1 0 0,-1 0 0,0 0 0,0 1 0,1-1 0,-1 0-1,0 0 1,0 0 0,0 1 0,0-1 0,1 0 0,-1 0 0,0 0 0,0 1 0,0-1 0,0 0 0,0 0 0,0 1 0,0-1 0,0 0 0,0 1 0,6 24-286,-5-17 394,12 74 248,-5 0 0,-3 1-1,-8 120 1,2-146-213,-9 83-141,-29 147 0,38-275-67,-1-3-156,-7 32-426,8-39 387,0-1 1,1 1-1,-1-1 0,0 1 0,0-1 0,0 0 0,0 1 0,0-1 0,0 0 0,0 0 0,0 0 0,-1 0 0,1 0 0,-2 1 1,-14 2-4559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6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6675,'0'0'6083,"0"-16"-3599,9 536 829,-9-165-1760,0-348-1496,0-2-43,-1-1 1,1 0-1,0 1 0,0-1 0,1 1 1,-1-1-1,1 0 0,0 1 0,0-1 1,0 0-1,1 0 0,0 1 1,0-1-1,0-1 0,2 6 0,0-35-641,-11-882-5986,7 904 6634,0-1 1,1 0-1,-1 0 0,1 1 1,0-1-1,1 0 1,-1 1-1,1-1 0,-1 1 1,1-1-1,1 1 1,-1 0-1,1 0 1,-1 0-1,7-6 0,-4 4-16,1 1-1,0 1 0,0-1 1,1 1-1,-1 0 0,1 0 1,0 1-1,15-6 0,0 3 151,1 0-1,1 2 0,-1 1 0,0 0 1,32 2-1,-48 1-78,-1 1 1,1 0-1,0 0 1,-1 1-1,1 0 1,-1 0-1,0 0 1,0 1-1,0 0 1,0 0-1,0 0 1,0 1-1,-1 0 1,0 0-1,1 1 1,-2-1-1,1 1 1,0 0-1,-1 0 1,0 1-1,0-1 1,4 10-1,-1-3 93,-1 1 0,0 0 0,-1 0 0,-1 1 0,0-1 0,0 1 0,-2 0 0,0 0 0,1 25 1,-3-13 145,-1-1 1,-5 35 0,4-49-222,-1 0 0,-1 0 0,1-1 0,-2 1 0,1-1 0,-1 1 0,-12 16 0,-11 12 118,-2-1 0,-61 60 1,69-78-221,-1 0 1,-1-2-1,0 0 1,-2-2 0,-42 21-1,64-35-110,-1 0 0,1-1 0,-1 1 1,0-1-1,0 0 0,1 0 0,-1-1 0,0 1 0,-6-1 0,10 0-360,1 0 459,-1-1-1,1 1 0,0 0 1,0 0-1,0-1 0,0 1 1,0 0-1,0 0 0,0-1 1,0 1-1,-1 0 0,1 0 1,0-1-1,0 1 0,0 0 1,0-1-1,1 1 0,-1 0 1,0 0-1,0-1 0,0 1 1,0 0-1,0 0 0,0-1 1,0 1-1,0 0 0,1 0 1,-1-1-1,0 1 0,0 0 1,0 0-1,0 0 0,1-1 1,-1 1-1,0 0 0,0 0 1,1 0-1,-1 0 0,0-1 0,0 1 1,1 0-1,-1 0 0,0 0 1,0 0-1,1 0 0,-1 0 1,0 0-1,9-2 10,-1 0 0,0 1 0,0 0 0,0 0 0,1 1 0,-1 0 0,0 0-1,0 1 1,1 0 0,-1 1 0,0-1 0,0 2 0,0-1 0,-1 1 0,1 0 0,0 1 0,8 5 0,1 4 183,1 0 0,-2 1 0,0 1 0,-1 0 0,0 2 0,-1-1 0,-1 2 0,-1 0 0,0 0 0,-1 1 0,-1 0 0,-1 1 0,11 36 0,-19-51-328,-1-4-386,0-3 192,0 0 1,1 1-1,-1-1 1,0 0-1,0 0 1,0 0-1,0 0 1,0 0-1,0 0 1,-1 1-1,1-1 1,0 0 0,-2-2-1,1-1-591,-13-31-4526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6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5811,'0'0'7115,"8"-5"-6048,2-1-821,1 1-1,-1-1 0,1 2 1,0-1-1,0 2 1,0-1-1,1 2 1,-1-1-1,15 0 1,-21 3-91,1 0 1,0 0 0,0 0-1,-1 1 1,1 0 0,0 0-1,0 0 1,-1 1 0,8 3-1,-11-4-107,0 1 0,0-1-1,0 1 1,-1 0 0,1 0 0,0 0-1,-1 0 1,1 0 0,-1 0 0,1 0-1,-1 0 1,0 0 0,0 1 0,0-1-1,0 1 1,-1-1 0,1 1 0,-1-1-1,1 1 1,-1-1 0,0 1 0,0-1-1,0 5 1,-1 2 6,1-1 0,-1 0 0,0 1 0,-1-1 1,0 0-1,0 0 0,-1 0 0,0-1 0,0 1 0,-1 0 0,0-1 0,0 0 0,-1 0 0,0 0 1,0-1-1,0 0 0,-13 11 0,-118 118 159,135-134-216,0 0 0,0 0 0,0 0 0,0 0 0,0 0 0,0 0-1,0 0 1,0 0 0,1 0 0,-1 1 0,0-1 0,1 0 0,-1 0-1,1 1 1,-1-1 0,1 0 0,0 1 0,-1-1 0,1 0 0,0 1 0,0-1-1,0 1 1,0-1 0,0 0 0,1 1 0,-1-1 0,0 0 0,1 1-1,-1-1 1,0 0 0,1 1 0,0-1 0,-1 0 0,1 0 0,0 0 0,-1 1-1,1-1 1,0 0 0,0 0 0,0 0 0,0 0 0,0 0 0,0-1-1,1 1 1,-1 0 0,0 0 0,0-1 0,0 1 0,1-1 0,-1 1 0,0-1-1,1 1 1,-1-1 0,2 0 0,9 4 50,1-1 1,-1-1-1,0 0 0,19 0 0,-11-1-227,0 0-1,0-1 0,0-1 0,0-1 0,-1 0 0,1-2 1,-1 0-1,33-13 0,-40 14-787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5539,'0'0'6781,"-6"15"-4457,7-14-2269,0 0 0,0 0 0,-1 0 1,1 0-1,0 0 0,0-1 0,0 1 0,0 0 0,0 0 0,0-1 0,0 1 0,0-1 1,0 1-1,1-1 0,-1 0 0,0 1 0,0-1 0,0 0 0,3 1 0,32 5 555,-26-5-334,118 15 400,0-6 1,161-7 0,-174-4-416,585 1-261,-707 1-581,0 1-1,0-1 0,0 1 1,0 0-1,0 1 0,0 0 1,0 0-1,1 0 0,-1 1 1,-10 8-1,-16 8-2680,-23 8-2784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1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9556,'0'0'4944,"32"0"-4296,190 0-135,-8 0-377,-213 0-121,0 0 0,0 0 0,0 0 0,0 0 0,0 1 0,0-1 0,0 0 0,0 0 0,0 1 0,0-1 0,0 1 0,0-1 0,0 1 0,0-1 0,-1 1 0,1-1 0,0 1 0,0 0 0,-1-1 0,1 1 0,0 0 0,-1 0 0,1 0 0,-1 0 0,1-1 0,0 3 0,5 27 464,-5-20-336,7 64 387,11 66 935,-16-124-1347,1-2 0,0 1 0,2 0 1,-1-1-1,2 0 0,15 26 0,-21-38-128,1 1-1,0-1 0,0 0 1,-1 1-1,1-1 0,0 0 0,1 0 1,-1 0-1,0-1 0,0 1 1,1 0-1,-1-1 0,1 0 1,0 1-1,-1-1 0,1 0 0,0-1 1,0 1-1,0 0 0,-1-1 1,1 1-1,0-1 0,0 0 1,0 0-1,0 0 0,5-1 1,-3-1-19,-1 1 0,1-1 1,-1 0-1,1 0 1,-1 0-1,0-1 0,0 0 1,0 0-1,0 0 1,-1 0-1,1 0 0,-1-1 1,0 1-1,5-8 1,3-6-163,-1-1 0,-1 0 0,-1-1 0,0 0 0,-1 0 0,-2-1 0,0 1 0,0-1-1,-2 0 1,-1-1 0,0 1 0,-1 0 0,-2-1 0,-3-25 0,4 39 188,-1 0 1,-1 0-1,1 0 0,-1 0 0,0 1 0,-1-1 0,1 1 0,-2-1 0,1 1 1,0 0-1,-1 0 0,0 0 0,-1 1 0,1-1 0,-1 1 0,0 0 0,0 1 0,-1-1 1,1 1-1,-1 0 0,-7-3 0,3 2 127,0 0 1,0 1-1,-1 1 0,0 0 1,0 0-1,0 1 0,0 1 0,0 0 1,0 0-1,0 1 0,-1 0 1,-17 3-1,28-3-137,0 1-1,0-1 1,1 0-1,-1 0 1,0 0-1,0 0 1,0 1-1,0-1 1,1 0-1,-1 1 1,0-1-1,0 0 0,1 1 1,-1-1-1,0 1 1,1-1-1,-1 1 1,1 0-1,-1-1 1,0 1-1,1 0 1,-1-1-1,1 1 1,0 0-1,-1-1 1,1 1-1,-1 0 1,1 0-1,0 1 1,-1 10-3981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7459,'0'0'4843,"0"-5"-3934,20 72 2631,8 59-2256,-5 181 898,-20-203-1808,23 138-1,-25-237-356,-1-3-13,0-1 0,0 0-1,0 0 1,0 0 0,0 1-1,0-1 1,0 0 0,0 0 0,1 0-1,-1 0 1,1 0 0,-1 1-1,1-1 1,-1 0 0,1 0-1,-1 0 1,1 0 0,0 0 0,0 0-1,-1-1 1,1 1 0,0 0-1,0 0 1,0 0 0,0-1 0,0 1-1,0-1 1,0 1 0,2 0-1,-3-1 29,-23-352-3776,4 125 2011,16 177 1344,-1-5 18,6-105 0,-1 152 398,1-1 1,0 1-1,1-1 1,-1 1-1,1 0 0,1 0 1,0 0-1,0 1 1,0-1-1,1 1 1,0 0-1,1 0 0,-1 1 1,1-1-1,1 1 1,-1 1-1,1-1 0,0 1 1,0 0-1,1 1 1,12-7-1,-5 5 94,0 0 0,0 0 0,0 2 0,0 0 0,1 0 0,0 2 0,0 0 0,0 1-1,-1 0 1,1 1 0,16 3 0,-25-2-40,-1 1 0,0 1 0,-1-1-1,1 1 1,0 0 0,-1 0 0,0 1-1,1-1 1,-1 1 0,-1 0 0,1 1 0,-1-1-1,1 1 1,-1 0 0,-1 0 0,7 10-1,-2-1 126,0 0-1,0 0 1,-2 1 0,0-1-1,7 25 1,-9-22-68,-1 0-1,-1 0 1,0 0 0,-1 0 0,-1 0-1,-2 24 1,0-31-83,0 1-1,0-1 1,-1 1 0,0-1-1,-1 0 1,0 0-1,-1-1 1,0 1-1,0-1 1,-1 0 0,-9 11-1,-1-2-47,-1 0-1,-1-1 0,0 0 1,-1-2-1,-31 20 0,37-28-68,0 0 0,0 0 0,0-2 0,-1 0-1,0 0 1,0-1 0,-1-1 0,1 0 0,-1-1 0,-21 0 0,31-2 84,-42-4-966,46 4 919,0 0-1,0 0 1,1-1-1,-1 1 1,0 0-1,0-1 0,1 1 1,-1 0-1,0-1 1,1 1-1,-1-1 1,0 1-1,1-1 1,-1 1-1,1-1 1,-1 0-1,1 1 1,-1-1-1,1 0 1,-1 1-1,1-1 0,0 0 1,-1 1-1,1-1 1,0 0-1,0 0 1,0 0-1,-1 1 1,1-1-1,0 0 1,0 0-1,0 0 1,0 1-1,0-1 1,0 0-1,1 0 1,-1 0-1,0 1 0,0-1 1,0 0-1,1 0 1,-1 1-1,1-1 1,-1 0-1,0 1 1,1-1-1,-1 0 1,1 1-1,-1-1 1,1 0-1,0 0 1,1 0 20,-1 0 1,1 0 0,-1 0 0,1 0 0,0 1 0,-1-1-1,1 0 1,0 1 0,0-1 0,-1 1 0,1 0 0,0 0-1,0-1 1,0 1 0,-1 0 0,4 1 0,36 2 115,-33-3-71,5 3 47,0 0 0,0 1 0,0 0 1,0 1-1,-1 1 0,1 0 1,-1 0-1,-1 1 0,1 1 1,-1 0-1,-1 0 0,0 1 0,15 16 1,14 19 568,59 83 1,-94-121-607,22 29 70,-25-35-462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8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7491,'0'0'6083,"0"156"-3954,0-78-752,0 6 400,0-3-513,-4-14-1040,4-12 193,0-15-417,0-14-161,0-11-191,7-12-1312,-1-3-818,-3-6-2240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4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0 220 10757,'0'0'5266,"5"-11"-4865,4-11-217,-2-1 0,0-1 0,-2 1 0,0-1 0,-2 0 0,1-44 0,-3 79-51,1 1 1,0 0-1,6 17 0,1 7-84,8 51 332,-4 1 0,3 106 1,-14 183 491,-4-190-414,1-177-412,3 28 156,-2-36-204,0-1 0,0 0 0,0 1 0,1-1 0,-1 1 0,0-1-1,1 1 1,-1-1 0,1 0 0,0 1 0,-1-1 0,1 0 0,0 0-1,0 1 1,0-1 0,0 0 0,0 0 0,0 0 0,0 0-1,2 1 1,-3-2-102,1 0-1,0 0 1,0 0-1,0 0 1,-1 0-1,1 0 1,0 0-1,0 0 1,-1 0-1,1 0 1,0-1-1,0 1 0,-1 0 1,1 0-1,0-1 1,-1 1-1,1-1 1,0 1-1,-1 0 1,1-1-1,-1 1 1,1-1-1,-1 1 1,1-1-1,-1 0 1,1 1-1,-1-1 1,1 0-1,-1 1 1,0-1-1,1 0 1,-1 1-1,1-2 0,11-31-1789,-9 26 874,13-36-3951,2-5-2767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4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3730,'0'0'11922,"5"0"-11412,114 2 302,-34 1-227,126-12 0,-152-6-416,-48 11-206,0 1 0,1 0 0,-1 1 0,20-2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5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6883,'0'0'4037,"5"33"-2797,31 226 1332,-22-24 471,-4-27-1863,0-168-1170,1-27-978,-10-13 860,0 0 1,-1 0-1,1 0 1,0-1-1,-1 1 1,1 0-1,0-1 1,-1 1-1,1 0 1,-1-1-1,1 1 1,0-1-1,-1 1 1,1-1 0,-1 1-1,1-1 1,-1 0-1,0 1 1,1-1-1,-1 1 1,1-1-1,-1 0 1,0 1-1,0-1 1,1 0-1,-1-1 1,13-37-3708,2-14-3735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0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9877,'0'0'5479,"-1"21"-3411,-1-6-1949,-1 1-1,0-1 1,-1 0 0,-1 0 0,0 0-1,-14 24 1,-1 8 50,-23 70 219,4 2 0,6 2 0,-31 220 0,45-159 350,9 353 0,12-489-672,2 0 0,2 0-1,2 0 1,2-1-1,19 54 1,-20-74-50,2 0 0,1 0 0,1-2 0,1 1-1,1-2 1,1 0 0,1 0 0,1-2 0,0 0 0,24 19 0,-17-20-7,-1-1 0,2-1 1,0-1-1,1-2 0,1 0 1,0-2-1,1-1 0,49 12 1,-51-17-2370,0-2 0,0-1 0,31 0-1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19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 17496,'0'0'6579,"0"20"-6195,0-17-400,0 0-96,-4-3-800,4-21-5427,0-5-3362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1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12 6883,'0'0'5819,"-5"-6"-3843,5 6-1956,0 0 0,0 0 1,0 0-1,-1 0 1,1-1-1,0 1 1,0 0-1,0 0 0,0 0 1,0 0-1,0 0 1,0 0-1,0 0 0,-1 0 1,1 0-1,0-1 1,0 1-1,0 0 0,0 0 1,0 0-1,0 0 1,0 0-1,0 0 0,0-1 1,0 1-1,0 0 1,0 0-1,0 0 0,0 0 1,0 0-1,0-1 1,0 1-1,0 0 0,0 0 1,0 0-1,0 0 1,0 0-1,0 0 0,0-1 1,1 1-1,-1 0 1,0 0-1,0 0 0,0 0 1,0 0-1,0 0 1,0 0-1,0 0 0,0 0 1,0-1-1,1 1 1,-1 0-1,0 0 0,0 0 1,0 0-1,0 0 1,0 0-1,0 0 0,1 0 1,-1 0-1,0 0 1,0 0-1,0 0 0,0 0 1,0 0-1,1 0 1,2 0-1,0 1 1,-1 0-1,1-1 1,0 1-1,0 0 0,0 0 1,-1 0-1,1 1 1,-1-1-1,1 1 1,-1-1-1,1 1 1,-1 0-1,0 0 1,0 0-1,3 3 1,31 43 408,-30-39-353,21 33 159,-2 2 0,-2 1 0,-2 1-1,-2 1 1,-2 0 0,-1 2 0,7 49-1,-6-2 58,-5 0 0,-1 167 0,-12-186-237,-4-1 1,-3 0 0,-4-1 0,-21 77-1,17-99-20,-1 0-1,-3-1 0,-2 0 0,-2-2 0,-3-1 0,-41 59 0,62-100-45,0 0 0,0-1-1,0 1 1,-1-1 0,0-1 0,-1 1-1,0-1 1,-11 7 0,19-13 0,0 0 1,-1 0-1,1 1 1,0-1-1,0 0 0,0 0 1,-1 0-1,1 0 1,0 0-1,0 0 0,0 0 1,-1 0-1,1 0 1,0 0-1,0 0 0,-1 0 1,1 0-1,0 0 1,0 0-1,0 0 1,-1 0-1,1 0 0,0 0 1,0 0-1,0 0 1,-1 0-1,1-1 0,0 1 1,0 0-1,0 0 1,-1 0-1,1 0 1,0 0-1,0 0 0,0-1 1,0 1-1,0 0 1,-1 0-1,1 0 0,0-1 1,0 1-1,0 0 1,0 0-1,0 0 0,0-1 1,0 1-1,0 0 1,0 0-1,0 0 1,0-1-1,0 1 0,0 0 1,0-1-1,1-15-159,-1 13 47,2-7-251,1 0 0,1 0-1,-1 0 1,2 0-1,-1 1 1,1 0 0,1 0-1,0 0 1,0 1 0,0-1-1,1 2 1,12-12-1,-18 18 288,43-45-3613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1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20 156 18168,'0'0'1505,"-19"-98"-6963,32 40-1426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1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0 7123,'0'0'6171,"-11"14"-5645,4-5-471,-30 36 501,2 1 0,-55 99 0,68-92-180,3 1 1,2 1-1,3 0 0,1 2 0,-8 112 0,16 290 1234,5-459-1608,2 54 137,2-1 0,2 0 0,3 0 0,2-1 0,24 72 0,-26-101-103,1 0-1,1 0 1,1-2-1,1 1 1,29 37-1,-31-47-21,0 0 0,1-1 0,0 0 0,1-1 0,0 0 0,1-1 0,0-1 0,0 0 0,30 11 0,-32-15-118,0-1 0,0 0 1,0-1-1,1-1 0,-1 0 1,19-1-1,-30-5-873,1-1 0,-1 0-1,0 0 1,0 0 0,-1 0 0,1-11 0,-1 0-4084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2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9780,'0'0'5483,"0"9"-4723,0 381 4192,6-361-4880,-1-28-202,1-18-180,-2-22-84,0-48 1,-5 62 50,2-1 0,0 1 0,2 0 0,1 0 0,1 1 0,12-38 0,-13 56 350,-1-1 1,1 1 0,1 0 0,-1 0 0,1 1 0,0-1-1,0 1 1,1 0 0,-1 1 0,1-1 0,0 1 0,0 0-1,1 0 1,-1 1 0,1 0 0,0 0 0,0 1 0,0 0-1,0 0 1,12-2 0,15-1-2,1 1 1,0 2-1,36 2 0,-41 0-305,27 1-4407,-45 1-197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3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1 345 7443,'0'0'8932,"16"-50"-7149,2-29-2253,12-137 1,-30 1229 1818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4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9332,'0'0'6878,"37"4"-5864,233 29 613,-42-9-249,240-7 0,-468-17-1335,-43 0-4632,36 0 3922,1 0 1,-1 1-1,0 0 0,0 1 1,1-1-1,-1 1 0,1 1 1,-7 2-1,-26 14-4663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4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180 106 4530,'-3'-3'8882,"-10"-11"-7375,13 11-1445,1 0 1,-1-1-1,1 1 1,0 0-1,-1 0 1,2-1-1,-1 1 1,0 0-1,1 0 1,-1 0 0,1 1-1,0-1 1,0 0-1,0 0 1,0 1-1,0 0 1,1-1-1,-1 1 1,1 0-1,-1 0 1,1 0-1,0 0 1,0 1-1,0-1 1,0 1-1,0 0 1,0 0-1,0 0 1,6-1-1,2-2-25,0 1 1,-1 0-1,1 1 0,0 0 0,0 0 0,0 2 0,0-1 0,1 1 0,-1 1 0,14 2 1,-23-2-9,0 1 0,0-1 0,0 1 0,0-1 0,-1 1 0,1 0 0,0 0 0,-1 0 0,0 0 0,1 0 0,-1 0 0,0 0 0,0 0 0,0 0 0,0 1 0,0-1 0,-1 0 0,1 1 0,-1-1 0,0 1 0,1 3 0,1 63 366,-3-50-244,1-13-129,1 20 198,-2 0 0,-5 28 1,4-44-171,0-1 0,-1 1 0,0-1 0,-1 0 0,0 1 1,0-1-1,-1-1 0,-9 14 0,6-11-46,0-1 1,0 0-1,-1 0 0,0-1 0,-1 0 1,0 0-1,0-1 0,-1-1 1,0 0-1,0 0 0,0-1 1,-21 7-1,31-13-33,1 1 1,0-1-1,-1 0 1,1 0-1,-1 0 0,1 0 1,0 0-1,-1 0 1,1 1-1,-1-1 0,1 0 1,-1 0-1,1 0 1,0 0-1,-1-1 0,1 1 1,-1 0-1,1 0 1,-1 0-1,1 0 1,0 0-1,-1 0 0,1-1 1,0 1-1,-1 0 1,1 0-1,-1-1 0,1 1 1,0 0-1,0 0 1,-1-1-1,1 1 0,0 0 1,-1-1-1,4-15-344,17-16 64,-14 27 258,1 0 1,-1 1 0,1 0 0,0 0 0,0 0-1,0 1 1,0 0 0,0 0 0,12-2 0,-1 2-24,1 1 0,34 1 1,-51 1 84,1 0 0,-1 0 1,0 1-1,0-1 1,0 1-1,0 0 0,0-1 1,0 1-1,0 0 1,0 0-1,0 0 0,0 0 1,0 1-1,-1-1 1,1 1-1,0-1 0,-1 1 1,2 1-1,1 3 50,0-1 0,0 0 0,-1 1 0,0 0 0,0 0 0,2 7 0,0 3 144,-1 0 1,-1 0-1,0 0 0,1 22 1,-2-17-6,-2 0 1,-1 0-1,-4 32 1,3-45-176,0 1 0,-1-1-1,0 0 1,0 0 0,-1 0-1,0-1 1,0 1 0,-1-1 0,0 0-1,0 0 1,-9 8 0,0 0 6,0-2 0,-1 0 1,-1-1-1,0 0 0,-1-1 1,0-1-1,-18 8 0,22-13-98,0 0-1,0-1 0,0 0 0,0-1 0,-1 0 1,1-1-1,-1-1 0,1 0 0,-1-1 0,0 0 1,-15-3-1,26 2-34,-1 0 1,1 0-1,-1 0 0,1 0 1,0-1-1,0 1 0,-1-1 1,1 0-1,0 0 0,1 0 1,-1 0-1,0-1 0,1 1 1,-1-1-1,1 1 0,0-1 1,-1 0-1,1 0 0,-3-6 1,2 1-480,-1 0 1,2 0-1,-1 0 0,1-1 1,0 1-1,0 0 1,0-11-1,1-22-5171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6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1393,'0'0'5650,"4"-3"-4831,-3 1-554,0 1-152,-1 0 1,1 0-1,0 0 1,0 0-1,0 0 1,0 0-1,0 0 0,0 1 1,0-1-1,0 0 1,0 1-1,6-3 4835,31 3-2008,280-17-1521,43 0-1069,103 7 80,-308 11-345,34 15 27,0 0 221,526-16 2202,-716 0-2511,-16 0-1091,-11 0-312,-1 1 0,0 2 0,1 0 0,-30 9 1,-43 15-4873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7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36 2561,'0'0'2540,"-7"0"-1083,-121 8 7400,124-7-6348,11-1-1049,30-1-687,51-5-830,-87 6 58,54-6 17,104-25 0,-152 31-195,1 0 850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4562,'-1'2'7835,"-1"21"-7162,0 96 1459,-1-44-831,3 1 0,14 96 0,-1-126-1360,-13-44-280,0-9-3286,0-14 882,0-9-1672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8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161 128 6563,'0'0'1857,"9"-19"-1793,26-58 104,-16 47 1967,-19 30-2076,0 0 0,0 0 0,1 0 0,-1 0 0,0 0 0,0-1 0,0 1 0,1 0 0,-1 0 0,0 0 0,0 0-1,0 0 1,1 0 0,-1 0 0,0 0 0,0 0 0,0 0 0,1 0 0,-1 0 0,0 0 0,0 0 0,1 0 0,-1 0 0,0 0 0,0 0 0,0 0-1,1 0 1,-1 0 0,0 0 0,0 0 0,0 0 0,1 1 0,-1-1 0,0 0 0,0 0 0,0 0 0,1 0 0,-1 0 0,0 1 0,0-1 0,0 0-1,0 0 1,0 0 0,0 1 0,1-1 0,-1 0 0,0 0 0,0 0 0,0 1 0,0-1 0,0 0 0,0 1 0,3 39 3052,-4-35-3840,18 436 3343,-17-129-1883,0-308-760,0 0-1,0 0 1,0 0-1,0 0 0,0 0 1,-1 0-1,1 0 0,-1 0 1,0 0-1,-1 0 1,1-1-1,-1 1 0,1 0 1,-1-1-1,0 1 1,0-1-1,-1 0 0,1 1 1,-1-1-1,1-1 1,-1 1-1,0 0 0,0 0 1,0-1-1,-1 0 1,1 0-1,-1 0 0,1 0 1,-1 0-1,0-1 1,1 1-1,-1-1 0,0 0 1,0 0-1,0-1 0,0 1 1,0-1-1,0 0 1,0 0-1,-8-1 0,8 2-190,-1-1-1,1 0 0,-1-1 0,0 1 0,1-1 1,-1 0-1,1 0 0,-1 0 0,1 0 0,-1-1 1,1 0-1,0 0 0,0 0 0,0 0 1,0-1-1,0 0 0,1 0 0,-1 0 0,1 0 1,0 0-1,-1-1 0,2 1 0,-1-1 0,-4-7 1,-15-21-3017,2-2-620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8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11829,'0'0'3634,"32"-32"-3842,-32 29-64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29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5891,'0'0'12726,"0"3"-11110,0-17-4433,0-12-1345,10-6-5618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0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65 119 784,'0'0'11307,"-2"14"-6338,-8 48-4458,1-15 94,2 1 0,3 1 0,2-1 0,4 63 0,-1-105-574,0-1-1,1 1 0,-1-1 1,1 0-1,0 1 1,0-1-1,1 0 1,0 0-1,0-1 1,0 1-1,0 0 1,1-1-1,-1 0 0,1 0 1,0 0-1,0 0 1,1-1-1,-1 0 1,10 6-1,-5-4 62,0-1 0,0 1 0,1-1 0,-1-1 0,1 0 0,0 0 0,0-1 0,0 0 0,19 0 0,-22-2-89,-1-2 0,0 1 0,0-1 0,0 1 0,-1-2 1,1 1-1,0-1 0,-1 0 0,1 0 0,-1 0 0,0-1 0,8-7 0,56-58 18,-60 60-9,0-1 0,0-1 0,-1 1 1,-1-2-1,0 1 0,0-1 0,-1 0 0,-1 0 0,0 0 0,-1-1 0,0 0 0,3-20 1,-1-26-67,-3-70 1,-5 122 18,0 0 1,-1 0 0,0 0-1,0 1 1,0 0-1,-1-1 1,0 1-1,-1 0 1,1 1 0,-11-11-1,2 1-37,8 9 57,-1 0 0,1 1 0,-1 0 0,0 0 0,-1 1 0,1-1 0,-1 1 0,0 0 0,0 1 0,0 0 0,0 0 0,0 1 0,-1 0 0,-14-3 0,-7 2-92,0 0 0,-49 3 0,35 1 31,40 0 73,1-1 0,-1 1 0,0 0 0,0 0-1,0 0 1,1 1 0,-1-1 0,0 1 0,1-1 0,0 1-1,-1 0 1,1 0 0,0 0 0,-2 2 0,-26 34 16,24-28-11,1 1 0,1-1 1,0 1-1,1 0 0,0 0 1,0 1-1,-1 11 0,-2 84 99,5-81-58,1 96-896,12-141-14480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4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21 2049,'0'0'3951,"-3"-20"4093,-10 492-5798,10-381-1494,3-90-728,0-5-64,0-47-553,-1-2 302,2 0-1,9-60 1,-5 72 67,-5 33 173,0 1-1,1-1 1,0 0 0,0 1 0,0-1-1,1 1 1,0-1 0,1 1 0,0 0 0,0 0-1,0 0 1,1 0 0,0 0 0,8-9 0,-11 15 65,0 0 0,0 0 0,0 0 1,0 0-1,0 1 0,0-1 0,1 0 0,-1 1 1,0-1-1,1 1 0,-1-1 0,0 1 0,1-1 1,-1 1-1,0 0 0,1 0 0,-1 0 1,1 0-1,-1 0 0,0 0 0,1 0 0,-1 0 1,1 0-1,-1 1 0,0-1 0,1 1 0,-1-1 1,0 1-1,1-1 0,-1 1 0,2 1 1,0 0 41,0 1 1,-1-1-1,1 1 1,-1 0 0,1 0-1,-1 0 1,0 0 0,0 0-1,0 0 1,2 6-1,8 25 197,-1-1-1,-2 2 0,-2-1 0,6 57 1,-4 143 1311,-6-522-2407,-3 280 822,1 0 1,1 0 0,-1 0-1,1 1 1,1-1 0,0 0-1,0 1 1,0-1-1,1 1 1,0 0 0,0 0-1,0 1 1,1-1 0,0 1-1,1 0 1,0 0-1,-1 1 1,2-1 0,-1 2-1,1-1 1,-1 0 0,1 1-1,0 1 1,1-1-1,-1 1 1,1 0 0,-1 1-1,1-1 1,0 2 0,0-1-1,0 1 1,9 0-1,-13 0 34,0 1 0,0 0 0,0 0 0,0 1 0,-1-1 0,1 1 0,0-1 0,0 1 0,0 0 0,0 1 0,-1-1 0,1 1 0,-1 0 0,1-1 0,-1 2 0,0-1 0,1 0 0,-1 1 0,0-1 0,-1 1 0,1 0 0,0 0 0,-1 0 0,1 0 0,-1 0 0,0 1 0,0-1 0,-1 1 0,1-1 0,1 7 0,5 14 129,-1 0 0,-1 1-1,-1-1 1,-2 1-1,0 0 1,-2 0 0,-3 48-1,1-23 12,2-39-175,-1 1 0,-1-1 0,0 1 0,0-1 0,-2 1 0,1-1 0,-1 0 0,-1 0 0,0 0 0,0 0 0,-12 19 0,15-30-198,1 1 0,-1 0 0,0-1 0,1 1 0,-1-1 0,0 1 0,1-1 0,-1 1 0,0-1 0,0 0 0,1 1 0,-1-1 0,0 0 1,0 0-1,0 1 0,0-1 0,0 0 0,1 0 0,-1 0 0,0 0 0,0 0 0,0 0 0,-1-1 0,-1 1-1691,-6 0-3035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1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5939,'1'1'13569,"13"15"-13516,33 38 80,-3 2-1,-2 2 1,-2 2 0,-3 1 0,-3 2-1,-3 1 1,31 90 0,-45-90-132,-3 1 0,-2 1-1,-3 0 1,-4 1 0,-3 95 0,-5-100-37,-2 0-1,-3 0 1,-3-1 0,-3 0-1,-2-1 1,-3 0 0,-42 90-1,2-24-900,-107 168 0,-16-37-4056,84-137-1402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3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 1889,'0'0'4983,"-25"-6"7170,46 6-12054,1 1 1,0 1-1,0 0 1,-1 2-1,1 1 1,37 13-1,-42-14-415,15 6 518,-23-1-7419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4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37 992,'0'0'8057,"0"-4"-7286,-1-3-184,-1-2 55,2-2 3847,23 8-3046,45 0-496,76 6 0,-104 4-765,-38-7-246,0 0 0,0 1 1,-1 0-1,1-1 1,0 1-1,-1 0 1,1 0-1,-1 0 1,1 0-1,-1 0 1,1 0-1,-1 0 1,0 1-1,0-1 1,1 0-1,-1 1 0,0-1 1,0 1-1,-1-1 1,1 1-1,1 2 1,20 23-6215,-13-15-573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4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52 6003,'0'0'8182,"-4"3"-6664,-7 6-577,11-4 650,26-4 575,-9-1-2758,42-4 647,0-3-1,0-2 1,74-22 0,-54 13-1090,-75 17 399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9092,'0'0'5923,"186"29"-5059,-125-41-608,0-20-224,-9 3-32,-14 3-336,-9 6-1521,-12 9-1792,-8-1-2354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5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7267,'0'0'6649,"0"0"-6630,0 0 0,0 0 0,0-1 1,0 1-1,0 0 0,0 0 0,0 0 1,0-1-1,0 1 0,0 0 0,0 0 1,0 0-1,1 0 0,-1-1 0,0 1 0,0 0 1,0 0-1,0 0 0,0 0 0,1 0 1,-1 0-1,0-1 0,0 1 0,0 0 1,0 0-1,1 0 0,-1 0 0,0 0 1,0 0-1,0 0 0,1 0 0,-1 0 1,0 0-1,0 0 0,0 0 0,1 0 0,-1 0 1,0 0-1,0 0 0,0 0 0,1 0 1,-1 0-1,0 0 0,0 0 0,0 0 1,1 1-1,-1-1 0,0 0 0,0 0 1,0 0-1,0 0 0,0 0 0,1 0 0,-1 1 1,0-1-1,0 0 0,3 7 101,-1 1 0,0-1 0,-1 1-1,0-1 1,1 12 0,2 12 234,19 170 1214,-1 221 1,-22-395-1607,-1-13-59,1-1 0,0 1-1,1-1 1,1 0-1,0 0 1,0 1-1,1-1 1,10 22-1,-13-34-103,1 0 1,-1-1-1,1 1 1,-1-1-1,1 1 0,-1 0 1,1-1-1,0 1 0,-1-1 1,1 0-1,0 1 1,0-1-1,-1 0 0,1 1 1,0-1-1,0 0 0,-1 0 1,1 1-1,0-1 1,0 0-1,0 0 0,-1 0 1,1 0-1,0 0 0,0 0 1,0 0-1,0-1 1,-1 1-1,2 0 0,8-3-3907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6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7828,'0'0'7534,"14"0"-7179,82 1 635,20 1-725,0-5-1,128-20 1,-237 22-333,-1-1-907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6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4882,'0'0'7460,"0"162"-6356,0-78-95,0 8 15,0 4-416,0-1-271,0-5-337,0-21 0,3-17-32,-3-17-1041,3-18 113,4-11-545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0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 8036,'0'0'3316,"-23"35"-2732,6-9-445,-4 4 43,2 1 0,1 0 0,1 2 0,2 0 1,1 0-1,-16 61 0,-5 77 854,-22 262 1,39 179 388,20-508-1289,5 0 0,31 165 0,-29-230-157,1 1 1,2-2-1,1 0 0,2 0 0,2-1 0,1-1 0,2-1 0,2 0 1,43 53-1,-52-74-163,1-1 0,0 0 0,1-1 1,0 0-1,1-1 0,0-1 0,1-1 1,0 0-1,30 10 0,-16-9-569,1-2 0,0-1 0,0-2 0,57 3 0,68-6-4081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7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1 220 384,'0'0'11008,"0"-5"-10448,9-22 1767,-9 29-2228,-1 0 1,1-1 0,0 1 0,-1 0 0,1 0-1,0 0 1,0-1 0,0 1 0,1 0 0,-1 0-1,0-1 1,1 1 0,0 3 0,2 8 5,8 554 3359,-13-362-4031,15-314-1018,-8-134-229,-6 154 1128,3-1 1,5 1-1,20-103 0,-23 176 702,0 1-1,1 0 0,1-1 0,0 2 0,16-27 0,-19 36 41,0 0-1,1 0 0,-1 0 0,1 1 0,0-1 1,1 1-1,-1 0 0,1 1 0,-1-1 1,1 1-1,0 0 0,1 0 0,-1 0 0,0 1 1,1-1-1,-1 1 0,1 1 0,0-1 0,6 0 1,-5 1 23,0 0 0,0 0 1,1 1-1,-1 0 0,0 0 1,0 1-1,0 0 1,0 0-1,0 1 0,0 0 1,0 0-1,0 0 0,-1 1 1,1 0-1,-1 0 1,0 1-1,0 0 0,0 0 1,6 5-1,2 4 117,-1 1 1,-1 0-1,0 1 1,-1 1-1,0-1 1,-1 2-1,-1-1 1,8 21-1,-14-29-117,0 0 0,0 0 0,-1 1-1,0-1 1,-1 1 0,0-1 0,0 1 0,0-1-1,-1 1 1,-1-1 0,0 1 0,0 0 0,0-1-1,-1 0 1,0 1 0,-1-1 0,0 0 0,0 0-1,-1 0 1,-7 11 0,0-4-133,-2 0 0,0-1-1,0-1 1,-1 0 0,-1 0 0,0-2 0,-1 0 0,0 0-1,-1-2 1,0 0 0,0-1 0,-1-1 0,0 0 0,0-1 0,0-1-1,-1-1 1,0-1 0,0 0 0,-33-1 0,34-2-755,12 0 188,9 1 155,4 0 433,-1 0 0,1 0-1,-1 1 1,1 0 0,-1 0-1,7 4 1,20 18 444,-1 1-1,-1 1 1,-1 2 0,-2 1 0,-1 2 0,39 54 0,-48-53-125,-15-26-266,0 0-1,0 0 1,0-1 0,1 1-1,0-1 1,6 6 0,-8-26-6215,-2-16-725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1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74 2449,'0'0'6619,"-20"-29"-1446,17 90-3479,-10 439 2860,15-528-4787,8-48 0,1-11-133,2-320-1715,-13 406 2079,0 1 0,0 0 0,0-1 0,0 1 1,0 0-1,0-1 0,0 1 0,0 0 0,1 0 0,-1-1 0,0 1 0,0 0 0,0-1 0,0 1 1,1 0-1,-1 0 0,0-1 0,0 1 0,1 0 0,-1 0 0,0 0 0,1-1 0,-1 1 0,0 0 1,0 0-1,1 0 0,-1 0 0,0 0 0,1-1 0,-1 1 0,0 0 0,1 0 0,-1 0 1,1 0-1,-1 0 0,0 0 0,1 0 0,-1 0 0,0 0 0,1 1 0,-1-1 0,0 0 0,1 0 0,19 11 81,-3 10 109,-1 1 0,-1 1 1,-1 1-1,-1 0 0,-1 1 0,10 29 1,-8-20 53,43 111 574,17 36 255,-73-179-1042,0 0-18,0 0 0,-1 0-1,1 0 1,0 0 0,0 0-1,0 0 1,0 0 0,0-1-1,0 1 1,1-1-1,-1 1 1,1-1 0,-1 1-1,1-1 1,-1 0 0,1 1-1,0-1 1,0 0 0,3 1-1,-4-3-12,0 0 1,0 0-1,-1-1 0,1 1 0,0 0 0,-1-1 0,1 1 0,0-1 0,-1 1 0,0-1 0,1 1 0,-1-1 0,0 1 0,0-1 0,0 1 1,0-3-1,1 1 0,12-173-622,8-44-446,-20 210 1007,2 0-1,-1 0 1,1 0 0,1 1 0,0-1 0,0 1 0,9-14 0,-10 19 31,-1 1 0,1 0 1,0-1-1,-1 1 0,1 1 0,1-1 1,-1 0-1,0 1 0,1-1 0,-1 1 1,1 0-1,0 0 0,-1 1 1,1-1-1,0 1 0,0 0 0,0 0 1,0 0-1,1 0 0,7 0 0,-8 1 56,-1 0 0,1 0 0,0 0 0,0 1-1,0-1 1,0 1 0,-1 0 0,1 0 0,0 1-1,-1-1 1,1 1 0,-1-1 0,0 1-1,1 0 1,-1 1 0,3 1 0,0 3 60,0 1 0,0-1 1,-1 1-1,0 0 0,8 17 0,-3-3 89,0 0 0,-2 1-1,-1 1 1,0-1 0,3 27 0,7 122 480,-8-53-339,-9-119-354,0 1 1,0-1 0,0 1 0,0-1-1,0 1 1,0-1 0,0 0 0,0 1-1,0-1 1,0 1 0,1-1 0,-1 1-1,0-1 1,0 0 0,0 1 0,1-1-1,-1 0 1,0 1 0,0-1 0,1 0-1,-1 1 1,0-1 0,1 0 0,-1 1-1,0-1 1,1 0 0,-1 0 0,1 0-1,-1 1 1,0-1 0,1 0 0,-1 0-1,1 0 1,-1 0 0,0 0 0,1 0-1,-1 0 1,1 0 0,-1 0 0,1 0-1,-1 0 1,1 0 0,-1 0 0,0 0-1,1 0 1,-1 0 0,1 0 0,-1 0-1,0-1 1,1 1 0,-1 0 0,1 0-1,-1-1 1,0 1 0,1 0 0,-1 0-1,0-1 1,0 1 0,1 0 0,-1-1-1,0 1 1,0 0 0,1-1 0,-1 1-1,0-1 1,11-31-2749,7-17-2110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7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42 11829,'0'0'4165,"25"-7"-3522,82-22 96,-101 27-608,1 1 0,0 0 0,0 0 0,0 0 0,0 1-1,0 0 1,0 1 0,12 1 0,-15-1-55,-1 0 0,0 1 0,1-1 0,-1 0-1,0 1 1,0 0 0,0-1 0,0 1 0,0 1 0,0-1 0,0 0-1,-1 1 1,4 3 0,-3-1 21,0 0-1,0 0 1,-1 0-1,0 1 1,0-1 0,0 1-1,0 0 1,-1-1-1,0 1 1,0 0-1,-1 0 1,1 0-1,-1 0 1,-1-1 0,1 1-1,-3 11 1,1-10-83,0 0 1,0 0-1,-1-1 1,0 1 0,0-1-1,0 0 1,-1 0-1,0 0 1,0-1-1,-1 1 1,1-1 0,-8 6-1,-10 9-107,-41 27 0,35-27 44,-4 1-142,24-17 163,0 1 1,0 0 0,0 0 0,1 1 0,0 0-1,0 0 1,0 1 0,1-1 0,0 2 0,-6 7-1,12-14 22,0 0 0,0-1 0,0 1 0,-1-1 0,1 1 0,0-1 0,0 1 0,0 0 0,0-1-1,0 1 1,0-1 0,0 1 0,0 0 0,0-1 0,1 1 0,-1-1 0,0 1 0,0-1-1,0 1 1,1-1 0,-1 1 0,0-1 0,1 1 0,-1-1 0,0 1 0,1-1 0,-1 1-1,1-1 1,-1 0 0,0 1 0,1-1 0,-1 1 0,1-1 0,-1 0 0,1 0 0,0 1 0,24 5-211,-18-5 193,54 9-684,1-2 1,0-4 0,73-3-1,-89-1 123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1008,'0'0'13396,"37"0"-12145,-9 0-1022,46 0 636,125 16-1,141 41 1453,-122-18-1832,256 14 0,-460-54-525,9 3-397,-50 9-1711,-114 35-4021,78-23 2691,-4 0-1068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8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49 233 6531,'0'0'8153,"0"12"-7011,0 112 799,-22 163 0,14-235-1552,0-6-152,-3 78 1,12-131-381,0 0 1,0 1-1,1-1 0,0 0 1,0 1-1,5-11 0,6-20-163,-5-19-577,-2 1 0,-2-108-1,3-39 587,-5 177 318,2 0 0,1 0 1,1 1-1,1 0 0,19-45 1,-21 62 26,-1-1 0,1 1 0,0 0 0,0 0 0,1 1 1,0 0-1,0 0 0,0 0 0,1 1 0,0-1 1,0 2-1,0-1 0,1 1 0,0 0 0,-1 1 0,1-1 1,12-1-1,-3 0 112,1 1 0,-1 1 0,1 1 0,0 1 0,0 0 0,0 1 0,23 4 0,-35-3-124,-1 0 0,1 0 0,-1 1 1,1-1-1,-1 1 0,0 1 0,0-1 0,0 1 0,0 0 0,0 0 0,0 0 0,-1 1 0,1 0 0,-1 0 1,0 0-1,-1 0 0,1 1 0,-1-1 0,1 1 0,-1 0 0,-1 0 0,1 0 0,-1 0 0,0 0 0,3 9 1,-3-4 29,0 0 0,0 0 1,0 0-1,-1 0 0,-1 0 1,0 0-1,0 0 1,-1 0-1,0 0 0,-1 0 1,0 0-1,-1 0 1,0-1-1,-5 13 0,-3-2-36,-1-1-1,0 0 0,-2-1 0,0-1 0,-1 0 1,0-1-1,-34 27 0,16-17-115,-1-2 0,-1 0 1,-49 22-1,32-28-404,30-10 24,50-6 387,1-2 202,0 0 1,0 2-1,-1 1 0,1 2 1,-1 0-1,0 2 1,32 12-1,-51-15-166,110 50 432,-109-48-632,0 0-1,0 0 1,0 1 0,-1 0 0,0 1-1,-1 0 1,1 0 0,13 19-1,-18-13-5638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9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12710,'0'0'4978,"13"211"-4514,-13-141 273,0-1-369,0-14-368,0-9-96,0-14-368,0-14-721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39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13718,'0'0'5651,"22"6"-5651,-12-6-929,0-15-767,9-11-529,13-17-2417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1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8020,'0'0'1518,"13"25"-232,-9-17-1231,45 82 1522,-5 2 0,38 112 0,-68-149-1263,-2 1 0,-3 1 0,-2 0 1,-3-1-1,-2 2 0,-3-1 0,-2 0 0,-3 0 1,-2-1-1,-2 0 0,-3 0 0,-31 81 0,13-49-469,-5-2 0,-3-1 0,-4-2-1,-58 84 1,86-153-494,12-22-595,12-31-302,3 15-694,0 0 0,23-33 0,3 2-4662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1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6851,'0'0'7169,"0"12"-6561,10 610 3759,-10-574-4676,0 16-1105,0-21-5360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2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12886,'0'0'2593,"177"29"-1793,-83-29 65,-1 0-753,-10 0-16,-2-3-96,-20-3-800,-13 6-337,-16 0-912,-19 0-1953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2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47 6659,'0'0'3935,"29"-11"-1688,-20 6-1936,-1 0 1,1 1 0,0 0 0,1 0-1,-1 1 1,1 0 0,-1 1 0,1 0 0,0 1-1,0-1 1,0 2 0,0 0 0,0 0 0,10 2-1,-18-2-252,0 1 0,-1 0 0,1 0 0,-1-1 0,1 1 0,-1 0 0,1 0 0,-1 1 0,0-1 0,1 0 0,-1 0 0,0 1 0,0-1 0,0 1 0,0-1 0,0 1 0,0-1 0,0 1 0,-1-1 0,1 1 0,0 0 0,-1 0 0,0-1 0,1 3 0,4 48 706,-5-44-644,1 11 17,-1 1 0,-1-1 0,-1 0 0,0 1 0,-1-1-1,-1 0 1,-1 0 0,-14 32 0,-7-4-127,20-38-148,0-1 1,1 1 0,0 0-1,1 1 1,0-1 0,0 1-1,1 0 1,1 0 0,-4 17-1,7-25 34,-1-1-1,0 0 0,1 1 0,-1-1 1,1 1-1,-1-1 0,1 0 1,0 1-1,0-1 0,-1 0 0,1 0 1,0 0-1,0 0 0,0 1 0,0-1 1,0 0-1,1-1 0,-1 1 1,0 0-1,2 1 0,34 16 207,-16-8 6,-14-6 10,-1 1 0,0 0 1,0 0-1,0 1 0,-1-1 0,1 1 0,-1 1 0,-1-1 1,1 1-1,-1-1 0,0 1 0,-1 0 0,1 1 0,-1-1 1,-1 0-1,3 11 0,-4-12-88,0 0 0,0 0 1,0 1-1,-1-1 0,0 0 0,0 0 1,0 1-1,-1-1 0,0 0 0,0 0 1,-1 0-1,0 0 0,0 0 0,0 0 1,-1-1-1,0 1 0,0-1 0,0 0 1,0 1-1,-1-1 0,-5 5 0,-3 0-116,-1 1 0,-1-2 0,0 0 0,0 0 0,0-2 0,-1 1 0,-1-2 0,1 0 0,-1-1 0,0 0 0,0-2 0,0 0 0,0 0 0,-1-2 0,1 0-1,-33-2 1,45 0-22,0 1-1,-1 0 1,1-1-1,-1 0 1,1 0 0,0 0-1,0-1 1,0 1-1,0-1 1,0 0-1,0 0 1,0-1-1,1 1 1,-1-1-1,1 0 1,-1 0-1,1 0 1,0 0-1,0 0 1,1-1-1,-1 1 1,1-1-1,-1 0 1,1 0-1,-2-6 1,-1-5-774,2 1-1,-1-1 1,2 0-1,0 1 1,1-1 0,1-22-1,0-46-6228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18 2961,'0'0'13439,"1"-2"-13170,0 0 0,0 1 0,0-1 0,1 1 1,-1 0-1,0-1 0,1 1 0,-1 0 1,1-1-1,-1 1 0,2-1 0,0 3-224,0-1-1,-1 1 1,1 0-1,-1 0 0,1 0 1,-1 0-1,1 1 1,-1-1-1,0 0 0,1 1 1,-1 0-1,0 0 1,0-1-1,2 4 0,32 37 317,-22-24-144,149 183 460,-86-102-502,172 172 0,-248-270-201,0-1 1,0 1 0,0 0 0,0 0 0,0-1-1,0 1 1,0 0 0,-1 0 0,1 0-1,0 0 1,0 0 0,-1 0 0,1 1 0,-1-1-1,1 0 1,-1 0 0,1 1 0,-16 6-747,-8 0 506,-14 11 280,1 1 0,1 2 1,0 1-1,-50 45 0,-115 127 100,123-115-88,44-47-14,-36 33-37,69-65-18,0-1 1,-1 0-1,1 1 1,0-1 0,0 0-1,0 0 1,0 1-1,-1-1 1,1 0-1,0 0 1,0 1-1,-1-1 1,1 0-1,0 0 1,0 0 0,-1 1-1,1-1 1,0 0-1,0 0 1,-1 0-1,1 0 1,0 0-1,-1 0 1,1 0-1,0 0 1,-1 0 0,1 0-1,0 1 1,-1-2-1,1 1 1,0 0-1,0 0 1,-1 0-1,1 0 1,0 0 0,-1 0-1,1 0 1,0 0-1,-1 0 1,1 0-1,0-1 1,0 1-1,-1 0 1,1 0-1,0 0 1,0-1 0,-1 1-1,1 0 1,0 0-1,0-1 1,0 1-1,-1 0 1,2-19-3560,-1 17 3480,5-29-5307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1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4194,'0'0'0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0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5795,'0'0'6261,"30"1"-5391,186 9 504,13 1 294,-73-10-3510,-153 6-2524,-3-5 3034,0 12-6088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2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1 367 2225,'0'0'11064,"2"-4"-9842,54-74-145,-37 53-1219,0-2 0,21-40 0,-35 57-8,0 0 1,-2 0-1,1-1 1,-1 1 0,0-1-1,-1 0 1,-1 0-1,0 0 1,0 0 0,-1 0-1,-1-14 1,0 24 157,1-1 1,-1 1 0,0-1-1,0 1 1,0 0 0,0-1-1,0 1 1,0 0 0,-1 0-1,1 0 1,0-1 0,0 1-1,-1 1 1,1-1 0,-1 0-1,1 0 1,-1 0 0,1 1-1,-1-1 1,0 1 0,1-1-1,-1 1 1,1 0 0,-1 0-1,0 0 1,1 0 0,-1 0-1,0 0 1,-1 0 0,0 0 23,1 0-1,-1 0 1,1 0 0,-1 0-1,1 0 1,-1 1 0,1-1-1,-1 1 1,1 0 0,0 0 0,-1-1-1,1 2 1,0-1 0,0 0-1,0 0 1,0 1 0,0-1-1,0 1 1,0-1 0,-3 5 0,-3 11 239,1 1 1,0-1 0,1 2 0,2-1-1,0 0 1,-3 33 0,2 118 1514,5-126-1286,0-37-470,0 1 0,1 0-1,-1 0 1,1 0 0,1-1-1,-1 1 1,1 0 0,1-1-1,-1 0 1,1 1 0,0-1 0,0 0-1,1 0 1,0-1 0,8 10-1,-8-11-62,0-1-1,0 1 1,0-1-1,1-1 1,-1 1-1,1 0 1,-1-1 0,1 0-1,0 0 1,0-1-1,0 1 1,0-1-1,0 0 1,1-1-1,-1 1 1,0-1-1,0 0 1,1 0-1,-1-1 1,0 1-1,7-3 1,-8 2-125,0-1-1,-1 1 1,0-1 0,1 0 0,-1 0 0,0-1 0,0 1 0,0-1 0,0 1-1,-1-1 1,1 0 0,-1 0 0,1 0 0,-1 0 0,0-1 0,0 1 0,-1 0-1,1-1 1,1-7 0,5-9-2025,-2-1 1,5-25-1,-11 44 1910,10-52-5372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3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540 1 1185,'0'0'11576,"7"-1"-8989,-4 2-1079,-8 3-745,-72 61-337,22-15-268,17-19-72,-309 239 908,320-247-2674,133-134-3691,-56 60 742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3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0 266 11605,'0'0'2391,"5"-20"-2074,-2 6-227,10-37 771,5-54 0,-10 58 133,-8 46-915,0-1 0,1 1 0,-1 0 0,0-1-1,1 1 1,-1-1 0,1 1 0,0 0 0,-1 0 0,1-1 0,0 1 0,0 0-1,0 0 1,0 0 0,0 0 0,0 0 0,0 0 0,0 0 0,0 0 0,0 0 0,1 1-1,-1-1 1,0 0 0,1 1 0,-1-1 0,3 0 0,1 19 484,6 93-137,-4 125 0,-7-180-382,2 62-74,-11 342-2845,-6-360-1066,-4-16-1917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7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78 344 7235,'0'0'4584,"-6"-27"-3901,-15-88-128,17 91-107,2 0 0,0-34 0,3 50-155,-1-1 1,-1 0-1,1 1 1,-1-1-1,-1 0 1,0 1-1,0-1 1,0 1-1,-6-11 1,4 33 819,2 19-1090,-14 561 2429,13-355-2820,6-238-204,0-1-1,0 1 0,0-1 1,0 0-1,0 0 1,0-1-1,0 1 1,0-1-1,5 0 1,12-18-3025,5-8-1138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7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8644,'0'0'5589,"32"-8"-4780,6-2-524,-8 2-38,1 0 1,0 3 0,1 0-1,47 0 1,164 4 579,-133 2-2969,-113-19-5798,-13 7 838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8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6563,'0'0'4114,"0"162"-2481,0-66-465,0 8 689,7 3-624,-1-12-689,-6-11 32,6-20-480,4-24-96,0-17-208,3-17-1297,-1-6-1472,8-11-4002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8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6979,'0'0'5453,"0"12"-4836,18 487 4948,-20-347-4783,-1-75-476,4 1 0,20 153-1,-21-229-348,0 0-1,0 0 0,0 0 0,0-1 0,0 1 1,1 0-1,-1 0 0,1-1 0,-1 1 0,1 0 1,-1 0-1,1-1 0,0 1 0,0-1 0,0 1 1,0-1-1,0 1 0,0-1 0,1 0 1,-1 1-1,0-1 0,1 0 0,-1 0 0,1 0 1,-1 0-1,1 0 0,-1 0 0,4 1 0,-4-26-543,-14-709-7643,13 718 8144,1 1-1,1-1 1,0 1 0,0 0-1,2 0 1,0 0 0,0 0-1,1 0 1,1 1 0,12-21-1,-14 27 225,1 0-1,0 0 1,0 1-1,1-1 1,0 1 0,0 1-1,0-1 1,1 1-1,-1 0 1,1 0-1,1 1 1,-1 0-1,0 1 1,1-1-1,0 1 1,0 1-1,0-1 1,0 2-1,15-3 1,-15 3 25,1 0 1,0 1 0,0 0-1,0 1 1,0 0 0,-1 0-1,1 1 1,0 0 0,-1 0-1,1 1 1,10 5 0,-13-4-54,0 0 0,0 0 1,0 1-1,-1 0 1,1 0-1,-1 0 1,-1 1-1,1-1 1,-1 1-1,0 0 0,0 1 1,0-1-1,-1 1 1,3 7-1,-2-3 32,0 0 0,-1 1-1,-1-1 1,0 1 0,0-1 0,-1 1-1,0 0 1,-1-1 0,0 1 0,-1 0 0,-1 0-1,0-1 1,0 1 0,-1-1 0,0 0-1,-1 0 1,-1 0 0,0 0 0,0-1-1,-1 1 1,0-1 0,-11 13 0,0-2-95,-1-1 0,-1 0 0,0-1 0,-2-1 0,0-1 0,-1-1 0,-1-1 0,-39 20 1,59-33-110,-6 3-355,0-1 0,0 1 1,-1-2-1,1 1 0,-1-1 0,0-1 0,-16 3 0,55 8-44,-6-2 613,-1 0 0,-1 2 0,0 0 0,-1 2 0,31 27 0,81 97 1616,-57-56-1380,-75-83-465,1 1-1,-1-1 1,0 0 0,0 1 0,1-1 0,-1 1-1,0-1 1,1 0 0,-1 1 0,0-1-1,1 0 1,-1 0 0,0 1 0,1-1 0,-1 0-1,1 0 1,-1 0 0,1 1 0,-1-1-1,1 0 1,-1 0 0,0 0 0,1 0 0,-1 0-1,1 0 1,-1 0 0,1 0 0,-1 0-1,1 0 1,-1 0 0,1 0 0,-1 0 0,1 0-1,-1-1 1,1 1 0,-1 0 0,1-1 0,6-17-4208,-3-16-1852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16 7459,'0'0'7228,"24"-4"-6335,77-8-65,-98 12-775,-1 0 0,1 0 1,-1 0-1,1 0 1,0 1-1,-1-1 1,1 1-1,-1 0 1,1-1-1,-1 1 1,1 0-1,-1 0 1,0 1-1,1-1 1,-1 0-1,0 1 0,0 0 1,0-1-1,0 1 1,0 0-1,0 0 1,-1 0-1,1 0 1,2 4-1,-2-1 83,0 1 0,1 0-1,-2-1 1,1 1 0,-1 0-1,0 0 1,1 7 0,-2-11-80,1 9 64,-1 1 0,0-1 0,0 0 0,-1 1 0,-1-1 0,1 0 0,-2 0 0,0 0 0,0 0 1,-1 0-1,0-1 0,-12 20 0,-3-1-7,-1-1 0,-45 48 1,50-60-89,0 0-10,11-13-9,0 1-1,1-1 1,-1 1-1,1-1 1,0 1 0,-1 0-1,2 1 1,-1-1-1,0 0 1,1 1 0,0-1-1,0 1 1,0 0-1,-1 8 1,3-12-16,1-1 0,-1 0 0,1 1 0,-1-1 0,1 0 0,-1 1 0,1-1 0,-1 0 0,1 1 0,-1-1 0,1 0 0,0 0 0,-1 0 0,1 0 0,-1 1 0,1-1 0,-1 0 0,1 0 0,0 0 0,-1 0 0,1 0 0,-1-1 0,1 1 0,0 0 0,0 0 0,4 0-37,99 0-43,39 0 289,-47 0-9005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49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6723,'0'0'8964,"44"4"-8155,302 30 706,484 70 479,-756-94-2121,-34-5 410,-15-1-2309,-61-3-681,-12-1 237,-9 3-1924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50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5939,'0'0'5962,"1"28"-5025,16 183 1200,-9 34 375,-5-75-1132,-3-165-1339,0-3-31,0-1 0,-1 0 0,1 1-1,0-1 1,0 1 0,0-1 0,0 1 0,0-1-1,1 1 1,-1-1 0,0 1 0,1-1-1,-1 1 1,1-1 0,-1 0 0,1 1 0,0-1-1,0 0 1,0 0 0,-1 1 0,1-1-1,0 0 1,0 0 0,2 1 0,-1-7-172,-1 0 0,-1 0 0,1 0 0,-1 0-1,1-1 1,-1 1 0,-1-6 0,1 4-94,-5-207-3070,4-138 889,2 340 2372,0 1 0,0-1 0,1 0-1,1 1 1,0-1 0,0 1 0,1 0 0,1 0-1,0 0 1,9-14 0,-11 20 167,2-1 1,-1 1 0,0 0-1,1 0 1,0 1-1,0-1 1,1 1-1,-1 0 1,1 0 0,0 1-1,0 0 1,0 0-1,0 0 1,0 1-1,1 0 1,-1 0 0,1 1-1,-1-1 1,12 0-1,-9 1 61,0 1 0,1 0-1,-1 0 1,1 0 0,-1 1-1,1 1 1,-1-1-1,0 2 1,0-1 0,0 1-1,0 1 1,0 0 0,-1 0-1,0 0 1,1 1 0,-2 0-1,1 1 1,-1 0-1,1 0 1,-2 1 0,1-1-1,-1 1 1,0 1 0,7 11-1,-6-10-61,-1 0-1,0 1 0,0 0 1,-1 0-1,-1 1 0,0-1 1,0 1-1,-1 0 0,0 0 1,-1 0-1,0 0 0,-1 1 1,0-1-1,-1 0 0,0 1 1,-1-1-1,0 0 0,-1 1 1,0-1-1,-1 0 1,0 0-1,-1 0 0,0-1 1,-1 1-1,0-1 0,0 0 1,-1-1-1,0 1 0,-1-1 1,-10 11-1,5-8-215,0-1 0,-1 0-1,0 0 1,-1-2 0,0 1 0,-1-2 0,0 0 0,0-1 0,-1 0-1,0-1 1,0-1 0,0-1 0,-1 0 0,1-1 0,-1 0-1,0-2 1,-20 0 0,35-1 41,0 0 1,0 0-1,0-1 1,0 1-1,0-1 1,0 1-1,0-1 1,0 0-1,0 0 1,0 0-1,0 0 1,0 0-1,0 0 0,1-1 1,-1 1-1,1 0 1,-1-1-1,1 1 1,-1-1-1,1 0 1,0 1-1,0-1 1,0 0-1,0 0 1,0 0-1,0 0 0,0 0 1,0 0-1,1 0 1,-1 0-1,1 0 1,0 0-1,0 0 1,-1 0-1,1-1 1,0 1-1,1 0 0,-1 0 1,0 0-1,1 0 1,-1 0-1,1 0 1,0 0-1,-1 0 1,3-3-1,-1 3 89,0 0 0,0 1 0,1-1 0,-1 1 0,0 0 0,1 0 0,-1 0 0,1 0 0,-1 0 0,1 0 0,-1 1 0,1-1 0,0 1 0,-1 0 0,1 0 0,0 0 0,-1 0 0,1 0 0,5 1 0,3 0 80,4-1 11,0 0 0,-1 1 0,1 1 0,-1 0 0,1 1 0,-1 1 0,0 0-1,0 0 1,-1 2 0,1 0 0,-1 0 0,0 2 0,-1-1 0,0 1 0,0 1 0,20 20 0,-2-1 378,38 46 0,-60-65-414,-1 1 0,1 0 0,-2 1-1,0-1 1,0 1 0,-1 1 0,0-1 0,-1 1 0,4 16 0,-7-23-904,-1-8-1191,0-6-982,0-17-1846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54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0 152 1281,'0'0'14067,"18"-2"-10406,-11-17-3547,0-1 1,-1 1 0,-1-1 0,4-37-1,-3 45-113,-6 12 0,0 0 1,1 0-1,-1 0 0,0-1 1,0 1-1,0 0 1,1 0-1,-1 0 0,0 0 1,0 0-1,0-1 1,1 1-1,-1 0 1,0 0-1,0 0 0,1 0 1,-1 0-1,0 0 1,0 0-1,1 0 0,-1 0 1,0 0-1,0 0 1,1 0-1,-1 0 0,0 0 1,0 0-1,1 0 1,-1 0-1,0 0 0,0 0 1,1 1-1,-1-1 1,0 0-1,0 0 0,1 0 1,-1 0-1,0 0 1,0 1-1,0-1 0,1 0 1,-1 0-1,0 0 1,0 1-1,0-1 1,0 0-1,0 0 0,0 1 1,1-1-1,-1 0 1,0 0-1,0 0 0,0 1 1,0-1-1,0 0 1,0 1-1,0-1 0,0 0 1,0 0-1,0 1 1,0-1-1,0 0 0,0 0 1,0 1-1,-1-1 1,10 38 98,-3 0 1,-1 1 0,0 41-1,-2-30 162,2 66 83,-3-50-179,15 99 1,-11-146-121,0-16-618,-5-4 484,0 0 0,-1-1 1,1 1-1,0-1 0,0 1 0,-1-1 0,1 1 0,-1-1 0,0 1 0,1-1 1,-1 0-1,0 1 0,0-1 0,0 0 0,0-2 0,0-83-6782,0 34 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2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8932,'0'0'4213,"0"33"-2658,-1 2-1144,9 183 1971,24-20-208,-26-172-1942,1-1 1,1-1 0,1 1 0,2-1-1,21 36 1,-32-59-239,0 0 0,1 0 0,-1-1 0,0 1 0,1 0 0,-1 0 0,1-1 0,0 1 0,-1 0 0,1 0 0,0-1 0,-1 1 0,1-1 0,0 1 0,-1-1 0,1 1 0,0-1 0,0 1 0,0-1 0,0 0 0,1 1 0,5-15-101,-6-39-109,-1 43 132,-9-148-1560,4 90 433,3-79 0,3 142 1183,0 1 1,0 0-1,1-1 0,-1 1 0,1 0 0,0 0 0,0 0 1,1 0-1,-1 0 0,1 0 0,0 1 0,0-1 0,0 1 1,0 0-1,1 0 0,-1 0 0,1 0 0,0 0 0,0 1 1,0 0-1,0 0 0,0 0 0,7-2 0,2-1 56,0 0 0,1 1 0,-1 1 0,1 0 0,0 1 0,23-1 0,-32 4-3,-1-1-1,1 0 1,0 1 0,0 0 0,-1 0-1,1 0 1,-1 1 0,1-1 0,-1 1-1,1 0 1,-1 1 0,0-1 0,0 1-1,0 0 1,0-1 0,-1 2 0,1-1-1,-1 0 1,0 1 0,0 0-1,0-1 1,0 1 0,-1 0 0,1 1-1,-1-1 1,0 0 0,-1 1 0,1-1-1,-1 1 1,2 7 0,2 14 130,-1 0 0,-1 1-1,-1-1 1,-2 36 0,0-36-2,0-2 157,1-15-272,-1-1 1,0 1-1,0 0 1,-1 0-1,0-1 1,0 1-1,-1-1 1,-4 11-1,6-19-110,0 1-1,0-1 0,0 0 0,0 1 0,0-1 1,0 0-1,0 0 0,0 1 0,0-1 0,0 0 1,0 1-1,0-1 0,0 0 0,-1 0 1,1 1-1,0-1 0,0 0 0,0 0 0,-1 0 1,1 1-1,0-1 0,0 0 0,0 0 0,-1 0 1,1 1-1,0-1 0,0 0 0,-1 0 0,1 0 1,0 0-1,-1 0 0,1 0 0,0 0 0,0 0 1,-1 0-1,1 0 0,0 0 0,-1 0 0,1 0 1,0 0-1,0 0 0,-1 0 0,1 0 1,0 0-1,-1 0 0,1 0 0,0 0 0,0 0 1,-1-1-1,1 1 0,0 0 0,0 0 0,-1 0 1,1 0-1,0-1 0,0 1 0,-1 0 0,-5-18-5034,5-14-1035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56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4338,'4'7'14070,"19"35"-13813,29 58 384,123 176 1,-153-247-637,2-1-1,0-1 0,2-1 1,1-1-1,1-2 0,1 0 1,1-2-1,1-2 0,1 0 0,35 14 1,-50-27-101,-9-3 91,0 0-1,0 0 0,-1 1 0,0 0 1,0 0-1,0 1 0,7 6 0,-58 16-223,26-14 240,1 1 0,1 1-1,0 1 1,1 0 0,-15 22 0,-62 99-11,49-69-12,-10 15-11,19-28-1,-61 77-1,88-124-3464,12-15 712,12-13-1316,5-6-336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0 768,'-2'1'13813,"-13"16"-13499,-205 360 1113,206-355-1397,3-2 73,-1 0-1,-2-1 0,0-1 0,-27 28 1,40-45-34,12-2-1990,-4-2 1404,0 0 0,-1-1 0,1 0-1,-1 0 1,1 0 0,-2-1 0,1 1 0,0-2 0,-1 1-1,6-7 1,-2 2-792,30-32-3087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1:58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116 157 880,'0'0'10608,"2"-44"-4864,5 35-5706,1 0-1,0 1 1,0 0 0,1 0 0,17-11 0,-13 9 55,-5 4-35,0 1-1,1 1 1,0 0-1,-1 0 1,2 0 0,-1 1-1,0 1 1,0 0-1,1 0 1,13-1 0,2 1 14,1 2 1,42 3-1,-66-3-56,-1 1 0,1-1 1,0 1-1,0 0 0,-1 0 0,1 0 0,0 0 0,-1 0 0,1 0 1,-1 0-1,1 0 0,-1 0 0,1 1 0,-1-1 0,0 1 0,0-1 1,0 1-1,0-1 0,0 1 0,0 0 0,0-1 0,0 1 0,-1 0 1,1 0-1,-1 0 0,1-1 0,-1 5 0,5 55 392,-5-55-350,-1 1-32,0 0 0,0 0 0,0 0 0,-1-1-1,0 1 1,-1 0 0,1-1 0,-1 0 0,0 0 0,-1 0 0,0 0 0,-8 10 0,-8 8 9,-37 33 0,34-36 33,-19 20-58,-1-2 1,-2-2 0,-60 38-1,180-102-1368,-61 21 1299,-1 0 0,1 1 0,0 1 0,0 0 0,1 0 0,-1 1 0,1 1 0,0 1 0,-1 0 0,1 1 0,21 2 0,-29-1 91,-1 0-1,0 1 1,1-1-1,-1 1 1,0 0-1,0 1 1,0 0-1,0 0 0,0 0 1,0 0-1,-1 1 1,0 0-1,0 0 1,0 1-1,0-1 1,-1 1-1,1 0 1,-1 0-1,-1 1 1,1-1-1,-1 1 1,0 0-1,0-1 1,0 2-1,-1-1 1,0 0-1,2 8 1,-1-2 34,-1 0 0,0 0 1,0 1-1,-1-1 0,-1 0 1,0 1-1,0-1 0,-2 0 0,1 0 1,-2 0-1,1 0 0,-2 0 0,1 0 1,-2 0-1,0-1 0,0 0 1,-1 0-1,-13 20 0,0-9-18,0 0-1,-1-1 1,-1-1 0,-1-1 0,-44 29-1,51-39-402,-2 0-1,1 0 1,-1-2 0,0 0-1,0-1 1,-1-1 0,1 0-1,-1-2 1,0 0 0,-26 1-1,-23-4-4345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11 108 5907,'0'0'5888,"-2"-3"-5304,-1 1 423,1 8-406,0 24-249,1 51-488,1-71 284,9 460 2471,-2-156-1725,-6-300-842,8 148 235,-9-161-286,0 0 0,0 0 0,0 0 0,0 0 0,0 0 0,0 0 0,1 0 0,-1 0 0,0 0 0,1 0 0,-1 0 0,1 0 0,-1 0 0,1 0 0,-1 0 0,1 0 0,0-1 0,0 1 0,-1 0 0,1 0 0,1 0 0,3 3-52,-4-3-197,-1-4-649,-10-520-6925,0 234 2848,1 4 6370,10 282-1292,0-1 0,0 1 0,0 0 0,0 0 0,1 0 0,0 0 0,-1 0 0,1 1 0,0-1 1,0 0-1,1 1 0,-1 0 0,0-1 0,1 1 0,0 0 0,-1 0 0,1 0 0,0 1 0,6-4 0,63-26 646,-52 24-474,0 1 0,1 0 0,0 2-1,0 1 1,0 0 0,1 2 0,40 2 0,-53 0-173,0 0 0,0 1 0,-1 0 0,1 0 0,0 1 0,-1 0-1,0 1 1,0 0 0,0 0 0,0 1 0,0 0 0,-1 0 0,0 1 0,0-1 0,-1 2 0,0-1 0,0 1 0,0 0-1,-1 0 1,0 0 0,6 11 0,-5-5 80,0 0-1,-1 0 0,0 1 0,-1-1 1,-1 1-1,0 0 0,-1 0 1,0 0-1,-1 1 0,-1-1 1,0 0-1,-1 0 0,-4 23 1,1-18-65,-1 0 1,-2 0 0,1 0 0,-2-1 0,0 0-1,-2 0 1,0-1 0,0-1 0,-17 20 0,-10 9-56,-65 61 0,89-94-169,0 0 0,-1 0 1,-1-2-1,0 0 0,0-1 0,-1 0 1,0-1-1,-1-1 0,-21 7 1,35-13 16,0 0 1,0-1 0,0 1-1,-1 0 1,1-1 0,0 0 0,0 0-1,-1 0 1,1 0 0,0 0-1,0-1 1,0 1 0,-1-1 0,1 0-1,-3-1 1,4 0 26,1 1 1,-1-1-1,1 1 0,0-1 1,0 1-1,-1-1 0,1 0 1,0 0-1,1 0 0,-1 1 1,0-1-1,0 0 0,1 0 1,-1 0-1,1 0 0,0 0 1,-1 0-1,1 0 0,0 0 1,0-1-1,1-2 0,-1 4 76,0 0 1,0 0-1,0 0 0,0 0 0,0 0 0,0 0 0,1 0 1,-1 1-1,0-1 0,1 0 0,-1 0 0,0 0 0,1 0 1,-1 0-1,1 0 0,-1 1 0,1-1 0,0 0 1,-1 0-1,1 1 0,0-1 0,0 1 0,-1-1 0,1 0 1,0 1-1,0-1 0,2 0 0,-1 0 29,1 1 0,0-1-1,-1 1 1,1 0 0,0 0 0,0 0-1,0 0 1,-1 0 0,1 0 0,4 1-1,-1 1 125,1 0 1,0 0-1,0 0 0,0 1 0,-1 0 0,0 1 1,1-1-1,8 7 0,1 7 115,-1-1 0,0 2 0,-1 0 0,-1 1-1,-1 0 1,0 1 0,13 32 0,49 159 1017,-72-206-1286,20 45-24,-22-49-87,0 0 0,1 0 0,-1 0 0,1 0 0,-1 0 0,1 0 0,-1 0 0,1 0 0,0-1 0,0 1 0,-1 0 0,1 0 0,0-1 0,0 1 1,0 0-1,0-1 0,0 1 0,0-1 0,0 1 0,0-1 0,0 1 0,0-1 0,0 0 0,0 0 0,0 1 0,0-1 0,0 0 0,0 0 0,0 0 0,0 0 0,1 0 0,-1 0 0,0-1 0,0 1 0,0 0 0,0 0 0,0-1 0,0 1 0,0-1 0,0 1 0,0-1 0,0 1 0,0-1 0,0 0 0,-1 1 1,2-2-1,15-27-4433,5-15-3568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1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 11509,'0'0'5592,"12"-2"-4888,41-3-98,-51 4-553,1 1 0,-1 0-1,1 0 1,-1 0 0,1 0-1,-1 0 1,1 1 0,-1-1 0,1 1-1,-1-1 1,1 1 0,-1 0-1,0 0 1,1 0 0,-1 0 0,0 1-1,0-1 1,0 1 0,0-1 0,0 1-1,2 2 1,-2-1-15,0 0 0,0 1 0,0-1-1,-1 0 1,1 1 0,-1 0 0,0-1 0,0 1 0,0 0-1,0-1 1,-1 1 0,1 6 0,-1 0-6,-1 0 0,0 0 0,0-1 0,-1 1 0,0 0 0,0-1 0,-1 1 0,0-1 0,-8 15 0,-2-6-37,0 0 0,-2-1 1,-20 19-1,22-23-17,0 0 0,1 0 1,0 2-1,1-1 0,-18 32 0,28-45 16,0 1 0,1-1 0,-1 1 0,0-1-1,0 0 1,1 1 0,-1 0 0,1-1 0,-1 1 0,1-1-1,0 1 1,-1-1 0,1 1 0,0 0 0,0-1 0,0 1-1,0 0 1,0-1 0,1 1 0,-1-1 0,0 1-1,1-1 1,0 1 0,-1 0 0,1-1 0,0 0 0,-1 1-1,1-1 1,0 1 0,0-1 0,0 0 0,0 0 0,0 0-1,1 1 1,-1-1 0,0 0 0,0 0 0,1-1 0,-1 1-1,1 0 1,-1 0 0,1-1 0,1 2 0,8 0 8,0 0 0,-1 0 1,1-1-1,0 0 0,16-1 1,-9 0 60,165-7 83,-62-11-3016,-115 16 2008,2 1-431,-2 0-3532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1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12374,'0'0'4879,"49"0"-4369,548 0 1467,-386 1-1637,303-5-27,-383-10-271,-112 11-5011,-98 4-1613,23 4-1422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46 248 4082,'0'0'10063,"-3"-10"-8657,-18 284 112,0 1-408,21-273-1243,7-6-380,-4-1 421,0-1-1,0 1 1,0-1-1,0 0 0,-1 0 1,0-1-1,0 1 0,-1 0 1,0 0-1,1-12 1,-1-74-1339,-2 56 44,-1-25 113,-11-77 0,9 110 1302,1-1 0,1 0 0,2 0 0,1 0 0,5-32 0,-3 52 56,-1 1 1,1-1-1,1 1 0,0 0 1,0 0-1,1 0 0,-1 0 0,2 1 1,-1-1-1,1 2 0,0-1 1,1 0-1,-1 1 0,1 1 0,12-9 1,-10 8 67,2 0 0,-1 0 0,0 1 0,1 0 1,0 1-1,0 0 0,1 1 0,-1 0 0,1 1 1,-1 0-1,17 0 0,-3 2 396,-16-1-396,-1 1 0,1 0-1,-1 0 1,1 1 0,-1 0-1,11 3 1,-16-3-111,-1 0-1,1 0 1,-1 0 0,0 1-1,0-1 1,0 1 0,0-1 0,0 1-1,0 0 1,0 0 0,0 0-1,-1 0 1,1 0 0,-1 0-1,0 0 1,1 1 0,-1-1-1,0 0 1,0 1 0,0-1-1,-1 1 1,1-1 0,-1 1-1,1-1 1,-1 4 0,1 7 48,0 0-1,-1 1 1,-1-1 0,0 0-1,-1 0 1,0 0 0,-1 0-1,-1 0 1,0-1 0,0 0-1,-1 1 1,-1-1 0,0-1-1,-1 1 1,0-1 0,-1 0-1,-17 19 1,4-9-401,-1 0-1,0-1 1,-2-1 0,0-1 0,-1-1-1,-49 24 1,65-35 117,-15 2-309,56 5 211,-15-6 428,-2 0 1,1 1 0,-1 1-1,0 0 1,22 18 0,64 65 825,-42-36-1002,-57-54-55,0 0 1,0-1-1,0 1 0,0-1 1,0 1-1,1-1 1,-1 0-1,0 0 0,1 0 1,2 0-1,16 1-3886,-11-2-1173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2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8404,'0'0'3521,"-32"173"-2192,26-109-945,-1-3-160,4-12-224,3-9-240,0-22-1569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3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3 5747,'0'0'8668,"-3"0"-7676,0-1-842,-9-1 767,11 3-896,1-1 1,-1 1 0,1 0-1,0-1 1,0 1-1,-1-1 1,1 1-1,0-1 1,0 1-1,0 0 1,-1-1-1,1 1 1,0 0-1,0-1 1,0 1-1,0-1 1,0 1-1,0 0 1,0-1-1,0 1 1,1 0-1,-1-1 1,0 1-1,0-1 1,0 1 0,1 0-1,-1-1 1,0 1-1,1-1 1,0 1-1,10 25 292,1-1 0,1-1 0,1 0 1,28 34-1,81 84 557,-96-113-834,3-1 0,0-1 0,1-2 0,2-1 0,52 29 0,-79-51-94,19 8 97,-24-10-52,-1 0 1,0 0-1,1 0 1,-1 1-1,0-1 1,1 0-1,-1 0 1,0 0-1,1 0 1,-1 1-1,0-1 1,0 0-1,1 0 1,-1 1-1,0-1 1,0 0-1,0 1 1,1-1 0,-1 0-1,0 1 1,0-1-1,0 0 1,0 1-1,0-1 1,0 0-1,1 1 1,-1-1-1,0 0 1,0 1-1,0-1 1,0 0-1,0 1 1,0-1-1,0 1 1,-1-1-1,1 0 1,0 1-1,0-1 1,0 0-1,0 1 1,0-1-1,0 0 1,-1 0-1,1 1 1,0-1 0,0 0-1,-1 1 1,1-1-1,0 0 1,0 0-1,-1 1 1,1-1-1,0 0 1,-1 0-1,1 0 1,0 1-1,-1-1 1,1 0-1,0 0 1,-1 0-1,1 0 1,-1 0-1,-45 24 94,21-12-73,-39 26-1,-22 28-74,2 3 0,4 3-1,-118 140 1,176-186-44,-37 33 1,58-58-411,23-45-7736,-6 19 2220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586 5 3730,'-5'-1'10670,"4"0"-10632,-1 1 0,0-1 0,1 1 0,-1-1-1,0 1 1,1 0 0,-1 0 0,0 0 0,1 0 0,-1 0-1,0 0 1,-3 1 0,-11 9 193,-1 1 0,-25 21 0,4-2-193,-25 16 32,3 2 0,1 2 0,3 4-1,2 1 1,-50 68 0,92-104-79,-19 20-273,28-38 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6979,'0'0'4109,"4"19"-3221,33 209 2209,25 121-1141,-60-345-4701,0-11 1507,0-16-1054,-2-21-2699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4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79 7475,'0'0'6198,"13"-7"-5873,0 0-282,2-3 53,0 2 1,1 0 0,0 0-1,0 2 1,1 0-1,0 1 1,0 0 0,0 2-1,21-2 1,63 5 1167,-99 0-1225,0 1-1,1 0 0,-1-1 0,0 1 0,0 0 1,0 0-1,0 1 0,0-1 0,0 0 0,0 1 0,-1-1 1,1 1-1,0 0 0,-1-1 0,1 1 0,-1 0 0,0 0 1,1 0-1,-1 0 0,0 0 0,0 0 0,0 0 1,-1 1-1,1-1 0,0 0 0,0 4 0,11 64 738,-10-51-643,0 1 1,-2-1-1,0 0 1,-1 0 0,-1 1-1,-1-1 1,0 0-1,-2-1 1,0 1-1,-1-1 1,-1 0 0,-1 0-1,-12 21 1,-2-5-82,-3 0 1,0-1-1,-3-2 1,0-1 0,-2-1-1,-1-1 1,-1-2-1,-1-1 1,-45 25-1,72-47-78,0 1 0,-1-1 1,1 0-1,-1 0 0,0-1 0,0 0 0,0 0 0,0-1 0,0 0 0,-13 1 0,19-2-3,-1 0 0,1-1 1,0 1-1,-1 0 0,1 0 0,0-1 1,0 1-1,0-1 0,-1 1 0,1-1 1,0 1-1,0-1 0,0 0 0,0 0 1,0 1-1,0-1 0,0 0 0,0 0 1,0 0-1,0 0 0,1 0 0,-1 0 0,0-2 1,-1 0-115,0-1 0,0 0 1,1 0-1,0 0 1,0 0-1,0 0 0,0-7 1,0 1-114,1 1 1,0 0-1,0-1 0,1 1 1,1 0-1,4-18 1,-4 22 293,0 1 0,1-1 1,0 1-1,0-1 1,0 1-1,0 0 1,0 0-1,1 0 0,0 0 1,0 1-1,0-1 1,0 1-1,1 0 0,-1 0 1,1 1-1,0 0 1,-1-1-1,1 1 1,0 1-1,9-3 0,-6 2 105,0 1-1,0 0 0,0 0 0,0 1 1,0-1-1,0 2 0,0-1 1,0 1-1,0 1 0,0-1 0,0 1 1,0 1-1,10 4 0,3 5 10,0 2 0,0 1 0,-2 0 0,0 2 0,-1 0 0,30 35 0,41 38 59,-83-84-248,0-1 0,1 0-1,0-1 1,12 6-1,-18-9-66,1 0 1,-1 0-1,0-1 0,1 1 0,-1-1 0,0 1 0,1-1 0,-1 0 0,1 1 0,-1-1 0,1 0 0,-1 0 0,1 0 0,-1 0 0,1 0 0,-1 0 0,0-1 0,1 1 0,-1 0 0,1-1 0,-1 1 0,0-1 0,1 1 0,-1-1 0,0 0 0,1 0 0,-1 1 0,0-1 0,0 0 0,0 0 0,0 0 1,0 0-1,0-1 0,0 1 0,1-1 0,10-36-3847,-8-8-3255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07.8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6 101 6739,'0'0'4167,"-1"-13"-3932,-4-75 4826,5 103-4810,6 860 1771,0-754-1590,4-2 1,32 145-1,-2 151-66,-16-98-188,-10-211-46,28 335-16,-45 214 324,-3-567-460,-2 74 11,8-160-116,-9-19-1540,4-15-494,-2-60 1,6 2-1905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10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3249,'0'0'6065,"87"-6"-3083,1584 6-1360,-1589 4-1635,119 21 0,9 1-246,558-15-125,-473-13-78,1988 5 3394,-2165-3-2641,-117 0-270,-20 472 1140,-11 571 656,34-962-1584,20 113-1,2 49-76,-24-203-155,-1 324 121,-34-111-60,9-87-25,5-45 43,-3 49-30,11 84 13,-7 88 269,18-315-236,0-26 174,-18-13-4899,0-2-280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12.2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17 111 688,'-17'-11'14986,"41"11"-14268,62 0-62,1-2 0,164-29 0,-224 25-674,45-10-14,1 2 0,0 4 0,81-1 0,47 9-87,224 5-123,-166 18 264,179 6-9,39-12 89,677-15-940,-910-13 518,3 0 312,-131 14-8,128-3 117,-209-1-104,177-8 297,-84 13-67,133-4 200,-125-20 5,-75 21 501,-62 0-1054,0 0-1,0 0 1,-1 0-1,1 0 0,0 1 1,-1-1-1,1 0 1,0 1-1,-1-1 1,1 1-1,-1-1 0,1 1 1,-1 0-1,1 0 1,0-1-1,-1 1 0,1 0 1,-1 0-1,1 1 1,-1-1-1,-1 0 0,1 0-57,-28 0-1571,-12 0-1756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13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44 3426,'0'0'5343,"3"-6"-4436,1 0-629,-3 4-167,1 1 0,-1-1-1,0 0 1,0 0 0,0 0-1,0 1 1,0-1 0,0 0-1,-1 0 1,1-1 0,-1 1 0,8-7 3642,-3 37-3214,21 95 1127,-22-109-1549,0 1 1,1-1 0,1 0-1,0-1 1,1 0 0,10 15-1,-14-25-111,1 0 0,0 1-1,0-1 1,0-1 0,0 1 0,0-1-1,1 1 1,-1-1 0,1 0 0,-1-1-1,1 1 1,0-1 0,-1 0-1,1 0 1,0 0 0,0-1 0,0 0-1,0 0 1,0 0 0,0 0 0,0-1-1,-1 0 1,7-1 0,7-2-59,0-1 0,0 0-1,-1-1 1,31-15 0,75-48-1431,72-36-658,-163 91 240,1 1 0,37-10 0,-39 17-2092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2:16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1 252 3426,'7'-14'12971,"-6"17"-12948,1 0 1,0 1-1,-1-1 1,0 0 0,0 1-1,0-1 1,0 1-1,0 4 1,3 9 132,92 296 1173,-96-312-1313,0 0 0,1 0 0,-1 0 1,0 0-1,1 0 0,-1 0 1,1 0-1,-1 0 0,0 0 0,1 0 1,0-1-1,-1 1 0,1 0 0,0 0 1,-1-1-1,1 1 0,0 0 1,0-1-1,-1 1 0,1-1 0,0 1 1,0-1-1,0 1 0,0-1 1,0 0-1,0 1 0,0-1 0,0 0 1,0 0-1,0 0 0,0 0 0,0 0 1,0 0-1,0 0 0,0 0 1,0 0-1,0 0 0,0 0 0,0-1 1,0 1-1,-1 0 0,1-1 1,0 1-1,0-1 0,0 1 0,1-2 1,38-26 250,134-160-527,-33 33-1534,38-18-2682,-125 122-386,-32 29 73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3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 5635,'0'0'3684,"0"-6"-2534,0-21 552,-1 33-1116,-2-11-563,3 5 31,0 0 0,0 0 0,0 0 0,0 0 0,0 0 0,0 0 1,-1 0-1,1 0 0,0 0 0,0 0 0,0 1 0,0-1 0,0-1 0,0 1 0,0 0 0,0 0 0,0 0 0,-1 0 0,1 0 0,0 0 0,0 0 0,0 0 0,0 0 0,0 0 1,0 0-1,0 0 0,0 0 0,0 0 0,0 0 0,0 0 0,-1 0 0,1 0 0,30 846 2518,-29-831-2569,0 12 20,1-1 1,1 1 0,1 0-1,2-1 1,1 0-1,13 34 1,-5-41 100,-14-19-210,-1 0 0,1 1 0,-1-1 0,1 0 0,-1 0 0,1 0 0,-1 0 0,1 0 0,-1 0 0,1 0 0,0 0 0,-1 0 0,1 0 0,-1 0 0,1 0 0,-1 0 0,1 0 0,0 0 0,-1-1 0,1 1 0,-1 0 0,1 0 0,-1-1 0,1 0 0,1 0-228,-1-1 0,1 0 0,-1 1 0,0-1 0,1 0 0,-1 0 0,0 0 0,0 0 0,-1 0 0,1 0 0,0 0 0,-1-1 0,1 1 0,-1 0 0,0 0 1,1-4-1,-1-30-4008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48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1 106 3490,'0'0'6992,"5"-8"-6760,1 1-182,0 0 0,0 1 0,0-1 0,1 1 0,0 1 0,1-1 0,-1 1 0,1 0 0,0 1 0,0 0 0,0 0 0,1 1 0,-1 0 0,17-3 0,1 0 78,0 1 1,0 1-1,1 1 1,0 2-1,50 3 1,-72 0-82,0 0-1,1 0 1,-1 0 0,0 0-1,0 1 1,0 0 0,0 0-1,-1 0 1,1 1-1,-1 0 1,0-1 0,0 2-1,0-1 1,0 0 0,-1 1-1,4 7 1,5 5 168,-2 1-1,0 0 1,8 24-1,-13-28-77,-1 1 1,0 0-1,-1 0 0,2 30 0,-4-39-41,-1 1 0,0 0 0,0 0 0,-1 0 0,0 0 0,0 0 0,0-1 0,-1 1 0,0 0 0,0-1 0,-1 1 0,0-1 1,-3 6-1,-7 4-27,-1-1 1,0-1-1,-1 0 0,0-1 1,-1-1-1,-33 20 1,35-24-246,1-1 1,-1 0-1,-1-1 0,1-1 1,-1-1-1,0 0 1,0 0-1,0-1 0,-25 0 1,39-3 39,0 0-1,0 0 1,0 0 0,0-1 0,0 1 0,1-1 0,-1 1 0,0 0-1,0-1 1,0 0 0,0 1 0,0-1 0,1 1 0,-1-1 0,0 0-1,1 0 1,-1 1 0,0-1 0,1 0 0,-1 0 0,1 0 0,-1 0-1,1 0 1,-1 0 0,1 0 0,0 0 0,0 0 0,-1 0 0,1 0-1,0 0 1,0 0 0,0 0 0,0 0 0,0 0 0,0 0 0,0 0-1,1 0 1,-1 0 0,0 0 0,0 0 0,1-1 0,0-6-765,-1-26-2949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49.8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0 5507,'0'0'2758,"-4"0"-1781,3 0-919,0 0 1,-1 0 0,1 0-1,0 0 1,0 1 0,-1-1 0,1 0-1,0 1 1,0-1 0,0 0-1,-1 1 1,1-1 0,0 1 0,0 0-1,0-1 1,0 1 0,0 0-1,0 0 1,0 0 0,1 0 0,-1 0-1,0 0 1,0 0 0,0 1-1,-1 2 70,0 1-1,1-1 0,-1 1 1,1 0-1,0-1 0,0 1 1,1 6-1,-6 318 2938,8-189-2117,-3-6-334,3 154-132,4-245-326,-6-41-187,0-1 1,0 0 0,0 1 0,1-1 0,-1 0 0,0 1 0,1-1 0,-1 0 0,1 0 0,0 0 0,-1 1 0,1-1 0,0 0 0,0 0 0,0 0-1,-1 0 1,1 0 0,0 0 0,1 0 0,-1-1 0,0 1 0,0 0 0,0 0 0,0-1 0,0 1 0,3 0 0,-4-28-547,-1 9 457,-1 0-1,-1-1 1,-8-30-1,5 27-209,-6-46 1,9-94-1051,3 118 745,0 37 597,0 1-1,1 0 1,0-1-1,0 1 1,0 0-1,1 0 1,0 0-1,0 0 1,0 0-1,1 0 1,0 1-1,0-1 1,1 1-1,-1 0 1,1 0 0,0 0-1,1 0 1,-1 1-1,1 0 1,0 0-1,0 0 1,0 0-1,9-4 1,-1 2 20,1 0 0,-1 1 1,1 0-1,0 1 1,0 1-1,0 0 1,0 1-1,0 0 1,20 1-1,-25 1 33,0 0 0,0 0 0,0 1 0,-1 0 0,19 5 0,-24-5-4,1 1-1,-1 0 1,1 0-1,-1 0 1,0 1-1,0-1 1,0 1 0,0 0-1,0 0 1,-1 0-1,1 0 1,-1 0-1,0 1 1,0-1-1,3 7 1,3 7 213,-2 1 1,1-1-1,-2 1 1,-1 0-1,0 1 0,2 30 1,-3 118 1178,-4-105-573,-2 123 870,3-184-1868,0-4-1484,0-47-1461,0 7-1591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0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57 126 7812,'0'0'1704,"25"-16"-2163,82-54 251,-99 64 235,0 1-1,0 1 0,1 0 0,-1 0 0,1 0 0,0 1 0,0 1 0,0-1 1,0 2-1,0-1 0,1 1 0,-1 0 0,0 1 0,15 1 0,5 0 602,-27-1-563,0 1 1,0-1 0,0 0-1,0 1 1,0 0 0,-1-1-1,1 1 1,0 0 0,0 0-1,-1 0 1,1 0 0,0 0-1,-1 1 1,1-1 0,-1 0-1,1 1 1,-1-1 0,0 1-1,0-1 1,0 1 0,0 0-1,0-1 1,0 1 0,0 0-1,0 0 1,-1 0 0,2 2 0,11 61 1098,-12-57-1017,7 92 1352,-8 131-1,-1-137-493,1-109-1235,1 1 0,-2-1 0,0 0-1,0 1 1,-2 0 0,0-1 0,0 1 0,-1 0 0,-1 0-1,-11-23 1,8 23 186,-1 0 0,0 1 0,0 0 0,-2 0 0,1 1 0,-22-18 0,25 24 15,0 1-1,0 0 0,0 1 1,-1 0-1,0 0 0,0 0 1,0 1-1,0 0 1,0 1-1,-1 0 0,1 0 1,-1 0-1,-16 1 0,15 0 34,1 1 0,-1 1 0,1 0 0,0 0 0,-1 1 0,-13 4 0,18-4 3,1 0 0,0 1 0,-1-1 1,1 1-1,1 0 0,-1 0 0,0 0 1,1 1-1,-1-1 0,1 1 0,0 0 1,0 0-1,1 0 0,-4 6 0,-1 5 178,1-1 0,1 1 0,0 1-1,1-1 1,0 0 0,1 1 0,1 0-1,1 0 1,0 0 0,1 0 0,2 21-1,-1-35-147,-1 1 0,0-1 0,1 1-1,0-1 1,0 1 0,0-1-1,0 1 1,0-1 0,0 1 0,0-1-1,1 0 1,-1 0 0,1 0 0,0 0-1,0 0 1,0 0 0,-1 0-1,2-1 1,2 3 0,0-1 2,1 0-1,0 0 1,0-1 0,0 0 0,0 0 0,0 0-1,12 1 1,3-1-101,0-1-1,0 0 1,41-6-1,-55 4-157,-1 0-1,0-1 1,1 0 0,-1 0-1,0 0 1,0-1-1,0 0 1,0 0-1,0 0 1,-1-1-1,1 0 1,-1 0-1,0-1 1,0 1-1,-1-1 1,1 0 0,-1 0-1,0-1 1,0 1-1,-1-1 1,5-9-1,2-14-3535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7331,'0'0'5699,"103"-49"-15207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1.1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283 96 5122,'0'0'3039,"0"-10"-2673,2-3-225,-2 8 64,1 0 0,-1 0 0,0 1 0,0-1 0,0 0 1,-1 0-1,-1-8 0,1 12-136,0-1-1,0 1 1,0-1 0,0 1 0,0 0 0,0-1 0,0 1-1,0 0 1,-1 0 0,1 0 0,-1 0 0,1 0 0,-1 0-1,1 0 1,-1 0 0,1 0 0,-1 1 0,1-1 0,-1 1-1,0-1 1,0 1 0,1 0 0,-1-1 0,-2 1 0,-50-2 386,46 2-460,0 0 70,1 0 0,-1 0 0,1 1 0,0 0 0,-1 0 0,1 0 0,0 1 0,0 1 0,-11 4-1,14-5-29,0 1 0,0 0 0,1 0 0,-1 1 0,1-1 0,-1 1 0,1-1 0,0 1 0,1 0 0,-1 1 0,1-1 0,-1 0 0,1 1 0,0-1 0,-2 9 0,2-5 10,0 0 0,1 0 1,0-1-1,0 1 0,0 0 0,1 0 1,0 0-1,1 0 0,0 0 0,0 0 1,1 0-1,0 0 0,0-1 0,1 1 1,0-1-1,0 0 0,0 1 0,1-2 1,0 1-1,1 0 0,0-1 0,0 0 1,6 7-1,4 4-64,5 4-107,30 45 1,-45-59 110,-1 1-1,0-1 1,0 1 0,-1 0-1,0 0 1,0 0 0,-1 0 0,0 0-1,-1 1 1,1-1 0,-1 9-1,-1-12 19,0-1 0,0 1 0,-1-1 0,1 1 0,-1-1 0,0 1 0,-1-1-1,1 1 1,-1-1 0,1 0 0,-1 0 0,-1 0 0,-2 4 0,0-2 4,-1 0 1,1 0-1,-2 0 1,1-1 0,-1 0-1,-9 5 1,4-2 23,-1-1 1,1 0 0,-17 5 0,26-10-115,-1-1 0,0 1 0,0-1 1,0 0-1,1-1 0,-1 1 0,0-1 0,0 1 1,0-1-1,0 0 0,0-1 0,0 1 0,0-1 0,0 0 1,0 0-1,-5-1 0,2-11-1608,6-16-1636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1.5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1 397 9236,'0'0'3474,"21"-17"-3554,-3 3 84,16-13-222,-1 0-1,53-58 1,-80 78 188,1-1 1,-2 0-1,1 0 1,-1 0-1,0-1 1,-1 0-1,0 0 1,-1 0-1,0 0 1,0 0-1,-1-1 1,0 1-1,0-1 1,-1 0-1,0 0 1,-2-11-1,1 18 60,-1 0 0,1 0 0,-1 0 0,0 0 0,0 0 0,-1 1 0,1-1 0,0 0 0,-1 1 0,0-1 0,0 1 0,0-1 0,0 1 0,0 0 0,0 0 0,0 0 0,-1 0 1,1 0-1,-1 0 0,1 1 0,-1-1 0,0 1 0,0 0 0,1-1 0,-1 1 0,0 1 0,0-1 0,0 0 0,-5 0 0,5 1 12,-1-1 0,1 0 1,-1 1-1,1-1 0,-1 1 1,0 0-1,1 0 0,-1 1 1,1-1-1,-1 1 0,0 0 1,1 0-1,0 0 0,-1 0 1,1 0-1,-1 1 0,1 0 1,0-1-1,0 1 0,0 0 1,0 1-1,0-1 0,1 0 1,-1 1-1,-3 4 0,-1 8 132,0 1 1,2 0-1,0 0 0,0 0 0,1 0 0,1 1 0,-1 29 1,2-7 619,2 1 1,6 47 0,-6-81-764,1-1 1,1 1-1,-1-1 1,1 1-1,0-1 0,0 0 1,0 0-1,1 0 1,0 0-1,0 0 0,0 0 1,1-1-1,-1 0 1,1 1-1,0-1 0,0-1 1,1 1-1,-1-1 1,1 1-1,0-1 0,0 0 1,0-1-1,0 1 1,0-1-1,0 0 0,1-1 1,6 2-1,13 2-300,0-1 0,0-1-1,1-1 1,41-3 0,-60 1 69,1 0 1,-1-1-1,1 0 1,-1-1-1,1 0 1,-1 0-1,0 0 0,0-1 1,0 0-1,8-6 1,35-28-5748,-17 7-283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2.1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401 93 6787,'0'0'3863,"-10"-12"-3444,-28-37-16,35 46-252,-1 0 0,0 0-1,0 0 1,0 0 0,0 1 0,-1-1 0,1 1 0,-1 0-1,1 1 1,-1-1 0,0 1 0,1 0 0,-1 0 0,0 0-1,0 1 1,0 0 0,0 0 0,0 0 0,0 0 0,1 1-1,-10 2 1,-11-1-73,19-3-58,0 2 0,0-1-1,1 1 1,-1 0 0,0 0 0,0 0-1,1 1 1,-1 0 0,1 0 0,0 1-1,-1-1 1,1 1 0,0 0-1,0 1 1,1-1 0,-1 1 0,1 0-1,0 0 1,0 0 0,0 1 0,0-1-1,1 1 1,0 0 0,0 0 0,-4 9-1,2-1 2,0 1 0,1-1 0,0 1 0,1 0 0,1 1 0,0-1 0,1 0 0,1 0 0,1 21 0,1-26-20,0 0 0,0-1 1,0 1-1,1-1 0,1 0 0,-1 0 0,1 0 0,1 0 1,-1-1-1,1 0 0,12 13 0,9 9 19,42 35 1,-39-38-60,-10-8-57,0-2-124,-2 1 0,18 22 0,-31-34 161,0 0 0,0 1-1,-1-1 1,0 1 0,0 0 0,0-1 0,-1 1 0,0 1-1,0-1 1,0 0 0,-1 0 0,0 1 0,0 7-1,0-10 65,-1 0-1,0 0 0,-1 0 0,1 1 0,-1-1 0,1 0 0,-1 0 0,-1 0 0,1 0 1,0 0-1,-1 0 0,0 0 0,-3 4 0,1-3 35,-1-1-1,1 0 1,-1 0 0,-1 0-1,1 0 1,0-1 0,-1 0-1,-8 3 1,-11 6 90,-1-1 1,-1-1 0,0-2-1,0 0 1,0-2-1,-1-1 1,0-2-1,-42 1 1,69-4-186,0 0-1,1 0 1,-1 0 0,1-1 0,-1 1-1,0 0 1,1 0 0,-1-1 0,1 1-1,-1 0 1,1-1 0,-1 1 0,1 0-1,-1-1 1,1 1 0,-1-1 0,1 1-1,0-1 1,-1 1 0,1-1 0,0 1-1,-1-1 1,1 1 0,0-1 0,0 0-1,-1 1 1,1-1 0,0 1 0,0-1-1,0 0 1,0 1 0,0-1 0,0 0-1,0 1 1,0-1 0,2-28-2695,-1 23 1983,7-38-6065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4.4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32 416,'0'0'2527,"0"-6"-2271,-5-19 10726,4 32-11741,5 53 1376,2-1 0,24 99 0,-7-45-371,-13-58 32,3-1 1,35 98-1,-44-145-722,-10-26 294,-16-73 75,21-9-336,2 99 378,-1-1 0,1 1 1,0 0-1,0-1 0,0 1 1,0 0-1,0 0 0,0-1 1,1 1-1,-1 0 0,1 0 0,-1 0 1,1 1-1,0-1 0,0 0 1,0 1-1,0-1 0,0 1 1,0 0-1,0-1 0,0 1 1,1 0-1,-1 0 0,0 0 1,1 1-1,-1-1 0,3 0 1,7-2 31,0 0 1,-1 1-1,1 1 0,18-1 1,27-2 76,-40 2-107,-1 1 1,0 0 0,29 4 0,-44-3 33,1 1 0,-1 0-1,1 0 1,-1 0 0,0 0 0,1 0 0,-1 0 0,0 0 0,0 0 0,0 1 0,0-1 0,0 0 0,0 1 0,0-1 0,0 1 0,0-1 0,-1 1 0,1-1 0,-1 1 0,1 0 0,-1-1 0,1 1 0,-1 0 0,0 1 0,5 44 307,-3 231 1506,-3-147-804,1-130-986,1-33-2511,-2 19 1414,1-55-8133,0 30 4527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4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5587,'0'0'4105,"4"-1"-3867,-3 1-222,-1-1 0,1 1 0,0 0 0,0-1 0,0 1 1,0 0-1,0 0 0,-1 0 0,1 0 0,0 0 0,0 0 0,0 0 0,0 0 0,0 0 0,0 0 1,0 1-1,-1-1 0,1 0 0,0 1 0,0-1 0,0 0 0,-1 1 0,1-1 0,0 1 1,0-1-1,-1 1 0,1 0 0,0-1 0,-1 1 0,1 0 0,-1-1 0,1 2 0,2 2 160,-1 0-1,1 1 0,-1-1 0,0 1 0,-1-1 0,3 10 0,7 75 1851,-9-23-873,-2-43-974,0 0 0,2 0 0,0-1 0,2 1 1,9 33-1,-3-48-635,-7-20-8610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5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27 10645,'0'0'4562,"-3"-12"-6003,19 10 385,-3-1-881,3-3-2049,3 3-1120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5.4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371 1 7507,'0'0'3973,"-18"0"-3365,-103 0 617,118 0-1143,-1 1-1,1 0 1,-1 0 0,1 0 0,-1 0 0,1 1 0,0-1 0,-1 1 0,1 0-1,0 0 1,0 0 0,0 1 0,1-1 0,-1 1 0,0-1 0,1 1-1,0 0 1,0 0 0,0 0 0,-4 7 0,-1 2 78,1 1 0,0 1-1,-9 26 1,10-19-14,0 1 0,2-1 0,0 1 1,2 0-1,0 0 0,1 0 0,1 0 0,2-1 0,4 24 0,8 17 311,41 104 0,10 38-196,-64-198-268,2 9 29,-1-1 0,-1 1-1,1 27 1,-3-40-21,0 1 0,0 0 0,0-1 0,0 1 0,-1-1 1,1 1-1,-1 0 0,1-1 0,-1 1 0,0-1 0,0 0 0,0 1 0,-1-1 0,1 0 1,0 1-1,-1-1 0,0 0 0,1 0 0,-1 0 0,0-1 0,0 1 0,0 0 0,0-1 1,0 1-1,-1-1 0,1 0 0,0 1 0,-4 0 0,-4 1-196,0 0 0,-1-1 1,1 0-1,-1-1 0,1 0 0,-1 0 0,1-1 0,-1-1 0,-14-2 1,19 2-248,-1-1 1,1 0-1,-1 0 1,1 0-1,0-1 1,0 0-1,0 0 1,0-1-1,1 1 1,-1-1-1,1-1 1,0 1-1,0-1 1,0 0-1,-5-7 1,-10-17-1635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5.8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64 9124,'0'0'2833,"177"-26"-2833,-129 9-528,-9-3-3410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6.1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4082,'0'0'6824,"0"1"-6712,-1-1 0,1 0 0,-1 0 0,1 1 0,0-1 0,-1 0 0,1 1 0,-1-1 0,1 1 0,0-1 0,-1 0 0,1 1 0,0-1 0,0 1 0,-1-1 0,1 1 0,0-1 0,0 1 0,0-1 0,0 1 0,0-1-1,-1 1 1,1-1 0,0 1 0,0-1 0,0 1 0,0 0 0,1-1 0,-1 1 0,13 653 3818,-12-647-3929,-1 17 51,2 0 0,0 0-1,2 0 1,1 0 0,0-1-1,10 25 1,-15-48-122,0 0 0,6-12-6261,-5-20 2298,-4 11-2772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6.5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56 9124,'0'0'5635,"189"0"-5507,-118 0 80,0 0-208,-4-18-1409,-12 1-704,-16-3-1440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3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31 7523,'0'0'5870,"-1"11"-5016,1-6-701,-3 67 2030,6 75 0,-1-125-1943,0 0 1,2 0 0,0 0 0,2-1-1,0 0 1,1 0 0,1 0 0,15 24-1,-23-44-234,0 0-1,1 0 0,-1-1 0,0 1 1,1 0-1,-1 0 0,1-1 1,-1 1-1,1 0 0,0-1 1,-1 1-1,1-1 0,0 1 1,-1 0-1,1-1 0,0 0 0,0 1 1,-1-1-1,1 1 0,0-1 1,0 0-1,1 1 0,8-13-90,-1-33-280,-8 41 328,9-109-711,-9 81 192,2 0-1,0 0 0,2 0 0,2 0 1,1 0-1,14-35 0,-20 63 507,1-1 1,0 1-1,0 0 1,0-1-1,0 1 1,1 0-1,0 1 1,0-1-1,0 1 1,0 0-1,0 0 1,1 0-1,-1 0 1,9-3-1,-11 5 86,1 0 0,-1 1 0,1-1 0,0 0 0,-1 1 0,1-1 0,-1 1 0,1 0 0,0 0 0,0 0 0,-1 0 0,1 0 0,-1 1 0,1-1 0,0 1 0,-1 0 0,1 0 0,-1 0 0,1 0 0,-1 0 0,0 0 0,1 1 0,-1-1 0,0 1 0,0 0 0,0-1 0,0 1 0,0 0 0,0 0 0,2 4 0,6 10 189,-1 1 0,0 0 0,-2 0 0,0 1 0,0 0 0,-2 0 0,6 32 0,8 135 915,-18-159-1116,-1-18-57,0 0-1,0 1 1,1-1-1,0 0 1,0 0-1,4 12 1,-4-20-55,-1 1 0,0 0 0,0-1 0,0 1 0,1-1 1,-1 1-1,0-1 0,1 1 0,-1-1 0,0 0 0,1 1 1,-1-1-1,1 1 0,-1-1 0,0 0 0,1 1 0,-1-1 0,1 0 1,-1 0-1,1 1 0,-1-1 0,1 0 0,0 0 0,-1 0 0,1 1 1,-1-1-1,1 0 0,-1 0 0,1 0 0,0 0 0,-1 0 1,1 0-1,-1 0 0,1 0 0,-1-1 0,1 1 0,-1 0 0,1 0 1,-1 0-1,1-1 0,-1 1 0,1 0 0,-1 0 0,1-1 0,-1 1 1,1-1-1,-1 1 0,1 0 0,-1-1 0,0 1 0,1-1 1,-1 1-1,0-1 0,1 0 0,21-28-4977,-21 27 4448,29-42-7894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7.4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68 118 5811,'0'0'7059,"-1"0"-6972,0 1 0,0-1 0,0 0 0,0 0 0,0 0 1,0 1-1,0-1 0,0 1 0,0-1 0,0 1 0,0-1 0,0 1 0,0-1 0,0 1 0,0 0 1,1-1-1,-1 1 0,0 0 0,-1 1 0,-6 17 56,1 0 0,0 0 1,1 0-1,1 1 0,1 0 0,-2 28 0,1 125 1049,6-127-710,-1-28-353,1 1 0,1-1 0,0 1 0,2-1 1,0 0-1,1 0 0,1-1 0,1 1 0,0-1 0,11 18 0,-13-26-104,1-1 0,0 1 0,0-1-1,0-1 1,1 1 0,1-1-1,-1 0 1,1-1 0,0 0 0,0 0-1,1 0 1,0-1 0,0-1-1,0 1 1,1-2 0,-1 1 0,1-1-1,0-1 1,0 1 0,11 0-1,-13-2-59,1-1 0,0 1 0,-1-1 0,1-1 0,0 1 0,-1-2 0,1 1 0,-1-1 0,0 0 0,1-1 0,-1 0 0,9-5 0,-8 2-47,-1 0 1,0 0-1,0-1 1,-1 0-1,0 0 1,0 0-1,-1-1 1,0 0-1,0-1 0,5-10 1,-4 6-5,0 0 0,-1-1 0,-1 0 1,0 0-1,-1-1 0,-1 1 0,3-19 0,-2-12-49,-2-49 0,-2 86 129,-1-13 32,-1 0 0,-1 0 1,0 1-1,-2-1 0,-1 1 1,0 0-1,-1 0 1,-16-29-1,8 20 95,-2 1 0,-1 1 0,-1 0 1,-41-43-1,53 63-99,1 1 0,-1 0-1,-1 1 1,1 0 0,-1 0 0,0 0 0,0 1 0,0 0 0,0 1-1,-1 0 1,0 0 0,1 1 0,-1 0 0,0 0 0,0 1 0,0 0-1,0 1 1,0 0 0,-17 2 0,20-1-117,0 0 0,0 1 0,1 0 0,-1 0-1,0 0 1,1 0 0,-1 1 0,1 0 0,0 0 0,0 1-1,0-1 1,1 1 0,-1 0 0,1 1 0,0-1 0,0 1 0,0-1-1,1 1 1,-1 0 0,1 1 0,0-1 0,1 0 0,-1 1 0,1 0-1,1-1 1,-1 1 0,1 0 0,-1 0 0,1 11 0,0 14-2717,1-6-2367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7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256 7 608,'0'0'9132,"-29"-6"-5901,25 6-3106,-1 0-1,0 1 0,1 0 1,-1 0-1,1 0 1,-1 0-1,1 1 0,-1-1 1,1 1-1,0 1 0,0-1 1,0 0-1,0 1 1,0 0-1,1 0 0,-1 0 1,1 0-1,0 0 1,0 1-1,0 0 0,0-1 1,0 1-1,1 0 0,0 0 1,0 1-1,-2 4 1,2-3-171,0 0 0,0 0 0,0 0 1,1 1-1,0-1 0,1 0 1,-1 1-1,1-1 0,0 1 0,1-1 1,0 0-1,0 1 0,0-1 0,0 0 1,1 0-1,0 0 0,1 0 1,-1 0-1,5 6 0,40 53-151,-32-47 105,0 2-1,12 22 0,-23-35 62,-1 1-1,1 0 0,-1 0 0,-1 0 1,1 0-1,-1 1 0,-1-1 0,0 1 0,1 13 1,-3-18 33,0 0-1,0-1 1,0 1 0,0-1 0,0 1 0,-1-1 0,0 0-1,1 0 1,-1 0 0,-1 0 0,1 0 0,0 0 0,-1 0-1,1-1 1,-1 1 0,0-1 0,0 1 0,0-1 0,0 0-1,-7 3 1,-10 6 101,-1-1 0,-24 8 0,30-12-71,4-1-33,-1 0 0,-1-1 0,1-1 0,0 0 1,-1 0-1,-19 0 0,31-3-48,1 0-1,-1-1 1,0 1-1,1 0 1,-1-1-1,1 1 1,-1 0-1,1-1 1,-1 1-1,1-1 1,0 1-1,-1-1 1,1 0-1,-1 1 1,1-1-1,0 1 1,0-1-1,-1 1 1,1-1-1,0 0 1,0 1-1,0-1 1,0 0-1,-1 1 1,1-1-1,0 0 1,0 1-1,0-1 0,1 0 1,-1 1-1,0-1 1,0 0-1,0 1 1,1-2-1,5-25-2648,20-18-5306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8.5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1409,'0'0'1456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9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212 1 1569,'10'2'-409,"22"8"4001,-71-8 1394,31-2-4855,1 0-1,-1 1 1,1 0 0,-1 0 0,1 1 0,-1 0 0,1 0 0,0 1-1,0 0 1,0 0 0,0 1 0,1-1 0,-1 2 0,1-1 0,0 1-1,0-1 1,1 2 0,-1-1 0,1 1 0,-8 11 0,6-9 4,0 1 0,0 1 0,1 0 1,0-1-1,1 2 0,0-1 0,0 1 0,1-1 1,1 1-1,0 0 0,0 0 0,1 1 1,1-1-1,-1 1 0,2-1 0,0 1 0,0-1 1,3 17-1,-1-25-134,-1 0 1,1 1-1,-1-1 0,1 0 1,0 0-1,1 0 1,-1 0-1,0 0 0,1 0 1,-1-1-1,1 1 1,0-1-1,0 0 0,0 1 1,0-2-1,0 1 1,1 0-1,-1 0 0,1-1 1,-1 0-1,1 0 1,-1 0-1,5 1 0,14 3-133,0-1-1,34 2 0,-41-5 44,0 1 46,30 0-1391,-43-2 1172,0 0 0,0 0 0,-1-1 0,1 1 0,0 0 0,0-1 0,-1 0 0,1 1 0,0-1 0,-1 0 0,1 0 0,-1 0 0,1 0 0,-1 0 0,1-1 0,-1 1 0,0 0 0,0 0 0,1-1 0,0-2 0,11-23-2622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9.3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0 4082,'0'0'4557,"0"0"-4492,0 0 0,0 1 1,0-1-1,0 0 1,0 0-1,0 0 1,0 0-1,0 1 1,0-1-1,-1 0 0,1 0 1,0 0-1,0 0 1,0 1-1,0-1 1,0 0-1,0 0 0,0 0 1,0 0-1,0 0 1,0 1-1,-1-1 1,1 0-1,0 0 0,0 0 1,0 0-1,0 0 1,0 0-1,0 0 1,-1 0-1,1 0 0,0 0 1,0 1-1,0-1 1,0 0-1,-1 0 1,1 0-1,0 0 1,0 0-1,0 0 0,0 0 1,-1 0-1,1 0 1,0 0-1,0 0 1,0 0-1,0-1 0,-1 1 1,1 0-1,0 0 1,0 0-1,0 0 1,0 0-1,0 0 0,-1 0 1,1 0-1,-1 56 520,0-10 697,6 69 0,-4-102-1142,1-1 0,1 0 0,0 0 0,0 0 0,1 0-1,1-1 1,0 1 0,0-1 0,1 0 0,12 16 0,-17-26-223,-1 0 1,1 0-1,0 0 0,0 0 1,-1-1-1,1 1 1,0 0-1,0 0 0,0-1 1,0 1-1,0 0 1,0-1-1,0 1 0,0-1 1,1 0-1,-1 1 1,0-1-1,0 0 0,0 0 1,0 1-1,1-1 1,0 0-1,-1-1-49,0 1 0,0 0 0,0-1 0,-1 1 0,1-1 1,0 1-1,0-1 0,-1 1 0,1-1 0,0 0 0,-1 1 0,1-1 0,-1 0 0,1 0 0,-1 1 0,1-1 0,-1 0 1,1 0-1,-1 0 0,0 1 0,0-1 0,1 0 0,-1 0 0,0 0 0,0 0 0,0 0 0,0 0 0,0-1 1,1-28-3789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4:59.7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8020,'0'0'4098,"20"-20"-9717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5:00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3730,'0'0'4933,"-7"15"-342,7 62-3598,8 230 1656,-4-263-2424,2-1-1,2 1 1,1-2-1,30 80 1,-17-80-29,-21-41-270,0 0 1,-1 0-1,1 0 0,0 1 0,-1-1 0,1 0 0,0 0 0,0 0 1,0 0-1,0-1 0,0 1 0,0 0 0,0 0 0,1 0 0,-1-1 0,0 1 1,0-1-1,1 1 0,-1-1 0,0 1 0,0-1 0,1 0 0,-1 0 1,0 0-1,1 0 0,-1 1 0,1-2 0,-1 1 0,2 0 0,-2-30-2177,-1-4 103,0-3-2713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5:00.4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2145,'0'0'7518,"-1"12"-6347,-2 38-316,3 0 0,7 67 0,24 112 1417,-14-121-1293,-12-71-795,1 15 77,2 0 0,3 0 0,29 86 0,-39-135-349,0-2 23,-1 1 0,0 0 0,1-1 0,0 1 0,-1 0 0,1-1 0,0 1 1,0-1-1,0 1 0,0-1 0,0 0 0,0 1 0,0-1 0,0 0 0,1 0 0,-1 1 1,0-1-1,1 0 0,-1-1 0,1 1 0,-1 0 0,1 0 0,-1-1 0,3 2 0,-3-4-100,0 0 0,-1 1 0,1-1 0,0 0 0,-1 1 0,1-1 0,-1 0 0,0 0 0,1 1 0,-1-1 0,0 0 0,0 0 0,0 0 0,0-1 0,0 0-326,0-36-4034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5:01.2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291 96 416,'0'0'7249,"-4"-6"-6134,4 5-1109,-3-5 328,0 1 0,0-1 0,0 1 0,-1 0 0,0 0 0,0 0 0,0 0 0,-1 1 0,1 0 0,-1 0 0,0 0 0,0 0 0,-6-2 0,-1 1-140,1 1-1,-1 1 1,0 0-1,0 1 1,0 0 0,-1 1-1,1 0 1,-21 2-1,27-1-209,3 0 27,1 1 1,0 0-1,0-1 0,0 1 0,0 0 0,0 0 0,0 0 0,0 0 0,0 1 0,0-1 1,1 0-1,-1 1 0,1-1 0,-1 1 0,1 0 0,-1-1 0,1 1 0,0 0 0,0 0 1,-1 0-1,0 2 0,-20 48 97,22-50-98,-9 30 306,3-1 0,0 1 0,2 0 0,2 0 0,3 62 0,-1-51 61,0-34-275,0 0 0,1 0 0,0 0 0,0 0 0,1-1 0,0 1 0,1 0 0,0-1 0,0 1 0,1-1 1,0 0-1,5 8 0,-5-11-113,0 0 0,0-1 0,0 1 0,1-1 0,0 0 0,0 0 0,0-1 0,0 1 0,0-1 0,1 0 0,-1-1 0,1 1 0,0-1 0,0 0 0,0-1 0,0 1 0,0-1 0,9 1 0,-7-1-59,-1-1 0,1 1 0,0-1 1,-1-1-1,1 1 0,0-1 0,-1-1 0,1 1 0,-1-1 0,0 0 0,1-1 1,-1 0-1,0 0 0,8-6 0,-8 3-84,1 0-1,-2-1 1,1 0 0,-1 0-1,0 0 1,0-1 0,-1 0-1,0 0 1,-1-1 0,1 1-1,3-13 1,2-6-395,-1-1-1,-1 0 1,-2-1-1,6-53 1,-5-127 451,-7 182 1660,-1 52-378,2-17-965,-1 2-167,8 190 938,-6-179-972,1 0-1,1 0 1,1 0 0,1-1 0,1 0 0,1 0 0,13 25 0,-19-41-137,1 0 1,0 0 0,-1-1-1,1 1 1,1-1 0,-1 1-1,0-1 1,7 4 0,-9-6-122,1 0 1,-1 0-1,1 0 0,0-1 1,-1 1-1,1 0 1,0-1-1,-1 0 0,1 1 1,0-1-1,-1 0 1,1 0-1,0 1 0,0-2 1,-1 1-1,1 0 1,0 0-1,-1 0 0,1-1 1,0 1-1,-1-1 1,1 1-1,0-1 0,-1 0 1,1 0-1,2-1 0,9-15-2945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5:01.6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10117,'0'0'2990,"0"28"-2670,13 399 3221,-10-354-3006,-3-37-390,2-1-1,1 1 1,2-1 0,1 0-1,20 65 1,-24-97 232,4 9-2835,-4-30-3080,-2-18 1205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4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293 178 7491,'0'0'4205,"-6"-20"-3533,0 0-348,1 0 262,-1 0-1,-1 0 1,0 1 0,-17-29-1,24 48-548,-1-1 0,1 0-1,-1 0 1,0 0-1,1 1 1,-1-1-1,0 0 1,1 1-1,-1-1 1,0 1-1,0-1 1,0 1-1,0-1 1,0 1-1,0-1 1,0 1 0,0 0-1,1 0 1,-1-1-1,0 1 1,0 0-1,0 0 1,0 0-1,0 0 1,0 0-1,0 0 1,0 0-1,0 1 1,0-1 0,0 0-1,0 0 1,0 1-1,0-1 1,0 1-1,0-1 1,-1 2-1,-1-1 37,0 1-1,0 0 0,1 0 1,-1 1-1,1-1 0,0 1 1,0-1-1,-1 1 0,1 0 1,-2 5-1,-15 35 300,2 1-1,1 0 0,3 2 1,2-1-1,2 2 1,2-1-1,1 1 1,2 65-1,4-108-374,0 0 0,0 0 0,1 0 0,-1 0 0,1 0-1,0 0 1,0 0 0,0 0 0,0-1 0,1 1 0,-1 0 0,1-1 0,0 1 0,0-1 0,0 1-1,1-1 1,-1 0 0,1 0 0,0 0 0,4 3 0,-3-4-21,0 1 1,1-1-1,-1 0 0,1 0 1,0-1-1,0 1 1,0-1-1,0 0 0,-1-1 1,1 1-1,0-1 0,0 0 1,0 0-1,0 0 0,0-1 1,8-1-1,-5-1-63,0 1-1,0-1 1,0-1 0,0 0-1,-1 0 1,0 0 0,1-1-1,-1 0 1,-1 0 0,1-1-1,-1 0 1,0 0 0,0-1-1,-1 1 1,0-1-1,0 0 1,6-13 0,-2 4-194,-1-1 0,0 0 0,-1-1 0,-1 0 0,-1 0 0,-1-1 0,3-20 0,-2 1-536,-2 0 1,-2-1 0,-6-59-1,5 97 857,0 0-1,0 1 0,0-1 1,0 1-1,0-1 1,-1 0-1,1 1 1,0-1-1,0 0 1,0 1-1,-1-1 0,1 1 1,0-1-1,-1 1 1,1-1-1,-1 1 1,1-1-1,0 1 0,-1-1 1,1 1-1,-1-1 1,1 1-1,-1 0 1,-1-1-1,2 1 9,0 0 1,-1 0-1,1 1 1,-1-1-1,1 0 1,0 0-1,-1 1 1,1-1-1,-1 0 1,1 1-1,0-1 0,0 0 1,-1 1-1,1-1 1,0 1-1,-1-1 1,1 0-1,0 1 1,0-1-1,0 1 1,0-1-1,0 1 0,-1-1 1,1 1-1,0-1 1,0 1-1,0-1 1,0 1-1,0-1 1,0 1-1,1-1 1,-1 1-1,0 0 0,0 39 425,1 0-1,3 0 0,11 57 0,7-6-268,-5 0 0,-3 1 1,3 134-1,-17-218-227,0 1 1,0-1 0,-1 0-1,0 1 1,0-1 0,-1 0-1,0 0 1,-1 0-1,0 0 1,0 0 0,0-1-1,-1 1 1,0-1 0,-1 0-1,0 0 1,0 0 0,0-1-1,-1 0 1,0 0 0,0 0-1,0-1 1,-1 0-1,0 0 1,0 0 0,0-1-1,-1 0 1,1-1 0,-16 6-1,1-1-172,-1-1-1,-1-1 0,1-1 0,-1-1 0,-46 2 0,-10-12-3084,33-8-1133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5:02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9204,'0'0'3751,"32"3"-3279,6 0-375,152 6-31,-171-10-223,1 2 1,-1 0-1,0 1 0,31 8 0,-44-8 150,-1-1 0,1 2 0,-1-1 0,1 0 0,-1 1 0,0 0 0,0 0 0,0 1 1,0-1-1,-1 1 0,0 0 0,1 1 0,-1-1 0,-1 1 0,1-1 0,-1 1 0,0 0 0,0 0 0,4 10 0,0 9 485,0 1 0,-2 0 0,-1 0 0,-1 0 0,-1 0 0,-2 32 0,0-33-78,0 1 0,2-1 0,0 1-1,2-1 1,1 0 0,13 41-1,-16-60-367,1 0 0,-1-1-1,1 1 1,0-1 0,1 0-1,-1 0 1,1 0 0,0 0 0,0-1-1,0 1 1,0-1 0,0 0-1,1 0 1,-1-1 0,9 4-1,-10-5-66,-1 0 1,1 0-1,0 0 0,0 0 0,0-1 0,0 1 0,0-1 0,0 0 0,0 0 1,0 0-1,0 0 0,0-1 0,0 1 0,0-1 0,0 0 0,0 1 1,0-1-1,0-1 0,-1 1 0,1 0 0,0-1 0,-1 1 0,1-1 0,-1 0 1,1 0-1,-1 0 0,0 0 0,3-4 0,5-7-120,-2 0 0,1-1 0,-2 0 0,0-1 0,-1 1 0,0-1 0,-1 0 0,-1-1 0,-1 1 0,3-18 0,0-23-431,-2-83 1,-4 135 601,0-6 11,-1 1 0,0-1-1,0 1 1,-1-1 0,0 1-1,-1 0 1,1 0 0,-2 0 0,0 0-1,-9-15 1,10 19 88,0 0 0,0 1 0,-1 0 0,0 0 1,0 0-1,0 0 0,0 1 0,0-1 0,-1 1 0,0 0 0,1 0 0,-1 1 0,0 0 0,0 0 0,-1 0 0,1 0 0,0 1 0,-1-1 1,1 2-1,-8-2 0,-7 2-54,1 0 1,0 2 0,-1 0-1,1 1 1,0 0 0,0 2 0,-29 11-1,45-15-665,-5 1 656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5:02.4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8756,'0'0'6526,"5"22"-6337,45 263 2799,-31-163-1232,-15-92-1433,-4-22-236,1 0 0,0 0 0,0 0 1,1 0-1,0 0 0,0 0 0,1 0 0,0-1 1,4 8-1,-4-45-309,-5-5-83,-2 0 0,-14-59 0,10 57-54,1-1 0,-1-45-1,6 60 253,1-41 196,1 62-78,0 0 0,0 0 0,0 0 0,0 0 0,1 0 0,-1 0-1,1 0 1,-1 0 0,1 0 0,0 0 0,-1 0 0,1 1 0,0-1-1,0 0 1,1 1 0,-1-1 0,0 1 0,0-1 0,1 1 0,-1-1-1,1 1 1,-1 0 0,1 0 0,1-1 0,17-2 155,0 0 0,0 2 0,0 0-1,0 2 1,37 2 0,-1 0-211,14-2-2946,-70 0 2851,0 0 0,1 0 0,-1 0 0,0 1 0,0-1 0,1 0 0,-1 0 1,0 0-1,0 0 0,1 0 0,-1 0 0,0 0 0,0-1 0,1 1 0,-1 0 0,0 0 0,0 0 0,1 0 0,-1 0 0,0 0 1,0 0-1,1 0 0,-1-1 0,0 1 0,0 0 0,0 0 0,1 0 0,-1-1 0,0 1 0,0 0 0,0 0 0,0 0 0,1-1 1,-1 1-1,0 0 0,0 0 0,0-1 0,0 1 0,0 0 0,0 0 0,0-1 0,0 1 0,0 0 0,0 0 0,0-1 0,0 1 0,0 0 1,0-1-1,0 1 0,0 0 0,0-1 0,0-1-670,0-11-6095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5:06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1 472 4562,'0'0'6104,"29"-15"-3652,-3 6-1425,17-3-921,0 2-1,1 2 1,0 2 0,84-1-1,82-9 185,-41 0-238,-29-1 1,3-1 51,111-13-130,-197 24 12,90 0 0,-88 7 10,80-12 1,188-27-9,-149 20-8,-26 9 46,171 9 0,-140 3-14,1075-10 52,-889-6-87,-176 5 14,11 5 28,77-4 21,21-3-23,120-10 35,-5 0-88,-111 11 67,92-6-111,-275 13 133,67-4-95,105-2 49,2-9-296,-3 1 205,37 5 275,-2 1-43,191 4 177,157-1 926,-700 8-3844,-13 0-2820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6:11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3362,'12'0'9355,"-11"0"-9178,-1 579 298,-7-357-110,5-54-106,5 182 755,23-55 196,-18-218-1009,-6 100 391,-3-95-1469,1-184-3451,0 23-4083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6:14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 3586,'0'0'4146,"38"-9"-214,308 9-934,462 0-2771,-522 15-122,-57 4 204,-79-3-133,-97-10-172,92 24 0,-97-18-7,1-2-1,66 4 0,163-3-865,-277 13 428,-1 34 956,-3 1 0,-17 97 0,-5-55 55,15-65-219,1-1 1,-7 66 0,2 75 93,1 15 164,-3-40-377,-6-9-139,17-71-31,2-29-30,-15 81 0,0-22 50,13-65 61,-17 58 0,20-86-109,1-1 1,-1 1-1,1 0 1,1-1 0,0 16-1,0-11 10,-27-33-4201,7 3 19,-7 2-2753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6:16.2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1 126 4082,'0'0'7438,"14"-23"-4816,3 21-2344,0 0 0,0 1-1,1 1 1,17 2-1,14 0-58,514-2 149,-417-12-264,-38 1-40,-10-3-4,-69 8-20,1 2 1,35-1-1,-19 5 57,1-2 0,-1-2-1,71-15 1,9 7-14,-68 9-30,-49 3-41,0 1 0,0-2 0,0 1 0,0-1 0,10-3 0,-8 2 9,0 1-1,1 0 0,-1 0 1,0 1-1,18 2 1,8 0 158,-30-1-166,0 0 1,1 0 0,-1 1-1,0-1 1,0 2 0,12 4 0,-13-4 5,1 0 1,0-1 0,0 0 0,0 0 0,0 0 0,12 0-1,76 12 40,-87-14-41,-5 0-13,1 0 0,0-1 0,0 1 0,0 1-1,0-1 1,0 1 0,0-1 0,0 1 0,0 0-1,0 1 1,-1-1 0,1 1 0,6 3-1,-9-1 39,0-3 107,4-1-60,10 0 311,-13 6-636,-2-1-168,-24-1-6595,3 1 1507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6:19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0 619 4226,'4'-1'10503,"30"-14"-10049,318-196 338,239-136-5599,-491 302 1202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6:19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1 486 4578,'0'0'3570,"0"0"-3526,0 0 1,0 0-1,0 0 1,2 1 623,-2-1-623,0 0-1,0 1 1,0-1-1,0 0 1,0 0-1,0 0 1,0 0-1,0 0 1,0 0 0,1 1-1,-1-1 1,0 0-1,0 0 1,0 0-1,0 0 1,0 0-1,0 0 1,-1 1-1,1-1 1,0 0 0,-1 1 623,1-1-624,0 0 1,0 1-1,0-1 1,0 0-1,0 0 1,0 0 0,-1 0-1,1 0 1,0 0-1,0 0 1,14-2 218,0 0 1,0 0-1,0-2 1,-1 0 0,1 0-1,-1-1 1,0-1-1,0 0 1,23-16-1,6-1-182,232-131-600,180-87-4528,-419 227 2230,-21 11-123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7:53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737 103 2177,'0'0'4877,"-1"-11"-4514,-1-68 1547,0 78-1656,1-1 0,-1 1 0,0 0 0,1 0 0,-1 0 0,0 0 0,0 0 1,0 1-1,0-1 0,0 0 0,0 1 0,0-1 0,0 1 0,0 0 0,0 0 0,-4 0 0,6 36-148,-2 1 0,-1-1 0,-17 70 0,4-42-15,2 0-1,4 1 0,2 0 0,1 70 0,-25 504 367,19-454-224,14 243 0,28 46 101,-18-321-174,1-6 38,9 192 25,-9 636 669,-5 306-556,-37-798 113,13-254-447,0 275 75,14-316-48,1 203 219,-10 240-13,0-418-53,-33 395 266,12-125-279,21-246-122,5 236-11,4-81 0,2-367-36,-20 769-29,20-599 3,2 214-63,38 3 64,0-9 2,-26-216-29,2 53 99,-14-90-39,-12 352 170,-5-174 159,-16 156-17,-153 733 309,138-894-578,12-74-16,8 70 91,16-139-191,-4-3 128,-22 346 103,21 503-278,17-908 162,-6 183-89,-6-212-96,5-53 228,-2 63 0,8-75-107,0-23 9,0 13-88,-9-21-1017,-8-22-1151,-21-51 0,6 3-2224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7:55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2449,'0'0'0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5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31 5426,'0'0'5435,"-1"-6"-4827,-4-19 2068,26 392 140,-7-183-1894,-10-104-732,-2-15 16,3-1-1,3 1 0,17 67 0,-25-131-213,0 0 0,0 0 0,0 0 1,1 0-1,-1-1 0,0 1 0,0 0 0,1 0 0,-1 0 0,0 0 1,1 0-1,-1 0 0,1-1 0,-1 1 0,1 0 0,0 0 0,-1-1 1,1 1-1,0 0 0,-1-1 0,2 1 0,6-14-1377,0-34-1630,-7-1-1464,-1-4-1633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7:57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36 3922,'0'0'0,"-61"-24"-112,61 22 112,0-4-96,0 3 96,3 3-721,0 0-223,4 0 864,-1 0-897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57:58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4466,'0'0'256,"-36"17"-880,36-14 528,0 0-1425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5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1 7812,'0'0'6640,"-24"3"-6419,18-2-208,-31 4-6,1 1-1,0 2 0,-64 24 0,95-30 8,1 0-1,0 0 1,-1 0 0,1 1 0,0-1 0,1 1 0,-1 0 0,0 0-1,1 1 1,0-1 0,-1 1 0,1-1 0,1 1 0,-1 0 0,0 0-1,1 0 1,0 1 0,0-1 0,0 1 0,1-1 0,0 1 0,-1-1 0,2 1-1,-1 0 1,0-1 0,1 1 0,0 0 0,0 0 0,0-1 0,1 1-1,0 0 1,0 0 0,0-1 0,0 1 0,1-1 0,-1 1 0,1-1-1,0 0 1,1 1 0,3 5 0,5 4 90,1 1 1,1-2-1,-1 0 1,2 0-1,0-1 1,0-1-1,27 15 1,-20-13-79,0-2 1,2 0-1,-1-1 1,1-2 0,30 8-1,-50-15 26,30 4-1471,-32-5 1200,0 0 0,1-1-1,-1 1 1,0 0 0,0 0-1,0 0 1,0-1 0,0 1-1,0 0 1,0-1 0,0 1-1,0-1 1,0 0 0,0 1-1,0-1 1,-1 1 0,1-1-1,0 0 1,0 0 0,0 0-1,-1 1 1,1-1 0,-1 0-1,1 0 1,0 0 0,-1-1-1,10-24-4731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6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361 194 2513,'0'0'4698,"-7"-12"-3633,-31-57 1800,34 65-2557,0-1-1,0 0 1,-1 1-1,1 0 1,-1 0-1,0 1 1,0-1 0,-1 1-1,1 0 1,-1 0-1,-10-3 1,7 2-89,1 1 0,0-2 0,0 1 0,-12-10 0,15 10-92,1 1-1,-1 0 1,0 0-1,1 1 1,-1-1-1,0 1 1,-1 0 0,1 1-1,0-1 1,0 1-1,-1 0 1,1 0-1,-6 0 1,10 1-55,0 0 56,-1 0-64,-40-5 888,40 5-930,0 1-1,-1-1 0,1 1 1,0 0-1,0 0 0,0 0 1,0 0-1,0 0 0,0 0 1,0 0-1,0 1 1,1-1-1,-1 1 0,0 0 1,1-1-1,-1 1 0,1 0 1,0 0-1,0 0 0,-1 0 1,1 0-1,0 0 0,1 0 1,-1 0-1,0 0 0,0 4 1,-15 68 383,14-61-325,-4 42 251,2-1 0,5 81 0,-1-131-333,0 1 1,1-1-1,-1 1 1,1-1-1,0 1 1,0-1-1,1 0 1,-1 0-1,1 1 1,0-1-1,0 0 1,1 0-1,-1-1 1,1 1-1,0 0 1,0-1-1,0 0 1,0 1-1,1-1 1,-1-1-1,1 1 1,-1 0-1,1-1 1,0 0-1,0 0 1,1 0-1,-1 0 1,0-1-1,0 1 1,1-1-1,-1 0 1,1-1-1,-1 1 1,1-1 0,-1 0-1,1 0 1,-1 0-1,1 0 1,-1-1-1,1 0 1,-1 0-1,6-2 1,-6 1-8,0 0 1,0 0 0,0 0 0,0-1 0,-1 0 0,1 1-1,-1-1 1,0-1 0,1 1 0,-1 0 0,-1-1 0,1 1 0,-1-1-1,1 0 1,-1 0 0,2-4 0,3-7-96,-1 1 0,-1-1 0,5-19 0,-5 6-235,-2-1 0,0 0 0,-3-54-1,-1 36 147,1 46 425,0 7-264,1 28 217,1 0 1,2 0 0,1 0-1,11 34 1,-10-45-113,1-1 0,2 0 0,0 0 1,1-1-1,1 0 0,27 37 0,-35-54-112,0-1 0,0 0 0,0 0 0,1 0 1,-1 0-1,0-1 0,1 1 0,0-1 0,0 0 0,0 0 0,0 0 0,0 0 0,8 1 0,-10-2-61,0-1-1,0 0 1,0 0 0,0 0 0,0 0 0,0 0 0,-1 0-1,1 0 1,0-1 0,0 1 0,0-1 0,0 0 0,-1 1-1,1-1 1,0 0 0,0 0 0,-1 0 0,1 0 0,-1 0-1,1 0 1,-1-1 0,1 1 0,-1 0 0,0-1 0,0 1 0,0-1-1,0 1 1,0-1 0,0 0 0,0 1 0,0-1 0,0 0-1,0-2 1,12-42-2741,-3-8-2052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6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5955,'0'0'4106,"1"5"-3101,56 414 5375,-44-275-5495,35 150 1,-39-263-1120,-9-31 209,0 0 1,0 0-1,0 0 0,0 0 1,0 0-1,0 0 1,0-1-1,0 1 0,0 0 1,0 0-1,0 0 1,0 0-1,0 0 1,0-1-1,0 1 0,0 0 1,0 0-1,0 0 1,0 0-1,0 0 1,0-1-1,0 1 0,0 0 1,0 0-1,0 0 1,0 0-1,0 0 0,0 0 1,0-1-1,0 1 1,0 0-1,0 0 1,1 0-1,-1 0 0,0 0 1,0 0-1,0 0 1,0 0-1,0-1 1,0 1-1,1 0 0,-1 0 1,0 0-1,0 0 1,0 0-1,0 0 0,0 0 1,1 0-1,-1 0 1,0 0-1,0 0 1,0 0-1,0 0 0,0 0 1,1 0-1,-1 0 1,0 0-1,0 0 1,0 0-1,0 0 0,0 0 1,1 0-1,-1 1 1,0-1-1,0 0 0,0 0 1,2-56-3828,-2 49 3601,0-47-4226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0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0 623 6547,'0'0'2518,"28"-13"-1549,14-4-623,4-2 162,63-37 1,-90 45-412,-1 0-1,0-1 1,-1-2-1,0 1 1,-2-2-1,1 0 1,-2-1-1,22-30 1,-27 32-36,0 0 0,-1-1 0,-1 0 0,0 0 0,-1-1 0,-1 0 0,0 0 0,-2 0 0,1 0 0,-2-1 0,1-29 0,-3 42-60,0 1-1,0-1 1,0 1 0,-1-1 0,1 1-1,-1 0 1,0-1 0,0 1 0,0-1-1,0 1 1,-1 0 0,0 0 0,1 0-1,-1 0 1,-4-5 0,1 4 3,0 0 0,0 0 0,0 1 0,0-1 0,0 1 0,-1 0 0,1 1 0,-9-3 0,0-1 11,-9-4 3,0 1 1,0 2-1,-1 0 1,0 1-1,0 1 1,-1 1-1,-26 0 1,49 4-21,0 0 0,1 0 0,-1 0 0,1 1 0,-1-1 0,1 0 1,-1 1-1,1-1 0,-1 1 0,1 0 0,-1-1 0,1 1 0,0 0 0,-1 0 1,1 0-1,0 0 0,0 0 0,-1 0 0,1 0 0,0 1 0,0-1 0,0 0 1,1 1-1,-1-1 0,0 0 0,0 1 0,1-1 0,-1 1 0,0 2 0,-1 6 56,0 0 0,1-1 0,0 1-1,0 11 1,1-5-72,-1 4 104,-3 198 1382,5-191-1163,1 0 0,2 0 0,0 0 0,2-1-1,17 49 1,-19-65-203,1 0-1,0 0 1,0 0-1,1-1 1,0 0-1,1 0 1,0 0-1,0-1 1,1 0-1,17 13 1,-19-16-81,0-2 1,1 1-1,0-1 0,0 0 1,0 0-1,0-1 1,0 0-1,1 0 1,-1-1-1,1 0 0,-1 0 1,1-1-1,-1 0 1,1 0-1,-1-1 1,14-2-1,-14 1-55,0-1 0,0 1 1,0-1-1,0 0 0,0 0 0,-1-1 0,0 0 0,0 0 1,0-1-1,0 1 0,0-1 0,-1-1 0,0 1 1,0-1-1,-1 0 0,0 0 0,4-6 0,-2 2-526,-1-1-1,0 1 1,0-1-1,-1 1 1,0-1 0,-1-1-1,-1 1 1,0 0-1,0-1 1,0-13-1,-2 14-2272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7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3730,'0'0'12613,"203"0"-12613,-165 0-512,-9-15-1665,-3-2-2497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5603,'0'0'5255,"0"16"-3617,-1 165 961,3 194 33,3-285-2308,3 0 0,24 97 0,-28-167-285,-3-13-45,0 1-1,0-1 1,1 0 0,0 0 0,0 0-1,0 0 1,1-1 0,0 1-1,8 11 1,-11-18-31,1 0 1,-1 1-1,0-1 0,1 0 0,-1 1 0,1-1 0,-1 0 1,0 0-1,1 0 0,-1 1 0,1-1 0,-1 0 0,1 0 1,-1 0-1,1 0 0,-1 0 0,1 0 0,-1 0 1,0 0-1,1 0 0,-1 0 0,1 0 0,-1 0 0,1 0 1,-1 0-1,1 0 0,-1 0 0,1-1 0,-1 1 0,1 0 1,-1 0-1,0 0 0,1-1 0,-1 1 0,1 0 0,-1-1 1,0 1-1,1 0 0,-1-1 0,0 1 0,0 0 0,1-1 1,-1 1-1,0-1 0,0 1 0,1-1 0,-1 1 1,0-1-1,0 1 0,0 0 0,0-1 0,0 1 0,0-1 1,0 1-1,0-1 0,0 0 0,5-32-1024,-5 31 961,4-106-5689,-4 50 1974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7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1 6563,'0'0'6427,"-23"13"-5813,-5 3-479,-139 84-12,162-97-80,1 0-1,0 1 1,0 0-1,0-1 1,0 1-1,0 0 1,1 1-1,0-1 1,0 1-1,0 0 0,-3 6 1,5-9-16,0 1 1,1 0-1,-1 0 1,0 0-1,1-1 0,0 1 1,0 0-1,0 0 1,0 0-1,0 0 1,0 0-1,1-1 0,-1 1 1,1 0-1,0 0 1,0 0-1,0-1 1,0 1-1,0-1 0,1 1 1,-1-1-1,1 1 1,-1-1-1,4 3 1,5 6 103,1-1 1,0 0 0,1-1-1,0-1 1,0 0 0,0 0-1,1-1 1,1-1 0,-1 0-1,17 5 1,-6-4-557,0-1-1,1-1 1,-1-1-1,1-1 1,30 0-1,-49-3-81,-4 0 222,0 0-1,-1 0 1,1 1-1,0-2 1,-1 1-1,1 0 1,-1 0-1,1 0 1,0-1-1,-1 1 1,1-1 0,-1 1-1,1-1 1,-1 0-1,3-1 1,11-15-3103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8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406 190 6963,'0'0'3474,"-5"-14"-2903,2 9-489,0-3 205,0 0 0,-1 1 0,0-1 0,0 1 0,-1 0 0,0 0-1,0 0 1,-1 0 0,0 1 0,0 0 0,0 1 0,-9-7 0,-7-2 298,13 7-482,-1 0 1,-1 0-1,1 1 1,-1 1-1,0 0 0,0 0 1,-1 1-1,1 0 0,-1 1 1,0 0-1,0 1 1,-14 0-1,16 2 60,5-1-58,-1 1 0,0 0-1,1 0 1,-1 1 0,0 0 0,1 0 0,-11 3 0,13-2-75,0 0 1,1 0 0,-1 0-1,1 0 1,-1 0 0,1 1-1,0-1 1,0 1 0,0-1 0,1 1-1,-1 0 1,0 0 0,1 0-1,0 0 1,0 0 0,-2 6-1,-9 35 324,1 1 0,2 0-1,3 1 1,1 0 0,2 0-1,5 75 1,-2-118-352,1 1 0,-1-1 0,1 1 1,-1-1-1,1 0 0,0 1 0,0-1 0,0 0 0,1 1 0,-1-1 0,1 0 0,0 0 0,0 0 0,0-1 0,0 1 1,0 0-1,1-1 0,-1 1 0,1-1 0,-1 0 0,1 0 0,0 0 0,0 0 0,0 0 0,0-1 0,0 1 1,1-1-1,-1 0 0,0 0 0,1 0 0,6 0 0,-3 0-32,0 0 1,0-1-1,1 0 0,-1-1 0,0 0 1,0 0-1,1-1 0,-1 1 1,0-1-1,-1-1 0,1 1 0,0-1 1,-1-1-1,12-7 0,0-3-148,-1-2-1,0 0 1,-2-1-1,0 0 1,0-2 0,-2 0-1,0 0 1,-1-1-1,-1 0 1,-2-1-1,1 0 1,-2-1-1,-1 0 1,-1 0-1,-1-1 1,0 0-1,-2 0 1,1-45-1,-6 105 851,-7 44 0,-2 29 346,10-70-802,2 171 381,-1-209-650,0-1 0,0 0 1,1 0-1,-1 0 0,1 1 0,-1-1 0,1 0 0,0 0 0,-1 0 0,1 0 0,0 0 1,0 0-1,0 0 0,0 0 0,0 0 0,0 0 0,0-1 0,0 1 0,0 0 0,0 0 1,0-1-1,0 1 0,0-1 0,1 1 0,-1-1 0,0 0 0,0 0 0,1 1 0,-1-1 1,0 0-1,1 0 0,-1 0 0,2 0 0,0 0-283,0 0 0,0-1 0,0 1-1,0 0 1,0-1 0,0 0 0,0 1 0,0-1 0,0 0 0,0-1-1,-1 1 1,1 0 0,0-1 0,2-2 0,17-28-4202,-2-13-2620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5:58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8628,'0'0'4735,"-3"26"-2024,1-5-2244,-9 164 2540,11 89-110,3-260-2898,1-23-86,-4 9 82,21-83-494,-10 40-552,26-72 1,-33 103 946,1 1 1,1 0 0,0 1 0,0-1-1,1 1 1,0 1 0,1-1 0,0 1-1,1 0 1,-1 1 0,13-9-1,-18 15 124,1-1 0,0 1 0,0-1-1,0 1 1,0 1 0,0-1 0,0 0-1,0 1 1,1 0 0,-1 0 0,0 0-1,1 1 1,-1-1 0,1 1 0,-1 0-1,1 0 1,-1 1 0,1-1 0,-1 1-1,0 0 1,1 0 0,-1 0 0,0 1-1,0 0 1,0 0 0,0 0-1,0 0 1,0 0 0,0 1 0,-1 0-1,1-1 1,-1 1 0,0 1 0,0-1-1,0 0 1,0 1 0,-1 0 0,1-1-1,2 7 1,8 16-62,-1 0 0,-1 0 1,-1 1-1,-2 1 0,0-1 0,-2 2 0,-1-1 0,-2 0 0,1 39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5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3 6739,'0'0'5933,"-11"-3"-3595,-6 4-2173,1 0 1,-1 1 0,1 1 0,0 0 0,-29 11 0,36-11-159,1 0 0,0 0 0,0 1 0,1 1 0,-1-1 0,1 1 0,0 0 0,0 1 0,1 0 0,-1 0-1,1 0 1,-10 14 0,14-16-13,-1 1-1,1 0 1,0 0-1,1 0 1,-1 0-1,1 0 1,0 0-1,0 1 1,1-1-1,-1 0 1,1 1-1,0-1 1,1 0-1,-1 0 1,1 1-1,0-1 0,0 0 1,1 0-1,-1 0 1,1 0-1,4 6 1,3 6-8,0-1 1,2 0 0,0 0-1,19 20 1,9 6-10,-23-26 0,0 1-1,-1 0 0,-1 1 0,-1 0 0,19 35 0,-30-49 38,-1 0-1,1 0 1,-1 0 0,1 0-1,-1 0 1,0 1-1,-1-1 1,1 0 0,-1 1-1,0-1 1,0 0-1,0 1 1,0-1 0,-1 1-1,0-1 1,0 0-1,0 0 1,0 1 0,-3 4-1,1-6 0,1 0-1,0 0 0,-1 0 1,0 0-1,0-1 1,0 0-1,0 1 0,0-1 1,0 0-1,0 0 0,-1-1 1,1 1-1,-1-1 0,1 1 1,-1-1-1,0-1 1,1 1-1,-1 0 0,0-1 1,0 1-1,-5-2 0,5 2-19,0-1-1,0 0 0,0 0 0,0 0 0,0 0 0,0-1 0,0 0 0,0 0 0,0 0 0,0 0 0,1 0 0,-1-1 1,0 0-1,1 0 0,-1 0 0,-4-4 0,5 3-45,0-1 0,1 0 0,-1 1-1,1-1 1,0 0 0,0 0 0,0-1 0,1 1 0,0 0 0,-1 0 0,2-1-1,-1 1 1,0-1 0,1 1 0,0-6 0,0 1 57,0-1 0,1 0-1,0 0 1,1 1 0,0-1 0,0 1 0,1-1-1,0 1 1,1 0 0,0 0 0,1 0 0,-1 1-1,2 0 1,-1-1 0,1 2 0,0-1 0,1 1-1,0 0 1,0 0 0,0 1 0,1 0 0,0 0-1,11-5 1,-5 2 44,1 1 0,0 1 0,0 1-1,0 0 1,1 1 0,0 0 0,0 2 0,0 0-1,1 0 1,-1 2 0,1 0 0,-1 1 0,23 2-1,-37-2-35,-1 1-1,1-1 0,-1 1 1,1-1-1,-1 1 0,1 0 0,-1-1 1,0 1-1,0 0 0,1 0 1,-1 0-1,0 0 0,0 0 1,0 0-1,0 0 0,0 1 1,0-1-1,0 0 0,0 1 0,-1-1 1,1 0-1,0 1 0,0 2 1,7 39 367,-7-33-301,10 111 830,-8-69-232,15 79-1,-18-130-695,0-1 0,0 0 1,0 0-1,0 1 0,0-1 0,0 0 0,0 1 0,0-1 0,0 0 0,0 1 0,0-1 0,0 0 0,1 0 0,-1 1 0,0-1 0,0 0 0,0 0 0,0 1 0,1-1 0,-1 0 0,0 0 0,0 1 1,1-1-1,-1 0 0,0 0 0,0 0 0,1 1 0,-1-1 0,0 0 0,0 0 0,1 0 0,-1 0 0,0 0 0,1 0 0,-1 0 0,0 0 0,1 0 0,-1 0 0,1 0 0,10-10-1926,5-21-2708,-9-2 532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6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12246,'0'0'3281,"0"-14"-4626,0 23 305,3 17-1073,13-3-272,0-3-3138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6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0 1985,'0'0'8721,"-24"9"-8481,-70 26 283,92-35-510,1 1 0,0-1 0,0 0-1,-1 1 1,1-1 0,0 1 0,0-1 0,0 1-1,0 0 1,-1-1 0,1 1 0,0 0-1,0 0 1,0 0 0,1 0 0,-1-1 0,0 2-1,0-1 1,0 0 0,1 0 0,-1 0 0,0 0-1,1 0 1,-1 0 0,1 1 0,0-1 0,-1 0-1,1 0 1,0 1 0,0-1 0,0 0-1,0 1 1,0-1 0,0 0 0,0 1 0,0-1-1,0 0 1,0 0 0,1 2 0,1 4 137,-1 0-74,0-1 1,0 1-1,1-1 0,0 0 1,0 0-1,1 1 0,0-2 1,0 1-1,4 6 1,41 53 45,-10-14 46,0 20-144,-36-67-16,-1 0-1,1 0 0,-1 1 1,0-1-1,1 0 0,-2 1 1,1-1-1,-1 0 0,1 1 1,-1-1-1,0 1 0,-1-1 1,1 0-1,-1 1 0,0-1 1,-1 6-1,0-8-21,0-1 0,1 1-1,-1 0 1,0-1 0,0 1 0,0-1-1,0 0 1,0 0 0,0 0-1,0 0 1,0 0 0,-1 0 0,1 0-1,0-1 1,0 1 0,-1-1 0,1 0-1,0 0 1,-5 0 0,-49-2-3074,55 2 2827,-12-3-2713,5-8-1079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7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7027,'0'0'5461,"0"6"-4959,7 119 1204,6 1-1,35 147 1,-30-178-1442,-11-58-144,-5-18-114,1 0 0,0 0-1,2 0 1,0 0 0,2-1-1,0 0 1,15 28-1,-22-45-100,0-1 0,0 0 0,0 1-1,1-1 1,-1 0 0,0 1-1,0-1 1,0 0 0,0 1-1,1-1 1,-1 0 0,0 1-1,0-1 1,1 0 0,-1 1-1,0-1 1,1 0 0,-1 0-1,0 1 1,1-1 0,-1 0-1,0 0 1,1 0 0,-1 0-1,0 1 1,1-1 0,-1 0-1,1 0 1,-1 0 0,0 0 0,1 0-1,-1 0 1,0 0 0,1 0-1,-1 0 1,1 0 0,-1 0-1,0 0 1,1 0 0,0-1-1,3-17-1588,-8-33-2629,-12 6-1997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7555,'0'0'9093,"200"11"-9109,-152-11 16,0 0-2065,-9 0-2017,-14-17-2513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36 538 4866,'0'0'4114,"20"-29"-3698,67-93-368,-84 118-48,78-119-455,-74 110 404,-1 0 1,0 0 0,-1-1-1,-1 1 1,0-1-1,3-18 1,-5 25 175,-1-1 0,0 0 0,-1 1 0,0-1 0,0 0 0,0 1 0,-1-1 0,-1 0 0,1 1 0,-5-14 0,4 18-127,1 0-1,-1-1 1,0 1-1,-1 1 1,1-1-1,0 0 1,-1 0-1,1 1 1,-1-1-1,0 1 1,0 0-1,0 0 1,0 0-1,0 0 1,-1 1-1,1-1 1,0 1-1,-1 0 1,1 0-1,-1 0 1,0 0-1,1 1 1,-1-1-1,-4 1 1,3 0-28,-8-2 204,0 2 0,1-1 1,-1 2-1,-14 1 0,23-1-129,1 0 1,-1 0-1,0 0 1,1 0-1,-1 1 0,1-1 1,0 1-1,-1 0 1,1 0-1,0 0 1,0 1-1,0-1 1,0 1-1,1-1 1,-1 1-1,1 0 0,-1 0 1,-1 4-1,-3 6 61,2-1 0,-1 1 0,2 0 0,-1 1 0,2-1-1,0 1 1,1 0 0,-2 27 0,8 117 1235,-2-137-1025,-1 1-26,2 0 1,0 0 0,2-1 0,0 1 0,2-1 0,0-1 0,1 1 0,14 24 0,-18-37-239,1 0 0,0 0 0,1-1 0,-1 0 0,2 0 0,-1 0 0,1 0 0,0-1 0,0 0 0,0-1 0,1 0 0,0 0 0,0 0 0,0-1 0,1 0 0,-1-1 0,1 0 1,0 0-1,0-1 0,0 0 0,0-1 0,12 1 0,-13-2-103,0 0 1,0-1-1,0 1 1,0-2 0,0 1-1,0-1 1,0 0 0,-1-1-1,1 0 1,-1 0-1,0-1 1,0 0 0,0 0-1,0 0 1,9-9-1,-8 5-385,0 0 0,-1 0 0,0-1 0,-1 0 0,0 0 0,0 0 0,-1-1 0,0 0 0,0 0 0,5-20 0,-1-18-4355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0 353 9428,'0'0'1654,"24"-28"-1504,77-90-14,-90 104-92,-1 1 1,0-1-1,0-1 1,-2 0-1,9-18 1,-15 26-50,0 1 0,0-1 0,0 0 0,-1 0 0,0 0 1,-1 0-1,1 0 0,-1 0 0,-1-1 0,-1-10 0,1 16-15,-1 1 0,1 0 0,0 0 0,-1 0-1,1-1 1,-1 1 0,0 1 0,1-1 0,-1 0-1,0 0 1,1 1 0,-1-1 0,0 1 0,0-1-1,0 1 1,0 0 0,1-1 0,-1 1 0,0 0 0,-4 1-1,2-2 117,-1 1 0,0 0 0,0 0-1,0 1 1,0 0 0,0-1-1,1 1 1,-6 2 0,7 0-20,0-1 0,0 1 0,1 0 0,-1 0-1,0 0 1,1 1 0,0-1 0,0 1 0,0-1 0,0 1 0,1 0 0,-1-1 0,1 1 0,0 0 0,0 0 0,0 0 0,0 5-1,-4 80 1170,5-71-905,-2 13 59,2 0 0,1 0 1,2 0-1,10 49 0,-11-73-386,0 0 0,0 0 0,0 0 0,1-1-1,0 1 1,0-1 0,1 0 0,-1 0 0,1 0-1,1 0 1,-1-1 0,1 1 0,0-1 0,0 0-1,1-1 1,-1 1 0,1-1 0,0 0 0,0-1-1,1 1 1,-1-1 0,1 0 0,-1-1 0,1 0-1,0 0 1,11 2 0,-12-3-137,1 0 0,-1-1 1,1 1-1,0-1 0,-1 0 1,1-1-1,0 1 0,-1-2 0,1 1 1,-1 0-1,0-1 0,1-1 0,-1 1 1,8-5-1,-9 3-322,1 0 0,-1-1-1,0 1 1,-1-1 0,1 0 0,-1-1 0,0 1 0,0-1-1,-1 0 1,0 0 0,0 0 0,0 0 0,3-13 0,8-30-3081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8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4866,'0'-3'10335,"0"9"-9793,3 37 118,2 0 0,2-1-1,14 49 1,1 6 474,-17-66-854,2 6 208,13 42 0,-13-68-433,-3-23-199,-2-21-18,-4-53-815,-1 46 625,3-1 0,1 1 0,11-69 0,-10 100 340,1-1 0,0 0 0,0 1 1,1-1-1,1 1 0,-1 0 0,2 1 0,5-9 0,-8 13 33,-1 1 0,1 0 1,-1 0-1,1 1 0,0-1 0,0 0 1,1 1-1,-1 0 0,0 0 0,1 0 1,-1 0-1,1 1 0,0-1 1,-1 1-1,1 0 0,0 0 0,0 0 1,0 0-1,0 1 0,0 0 0,0 0 1,0 0-1,4 0 0,-5 1 23,-1 0 1,0 0-1,1 0 0,-1 0 1,0 0-1,0 0 0,0 1 1,0-1-1,0 1 0,0-1 1,0 1-1,-1 0 0,1 0 1,0 0-1,-1 0 0,1 0 1,-1 0-1,0 0 0,0 0 1,1 3-1,19 55 473,-18-47-345,16 63 856,-4 0 1,9 142 0,-20-198-774,2-27-79,5-32-209,-2 0-129,2 0 1,21-51-1,-25 75 150,0 0 0,1 0 0,0 1 0,1 0 0,1 0 0,0 1 0,1 0 1,20-18-1,-25 27 2,-1 0 0,0 1 1,1-1-1,0 1 1,-1 1-1,1-1 0,0 1 1,1 0-1,-1 1 1,0-1-1,0 1 0,1 0 1,-1 1-1,1 0 0,-1 0 1,1 0-1,-1 1 1,0-1-1,1 2 0,-1-1 1,0 1-1,0 0 1,0 0-1,0 0 0,0 1 1,0 0-1,-1 0 1,1 1-1,-1 0 0,0 0 1,0 0-1,0 0 1,-1 1-1,7 8 0,1 3 33,-1 1 0,-1 0 0,0 0-1,-2 1 1,0 0 0,-1 0 0,9 36-1,-9-19-18,-2 1 0,-1 0 0,0 50 0,-4-85-346,-1-13-2355,-5-15-931,-3-9-4917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0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20009,'0'0'2689,"16"-12"-2785,-16 9-544,0-3 176,0-2-1153,0-7-1264,0-2-4851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55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7812,'0'0'5938,"119"11"-4897,-74 4-673,-3-7-288,3-2 160,3-6-240,0 0-256,0-9-1617,-9-19-864,-13 1-2930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16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3185,'0'0'113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1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73 720,'52'-73'0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17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64 3618,'0'0'4882,"3"-9"-3356,1-1-981,-2 6-271,0 1 0,-1 0 0,1-1 1,-1 1-1,0-1 0,0 1 0,0-1 1,-1 0-1,1 1 0,-1-6 3709,1 12-4042,-1 1 72,1 0 0,-1-1 0,0 1-1,0 0 1,0 0 0,0-1 0,-1 6 0,-1 3 82,-61 582 741,57-551-808,-41 494 305,45-506-364,-17 706 431,21-616-366,-5 128 255,-12-157 401,15-91-754,0-14-917,0-141-4403,0 58 667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19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1665,'0'3'13321,"96"-2"-12786,51 0-315,221-26 1,268-29-34,5 50 46,-409 4-207,-185 3-85,1 2 0,79 18 0,-14-1-493,64 1 848,-122-12-409,-28-5 78,-1-2 0,46 3 0,-71-7 467,-1 1-203,0 1-151,0-2 26,-17 275 915,5-133-886,-11 892 1005,23-911-979,5-23-183,25 147 0,-14-148 61,4 152 0,-20 167-471,0-417 386,-10-16-3754,-15 0-760,-14-2-3442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4:20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3666,'0'0'5549,"26"-9"-2887,760 1 833,-570 6-3436,235 29 0,-53-6 427,-167-13-343,-152-3-100,0-4 0,135-14-1,-167 7 73,0 2-1,0 2 0,-1 2 0,55 8 0,91 6 1114,-191-14-876,-17-3-3060,-10-11-704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34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483 24 4786,'0'0'5221,"-26"-21"-365,23 19-4749,2 2-90,1 0 0,0 0 1,-1 0-1,1 0 1,-1 0-1,1 0 1,0 0-1,-1 0 1,1 0-1,-1 0 0,1 1 1,0-1-1,-1 0 1,1 0-1,0 0 1,-1 1-1,1-1 1,0 0-1,-1 0 1,1 1-1,0-1 0,-1 0 1,1 1-1,0-1 1,0 0-1,-1 1 1,1-1-1,0 0 1,0 1-1,0-1 0,0 0 1,0 1-1,-1-1 1,1 1-1,0-1 1,0 0-1,0 1 1,0-1-1,0 1 1,0-1-1,0 0 0,0 1 1,0-1-1,1 1 1,-1 0-1,0 30-169,0-21 219,0 796 1523,0-781-1585,3 65 59,-2-85-61,-1 0 1,1 0-1,0 0 0,1 0 0,-1 0 1,1 0-1,0 0 0,0 0 1,1-1-1,0 1 0,-1-1 0,1 0 1,7 7-1,-10-11-15,0 0 1,0 0 0,1 0-1,-1 0 1,0 0-1,0 0 1,1 0-1,-1 0 1,0 0-1,0 0 1,1 0-1,-1 0 1,0-1-1,0 1 1,1 0-1,-1 0 1,0 0-1,0 0 1,0-1-1,1 1 1,-1 0-1,0 0 1,0 0-1,0-1 1,0 1-1,1 0 1,-1 0-1,0-1 1,0 1-1,0 0 1,0 0-1,0-1 1,0 1-1,0 0 1,0 0-1,0-1 1,0 1-1,0 0 1,0 0-1,0-1 1,0 1-1,0 0 1,0 0-1,0-1 1,0 1 0,0-1-1,3-29-284,-3-34-205,-2 32 19,-1 1-1,-11-54 1,9 68 457,0 2 0,0-1 0,-2 1-1,0 0 1,-1 0 0,0 0 0,-11-13 0,8 16 45,1 0 0,-2 1 0,1 0 0,-1 1 0,-1 0 0,0 1 0,0 0 0,-1 1 0,-22-9 0,25 12-26,0 0 1,-1 1 0,1 0 0,-1 1 0,0 1 0,0 0 0,0 0 0,0 1-1,0 1 1,0 0 0,0 1 0,-1 0 0,-14 4 0,25-4-1,-1 0 0,0 0 1,1 1-1,-1-1 1,1 1-1,-1 0 0,1 0 1,0 0-1,0 0 0,0 0 1,0 1-1,0-1 1,0 0-1,1 1 0,-1 0 1,1-1-1,0 1 1,-2 4-1,-16 57 71,19-62-55,-9 58 232,2 0-1,3 106 1,3-149-105,2 0-1,0 0 1,1 0-1,1 0 1,1 0-1,0 0 1,10 24-1,-10-33-109,-1-1 0,1 0 0,1 0 1,-1 0-1,1 0 0,1-1 0,-1 0 0,1 0 0,0 0 0,0-1 0,1 0 0,-1 0 0,1 0 0,0-1 0,1 0 1,-1-1-1,16 6 0,-9-5-33,0-1 1,0 0 0,0-1 0,1 0 0,-1-2-1,1 1 1,-1-2 0,1 0 0,-1 0-1,0-2 1,1 0 0,-1 0 0,0-1-1,-1-1 1,1 0 0,-1-1 0,16-10-1,-15 8-286,0-1-1,-1-1 0,-1 0 0,0-1 1,0 0-1,-1-1 0,0 0 0,-1 0 1,-1-1-1,0-1 0,0 0 0,-2 0 1,0 0-1,0-1 0,6-21 1,-6-3-2304,-6 12-1524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1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334 833 4226,'0'0'2775,"-7"-21"-2266,-23-67-66,28 82-228,-1 1-1,1-1 1,-1 1-1,0-1 1,0 1-1,0 0 1,-1 0 0,1 1-1,-1-1 1,-1 1-1,1 0 1,0 0-1,-1 0 1,0 0 0,0 1-1,0 0 1,0 0-1,-1 0 1,1 1-1,-12-4 1,3 3 65,0 1-1,-1 1 1,1 0 0,-1 1 0,1 0 0,-18 3-1,29-2-267,0 0 1,1 0-1,-1 1 0,1-1 0,-1 1 0,1-1 0,0 1 1,0 0-1,0 0 0,0 0 0,0 0 0,0 0 1,0 0-1,1 1 0,-1-1 0,1 1 0,-1-1 0,1 1 1,0-1-1,-1 5 0,-20 61 359,14-17 208,1 0 0,3 0-1,6 97 1,-1-90 70,-1-43-522,1 1 0,0-1 0,1 0 0,1 1 0,1-1-1,0 0 1,9 20 0,-11-30-99,1 1 1,0-1-1,0 1 0,1-1 1,-1 0-1,1-1 0,0 1 1,1 0-1,-1-1 0,1 0 1,0 0-1,0-1 0,0 1 1,0-1-1,1 0 0,-1 0 1,1-1-1,0 0 0,-1 0 1,1 0-1,9 1 0,-6-2-20,1 0 0,0 0 0,0-1-1,-1 0 1,1 0 0,0-2 0,0 1 0,-1-1-1,1 0 1,-1-1 0,1 0 0,11-6-1,-9 2-39,0 0 0,0-1 0,-1 0-1,0 0 1,0-2 0,-1 1 0,17-22 0,-7 5-188,-2-1 1,-1-1 0,-2-1 0,0 0-1,-2-1 1,16-55 0,-17 30-497,-3 0 0,-1-1 1,-4 0-1,-4-108 0,-1 82-126,1 39 743,-3 0-1,-1-1 0,-2 1 1,-2 1-1,-2-1 1,-2 1-1,-2 1 0,-27-58 1,35 85 227,6 12-75,-1-1 1,1 1-1,-1 0 1,1 0-1,-1 0 1,0 0-1,0 0 1,0 0-1,0 0 0,0 0 1,0 1-1,-1-1 1,1 0-1,-1 0 1,1 1-1,-1-1 1,0 1-1,1 0 1,-1-1-1,0 1 0,0 0 1,0 0-1,0 0 1,0 0-1,0 1 1,-4-2-1,6 2-181,3 80 685,3-1 178,18 86 1,29 214 1721,-10-52-1563,-41-316-877,20 98 206,-19-98-207,1 1 0,0-1 0,1 0 0,0 0 0,0-1 0,14 19 0,-17-26-23,-1-1 0,1 0 0,0 0 0,0 0 0,-1 0 0,1-1 0,1 1 0,-1-1 0,0 1 1,0-1-1,1 0 0,3 2 0,-5-2-41,0-1 1,0 0 0,0 0-1,1 0 1,-1 0 0,0 0-1,0 0 1,0 0-1,0 0 1,0-1 0,0 1-1,0 0 1,0-1-1,0 1 1,0 0 0,0-1-1,0 1 1,0-1 0,0 0-1,2-1 1,0-1-151,0 0 1,-1-1-1,1 0 1,-1 1-1,0-1 1,0 0-1,0 0 1,0 0-1,-1-1 1,1 1-1,-1 0 1,0-6-1,6-47-3206,-6-9-3316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3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259 174 2593,'0'0'5221,"-2"-16"-4914,-7-51-8,-5 7 2555,11 58-2653,0 0-1,1 0 0,-1 1 0,0-1 1,0 1-1,0 0 0,0 0 0,0 0 1,0 0-1,0 0 0,0 1 0,-5-1 0,-4-2 87,-2 0-271,-1 0 1,1 0-1,-1 2 1,0 0-1,-14 1 1,26 0-12,1 1 0,0-1-1,0 1 1,0 0 0,0 0 0,0 0 0,0 0 0,0 1 0,0-1 0,0 0 0,0 1 0,1-1 0,-1 1 0,0 0 0,1-1 0,0 1 0,-1 0 0,1 0 0,0 0 0,0 0 0,0 0 0,0 0 0,0 0 0,0 3 0,-16 56 204,9-15 227,3-1 0,1 1 1,3 0-1,1 0 0,8 48 0,-8-88-424,1-1 1,0 1-1,1 0 0,-1-1 0,1 1 0,0-1 1,1 0-1,0 0 0,-1 0 0,1 0 0,1 0 1,-1 0-1,1-1 0,0 1 0,0-1 0,0 0 1,0-1-1,1 1 0,0-1 0,-1 1 0,1-1 1,1-1-1,-1 1 0,0-1 0,0 0 0,1 0 1,0-1-1,-1 1 0,1-1 0,0 0 0,-1-1 1,1 1-1,0-1 0,0-1 0,-1 1 0,1-1 0,0 0 1,0 0-1,-1 0 0,1-1 0,-1 0 0,1 0 1,-1 0-1,0-1 0,0 0 0,0 0 0,0 0 1,7-7-1,2-3-293,0 0 0,-1-1 0,-1 0 0,0-1 1,-1 0-1,-1-1 0,0-1 0,-1 1 0,-1-1 0,-1-1 1,0 1-1,4-19 0,-1-6-448,-3-1 1,-1 1-1,-2-1 0,-2-54 1,-2 97 735,0 0 0,0-1 1,0 1-1,0 0 0,0 0 1,0-1-1,-1 1 0,1 0 1,0 0-1,0-1 0,0 1 1,-1 0-1,1 0 0,0-1 1,0 1-1,-1 0 0,1 0 1,0 0-1,0 0 0,-1-1 1,1 1-1,0 0 0,-1 0 1,1 0-1,0 0 0,-1 0 1,1 0-1,0 0 0,-1 0 1,1 0-1,0 0 0,0 0 1,-1 0-1,1 0 0,0 0 0,-1 0 1,1 0-1,0 0 0,-1 1 1,1-1-1,0 0 0,0 0 1,-1 0-1,1 0 0,0 1 1,0-1-1,-1 0 0,1 0 1,0 0-1,-1 1 0,-15 15 559,10 6-197,2 0-1,0 0 1,1 0 0,1 1 0,2-1-1,2 37 1,-1-2-29,-2-2 253,-1-20-358,4 42 0,-1-68-241,0 0 0,1 0 1,-1-1-1,2 1 0,-1-1 1,1 1-1,0-1 0,1 0 1,9 15-1,-11-21-120,0 0 0,0 1-1,0-1 1,0 0 0,1 0 0,-1 0-1,1-1 1,-1 1 0,1 0 0,0-1-1,-1 0 1,1 0 0,4 2 0,-5-3-126,0 1 0,-1-1 0,1 0 0,0 0 1,-1 0-1,1 0 0,0 0 0,-1 0 0,1 0 1,0-1-1,-1 1 0,1 0 0,-1-1 0,1 0 1,0 1-1,1-2 0,10-12-5081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35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6515,'0'0'3818,"0"32"-1932,1 210 478,6-116 370,30 150 1,-40-311-3329,4-54 0,1 20-523,-3 15 268,-1 23 183,2-1-1,1 1 0,8-47 0,-7 70 606,-1 1-1,1-1 1,1 1-1,-1-1 1,1 1 0,1 0-1,-1 0 1,1 0 0,1 0-1,-1 1 1,1-1-1,0 1 1,0 1 0,1-1-1,0 1 1,0 0-1,0 0 1,14-8 0,-18 12 109,0 0 0,0-1 0,0 1-1,0 0 1,1 1 0,-1-1 0,0 0 0,1 1 0,-1-1 0,1 1 0,-1 0 0,1-1 0,-1 1 0,0 0 0,1 1 0,-1-1 0,1 0 0,-1 1 0,0-1 0,1 1 0,-1 0 0,0 0 0,1 0 0,-1 0 0,0 0 0,0 0 0,0 1 0,0-1 0,0 1-1,0 0 1,0-1 0,-1 1 0,1 0 0,-1 0 0,1 0 0,1 3 0,3 6 165,0 1 0,-1 0 0,0 1-1,0-1 1,3 18 0,-8-28-194,15 69 920,8 86 0,10 51-392,-29-195-1018,-3-13 406,-1 0 0,0 0 0,0 0 0,0 1 0,0-1 0,0 0 0,0 0 0,1 0 0,-1 0 0,0 0 0,0 1-1,0-1 1,0 0 0,1 0 0,-1 0 0,0 0 0,0 0 0,0 0 0,0 0 0,1 0 0,-1 0 0,0 0 0,0 0 0,0 0 0,1 0 0,-1 0-1,0 0 1,0 0 0,0 0 0,1 0 0,-1 0 0,0 0 0,0 0 0,0 0 0,1 0 0,-1 0 0,0 0 0,0 0 0,0-1 0,0 1-1,1 0 1,-1 0 0,0 0 0,0 0 0,0 0 0,0 0 0,0-1 0,0 1 0,1 0 0,-1 0 0,0 0 0,0-1 0,0 1 0,0 0 0,0 0-1,0 0 1,0 0 0,0-1 0,0 1 0,7-19-5236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39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8020,'0'0'5930,"10"-11"-5516,-4 5-373,12-12 182,0 0 1,24-17 0,-36 30-203,1 0 1,0 1-1,1-1 1,-1 1 0,1 1-1,-1 0 1,1 0-1,0 0 1,0 1 0,1 0-1,-1 1 1,11-1-1,-16 2-18,0 1-1,0 0 0,0 0 0,-1 0 0,1 0 0,0 1 1,0-1-1,-1 1 0,1 0 0,-1-1 0,1 1 1,-1 0-1,0 1 0,0-1 0,0 0 0,0 1 0,0-1 1,0 1-1,-1-1 0,3 5 0,31 69 97,-27-57-1,23 62 226,32 137 1,-35-114-2124,-28-100 331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39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24 7443,'0'0'5419,"-1"-4"-5208,-3-11 143,3 11 127,37 728 3114,-14-420-3047,-20-252-483,-2-33-46,0 0 1,2 0 0,0 0 0,1 0 0,10 33 0,-6-115 209,-10-78-2494,-36-242 0,24 276 1343,4 0 0,5-160 0,7 264 988,-1-1-1,0 0 1,1 1 0,0-1 0,0 1 0,0-1 0,0 1-1,1-1 1,0 1 0,-1 0 0,1 0 0,0 0 0,0 0-1,1 0 1,-1 0 0,1 0 0,-1 1 0,1-1 0,0 1-1,0 0 1,0 0 0,0 0 0,0 0 0,0 0 0,1 1-1,-1-1 1,1 1 0,-1 0 0,1 0 0,6-1 0,-4 1 21,0 1 1,-1-1-1,1 1 1,0 0 0,-1 0-1,1 1 1,0-1 0,-1 1-1,1 0 1,-1 1 0,1 0-1,-1 0 1,0 0 0,1 0-1,-1 1 1,0 0 0,-1 0-1,1 0 1,5 5 0,-2 2 38,0 0 1,-1 1 0,0 0-1,-1 0 1,0 0 0,0 1-1,-1 0 1,-1 0 0,0 0-1,-1 1 1,0-1 0,-1 1-1,-1 0 1,1 17 0,-1-16-60,-2 1 1,1-1 0,-1 0-1,-1 0 1,-1 0 0,0 0-1,-1 0 1,0 0 0,-1-1-1,0 0 1,-1 0 0,-14 21-1,13-24-67,-1 0 0,0-1 0,-1 0 0,-19 16 0,23-22-79,0 1-1,1-1 1,-1-1 0,-1 1 0,1-1 0,0 1 0,-1-2-1,1 1 1,-1-1 0,1 1 0,-1-1 0,-10 0 0,16-1 10,-1 0 1,0 0-1,0 0 1,1 0-1,-1 0 0,0 0 1,0 0-1,1-1 1,-1 1-1,0 0 1,1 0-1,-1 0 1,0-1-1,1 1 1,-1-1-1,0 1 1,1 0-1,-1-1 1,1 1-1,-1-1 0,0 1 1,1-1-1,-1 1 1,1-1-1,0 0 1,-1 1-1,0-2 1,-1-21-1333,2 13 804,-1-51-3186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0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88 2449,'0'0'9671,"4"-11"-9367,17-35 27,-20 44-295,1-1 0,-1 1 0,1 0 0,0 0 0,0 0 0,0 1 0,0-1 0,0 0 0,0 1 0,0 0 0,0-1 0,1 1 0,-1 0 0,1 0 0,-1 0 0,1 0 0,-1 1 0,4-2 0,45 1 750,-36 1-711,-12 1-41,0-1 0,0 1 1,0 0-1,0 0 0,0 0 1,0 0-1,0 1 0,-1-1 0,1 1 1,0-1-1,-1 1 0,1 0 0,-1 0 1,0 0-1,1 1 0,-1-1 0,0 0 1,-1 1-1,1-1 0,0 1 1,-1 0-1,1-1 0,-1 1 0,0 0 1,0 0-1,0 0 0,1 6 0,2 8 283,0 0-1,-1 0 1,1 30-1,-4 119 679,2 27 8,8-171-857,-9-22-144,-1 0 1,0 1 0,1-1 0,-1 0 0,0 1-1,1-1 1,-1 0 0,1 0 0,-1 0 0,0 1-1,1-1 1,-1 0 0,1 0 0,-1 0-1,1 0 1,-1 0 0,1 0 0,-1 0 0,0 0-1,1 0 1,-1 0 0,1 0 0,-1 0 0,1 0-1,-1 0 1,1 0 0,-1 0 0,0-1 0,1 1-1,-1 0 1,1 0 0,-1-1 0,0 1 0,1 0-1,-1 0 1,0-1 0,1 1 0,-1 0 0,0-1-1,1 1 1,-1-1 0,0 1 0,0 0 0,1-1-1,-1 1 1,0-1 0,0 1 0,0 0 0,0-1-1,0 1 1,1-2 0,3-12-112,-1 0 0,0 0 0,-1-1 0,-1 1 0,0-1 1,0 1-1,-3-21 0,1 0-229,1 28 245,0 1 0,0-1 0,-1 0 0,1 1 0,-2-1-1,1 1 1,-1-1 0,0 1 0,0 0 0,0 0 0,-1 0 0,0 0-1,-1 0 1,1 0 0,-1 1 0,0 0 0,0-1 0,-1 2-1,1-1 1,-1 0 0,0 1 0,-1 0 0,1 0 0,-1 1 0,1-1-1,-1 1 1,0 0 0,0 1 0,-1 0 0,1 0 0,0 0-1,-1 0 1,1 1 0,-1 0 0,-10 0 0,7 1 100,0 0 0,0 0 1,0 1-1,0 0 0,0 0 1,0 1-1,0 1 0,1 0 1,-12 5-1,15-5 47,-1 1 0,1 0 0,0 0 0,0 1 0,1 0 0,-1 0 0,1 0 0,0 1 0,1-1 0,-1 1 0,1 0 0,0 1 1,-4 9-1,2-5 90,1 1 1,0 0 0,1 1 0,1-1 0,0 1 0,0-1 0,1 1 0,1 0-1,0 16 1,1-24-88,0 0-1,0 0 0,1 0 0,0 0 0,0 0 1,0 0-1,1 0 0,-1 0 0,1 0 1,0-1-1,1 1 0,-1-1 0,1 1 0,0-1 1,0 0-1,0 0 0,1 0 0,-1 0 1,1-1-1,0 0 0,0 0 0,0 0 1,0 0-1,1 0 0,6 2 0,0-1-71,0 0 0,0 0 0,0-2 0,1 1 1,0-2-1,-1 1 0,1-2 0,0 1 0,-1-1 0,1-1 0,0-1 0,-1 1 0,1-2 0,-1 1 0,15-7 0,-17 6-281,0-1 0,0-1 0,-1 0 0,1 0 0,-1 0 0,0-1 0,-1 0 0,0-1 0,0 0 0,0 0 0,10-14 0,15-35-2855,-5-2-1880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1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6515,'0'0'2033,"0"-4"-993,1 11-314,17 199 3812,9 127-1873,-22-228-2193,-3-30-243,3-1 0,4 0 0,17 73 0,-25-142-244,0-3 7,-1 0-1,0 0 1,0 0-1,1 0 1,-1 0-1,1-1 1,0 1-1,-1 0 0,1 0 1,0 0-1,0 0 1,0-1-1,0 1 1,1 0-1,-1-1 1,0 1-1,1-1 1,-1 0-1,1 1 1,-1-1-1,1 0 0,2 1 1,-4-10-806,1-37-842,1 0-1,3 0 1,1 0 0,16-55-1,-12 68 826,1 1 0,19-38 0,-17 44 1224,1 0 0,2 1-1,18-23 1,-28 41-172,2-2 2844,-20 6-1394,-1 5-1657,1 0 0,0 0 0,0 1 0,0 1 0,0 0 0,1 1 0,0 0 0,0 0 0,-18 16 0,22-17-50,1 0 1,-1 0 0,2 1 0,-1 0 0,1 0-1,-1 0 1,2 0 0,-1 1 0,1 0 0,0 0-1,0 1 1,1-1 0,0 1 0,0-1-1,1 1 1,-3 16 0,5-20 37,0 1 1,0 0-1,0 0 1,0 0-1,1 0 0,-1 0 1,1 0-1,1 0 1,-1-1-1,1 1 0,0-1 1,0 1-1,3 5 0,-1-5 34,0-1 0,1 1 0,-1-1 1,1 0-1,0 0 0,0 0 0,1-1 0,-1 0 0,1 0 0,7 3 0,10 4 9,1-1 0,0-2 1,1 0-1,0-1 1,36 3-1,18-4-3804,-55-5-1140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1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12 11269,'0'0'6083,"0"-12"-7284,0 27-1152,0 5 160,-9 3-1680,-4 0-3859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1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9925,'0'0'4338,"-9"38"-10389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2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9236,'0'0'5635,"190"32"-5635,-129-26-592,0-6-2850,0 0-3329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3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4770,'0'0'3471,"-1"0"-3189,0 0 0,0 0-1,0 0 1,0 1 0,1-1 0,-1 0-1,0 0 1,0 1 0,0-1 0,0 0-1,1 1 1,-1-1 0,0 1 0,1-1-1,-1 1 1,0-1 0,1 1 0,-1-1-1,0 1 1,1 0 0,-1-1 0,1 1-1,-1 0 1,1-1 0,0 1 0,-1 0-1,0 1 1,12 410 1915,-2-299-1619,38 181 1,-18-202-611,-31-107-5611,3-18 1727,0 0 815,-3-7-1210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6515,'0'0'3967,"0"-11"-3601,0-36-65,5 32 4673,3 20-4155,5 16-1212,3 15 515,-2 0-1,-1 1 1,-2 0-1,-2 0 1,6 53 0,7 196 712,-20-244-749,3 166 545,13 166 106,-17-359-725,9 43 138,-10-55-148,1-1-1,0 1 0,0 0 1,0-1-1,0 1 0,0-1 0,0 1 1,1-1-1,-1 0 0,1 0 0,-1 1 1,1-1-1,0 0 0,0-1 0,0 1 1,4 3-1,-5-5-8,0 0 0,0 1 0,0-1 0,1 0-1,-1 0 1,0 1 0,0-1 0,0 0 0,0 0 0,1 0 0,-1 0-1,0-1 1,0 1 0,0 0 0,0 0 0,1-1 0,-1 1 0,0-1 0,0 1-1,0-1 1,0 1 0,0-1 0,0 0 0,0 1 0,0-1 0,-1 0 0,1 0-1,0 0 1,0 0 0,0 1 0,-1-1 0,1 0 0,-1 0 0,1-1 0,-1 1-1,1 0 1,-1 0 0,1-1 0,15-48-343,-14 45 288,5-38-293,-1-1-1,-2-1 1,-2 1-1,-4-56 1,-1 55-75,3 0 0,1-1-1,3 1 1,10-49 0,-12 86 420,0-1 0,1 1 0,0 0 0,0 0 0,1 1 0,0-1 0,0 1 0,1-1 0,0 1 0,9-10 0,-10 14 55,-1 0 1,1 0-1,0 0 0,0 1 1,0-1-1,0 1 1,0 0-1,1 0 0,-1 0 1,1 1-1,-1-1 1,1 1-1,0 0 0,-1 1 1,1-1-1,0 1 1,0 0-1,-1 0 0,1 0 1,7 2-1,-6 0 23,0 0-1,0 1 1,-1 0-1,1 0 0,-1 0 1,0 0-1,0 1 1,0 0-1,0 0 1,-1 0-1,1 1 1,-1-1-1,0 1 0,-1 0 1,1 0-1,-1 1 1,0-1-1,0 1 1,3 8-1,1 3 82,0 0 0,-2 1 0,1 0 0,-2 0 0,3 26 0,-4-20-57,-1-1 0,-2 1 0,0-1 1,-1 1-1,-2-1 0,0 0 0,-1 1 0,-1-2 0,-2 1 0,0 0 0,-1-1 0,-2-1 0,0 0 0,-22 35 0,18-36-37,-1 0-1,-34 34 0,43-49-77,0 0-1,0 0 1,-1-1-1,1 0 1,-1 0-1,-8 4 1,12-7-25,1 0 0,-1 0 0,0 0 0,0-1 0,0 1 0,0-1 0,-1 0 0,1 1 0,0-1 0,0-1 0,0 1 0,0 0 0,0-1 0,0 1 0,-6-3 0,8 1-57,-1 1 0,0-1 0,1 0 0,-1 1 0,1-1 0,-1 0 0,1 0-1,0 0 1,0 0 0,0 0 0,0-1 0,0 1 0,0 0 0,1 0 0,-1-1 0,1 1 0,-1 0 0,1-1-1,0 1 1,0 0 0,0-1 0,1-2 0,-1-2-255,-2-52-3179,2-4-3608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3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4370,'0'0'2777,"33"-3"-1566,108-6-319,-128 9-708,0 1 1,0 0 0,0 1 0,-1 0 0,1 1 0,-1 1 0,1 0 0,-1 0 0,0 1 0,-1 1 0,1 0 0,-1 0 0,13 11-1,3 0 181,-16-11-52,-1 1 0,1 0 1,-1 1-1,0 0 0,-1 0 0,0 1 0,11 15 0,-17-19-184,1 0-1,-1 1 0,-1-1 0,1 1 0,-1 0 0,0 0 0,0 0 0,-1 0 0,0 0 0,0 0 0,0 0 0,-1 1 0,0-1 0,0 0 0,-1 0 0,1 0 0,-3 10 0,0-8-104,-1 1 0,0-1 0,0 0 0,0 0 0,-1 0 0,0-1 0,-1 1 0,0-1 0,0-1 0,0 1 0,-1-1 0,0 0 0,0 0-1,-15 8 1,-4 2-219,0-1 0,-1-1 0,-35 12 0,55-23-45,1-1-528,-1 1-1,1-1 1,-1 0-1,0 0 1,-11 0-1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6067,'0'0'6928,"11"-10"-6357,-2 3-387,61-54 672,-62 53-796,0 0 1,-1 0-1,0-1 1,-1 0-1,1 0 1,-2-1-1,7-12 1,-11 17-91,0-1 1,0 1 0,0 0-1,0-1 1,-1 1-1,-1-11 1,1 2-833,-45 3-359,35 10 1186,8 1 44,1 0 1,-1-1 0,0 1 0,0 0-1,1 0 1,-1 0 0,0 0 0,1 0-1,-1 1 1,0-1 0,1 1-1,-1-1 1,0 1 0,1-1 0,-1 1-1,1 0 1,-1 0 0,1-1 0,-1 1-1,1 0 1,-1 0 0,1 1 0,0-1-1,0 0 1,0 0 0,-1 1 0,1-1-1,0 1 1,1-1 0,-1 1-1,0-1 1,0 1 0,0 1 0,-8 18 159,1 0 1,2 1-1,0 0 1,1 0-1,1 0 1,1 1-1,0-1 1,2 1-1,1 0 1,4 29 0,-4-48-133,1-1 0,0 1 0,0 0 0,0 0 1,1-1-1,-1 1 0,1-1 0,-1 1 0,1-1 1,1 0-1,-1 0 0,0 0 0,1 0 0,-1 0 1,1 0-1,0-1 0,0 1 0,0-1 1,0 0-1,0 0 0,1 0 0,-1 0 0,1-1 1,-1 1-1,1-1 0,-1 0 0,1 0 0,0 0 1,6 0-1,7 2 38,0-1 1,0 0-1,0-2 0,0 0 1,22-3-1,-33 1-189,1 0-1,-1 0 0,1 0 1,-1-1-1,0 0 1,0 0-1,0 0 0,0-1 1,0 0-1,-1 0 1,0-1-1,0 1 0,0-1 1,0 0-1,-1-1 1,0 1-1,0-1 0,0 0 1,-1 0-1,4-8 1,0 0-274,-1 0 1,-1 0-1,0 0 1,-1-1 0,-1 0-1,0 0 1,0 1-1,-1-21 1,-2-1-171,0-13-522,0 16 3257,0 32-977,-1 6-975,0-1 0,-1 1 0,2 0 0,-1 0-1,1 0 1,0 0 0,0 0 0,0 0 0,1 7-1,0 0 167,-1 39 293,2 0 1,2-1-1,2 1 0,3-1 0,18 60 1,-18-90-446,-9-20-234,0 0 0,0 0 1,0 0-1,0 0 1,1 0-1,-1 0 1,0 1-1,0-1 1,0 0-1,0 0 1,0 0-1,1 0 1,-1 0-1,0 0 1,0 0-1,0 0 1,0 0-1,0 0 1,1 0-1,-1 0 1,0 0-1,0 0 1,0 0-1,0 0 0,0 0 1,1-1-1,-1 1 1,0 0-1,0 0 1,0 0-1,0 0 1,0 0-1,0 0 1,1 0-1,-1 0 1,0 0-1,0-1 1,0 1-1,0 0 1,0 0-1,0 0 1,0 0-1,0 0 1,0 0-1,0-1 1,0 1-1,0 0 0,0 0 1,1 0-1,-1 0 1,0 0-1,0-1 1,0 1-1,4-37-6,-3-26-727,7-100-1255,-6 148 1870,0 1-1,1-1 1,0 1-1,2 0 1,0 0-1,0 0 1,1 0-1,12-19 1,-15 30 126,0-1 0,0 0 1,0 1-1,1 0 0,0-1 0,-1 1 1,1 1-1,0-1 0,9-4 0,-11 6 14,0 0 0,0 0 0,0 1 0,1-1 1,-1 0-1,0 1 0,0 0 0,1-1 0,-1 1 0,0 0 0,1 0 0,-1 0 0,0 0 0,1 1 0,-1-1 0,0 1 0,0-1 0,1 1 0,-1 0 0,0 0 0,0 0 1,0 0-1,3 2 0,0 2 52,0 0 1,0 1-1,0 0 1,-1 0-1,0 0 1,0 0-1,-1 1 1,0-1-1,0 1 1,3 11-1,20 81 862,-22-82-835,35 182 811,-28-177-1007,-10-21 32,-1-1 0,1 0-1,-1 1 1,1-1 0,-1 0 0,1 0 0,-1 1-1,1-1 1,-1 0 0,1 0 0,-1 0 0,1 0-1,0 0 1,-1 0 0,1 0 0,-1 0 0,1 0-1,-1 0 1,1 0 0,0 0 0,-1 0 0,1 0 0,-1-1-1,2 1 1,0-2-252,0 1 0,0-1 0,1 0-1,-1 0 1,0 0 0,-1 0 0,1-1-1,0 1 1,-1 0 0,1-1 0,-1 1 0,1-1-1,0-2 1,16-44-5244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5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192 103 7187,'0'0'4952,"-7"0"-4627,4-1-271,-1 1-1,1 0 1,-1-1-1,1 0 1,-1 0-1,1 0 1,0 0-1,-1 0 1,1-1-1,0 1 1,0-1-1,0 0 1,0 0-1,0 0 0,1 0 1,-1-1-1,0 1 1,1-1-1,0 0 1,0 1-1,0-1 1,-3-4-1,3 4-71,-5-6 181,0 1-1,0 0 1,-1 0-1,-10-7 1,17 14-146,0 0 0,0 0 0,0 1 0,1-1 0,-1 0 1,0 1-1,0-1 0,0 1 0,0-1 0,-1 1 0,1-1 0,0 1 0,0 0 1,0-1-1,0 1 0,0 0 0,0 0 0,-1 0 0,1 0 0,0 0 0,0 0 1,0 0-1,0 1 0,0-1 0,-1 0 0,1 1 0,0-1 0,0 0 0,0 1 1,0 0-1,0-1 0,0 1 0,0-1 0,0 1 0,1 0 0,-1 0 0,0-1 1,0 1-1,0 0 0,1 0 0,-1 0 0,0 0 0,1 0 0,-1 0 0,1 0 1,0 0-1,-1 0 0,1 0 0,0 1 0,-1-1 0,1 0 0,0 1 0,-8 35 330,3 0 0,1 0-1,1 1 1,5 67 0,-1-39 232,-2-57-506,1 0 0,1 0 0,-1-1 0,2 1-1,-1 0 1,1-1 0,3 10 0,-4-16-60,0 1 0,1-1 1,-1 0-1,1 0 1,-1 0-1,1 0 1,0 0-1,0 0 0,0 0 1,0-1-1,0 1 1,0-1-1,0 1 0,0-1 1,1 0-1,-1 0 1,1 0-1,-1 0 1,1 0-1,-1-1 0,1 1 1,-1-1-1,1 0 1,-1 1-1,1-1 0,5-1 1,-2 1-11,1 0 1,-1-1-1,1 0 1,-1 0-1,0 0 0,1-1 1,-1 0-1,0 0 1,0-1-1,0 0 1,0 0-1,-1 0 0,1-1 1,-1 0-1,0 0 1,0 0-1,0 0 1,0-1-1,-1 0 0,0 0 1,0 0-1,0 0 1,-1-1-1,1 0 1,-1 0-1,-1 1 1,1-2-1,-1 1 0,2-8 1,3-16-223,-1 1 1,-1-1-1,-1 0 0,-2 0 1,-2-31-1,1 42-135,0 16 336,-1-1-1,1 1 1,-1-1-1,0 1 1,0-1 0,0 0-1,0 1 1,-1-1-1,1 1 1,-1-1 0,0 1-1,0 0 1,0-1-1,-1 1 1,1 0 0,-1 0-1,-2-4 1,4 6 35,-1 1 1,1 0-1,0 0 1,-1 0-1,1 0 1,0 0-1,0-1 1,-1 1-1,1 0 1,0 0-1,-1 0 1,1 0-1,0 0 0,-1 0 1,1 0-1,0 0 1,-1 0-1,1 0 1,0 0-1,0 0 1,-1 0-1,1 0 1,0 1-1,-1-1 1,1 0-1,0 0 1,-1 0-1,1 0 1,0 1-1,0-1 1,-1 0-1,1 0 1,0 0-1,0 1 1,0-1-1,-1 0 1,1 0-1,0 1 1,0-1-1,0 0 1,0 0-1,0 1 1,-1-1-1,1 0 1,0 1-1,0-1 1,0 0-1,0 1 0,0-1 1,0 0-1,0 1 1,0-1-1,0 0 1,0 0-1,0 1 1,0-1-1,1 1 1,-2 26-54,2-20 114,2 46 122,4 1 0,1 0-1,3-2 1,23 70 0,-17-65-75,-2 0 0,-3 1 0,8 89 1,-18-105-111,0-18-67,-1-1 0,-1 1 0,-1 0 0,-1 0 0,-5 26 0,5-46 16,1 0 0,-1 0-1,0 0 1,0 0-1,-1 0 1,1-1-1,-1 1 1,1-1 0,-1 0-1,0 0 1,0 0-1,-1 0 1,1 0 0,-1 0-1,1-1 1,-1 0-1,0 0 1,0 0-1,0 0 1,0-1 0,0 1-1,0-1 1,0 0-1,-1 0 1,-6 0 0,6 0-122,0-1 0,1 0 1,-1 0-1,0 0 0,1 0 1,-1-1-1,0 0 0,1 0 1,-1 0-1,1 0 0,-1-1 1,1 0-1,0 0 0,0 0 1,0 0-1,0-1 1,0 1-1,0-1 0,0 0 1,1-1-1,0 1 0,-5-6 1,2 0-546,1-1 0,0 0 0,1 0 0,0-1 0,0 1 1,1-1-1,1 0 0,-3-18 0,3-37-2232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5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93 3394,'0'0'6912,"0"10"-5826,-1 56 470,-1-18 65,7 78 0,-4-114-1431,1 0 1,0 1-1,1-1 0,0 0 1,1-1-1,0 1 1,1-1-1,0 1 1,1-2-1,0 1 1,13 15-1,-17-23-177,0 0 0,0-1 0,0 1 0,1-1 0,0 0 0,-1 0 0,1 1 0,0-2 0,0 1 0,0 0 0,0-1 0,0 1 0,0-1 0,1 0 1,-1 0-1,0 0 0,1 0 0,-1-1 0,1 0 0,-1 1 0,0-1 0,1 0 0,-1-1 0,1 1 0,-1-1 0,1 1 0,-1-1 0,0 0 0,0 0 0,5-2 0,-1-1-55,0-1-1,0 1 1,0-1 0,-1-1-1,0 1 1,0-1 0,-1 0-1,1 0 1,-1 0 0,-1-1-1,7-10 1,-1-3-144,0 0-1,-1 0 0,-1-1 1,-1 0-1,8-44 1,-9 20-406,0-89 1,-6 126 632,0-1 0,-1 1 1,0-1-1,0 1 0,-5-14 1,6 20 28,-1 0 1,0 0-1,1 0 0,-1 0 1,0 0-1,0 1 1,0-1-1,-1 0 1,1 1-1,0-1 1,-1 0-1,1 1 1,-1 0-1,1-1 1,-1 1-1,0 0 1,1 0-1,-1 0 1,0 0-1,0 0 1,0 0-1,0 1 1,0-1-1,0 0 0,0 1 1,0 0-1,0-1 1,-3 1-1,4 1-43,0 0 0,-1-1 0,1 1-1,0 0 1,-1 0 0,1 0 0,0 0-1,0 0 1,0 0 0,0 0 0,0 1-1,0-1 1,0 0 0,0 0 0,0 1-1,1-1 1,-1 1 0,0-1 0,1 1-1,-1-1 1,1 1 0,0-1 0,-1 3-1,-4 20-1139,3-7-3583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91 6419,'0'0'5725,"0"-5"-4924,1 3-697,0-1 0,-1 0 1,1 0-1,-1 1 1,0-1-1,0 0 1,0 0-1,0 0 0,0 0 1,-1 1-1,1-1 1,-1 0-1,0 0 1,0 1-1,0-1 0,0 1 1,0-1-1,-1 1 1,1-1-1,-1 1 1,0 0-1,1-1 0,-1 1 1,0 0-1,0 0 1,0 1-1,-4-3 1,-1 1 53,-1 0 0,0 1 0,1 1 0,-1-1 0,0 1 0,0 0 0,0 1 0,0 0 0,0 0 0,-10 2 0,-11-1 414,28 0-558,0-1 0,0 1 0,0-1 0,0 1 0,0-1 0,0 1 0,0-1 0,0 1 1,1 0-1,-1 0 0,0-1 0,0 1 0,0 0 0,1 0 0,-1 0 0,0 0 0,1 0 0,-1 0 0,1 0 0,-1 0 0,1 0 0,-1 2 0,-9 29 125,9-29-78,-7 41 312,2 0 1,2 1 0,3 73-1,1-96-197,-1-10-120,2-1-1,-1 0 1,2 1 0,-1-1 0,2 0-1,-1 0 1,1 0 0,1 0 0,7 14-1,-9-21-44,1 0-1,0 0 0,0 0 0,0 0 1,0 0-1,1-1 0,-1 0 0,1 1 0,0-1 1,0-1-1,0 1 0,0 0 0,1-1 1,-1 0-1,1 0 0,-1-1 0,1 1 1,0-1-1,0 0 0,0 0 0,-1 0 1,1-1-1,10 0 0,-10 0 1,0 0-1,0-1 1,0 1 0,0-1-1,0-1 1,-1 1 0,1-1 0,0 1-1,-1-1 1,1-1 0,-1 1-1,0-1 1,1 1 0,-1-1-1,4-5 1,-1 2-21,0-1 0,-1-1 0,-1 1-1,1-1 1,-1 0 0,0 0 0,5-15 0,-1 1-139,-2 0 1,0 0 0,-2-1-1,0 0 1,2-44 0,-5 31-142,0 18 164,0-1-1,-2 1 1,0-1 0,-1 1-1,-1-1 1,-7-32 0,8 50 138,1 0-1,-1 0 1,1 0 0,-1 0 0,0 0-1,1 0 1,-1 1 0,0-1 0,0 0 0,0 0-1,0 0 1,0 1 0,0-1 0,0 1-1,0-1 1,0 1 0,-1-2 0,1 2-6,1 0 1,-1 0 0,1 0 0,-1 0-1,0 0 1,1 0 0,-1 1 0,1-1-1,-1 0 1,1 0 0,-1 0 0,1 0-1,-1 1 1,1-1 0,-1 0 0,1 1-1,-1-1 1,1 0 0,-1 1-1,1-1 1,-1 0 0,1 1 0,0-1-1,-1 1 1,1-1 0,0 1 0,-1-1-1,1 1 1,0-1 0,0 1 0,0-1-1,-1 1 1,1-1 0,0 1-1,0-1 1,0 1 0,0-1 0,0 1-1,0 0 1,0-1 0,0 1 0,0 0-1,-4 47 118,2 0 0,2 0 1,2-1-1,2 1 0,18 81 0,-21-125-195,5 18 115,0-1 1,2 0-1,17 37 1,-23-55-174,-1 1-1,1-1 1,0 1 0,0-1 0,1 0 0,-1 1 0,1-1 0,0-1-1,-1 1 1,1 0 0,0-1 0,1 1 0,-1-1 0,0 0 0,1 0 0,-1 0-1,1 0 1,0-1 0,-1 0 0,1 1 0,0-1 0,0-1 0,0 1-1,0 0 1,0-1 0,0 0 0,0 0 0,0 0 0,5-1 0,-8 0-123,1 1 1,0-1 0,-1 1 0,1-1 0,0 0 0,-1 0-1,1 0 1,-1 0 0,1 0 0,-1 0 0,1 0 0,-1 0 0,2-3-1,20-31-4891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6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8388,'0'0'6910,"0"37"-5867,1 261 1363,18 2-972,-12-254-1450,2 0-1,1-1 1,3-1 0,27 66 0,-39-109-31,19 37-2,-19-37-123,0 1 1,0 0 0,0-1-1,0 1 1,0 0 0,0-1 0,1 0-1,-1 1 1,1-1 0,-1 0-1,1 0 1,-1 0 0,1 0-1,0 0 1,0 0 0,-1 0 0,1 0-1,4 0 1,-6-6-1883,0-25-83,0-16-1873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7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6835,'0'0'10069,"197"0"-10549,-159-6-1265,-6-14-2945,-9 0-3442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7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275 119 2513,'0'0'8836,"-3"-2"-7755,-8-13-352,-13-11 1017,2 7-1559,20 16-175,-1 0-1,0 0 0,0 1 0,0-1 0,0 1 0,-1-1 1,1 1-1,0 0 0,-1 0 0,0 1 0,1-1 0,-1 1 0,0 0 1,0 0-1,-4-1 0,-19-8 334,25 9-324,-1-1 0,1 1 0,0 0 0,0 0 0,-1 0 0,1 0 0,0 1 0,-1-1 0,1 0 0,-4 1 0,-14-1 447,18 0-444,1 1-1,-1-1 1,1 1-1,-1 0 1,1 0-1,-1-1 1,1 1-1,-1 0 1,1 1-1,-1-1 1,1 0-1,-1 0 1,1 1-1,-1-1 1,1 0-1,-1 1 1,1 0-1,0-1 1,-1 1-1,1 0 1,0 0-1,-1-1 1,1 1-1,0 0 1,0 0-1,0 0 1,0 1-1,0-1 1,0 0-1,0 0 1,0 1-1,1-1 1,-1 0-1,0 1 1,1-1-1,-1 0 1,1 1-1,-1 2 1,-8 27 287,1 1 1,2-1-1,1 2 1,0 34-1,7 129 1307,-2-192-1620,0 1 1,0-1 0,0 0 0,1 0 0,0 0-1,0 0 1,0 0 0,0 0 0,1 0-1,0 0 1,-1 0 0,1 0 0,1-1 0,-1 1-1,0-1 1,1 1 0,0-1 0,0 0-1,0 0 1,0-1 0,0 1 0,1 0 0,-1-1-1,1 0 1,-1 0 0,1 0 0,0 0-1,0-1 1,0 1 0,0-1 0,0 0 0,0 0-1,0-1 1,1 1 0,-1-1 0,0 0-1,0 0 1,0 0 0,1-1 0,-1 1 0,0-1-1,0 0 1,0 0 0,0 0 0,0-1-1,0 0 1,5-3 0,-2 0-40,0 0-1,0-1 1,0 0 0,-1 0 0,0-1-1,0 1 1,-1-2 0,0 1 0,0 0-1,-1-1 1,1 0 0,-2 0 0,1 0-1,-1 0 1,2-13 0,2-4-343,-1-1 0,-2 0 0,0 0 0,-1-27 0,-1 20 35,1-41-582,-3 69 928,0 0-1,0 0 1,-1 0 0,0 1 0,0-1 0,0 0 0,-1 0-1,1 0 1,-1 1 0,-3-7 0,-9 1 423,13 10-395,1 0-1,0-1 1,0 1-1,-1 0 1,1 0-1,0 0 1,-1-1-1,1 1 1,0 0-1,-1 0 1,1 0-1,0 0 1,0 0-1,-1 0 1,1 0-1,-1 0 1,1 0-1,0-1 1,-1 1-1,1 1 1,0-1-1,-1 0 1,1 0-1,0 0 1,-1 0-1,1 0 1,0 0-1,-1 0 1,1 0-1,0 0 1,0 1-1,-1-1 1,1 0-1,0 0 1,-1 0-1,1 1 1,0-1-1,0 0 1,0 0-1,-1 1 1,1-1-1,0 0 1,0 1-1,0-1 1,-1 0-1,1 1 1,0-1-1,0 0 1,0 1-1,0-1 1,-4 87 835,8 95 1,-3-166-826,1 0 0,0-1 0,1 1-1,0-1 1,1 0 0,1 1 0,0-2 0,1 1 0,1-1 0,10 15 0,-16-26-254,1-1 1,0 0 0,0 1-1,0-1 1,1 0-1,-1-1 1,1 1-1,-1 0 1,1-1-1,-1 1 1,1-1-1,0 0 1,-1 0-1,1 0 1,0 0-1,0 0 1,0-1-1,0 1 1,0-1 0,0 0-1,0 0 1,0 0-1,0 0 1,0 0-1,0-1 1,5-1-1,15-8-4282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48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6979,'0'0'6075,"0"28"-2786,-1 61-1759,8 301 2807,-6-380-4261,4 28 150,-4-37-226,-1 0 0,0 1-1,1-1 1,-1 0 0,0 1 0,1-1-1,0 0 1,-1 1 0,1-1-1,0 0 1,-1 0 0,1 0 0,0 0-1,0 0 1,0 0 0,0 0-1,0 0 1,0 0 0,1 0 0,1 1-1,-2-2-23,0 0 0,1-1-1,-1 1 1,0 0 0,0-1 0,1 1-1,-1 0 1,0-1 0,0 0 0,0 1-1,0-1 1,0 0 0,0 1-1,0-1 1,0 0 0,0 0 0,0 0-1,0 0 1,0 0 0,0 0 0,-1 0-1,1 0 1,0 0 0,-1 0-1,1-1 1,-1 1 0,1 0 0,0-3-1,16-45-528,-15 40 426,17-54-344,31-90-2121,-41 131 2007,0 0 1,2 1 0,0 0 0,21-29 0,-31 48 593,1 0 0,-1 0 0,1 0 0,-1 0 0,1 0 0,-1 0 0,1 0 0,0 0 0,0 1 0,0-1 0,0 1 0,0 0 0,0-1 0,1 1 1,-1 0-1,0 0 0,1 0 0,-1 1 0,0-1 0,1 1 0,-1-1 0,1 1 0,-1 0 0,1 0 0,-1 0 0,1 0 0,-1 0 0,1 0 0,-1 1 0,1-1 0,-1 1 1,0 0-1,1 0 0,-1 0 0,0 0 0,4 2 0,0 2 53,0 0 1,-1 0-1,1 0 1,-1 1-1,0 0 0,-1 0 1,1 0-1,-1 1 1,0 0-1,4 11 0,15 42 533,-3 1 0,17 95 0,-1-7-1187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51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27 6723,'0'0'5229,"-2"-5"-4706,1 4-279,1-1-161,0 1 0,0 0 1,-1 0-1,1 0 0,0 0 0,-1 0 1,1 0-1,-1 0 0,1 0 0,-1 0 1,0 1-1,1-1 0,-1 0 0,0 0 0,0 0 1,0 1-1,1-1 0,-1 0 0,0 1 1,0-1-1,0 1 0,-2-1 766,3 1-760,-1 0 0,1 0 0,0 0 0,0 0-1,-1 0 1,1 0 0,0 0 0,-1 0 0,1 0 0,0 0 0,0 0 0,-1 0-1,1 0 1,0 0 0,0 0 0,-1 1 0,1-1 0,0 0 0,0 0 0,0 0-1,-1 1 1,1-1 0,0 0 0,0 0 0,0 0 0,0 1 0,-1-1 0,1 0 0,0 0-1,0 1 1,0-1 0,0 0 0,0 0 0,0 1 0,0-1 0,0 0 0,0 1-1,0-1 1,0 0 0,0 0 0,0 1 0,0-1 0,0 0 0,0 0 0,0 1-1,0-1 1,0 0 0,0 0 0,0 1 0,1-1 0,2 27 43,1-1-1,1 0 1,1 0 0,2 0-1,0-1 1,17 33 0,3 12 248,264 641 674,-279-682-1044,46 94 150,-50-108-112,0 1 0,2-1 0,-1 0 0,2-1 0,19 18 0,-29-30-60,-1-1-1,1 1 1,0-1-1,1 0 1,-1 0-1,0 1 1,0-1-1,1-1 1,-1 1-1,0 0 1,1-1-1,-1 1 1,1-1-1,-1 1 1,3-1-1,-4 0 27,-24-2-3245,7-6 24,0-8-2318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1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238 120 5827,'0'0'2801,"-1"-34"8,-6 26-2608,0 0 0,0 1 0,-1 0-1,1 1 1,-2 0 0,1 0 0,-1 0-1,1 1 1,-2 1 0,1-1 0,0 1-1,-1 1 1,0 0 0,1 0 0,-13-1-1,18 4-120,0 0 0,1 0-1,-1 0 1,0 0-1,1 0 1,-1 1 0,0 0-1,1 0 1,-1 0 0,-4 2-1,6-1-47,0 0 0,0 0 1,0 0-1,1 0 0,-1 1 0,1-1 0,0 0 0,-1 1 0,1 0 1,0-1-1,0 1 0,1-1 0,-1 1 0,1 0 0,-1 3 0,-10 61 673,4 1 0,3 0-1,5 92 1,0-61 169,-1-86-776,0 0 0,1 0 0,0-1 0,1 1 1,0-1-1,1 1 0,5 14 0,-6-24-104,-1 1-1,1-1 1,0 0 0,0 0-1,0 0 1,0-1-1,1 1 1,-1 0-1,1-1 1,-1 0 0,1 1-1,0-1 1,0 0-1,0 0 1,0-1 0,0 1-1,1-1 1,-1 1-1,0-1 1,1 0 0,-1 0-1,1-1 1,-1 1-1,1-1 1,-1 0 0,1 1-1,-1-2 1,1 1-1,-1 0 1,5-2 0,-2 1-2,-1-1 1,1 0-1,-1 0 1,1 0 0,-1-1-1,0 0 1,0 0 0,0 0-1,-1-1 1,1 0-1,-1 0 1,1 0 0,-1 0-1,-1-1 1,1 1 0,-1-1-1,1 0 1,-1 0-1,2-7 1,7-11-122,0-2 1,13-48-1,-11 16-319,-3 0 0,-2-1 0,1-65 0,-7 27 2163,-4 259-849,3 199 12,6-281-818,-7-73-74,1-1-1,0 0 1,0 0 0,0 0-1,1 0 1,0-1 0,0 1-1,8 10 1,-11-16-48,1-1 0,-1 1 0,0-1 0,0 1 0,1-1 0,-1 0 0,1 1 0,-1-1 0,0 1 0,1-1 0,-1 0 0,1 1 0,-1-1 0,1 0 0,-1 1-1,1-1 1,-1 0 0,1 0 0,-1 0 0,1 0 0,-1 1 0,1-1 0,0 0 0,-1 0 0,1 0 0,-1 0 0,1 0 0,-1 0 0,1 0 0,0 0 0,-1-1 0,1 1 0,-1 0 0,1 0 0,-1 0 0,1-1 0,-1 1 0,1 0 0,-1 0 0,1-1 0,-1 1-1,1 0 1,-1-1 0,0 1 0,1-1 0,-1 1 0,1-1 0,-1 1 0,0-1 0,0 1 0,1-1 0,-1 1 0,0-1 0,0 1 0,0-1 0,1 0 0,10-33-3394,-11 33 3317,10-46-4845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6:52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95 6563,'0'0'6173,"-12"-6"1298,16 6-7422,-1 1 1,0 0-1,0 0 1,1 0-1,-1 0 1,0 0 0,0 0-1,0 1 1,0-1-1,-1 1 1,1 0-1,4 4 1,35 33 287,-22-19-323,111 100 745,160 113 0,-281-225-659,-6-5-84,1 1 1,-1-1-1,1 0 0,-1 0 1,1-1-1,0 0 1,0 1-1,0-2 1,0 1-1,0 0 1,0-1-1,1 0 1,-1 0-1,11-1 1,-15-2-17,1 0 0,-1 0 0,1-1 0,-1 1 0,0-1 0,0 1 0,0-1 1,0 1-1,-1-1 0,1 0 0,-1 1 0,1-1 0,-1 0 0,0-4 1,1 1-3,37-333-879,-25 203 620,-13 134 98,0 0 1,0 0 0,0 0-1,0 0 1,1 0-1,-1 0 1,1 0 0,-1 0-1,1 0 1,0 0-1,0 1 1,1-4 0,3-4-6921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0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 1473,'0'0'3401,"-5"-2"323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1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77 4674,'0'0'3250,"0"-5"-2605,0 3-514,0 1 0,0-1 0,-1 0 0,1 0 0,0 0 0,-1 1 0,1-1 0,-1 0 0,1 0 0,-1 1 0,0-1 0,0 1 0,0-1 0,0 1 0,0-1 0,0 1 0,0-1 0,-1 1 0,1 0 0,0 0 0,-1 0 0,1-1 0,-1 1 0,1 1-1,-1-1 1,1 0 0,-1 0 0,0 1 0,0-1 0,1 0 0,-1 1 0,-3-1 0,-17-13 472,21 13-556,-1 0-1,1-1 0,-1 1 1,1 0-1,-1 0 0,1 0 1,-1 0-1,0 0 0,1 0 1,-1 1-1,0-1 0,0 1 1,0-1-1,0 1 0,1 0 1,-1-1-1,0 1 0,-3 0 1,-7 0-38,4 0-10,0-1 1,0 1-1,0 0 0,0 1 0,0 0 0,0 0 0,0 1 0,0 0 0,1 0 0,-1 1 1,1 0-1,-1 0 0,-9 7 0,-5 6-3,0 1 0,1 1-1,0 1 1,2 0 0,-32 41 0,45-52 23,0 0 0,1 0 1,0 0-1,0 1 0,1 0 0,0 0 1,1 0-1,-1 0 0,2 0 0,-1 1 0,2-1 1,-1 1-1,1-1 0,0 1 0,1 0 1,0 0-1,1-1 0,0 1 0,1 0 1,2 9-1,-2-14-17,0-1 1,1 1 0,0 0-1,0-1 1,0 0-1,0 0 1,1 0 0,-1 0-1,1 0 1,0-1-1,0 1 1,1-1 0,-1 0-1,6 2 1,10 5 22,0 0 1,21 6-1,-29-12 9,73 26 421,-51-20-342,0 2-1,-1 1 1,-1 2 0,52 31 0,-79-42-58,1 1 0,-2 0 0,1 1 0,0-1 0,-1 1 0,0 0 0,-1 0 0,1 0-1,-1 1 1,0-1 0,-1 1 0,1-1 0,-1 1 0,-1 0 0,1 0 0,0 12 0,-1-9 1,0 1 1,-1-1-1,0 0 1,-1 1-1,0-1 1,0 0-1,-1 1 1,0-1 0,-1 0-1,-8 18 1,7-20-46,-1 0 0,0-1 0,0 1 0,-1-1 0,0 0 0,0 0 0,-1 0 0,0-1 0,0 0 0,-1-1 0,1 0 0,-1 0 0,0 0 0,0-1 0,-1 0 0,1-1 0,-1 0 0,0 0 0,0-1 0,0 0 0,-13 1 0,22-3-10,-1 0 0,1 0-1,0 0 1,-1 0 0,1 0-1,0 0 1,-1 0 0,1 0-1,-1 0 1,1 0 0,0 0-1,-1 0 1,1 0 0,0 0-1,-1-1 1,1 1 0,0 0-1,-1 0 1,1-1 0,0 1-1,-1 0 1,1 0 0,0-1-1,0 1 1,-1 0 0,1 0-1,0-1 1,0 1 0,0 0-1,-1-1 1,1 1 0,0-1-1,0 1 1,0 0 0,0-1-1,0 1 1,0 0 0,0-1-1,0 1 1,0-1 0,0 1-1,0 0 1,0-1 0,0 1 0,0 0-1,0-1 1,0 1 0,0-1-1,0 1 1,0 0 0,1-1-1,-1-7-21,1-9-74,1 0 1,1 0-1,0 1 1,1-1-1,1 1 1,1 0-1,0 1 1,1-1-1,0 1 1,1 1-1,14-19 1,-2 5 45,1 1 1,1 1-1,2 1 1,45-38-1,-56 52 31,0 2 1,1 0-1,22-12 0,-31 19 14,0-1-1,0 1 1,1 1 0,-1-1-1,1 1 1,-1-1-1,1 2 1,0-1-1,-1 1 1,1-1-1,0 2 1,-1-1-1,10 2 1,-13-1 12,-1 0-1,1 0 1,0 0 0,0 0-1,-1 0 1,1 1 0,-1-1 0,1 0-1,-1 1 1,0-1 0,1 1 0,-1 0-1,0-1 1,0 1 0,0 0 0,0 0-1,0 0 1,-1-1 0,1 1 0,-1 0-1,1 3 1,9 49 392,-9-42-269,4 35 404,-4 80 1,1 15 7,0-130-575,-1-10-205,-7-42-4864,-11-4 387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2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10293,'0'0'2897,"58"14"-15623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2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9012,'0'0'5013,"-23"23"-4711,-69 71-225,90-92-95,-1 0-1,1 0 1,0 1 0,0-1 0,0 1-1,1 0 1,-1-1 0,1 1 0,-1 0-1,1 0 1,0 0 0,0 0 0,0 0-1,0 0 1,1 0 0,-1 5 0,1-6-27,1 0 0,-1 0 0,1 0 0,0 0 1,0 0-1,0 0 0,0 0 0,0-1 1,0 1-1,0 0 0,0-1 0,1 1 0,-1-1 1,2 2-1,3 4-104,28 30-639,-28-32 778,0 1 1,0-1 0,-1 1 0,0 0-1,0 0 1,0 1 0,-1-1-1,0 1 1,-1 0 0,1 0 0,-1 1-1,0-1 1,-1 0 0,0 1-1,0 0 1,-1-1 0,1 12 0,-2-10 55,1 1 194,-2-1 0,1 0 0,-1 1 0,-3 14 0,3-21-188,0 0 0,0 0 0,-1 0-1,1-1 1,-1 1 0,1 0 0,-1-1 0,0 1-1,0-1 1,0 0 0,0 0 0,0 0-1,-1 0 1,1 0 0,-1 0 0,1 0-1,-1-1 1,-2 2 0,-6 3-47,-14 3-1653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3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4514,'0'0'6326,"0"-8"-4875,3 276 2916,20 135-2558,-20-369-1798,13 54-1,-12-109-5804,-4-21 2502,-14-9-1084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3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8964,'0'0'5154,"205"0"-4705,-144 0-449,-6 0-336,-13 0-2034,-13-3-3440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3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21 241 2225,'0'0'10560,"5"-1"-10126,3-2-338,0 0-1,-1 0 0,1-1 0,-1 0 0,0-1 0,0 1 1,0-1-1,0-1 0,9-9 0,-8 7-48,0 0 0,0 0-1,-1-1 1,-1 0 0,1 0 0,-1-1 0,6-14-1,-10 20-168,-1-1-1,1-1 1,-1 1 0,-1 0-1,1 0 1,-1 0-1,1 0 1,-2-7 0,1 10 22,0 0 0,0 0 0,-1 0 0,1 0 0,0 1 1,-1-1-1,0 0 0,1 0 0,-1 1 0,0-1 0,0 0 1,0 1-1,0-1 0,0 1 0,0-1 0,0 1 1,-1 0-1,1 0 0,0-1 0,-1 1 0,1 0 0,-1 0 1,-2-1-1,-6-1 196,-1 0 0,1 1 1,0 0-1,-1 1 0,0 0 1,1 1-1,-1 0 0,1 0 1,-16 4-1,25-4-71,-1 1 1,1-1-1,-1 1 1,0 0-1,1 0 1,0 0-1,-1 0 0,1 0 1,-1 0-1,1 0 1,0 0-1,0 0 1,0 1-1,0-1 1,0 0-1,0 1 1,0-1-1,0 1 0,0-1 1,1 1-1,-1 0 1,1-1-1,-1 1 1,1 0-1,-1 3 1,-3 49 228,4-47-183,0 11 177,0 1 0,1-1-1,1 1 1,1-1 0,8 31 0,-9-43-201,1 0 0,-1-1 0,1 1 0,0 0 0,1-1 0,-1 0 0,1 0 0,0 0 1,0 0-1,1-1 0,0 1 0,-1-1 0,1 0 0,1 0 0,-1-1 0,0 0 0,1 0 0,0 0 1,0 0-1,9 2 0,-1-2-41,1 0 0,-1-1 0,1 0-1,0-1 1,-1-1 0,1 0 0,0-1 0,19-3 0,-31 2-183,-1 1 0,1 0 1,-1 0-1,0-1 0,1 0 0,-1 1 0,0-1 1,0 0-1,0 0 0,0 0 0,-1 0 0,1 0 0,-1-1 1,1 1-1,-1 0 0,0-1 0,2-3 0,5-18-4307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4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5507,'0'0'3604,"4"-3"-2900,9-8 718,-10 8 560,-2 7-1301,11 49 1103,7 72 0,-13-75-1189,2 0 1,17 58-1,-23-101-445,-1-5-70,-1-14-222,0-199-2846,1 203 2973,0 1 0,1-1 0,-1 1-1,2 0 1,-1 0 0,1 0 0,0 0 0,1 0-1,-1 1 1,1 0 0,1-1 0,-1 1 0,1 1-1,0-1 1,0 1 0,1 0 0,0 0 0,-1 0-1,2 1 1,-1 0 0,0 0 0,9-3 0,-13 7 59,0-1 1,0 1-1,-1 0 1,1 0-1,0 0 1,0 0-1,0 1 1,0-1-1,-1 0 1,1 1-1,0-1 1,0 1-1,-1 0 1,1-1-1,0 1 1,-1 0-1,1 0 1,-1 0 0,1 0-1,-1 1 1,1-1-1,-1 0 1,0 0-1,0 1 1,1-1-1,-1 1 1,0-1-1,0 1 1,-1 0-1,1-1 1,0 1-1,0 0 1,0 2-1,5 11 390,0 0 0,7 26 0,-11-34-320,39 193 1734,-30-143-1316,-3-36-360,-8-21-173,0-1 1,0 1 0,0 0-1,0 0 1,0-1 0,0 1-1,0 0 1,0-1 0,0 1-1,1 0 1,-1 0 0,0 0-1,0-1 1,0 1 0,0 0-1,1 0 1,-1 0 0,0-1-1,0 1 1,1 0 0,-1 0-1,0 0 1,0 0-1,1 0 1,-1-1 0,0 1-1,0 0 1,1 0 0,-1 0-1,0 0 1,1 0 0,-1 0-1,0 0 1,0 0 0,1 0-1,-1 0 1,0 0 0,1 0-1,-1 0 1,0 0 0,0 0-1,1 1 1,-1-1 0,0 0-1,0 0 1,1 0 0,-1 0-1,0 0 1,0 1 0,1-1-1,-1 0 1,0 0 0,0 0-1,0 1 1,0-1 0,1 0-1,-1 1 1,17-88-436,-13 56 121,2 0 1,1 1-1,2 0 0,1 0 1,14-30-1,-22 56 315,0 0 0,1 1 0,-1-1 0,1 1 0,-1-1 0,1 1 0,0 0 0,1 0 0,-1 1 0,0-1 0,1 1 0,-1-1 0,1 1 0,0 0 0,0 0 0,0 1 0,0-1 0,0 1 0,0 0 0,0 0 0,0 0 0,1 1 0,-1-1 0,0 1 0,0 0 0,1 0 0,-1 1 0,0-1 0,0 1 0,1 0 0,-1 0 0,0 1 0,0-1 0,0 1 0,0 0 0,-1 0 0,1 0 0,0 0 0,-1 0 0,1 1 0,-1 0 0,0 0 0,0 0 0,5 6 0,1 6 188,0 0 0,-1 1 0,0 0 0,-1 0 0,-1 1 0,-1 0 0,0 0 0,2 20 0,4 53-1157,-9-2-6592,-2-98 571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5010,'0'0'4090,"0"-3"-3515,1 11-261,36 305 4187,-2-7-2315,-22-228-1716,42 140 0,-52-205-495,-3-12 13,0 1-1,0 0 1,1-1-1,-1 1 1,0 0-1,1-1 1,-1 1-1,1 0 1,-1-1-1,1 1 1,0-1-1,0 1 1,0-1-1,0 1 0,0-1 1,0 0-1,0 0 1,0 1-1,0-1 1,1 0-1,-1 0 1,0 0-1,1 0 1,-1 0-1,1-1 1,-1 1-1,1 0 1,-1-1-1,4 2 1,-2-6-347,-1 1 0,1-1 0,-1 0 0,0 1 0,0-1 0,-1 0 0,1 0 0,-1 0 0,0-1 0,1-4 0,2-2-713,9-26-2911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1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92 7908,'0'0'4895,"-1"-5"-4313,1 2-387,0 0 0,-1 0 1,0 0-1,1 0 0,-1 0 1,-1 0-1,1 1 0,0-1 0,-1 0 1,1 0-1,-1 1 0,0-1 1,1 1-1,-4-4 0,0 2-75,1 0-1,0 0 1,-1 0-1,1 0 1,-1 1-1,0 0 1,0 0-1,-1 0 1,1 0-1,-8-1 0,11 3-116,-1 1-1,1-1 0,0 1 0,-1 0 0,1 0 0,-1 0 1,1 0-1,-1 0 0,1 1 0,0-1 0,-1 1 0,1 0 1,0-1-1,-1 1 0,1 0 0,0 0 0,0 1 0,0-1 1,0 0-1,0 1 0,0-1 0,0 1 0,1 0 0,-1-1 1,0 1-1,1 0 0,-1 0 0,1 0 0,-1 2 0,-6 10 66,1 1-1,0-1 0,1 1 0,0 0 0,2 1 0,0-1 0,-3 25 0,-6 117 1047,13-153-1070,-1 20 142,-2 16 83,2 0-1,2 1 1,1-1-1,10 44 0,-10-73-230,1-1-1,1 1 0,0 0 0,0-1 0,1 1 1,0-1-1,1-1 0,9 13 0,-10-16-34,0 0 0,1-1-1,0 1 1,0-1 0,0-1 0,1 1-1,-1-1 1,1 0 0,0 0 0,0-1-1,1 0 1,-1-1 0,10 3 0,-6-2-70,1-1 1,-1 0-1,0-1 1,1 0 0,-1 0-1,23-3 1,-29 1-18,0 0 0,0 0 1,0-1-1,-1 1 0,1-1 1,0 0-1,-1 0 0,1 0 1,-1-1-1,0 0 0,0 0 0,0 0 1,0 0-1,-1-1 0,1 1 1,-1-1-1,5-7 0,1-3-563,0-1 1,-2-1-1,0 0 0,-1 0 0,0 0 0,5-27 1,1-56-6365,-11 33-657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6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24 342 8260,'0'0'4132,"28"-19"-3942,86-63 45,-109 79-232,0 0 1,-1-1 0,0 1 0,1-1 0,-1 0 0,-1-1 0,1 1 0,0-1 0,-1 0 0,0 1 0,0-2 0,-1 1 0,1 0 0,-1 0-1,0-1 1,-1 1 0,1-1 0,-1 1 0,0-1 0,-1 0 0,1 0 0,-1 1 0,0-1 0,0 0 0,-3-11 0,1-12-381,2 26 298,0 1 0,0-1 0,-1 0 0,1 0 0,-1 0 0,0 1 0,0-1 0,0 0 0,0 1 0,0-1 0,-1 1 0,1-1 0,-1 1 0,0 0 0,1 0 0,-1 0 0,0 0 0,0 0 0,0 0 0,-1 0 0,1 0 0,0 1 1,-1-1-1,1 1 0,-1 0 0,0 0 0,1 0 0,-1 0 0,0 0 0,-3 0 0,-9-2-203,-1 0 1,1 1-1,-1 1 0,-18 1 1,28 0 311,4 0 11,-1 1 0,0-1 1,0 1-1,1-1 0,-1 1 0,0 0 0,1 0 1,-1 0-1,1 1 0,-1-1 0,1 1 1,0-1-1,-1 1 0,1 0 0,0 0 0,0 0 1,0 0-1,1 0 0,-1 0 0,0 0 0,1 1 1,-1-1-1,1 1 0,0-1 0,0 1 1,0-1-1,0 1 0,0 0 0,1 0 0,-1-1 1,0 6-1,-1 12 513,0 0 1,0 0 0,3 28-1,0-24-103,-1-17-350,0 1-1,1-1 0,0 1 0,0-1 0,0 0 0,1 1 0,1-1 0,-1 0 1,1 0-1,0 0 0,1-1 0,-1 1 0,2-1 0,-1 0 0,0 0 1,1 0-1,0 0 0,1-1 0,-1 0 0,12 8 0,-7-6-107,1-1 0,1 0 0,-1-1 0,1 0 1,0-1-1,0 0 0,0-1 0,0-1 0,1 0 0,-1 0 0,24-1 0,-33 0-194,-1-1-1,0 0 1,1 0-1,-1 0 1,1-1-1,-1 1 1,0-1-1,1 1 1,-1-1-1,0 0 1,1 0-1,-1 0 1,0 0-1,0 0 1,0 0-1,0-1 1,0 1-1,0-1 1,0 1-1,0-1 1,-1 0-1,3-2 1,15-26-3486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6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6419,'0'0'5432,"1"29"-3255,30 297 867,-27-164-2073,-6-101-629,4-1 0,1 1 1,25 119-1,-26-173-289,-2-6-46,0 0 0,0 1 0,0-1 0,0 0 0,1 0 0,-1 0 0,0 0 0,1 0 0,-1 0 0,0 0 0,1 1 0,0-1 0,-1 0 0,1-1 0,-1 1 0,1 0 0,0 0 0,0 0 0,0 0 0,-1 0 0,1-1 0,0 1 0,2 1 0,-2-21-135,-2-39-139,-1 16-527,2 0 0,10-74 0,-8 106 597,0 0-1,0 0 1,1 0 0,0 0 0,1 0-1,0 1 1,0-1 0,1 1-1,1 0 1,-1 1 0,1-1 0,1 1-1,0 0 1,0 1 0,0 0-1,14-10 1,-19 15 234,1 0 0,0 0 0,1 1 0,-1-1 0,0 1 0,0 0 0,1 0 0,-1 0 0,0 1 0,1-1 0,-1 1 0,1 0 0,3 0 0,-5 0 8,0 0 0,-1 0 0,1 1 0,0-1 0,0 1 0,-1-1 0,1 1 0,0 0 0,-1-1 0,1 1 0,0 0 0,-1 0 1,1 0-1,-1 0 0,0 1 0,1-1 0,-1 0 0,0 1 0,0-1 0,0 0 0,0 1 0,0 0 0,0-1 0,0 1 0,0 2 0,5 18 215,0 1 0,-2-1 0,-1 1-1,-1 0 1,-1 0 0,-1 1 0,-1-1 0,-1 0 0,-5 27-1,4-41-200,1 0-1,-1-1 0,-1 1 0,0 0 0,0-1 0,0 0 0,-1 0 0,-6 8 1,8-13-111,0 1 0,0-1 0,0 0 0,0 1 0,0-2 1,-1 1-1,0 0 0,1-1 0,-1 1 0,0-1 0,0 0 1,0 0-1,0-1 0,-1 1 0,1-1 0,0 0 1,-1 0-1,-7 0 0,10-1-59,0 0 0,0-1 0,1 1 1,-1-1-1,0 1 0,1-1 0,-1 0 0,0 0 0,1 0 1,-1 0-1,1 0 0,-1 0 0,1 0 0,0 0 0,-1-1 1,1 1-1,0 0 0,0-1 0,0 1 0,0-1 0,0 1 1,0-1-1,1 0 0,-1 1 0,0-1 0,1 0 0,-1-2 1,-8-51-3881,8 20-176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7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6627,'0'0'7070,"0"10"-6606,-2 79 992,0-16-290,8 90 1,1-131-1001,-7-31-230,0 1 1,0-1 0,1 0 0,-1 0-1,0 0 1,1 0 0,-1 1 0,1-1-1,-1 0 1,1 0 0,0 0 0,-1 0-1,1 0 1,0 0 0,0-1 0,0 1-1,0 0 1,0 0 0,0-1 0,0 1-1,0 0 1,1 0 0,-1-29-2664,-1-9-1379,0-8-1992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7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8564,'0'0'1585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5795,'0'0'6592,"0"3"-5712,25 518 6113,-16-444-6428,-5-30-328,2 1-1,3-1 0,15 50 0,-19-83-167,-4-12-55,4-41-380,0-3-425,12-53-1,-14 83 661,0 1 0,1 0-1,0 0 1,1 0-1,0 0 1,1 1-1,0 0 1,1 0-1,10-12 1,-15 19 122,1 0 1,0 0-1,-1 0 0,1 1 1,1-1-1,-1 1 1,0 0-1,1 0 0,-1 0 1,1 0-1,-1 0 1,1 1-1,0 0 1,0 0-1,0 0 0,0 0 1,0 0-1,0 1 1,0 0-1,0 0 0,0 0 1,0 0-1,0 0 1,0 1-1,0 0 0,-1 0 1,1 0-1,0 0 1,6 4-1,-3-1 31,1 0 0,-1 1 0,-1 0 0,1 1 0,-1 0 1,0-1-1,0 2 0,-1-1 0,1 1 0,-2 0 0,1 0 0,6 14 0,-3-2 117,-1 0-1,0 0 1,-2 1 0,0 0-1,-2 0 1,2 25 0,-2 29-8564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8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 5587,'0'0'5258,"-21"5"-4628,-71 20 47,87-23-584,0 0 0,0 0 0,-1 0 0,1 1 0,0-1 0,1 1 0,-1 0 1,1 1-1,-1-1 0,1 1 0,0 0 0,0 0 0,0 0 0,1 0 0,0 1 0,-1 0 0,2-1 0,-1 1 0,0 0 0,-1 7 0,3-8-96,0 0-1,1-1 1,-1 1-1,1 0 1,0-1-1,0 1 1,1 0-1,-1 0 1,1-1-1,0 1 1,0-1-1,0 1 1,0-1-1,1 1 1,-1-1-1,1 0 1,0 1-1,0-1 1,0 0-1,0 0 1,0 0-1,1-1 1,0 1-1,-1-1 1,1 1-1,6 3 1,39 24-11,-32-21 50,-1 0-1,0 1 1,24 22-1,-36-29-28,1 1 0,0 1-1,-1-1 1,0 1-1,0-1 1,0 1-1,0 0 1,-1 0-1,0 0 1,0 0 0,0 0-1,-1 1 1,1-1-1,-2 0 1,1 1-1,0 9 1,-1-9-7,0-1 1,0 1 0,-1-1-1,0 0 1,0 1-1,0-1 1,-1 0 0,0 1-1,0-1 1,-3 6 0,3-9-18,1 1 1,-1-1 0,0 0 0,0 0 0,0 0 0,0 0 0,0 0 0,0-1 0,0 1 0,-1-1 0,1 1 0,0-1 0,-1 0 0,0 0 0,1 0-1,-1 0 1,0 0 0,1-1 0,-1 1 0,0-1 0,0 1 0,-4-1 0,6-21-3375,1-2 400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8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7587,'0'0'4218,"2"8"-3060,7 57 306,-2 1 1,-4 82-1,-1-63-876,0 31 239,0 12-284,19 140 0,-19-254-544,-1-8-7,-1-1 0,0 1 0,1 0 0,0-1 0,1 1 0,-1-1 1,1 1-1,0-1 0,0 0 0,1 0 0,0 0 0,0 0 0,6 8 0,-1-10-900,-6-16-780,-3-80-3138,-7 33-54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9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2913,'0'0'11750,"170"12"-10518,-112-12-735,0 0-481,-3 0-32,-7 0-465,-6 0-1824,-10-15-3057,-7-5-2066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09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44 3618,'0'0'7648,"-51"-18"-4844,44 15-2772,0 0 0,0 0 0,-1 0-1,1 1 1,0 0 0,-1 1 0,0 0-1,1 0 1,-14 0 0,21 1-45,-17 7 498,10 7-348,1 1 0,0 1 1,1-1-1,0 1 0,2 0 0,0 0 0,-1 16 1,-1 117 1446,5-120-1251,0-19-148,-1 1-24,1 0 0,1 0 0,0 0 0,0 0 1,5 15-1,-5-23-150,0 0 0,0 0 0,1 0 0,-1 0 0,1-1 1,0 1-1,0 0 0,0-1 0,0 1 0,0-1 0,1 0 1,-1 0-1,1 0 0,0 0 0,-1 0 0,1-1 0,0 1 1,0-1-1,0 1 0,0-1 0,0 0 0,5 1 1,-4-1 3,1 0 1,0-1-1,-1 1 1,1-1-1,0 0 1,-1 0 0,1 0-1,0-1 1,0 1-1,-1-1 1,1 0-1,-1-1 1,1 1 0,-1-1-1,6-2 1,-3 0-6,0-1 0,-1 0 0,1 0 0,-1 0 0,0 0 0,-1-1 0,1 0 0,6-9 1,-2-2-292,1 0 1,-2 0 0,0-1-1,-2 0 1,0 0 0,9-35-1,-10 16-593,-1-1-1,-2 1 1,-3-54-1,0 56 676,-1 25 379,-2 10 231,-2 20-127,5 405 2629,0-415-2999,1 0 1,0 0-1,0-1 0,1 1 1,1 0-1,-1 0 0,2-1 1,7 18-1,-7-40-6165,-3 10 5216,4-26-4338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0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8132,'0'0'5616,"0"0"-5588,0 0-1,0 0 1,0 1 0,0-1 0,0 0 0,0 0 0,0 0 0,0 1 0,0-1 0,0 0 0,0 0 0,0 0 0,0 1-1,0-1 1,-1 0 0,1 0 0,0 0 0,0 1 0,0-1 0,0 0 0,0 0 0,0 0 0,-1 0 0,1 0 0,0 1-1,0-1 1,0 0 0,-1 0 0,1 0 0,0 0 0,0 0 0,0 0 0,-1 0 0,1 0 0,0 0 0,0 0 0,0 0-1,-1 0 1,1 0 0,0 0 0,0 0 0,0 0 0,-1 0 0,1 0 0,0 0 0,0 0 0,-1 0 0,1 0 0,0 0-1,0 0 1,0 0 0,0 0 0,-1 0 0,1-1 0,0 1 0,0 0 0,0 0 0,0 0 0,-1 0 0,1 0 0,0-1-1,0 1 1,0 0 0,0 0 0,0 0 0,0-1 0,0 1 0,-1 0 0,1 214 1521,1 266 909,10-313-2098,-9-149-307,1-1 1,1 1-1,0 0 1,1-1-1,1 0 0,16 31 1,-21-47-60,-1 0 0,0 0 0,1 0 0,-1 0 0,1 0 0,-1 0 1,1 0-1,0 0 0,-1 0 0,1 0 0,0 0 0,0 0 0,0-1 0,0 1 1,-1 0-1,1-1 0,0 1 0,0-1 0,0 1 0,0-1 0,0 1 0,1-1 1,-1 0-1,0 1 0,0-1 0,0 0 0,0 0 0,0 0 0,0 0 0,0 0 1,1 0-1,-1 0 0,0 0 0,0 0 0,0-1 0,0 1 0,0 0 0,0-1 0,0 1 1,0-1-1,0 1 0,0-1 0,0 1 0,0-1 0,0 0 0,0 1 0,0-1 1,-1 0-1,1 0 0,0 0 0,0 0 0,-1 0 0,1 0 0,-1 0 0,1 0 1,-1 0-1,1 0 0,-1 0 0,0 0 0,1 0 0,-1 0 0,0 0 0,0-2 1,10-56-1282,-3-1 0,-2 0 1,-6-97-1,0 69-266,1 80 1480,1-1 0,0 1-1,0 0 1,1 0 0,0 0-1,0 0 1,1 0-1,0 1 1,7-15 0,-8 20 107,-1 0 0,0 0 0,1 0 0,-1 0 0,1 0-1,0 0 1,0 0 0,-1 0 0,1 1 0,0-1 0,1 1 0,-1-1 0,0 1 0,0 0 0,0 0 0,1 0 0,-1 0 0,1 0 0,-1 1 0,1-1 0,-1 1 0,1-1 0,-1 1 0,1 0 0,-1 0 0,1 0 0,-1 0 0,1 1 0,-1-1 0,1 1 0,-1-1 0,1 1-1,-1 0 1,1 0 0,-1 0 0,3 2 0,2 3 147,0 0 0,0 0 0,-1 0 0,0 1 0,0 0-1,-1 0 1,1 1 0,-2-1 0,1 1 0,3 10 0,2 1 78,1 1-79,-1 1 0,-1 0 0,-1 1 0,0 0 0,-2 0 0,-1 0-1,-1 1 1,0 0 0,-2 0 0,-1 0 0,-2 24 0,1-41-175,0 0 0,-1 0 0,0-1 0,-1 1 0,1 0 0,-1 0 0,0-1 0,0 1 0,-1-1 0,0 0 0,0 0 0,0 0 1,0 0-1,-1 0 0,0-1 0,0 0 0,0 1 0,-1-1 0,1-1 0,-1 1 0,0-1 0,0 0 0,-8 4 0,0-1-167,0-1-1,0 0 0,-1-1 1,0 0-1,1-1 1,-1-1-1,-1 0 0,-23 0 1,37-2 90,0 0 1,0 0-1,0 0 1,0 0 0,1 0-1,-1 0 1,0 0-1,0-1 1,0 1-1,0 0 1,0 0-1,1-1 1,-1 1 0,0-1-1,0 1 1,1-1-1,-1 1 1,0-1-1,1 1 1,-1-1-1,0 1 1,1-1 0,-1 0-1,1 1 1,-1-1-1,1 0 1,-1 0-1,1 1 1,-1-2-1,-1-27-3677,2 17 1024,0-12-2928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1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7331,'0'0'6910,"0"23"-4346,-2 374-1437,1 269 1062,2-648-2268,0 0-1,1 0 1,7 32-1,-8-46 51,0-1 0,-1 0 1,1 1-1,1-1 0,-1 0 0,0 1 0,1-1 0,0 0 1,-1 0-1,1 0 0,0-1 0,1 1 0,-1 0 0,0-1 1,1 1-1,0-1 0,-1 0 0,1 0 0,0 0 1,0 0-1,0-1 0,0 1 0,1-1 0,-1 1 0,0-1 1,4 1-1,-5-2-53,-1 0 1,0 0 0,0-1-1,0 1 1,0 0 0,0 0-1,1-1 1,-1 1 0,0 0-1,0-1 1,0 1 0,0-1-1,0 1 1,0-1 0,0 0-1,0 1 1,0-1 0,-1 0-1,1 0 1,0 0 0,0 1-1,-1-1 1,1 0 0,0 0-1,-1 0 1,1 0 0,0-2-1,10-32-1359,-10 28 1222,6-28-2424,2-43 1,-5 17-2630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0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2769,'0'0'12467,"3"71"-9561,-3 14-1853,9 255 527,-6-358-5925,-2-32-1245,-4-2-2465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1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11589,'0'0'1489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1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8404,'0'0'8100,"4"162"-6244,2-58-831,0 32 175,4 23-127,6-3-817,10-15 672,9-25-928,10-32 113,10-26-370,6-32-335,0-23-496,-10-3-33,-9-35-2384,-13-11-2706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2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5635,'0'0'9860,"190"6"-9156,-151-1-688,2-5-16,-2 0 0,-1 0-1232,1 0-769,-10-5-3394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7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32 3282,'0'0'4017,"2"-12"3595,-42 4-7577,0 3 1,-1 1-1,-47 1 0,83 4-42,-1 0 0,1 1-1,0-1 1,-1 1 0,1 0-1,0 1 1,0-1 0,0 1 0,-8 6-1,-42 34 44,49-36-37,0-1 0,0 1 0,0 0 0,1 1 0,0-1-1,1 1 1,0 0 0,0 0 0,0 0 0,1 1 0,1-1 0,-1 1 0,-1 13 0,0 10 95,2 0 0,2 47-1,1-35 153,0-30-192,0-1-1,1 1 0,1-1 1,0 0-1,1 0 1,0 0-1,1 0 1,12 20-1,7 9 195,31 41 0,-51-77-196,0 0 0,1-1 1,0 1-1,0-1 0,0 0 1,1 0-1,-1 0 1,1-1-1,0 0 0,1 0 1,11 5-1,-8-6-5,1 0 0,0 0 0,0-1 0,0 0 0,1-1 0,19-1 0,-26 0-92,0-1 0,-1 0 0,1 0 0,-1-1 0,1 1 0,-1-1 1,0 0-1,1 0 0,-1-1 0,0 1 0,0-1 0,-1 0 0,1 0 0,-1 0 0,1 0 0,-1-1 0,0 1 0,4-7 0,-2 3-592,0 0 0,-1 0 0,0 0 0,0-1-1,-1 0 1,0 1 0,0-1 0,0 0 0,-1 0 0,1-9 0,-3-1-2463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1601,'0'-3'11306,"0"9"-10081,1 14-957,2 1 0,0-1 0,1 0 0,10 30 0,32 77 710,-42-117-875,1 0 0,0 0 0,0 0 0,1-1 0,0 0 0,12 14 0,-17-21-84,1 0 0,0 0 1,0 0-1,0-1 0,0 1 1,0 0-1,0-1 0,1 0 0,-1 1 1,0-1-1,1 0 0,-1 0 1,1 0-1,0-1 0,-1 1 1,1 0-1,-1-1 0,1 0 1,0 0-1,-1 1 0,1-2 1,0 1-1,-1 0 0,1 0 1,0-1-1,-1 0 0,1 1 1,-1-1-1,1 0 0,-1 0 0,1 0 1,2-3-1,0 0-7,0 0 1,-1 0-1,0-1 0,0 0 1,0 1-1,0-2 0,-1 1 1,0 0-1,0-1 0,0 1 1,0-1-1,2-11 0,1-4-133,0 0 0,3-29 0,-5-38-539,-4 68 608,-3 15-629,1 1-1,0-1 1,-1 1 0,0 0-1,0 0 1,0 0-1,0 0 1,-1 0 0,-6-5-1,4 3-4931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7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4210,'0'0'6384,"0"12"-5277,-2 117 1338,-1-39-1535,4 0 1,14 97-1,-14-175-913,1 0 0,0 0-1,1 1 1,1-2 0,0 1 0,0 0 0,1-1-1,0 0 1,8 12 0,-13-23-35,0 0 0,0-1-1,0 1 1,1 0 0,-1 0 0,0-1-1,0 1 1,0 0 0,0 0 0,0-1 0,0 1-1,1 0 1,-1 0 0,0-1 0,0 1-1,0 0 1,1 0 0,-1 0 0,0-1-1,0 1 1,0 0 0,1 0 0,-1 0 0,0 0-1,0 0 1,1 0 0,-1 0 0,0-1-1,1 1 1,-1 0 0,0 0 0,0 0-1,1 0 1,-1 0 0,0 0 0,0 0 0,1 0-1,-1 0 1,0 0 0,1 1 0,-1-1-1,0 0 1,0 0 0,1 0 0,-1 0-1,0 0 1,0 0 0,1 1 0,-1-1 0,0 0-1,0 0 1,0 0 0,1 1 0,-1-1-1,0 0 1,0 0 0,0 0 0,0 1-1,0-1 1,1 0 0,-1 0 0,0 1 0,0-1-1,0 0 1,0 1 0,0-1 0,0 0-1,0 1 1,1-26-2789,-1 20 2684,0-32-2882,0-5-513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8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6723,'0'0'4434,"167"0"-4290,-122 0-144,-10 0-2737,-6 0-5827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8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10 5523,'0'0'3401,"-15"26"-1926,-47 89-165,58-106-1166,0-1-1,1 2 1,1-1-1,-1 0 1,2 0-1,-1 1 1,1-1-1,1 1 0,-1-1 1,2 1-1,1 12 1,0 12 615,-2-32-710,0 1-1,0 0 1,0-1-1,1 1 1,-1 0-1,1-1 0,-1 1 1,1 0-1,0-1 1,0 1-1,0-1 0,0 1 1,1-1-1,-1 0 1,1 0-1,-1 1 1,1-1-1,0 0 0,0 0 1,0-1-1,0 1 1,3 2-1,-2-2 10,1-1 0,-1 1 0,1-1 1,0 0-1,-1 0 0,1 0 0,0 0 0,0-1 0,-1 0 0,1 0 0,0 0 1,0 0-1,0 0 0,0-1 0,5-1 0,-5 1-32,0-1 0,-1 0 0,1 0 0,-1 0 0,0 0 0,1 0 0,-1-1 0,0 1 0,0-1 0,-1 0 0,1 0 0,0 0 0,-1 0 0,0-1 0,0 1 0,0 0 0,0-1 0,-1 0 0,1 1 0,-1-1 0,0 0 0,0 0 0,1-4 0,2-10-320,-1 0 0,-1 0 0,0-31 0,-2 41 249,0 0 0,-1 0-1,0 0 1,0 0 0,-1 0 0,0 0 0,0 0 0,-1 0 0,0 1-1,0-1 1,-1 1 0,0 0 0,0 0 0,-1 0 0,0 1-1,0-1 1,-1 1 0,1 0 0,-1 1 0,-1-1 0,1 1 0,-1 1-1,1-1 1,-2 1 0,-8-4 0,10 5 30,-1 0 0,1 1 0,-1 0 0,1 0 0,-1 0 0,0 1 0,0 0 0,0 0 0,0 1 0,-9 0 0,15 1 0,1-1 0,-1 1 0,1-1 1,-1 1-1,1 0 0,-1-1 0,1 1 0,0 0 1,-1 0-1,1-1 0,0 1 0,-1 0 1,1 0-1,0 0 0,0-1 0,0 1 1,0 0-1,0 0 0,0 0 0,0-1 0,0 1 1,0 0-1,0 0 0,0 0 0,0-1 1,1 1-1,-1 0 0,1 1 0,8 26-1445,14-14-1576,6-7-1980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9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9 4130,'0'0'8380,"-14"-2"-7687,2 1-530,-4-1 221,0 0 0,0 1 0,0 1 0,-30 3 0,42-2-346,0-1-1,0 1 1,1 0 0,-1 0-1,0 0 1,0 1 0,1-1-1,-1 1 1,1 0 0,-1 0-1,1 0 1,0 1 0,0-1-1,0 1 1,0 0 0,0-1-1,1 1 1,-1 0 0,1 1-1,0-1 1,-1 0 0,2 1-1,-1-1 1,0 1 0,1 0-1,-1-1 1,1 1 0,0 5-1,-3 14 22,2 1 0,1 0 0,1 0 1,1 0-1,1 0 0,7 33 0,45 139 1023,-22-92-697,-28-90-307,7 23 24,-1 1 0,-2 0-1,-1 1 1,1 59 0,-8-98-124,0 1 1,0-1-1,0 1 0,0-1 0,0 1 1,0-1-1,0 1 0,0-1 1,0 0-1,-1 1 0,1-1 0,0 1 1,0-1-1,0 0 0,-1 1 1,1-1-1,0 0 0,-1 1 0,1-1 1,0 0-1,-1 1 0,1-1 1,0 0-1,-1 0 0,1 1 0,-1-1 1,1 0-1,0 0 0,-1 0 1,1 0-1,-1 1 0,1-1 0,-1 0 1,0 0-1,-22-3-792,18 1 447,0 1-1,1-1 1,-1 0-1,1 0 1,-1-1-1,1 1 0,-8-7 1,-17-31-4478,0-6-1232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1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4802,'0'0'10530,"-10"0"-9393,-13 3-1059,-1 1 1,1 2 0,-1 0-1,2 1 1,-1 2-1,1 0 1,0 1-1,-30 19 1,48-26-66,0-1 0,0 1 0,0 0 0,1 0 1,-1 0-1,1 1 0,0-1 0,0 1 0,0-1 0,0 1 0,0 0 0,1 0 1,0 1-1,0-1 0,0 0 0,0 1 0,1-1 0,0 1 0,0-1 1,0 1-1,0 0 0,1 0 0,-1-1 0,1 1 0,1 0 0,-1-1 1,1 1-1,-1 0 0,1-1 0,1 1 0,2 8 0,2 2 95,1-1 0,0 0 0,0-1 0,2 1 0,0-1 0,0-1 0,1 0 0,14 13 0,3-1-58,1-2 0,1-1-1,1-1 1,1-1 0,36 15-1,24 15-133,-88-47-182,20 14 328,-16-2-5042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9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5939,'0'0'5842,"151"-96"-9859,-135 82-1922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1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8 5763,'0'0'6632,"-6"-1"-5685,-6-2-767,0 1 0,0 1-1,0 0 1,0 1 0,0 0-1,0 1 1,-22 5 0,29-5-125,1 0 1,0 1-1,0-1 0,0 1 1,0 0-1,0 0 1,0 1-1,0-1 1,1 1-1,-1 0 0,1 0 1,0 0-1,0 1 1,0-1-1,0 0 1,0 1-1,1 0 0,0 0 1,0 0-1,0 0 1,0 0-1,0 0 0,1 0 1,0 1-1,-1 4 1,-2 26-3,1 0 0,2 0 1,1 1-1,2-1 1,7 41-1,21 86 476,-16-101-53,-4 0-1,6 112 0,-17-172-504,1-1-1,-1 1 0,1-1 1,-1 1-1,1-1 0,-1 1 1,1-1-1,-1 0 0,0 1 0,1-1 1,-1 1-1,0-1 0,0 0 1,1 0-1,-1 0 0,0 1 1,1-1-1,-1 0 0,0 0 0,0 0 1,1 0-1,-1 0 0,0 0 1,0 0-1,-1-1 0,-25-1-1220,22 0 909,1 0 1,0 0-1,-1 0 0,1-1 0,0 1 1,0-1-1,1 0 0,-1 0 0,1 0 0,-1-1 1,1 1-1,0-1 0,0 0 0,-4-8 1,-25-36-6157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7619,'0'0'5907,"189"-6"-4514,-137 6-1393,-10 0-304,-13 0-881,-10 0-3089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1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4306,'0'0'10938,"20"2"-9529,-16 2-1326,0 1 0,1-1-1,-2 1 1,1 0 0,0 0 0,-1 0-1,0 1 1,-1-1 0,1 1 0,3 9 0,13 65 505,-12-19-59,-1 106 0,-2-16-114,-4-148-410,0 1 0,0-1 0,0 0 0,1 1 0,-1-1-1,1 1 1,0-1 0,0 0 0,0 1 0,0-1 0,1 0 0,-1 0 0,1 0 0,0 0 0,2 3 0,-1-4 2,1 0 1,-1-1 0,0 1 0,0-1 0,1 0 0,-1 0 0,1 0 0,-1-1 0,1 1 0,-1-1 0,1 0 0,0 0-1,6 0 1,157 0 315,-94 0-5274,-73-8-1322,0-5 2498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1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18 3730,'0'0'5114,"-10"-17"-667,-7 16-3911,-19 2 672,35 0-1190,0-1 0,-1 0 0,1 1 0,0-1 0,-1 1 0,1 0 0,0-1-1,0 1 1,0 0 0,-1 0 0,1 0 0,0 0 0,0 0 0,0 0-1,0 0 1,1 0 0,-1 0 0,0 0 0,0 1 0,1-1 0,-2 2-1,-3 14 138,0 0-1,1 0 1,1 0 0,0 0-1,0 30 1,8 86 1100,-4-128-1236,0 0-1,0 0 1,0-1 0,0 1 0,1-1 0,0 1 0,0-1-1,0 0 1,1 1 0,-1-1 0,1 0 0,0-1 0,0 1-1,0 0 1,1-1 0,-1 0 0,1 0 0,0 0 0,0 0-1,0 0 1,0-1 0,0 0 0,1 0 0,-1 0 0,9 2-1,-8-2 4,0-1-1,0 1 0,0-1 0,0-1 0,1 1 0,-1-1 1,0 0-1,1 0 0,-1 0 0,0-1 0,0 1 0,1-2 1,-1 1-1,0 0 0,0-1 0,0 0 0,0 0 0,-1 0 1,1-1-1,0 0 0,-1 0 0,0 0 0,4-4 1,-1 0-71,-1-1 0,0-1 0,-1 1 0,0-1 0,0 0 0,-1 0 1,0 0-1,0-1 0,-1 1 0,3-20 0,-4 15-134,0 0 0,-1 0-1,0 0 1,-1 0 0,-1 0-1,0 0 1,-4-18 0,4 29 158,-1-1-1,0 0 1,1 0 0,-1 1 0,0-1 0,-1 1-1,1 0 1,-1 0 0,1 0 0,-1 0-1,0 0 1,0 0 0,0 1 0,-1-1-1,1 1 1,0 0 0,-1 0 0,0 0 0,1 0-1,-1 1 1,0 0 0,0-1 0,0 2-1,0-1 1,0 0 0,0 1 0,0-1-1,0 1 1,0 0 0,0 1 0,0-1 0,0 1-1,0 0 1,-6 1 0,9-1 5,-1-1 1,1 1-1,0-1 1,0 1-1,0-1 0,-1 1 1,1 0-1,0 0 1,0-1-1,0 1 1,0 0-1,0 0 0,1 0 1,-1 0-1,0 0 1,0 0-1,0 1 0,1-1 1,-1 0-1,1 0 1,-1 0-1,1 1 1,-1-1-1,1 0 0,0 1 1,0-1-1,0 3 1,-1 13-4364,1-14 3191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2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3073,'0'0'7220,"1"-6"-5908,0 2-921,-1 1-233,0 1 0,0 0 0,0 0 0,1 0 0,-1 0 0,0 0 0,1 0 0,0 0 0,-1 0 0,1 0 1,0 0-1,0 0 0,0 1 0,3-4 1243,-3 6-1328,0-1-1,1 1 1,-1-1 0,0 1 0,1 0 0,-1-1 0,0 1-1,0 0 1,0 0 0,1 0 0,-1 0 0,0 0-1,0 1 1,-1-1 0,1 0 0,0 0 0,0 0 0,-1 1-1,1-1 1,0 0 0,-1 1 0,1 2 0,14 42 561,-12-32-225,20 72 594,-14-48-536,2 0 0,30 70 0,-41-107-454,0 1 0,1-1-1,0 1 1,-1-1 0,1 1-1,0-1 1,0 0 0,-1 1-1,1-1 1,0 0 0,0 1-1,1-1 1,-1 0 0,0 0-1,0 0 1,1 0 0,-1 0-1,0-1 1,1 1 0,-1 0-1,1-1 1,-1 1 0,1 0-1,-1-1 1,1 0 0,-1 1-1,3-1 1,-2-1-13,0 0 1,0 0-1,0 0 1,0 0-1,0 0 0,0 0 1,0-1-1,0 1 1,0-1-1,-1 1 0,1-1 1,-1 0-1,1 0 1,-1 0-1,0 0 0,2-2 1,5-12-152,0 0 1,0-1-1,6-23 1,-5 5-714,8-66 0,-6 33-764,-11 66 1616,0 1 0,0 0 0,0 0 1,0-1-1,0 1 0,1 0 0,-1 0 1,0 0-1,1-1 0,-1 1 0,1 0 0,-1 0 1,1 0-1,0 0 0,-1 0 0,1 0 0,0 0 1,0 0-1,0 0 0,1-1 0,-1 2 13,0 0 0,0 1 1,-1-1-1,1 0 0,0 1 0,0-1 0,-1 1 0,1-1 0,0 0 1,-1 1-1,1 0 0,-1-1 0,1 1 0,0-1 0,-1 1 0,1 0 0,-1-1 1,0 1-1,1 0 0,-1-1 0,0 1 0,1 1 0,21 55 507,-21-54-455,15 53 480,23 68 388,-34-112-860,0-1-1,1 0 1,0 0 0,1 0 0,0-1-1,0 0 1,1 0 0,10 9 0,-16-18-71,-1 1 1,0-1 0,1 0-1,-1 1 1,1-1 0,0 0 0,-1 0-1,1 0 1,0 0 0,0 0 0,-1 0-1,1-1 1,0 1 0,0-1-1,0 1 1,0-1 0,0 0 0,0 1-1,0-1 1,0 0 0,0 0-1,0-1 1,0 1 0,0 0 0,0-1-1,0 1 1,0-1 0,-1 1 0,1-1-1,0 0 1,0 0 0,-1 0-1,1 0 1,0 0 0,-1 0 0,1-1-1,-1 1 1,1 0 0,-1-1 0,0 1-1,1-1 1,-1 1 0,0-1-1,0 0 1,0 0 0,0-1 0,6-10-239,-1 0 0,0 0 0,-1 0 0,6-27 0,1-15-509,-3-1 0,-2-1-1,-1-57 1,-4-9-4423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3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7876,'0'0'5053,"0"-4"-4707,0 3-224,0 1-1,0-1 0,0 0 0,0 1 0,0-1 0,0 0 1,0 1-1,0-1 0,0 1 0,0-1 0,0 0 0,0 1 1,0-1-1,0 0 0,1 1 0,-1-1 0,0 1 0,0-1 1,1 0-1,-1 1 0,0-1 0,1 1 0,-1-1 0,1 1 1,-1-1-1,1 1 0,-1 0 0,1-1 0,-1 1 1,1-1-1,0 1 0,19 10 929,23 39-989,-39-44 268,27 38 110,-1 1 0,-2 2 0,22 50 0,55 152 860,32 64-510,-134-305-780,0 0-1,1-1 1,0 1 0,0-1 0,0 0 0,1 0-1,0 0 1,0 0 0,0-1 0,1 0-1,0 0 1,0 0 0,8 4 0,-13-9 7,-1-3-2337,-2-41-2591,-9 13 294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3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6019,'0'0'6480,"0"0"-6411,0-1-1,0 1 1,0 0 0,0 0-1,0 0 1,-1 0-1,1-1 1,0 1 0,0 0-1,0 0 1,0 0 0,0 0-1,0-1 1,0 1-1,0 0 1,0 0 0,0 0-1,0-1 1,1 1 0,-1 0-1,0 0 1,0 0 0,0 0-1,0-1 1,0 1-1,0 0 1,0 0 0,0 0-1,0 0 1,1 0 0,-1 0-1,0-1 1,0 1-1,0 0 1,0 0 0,0 0-1,1 0 1,-1 0 0,0 0-1,0 0 1,0 0-1,0 0 1,1 0 0,-1 0-1,0 0 1,0-1 0,0 1-1,0 0 1,1 0-1,-1 1 1,0-1 0,0 0-1,0 0 1,1 0 0,-1 0-1,0 0 1,0 0 0,7 1 126,0 0 0,0 0 0,-1 0 1,1 1-1,0 0 0,-1 1 0,0-1 1,1 1-1,-1 0 0,0 1 0,10 7 1,63 58 937,-58-49-818,17 17 118,-10-9-9,57 44 0,-76-66-390,-1 0 0,1-1 0,0 0 0,0 0 0,1-1 0,-1 0 0,1-1 0,0 0 0,0 0 0,0-1 0,1-1 0,10 1 0,-18-2-31,0-1 0,0 1 0,1-1 0,-1 0 0,0-1 0,0 1 0,-1 0 0,1-1 0,0 1 0,0-1 0,-1 0 0,1 0 0,-1 0-1,1 0 1,-1-1 0,0 1 0,0-1 0,0 1 0,0-1 0,0 0 0,-1 1 0,3-6 0,4-10-81,0 0 1,8-29-1,-12 34-40,1-6-102,-1-1-1,0 1 0,0-25 0,2-14 13,-6 57 111,0 0-1,1 0 1,-1 1 0,0-1-1,0 0 1,0 0 0,1 0-1,-1 0 1,0 0 0,1 1-1,-1-1 1,0 0 0,1 0-1,0 0 1,-1 1-1,1-1 1,-1 0 0,1 1-1,0-1 1,-1 1 0,1-1-1,1 0 1,6-6-3290,-5-1-1891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4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38 5891,'0'0'5434,"-4"-5"-4492,1 2-565,-11-12-336,10 1 2814,31 13-2118,-23 1-703,1 1 1,0 0-1,0-1 1,0 1-1,-1 1 1,1-1-1,-1 1 1,1 0-1,-1 0 0,1 0 1,-1 1-1,0-1 1,0 1-1,0 0 1,-1 0-1,1 0 1,-1 1-1,1-1 1,-1 1-1,0 0 1,-1 0-1,1 0 1,-1 0-1,1 1 0,-1-1 1,0 0-1,-1 1 1,2 5-1,1 3 48,-1 0 0,0 1-1,-1 0 1,0-1-1,-1 1 1,-1 0 0,0-1-1,-4 28 1,3-37-170,0 0 1,-1 0 0,1 0-1,-1-1 1,0 1-1,0-1 1,0 1-1,-1-1 1,1 1-1,-1-1 1,0 0 0,0 0-1,0 0 1,0-1-1,0 1 1,0-1-1,-1 0 1,1 0-1,-1 0 1,0 0 0,0 0-1,0-1 1,0 0-1,1 0 1,-2 0-1,-6 1 1,10-2-31,1 0 0,-1 0 0,0 0 1,1-1-1,-1 1 0,1 0 0,-1 0 0,1 0 1,-1-1-1,1 1 0,-1 0 0,1 0 0,-1-1 1,1 1-1,-1 0 0,1-1 0,0 1 0,-1-1 1,1 1-1,-1 0 0,1-1 0,0 1 0,0-1 1,-1 1-1,1-1 0,0 1 0,0-1 0,0 0 0,-1 1 1,1-1-1,0 1 0,0-1 0,0 1 0,0-1 1,0 1-1,0-1 0,0-1 0,0 0-341,-3-18-3948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4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7027,'0'0'336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3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47 3169,'0'0'6353,"2"-23"979,-3 14-7861,-2 7 486,0 0 1,0 0-1,-1 1 1,1-1-1,-1 1 0,1 0 1,-1 0-1,1 0 1,-1 1-1,0-1 0,0 1 1,1 0-1,-1 0 1,0 0-1,1 0 1,-7 2-1,-6-1-114,-18-2-474,-38 1-1260,68 0 1596,-1 1-1,1 0 1,0-1 0,0 2 0,-1-1 0,1 0-1,0 1 1,0 0 0,0 0 0,0 0 0,1 1-1,-8 4 1,-9 16-2946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5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14 7155,'0'0'5096,"-32"-12"-3026,-6 11-1653,21 0-257,0 1-1,0 0 1,1 1-1,-1 1 1,-19 5-1,31-6-141,0 1 0,1 0 0,-1 0 0,1 0 0,0 0 0,0 1 0,0-1 0,0 1 0,0 0 0,0 0 0,1 1 0,-1-1 0,1 1 0,0 0 0,0 0 0,1 0 0,-1 0 0,1 0 0,0 1 0,0-1 0,0 1 0,-2 8 0,-4 25 251,2 1 0,2-1 0,1 1 0,4 58 0,0-39 381,-1-46-530,1-1 1,0 0-1,0 0 0,2 0 0,-1 0 0,1 0 0,1 0 0,0 0 1,0-1-1,1 0 0,1 0 0,11 17 0,-12-21-77,1 1 0,0-1 0,0 0 0,0 0 1,1 0-1,0-1 0,0 0 0,0-1 0,1 1 0,0-2 0,0 1 0,0-1 0,0 0 0,0 0 0,0-1 0,1 0 0,13 1 0,-18-3-32,13 2-23,0-1 0,0-1 0,35-3 0,-51 2-186,1-1 1,-1 1-1,1 0 1,-1 0-1,1-1 1,-1 1-1,1 0 1,-1-1-1,0 0 1,0 1-1,0-1 0,0 0 1,0 1-1,0-1 1,-1 0-1,1 0 1,0 0-1,-1 0 1,0 0-1,1 1 1,-1-1-1,0 0 0,0 0 1,0 0-1,0 0 1,-1-4-1,3-8-2549,1-6-2485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59 3602,'0'0'4263,"-2"-4"-3997,-3-5 8045,3 87-8000,0-41 189,1 1 0,9 66 1,-8-100-479,0-1 0,1 1 0,0-1 0,0 1 0,0-1 0,0 1-1,1-1 1,-1 0 0,1 0 0,0 0 0,0 0 0,0 0 0,0 0 0,1 0 0,-1 0 0,1-1 0,0 1 0,4 2 0,-3-3 8,1 0 0,0 0 0,0 0 0,1-1 0,-1 0 0,0 0-1,0 0 1,1-1 0,-1 0 0,0 0 0,10-1 0,-12 1-33,0-1-1,0 0 0,-1 0 1,1 0-1,0 0 1,-1 0-1,1 0 1,-1-1-1,1 1 1,-1-1-1,0 0 1,1 0-1,-1 0 1,0 0-1,0 0 1,0 0-1,-1 0 0,1-1 1,-1 1-1,1-1 1,-1 1-1,0-1 1,2-3-1,3-11-241,0-1 0,6-30-1,-3 11-115,-4 18 198,-1 0 0,-1 0-1,-1-1 1,1-27 0,-3-8-3566,0 24-1352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6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3986,'0'1'9514,"3"26"-9288,2 156 1991,31 202 0,-34-372-2196,-1-2-20,0 1 0,1-1-1,0 0 1,1 1 0,1-1 0,0 0-1,9 19 1,-9-48-4382,-7-15 2754,-14-11-2338,-8-7-2888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8708,'0'0'5282,"203"44"-4449,-148-44-801,-10 0-64,-7 0-368,-9 0-2594,-6 0-2480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7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24 6211,'0'0'4570,"-40"-6"-24,35 5-4502,0 1 0,0 0 0,-1 0 0,1 0-1,0 1 1,0 0 0,0 0 0,0 0 0,0 0 0,0 1 0,0 0-1,0 0 1,0 0 0,1 0 0,-1 1 0,1 0 0,-1 0 0,1 0 0,0 1-1,1-1 1,-1 1 0,0 0 0,1 0 0,0 0 0,0 1 0,-4 7 0,-2 7 148,1 1 1,0 0 0,1 0 0,2 1 0,0-1-1,1 1 1,1 1 0,1-1 0,1 0 0,2 27 0,-1-46-184,0-1 0,1 1 0,-1-1 1,1 1-1,-1-1 0,1 1 1,0-1-1,-1 0 0,1 1 0,0-1 1,0 0-1,0 0 0,0 1 1,0-1-1,0 0 0,0 0 1,1 0-1,-1 0 0,0-1 0,1 1 1,-1 0-1,0 0 0,1-1 1,-1 1-1,1-1 0,-1 1 0,1-1 1,-1 0-1,1 1 0,-1-1 1,1 0-1,0 0 0,2-1 1,2 2 19,1-1 1,0 0-1,-1-1 1,1 0-1,-1 0 1,1 0-1,10-4 1,-6-1-25,0 0 0,-1 0 0,0-1 0,0-1 0,0 1 0,-1-2 0,0 1 0,8-11 1,-4 3-172,0 0-1,-1-1 1,-1-1 0,10-19 0,-17 26-15,0 1-1,-1-1 1,0 0-1,0 0 1,-1 0-1,1-20 0,-3 28 137,1 0 0,-1 0 0,0 0 0,0 0 0,0 0 0,0 1-1,-1-1 1,1 0 0,-1 0 0,0 0 0,1 0 0,-1 0 0,-1 1 0,1-1 0,0 0-1,-1 1 1,1-1 0,-1 1 0,0-1 0,0 1 0,0 0 0,0 0 0,0 0-1,0 0 1,0 0 0,-1 0 0,-4-2 0,-4 1 134,0 1 0,0 0 0,0 1 0,0 0 0,-18 1 0,23 0-122,0 1-1,1-1 1,-1 1-1,0 0 1,1 0-1,-1 1 1,1 0-1,-1 0 1,1 0-1,0 0 1,0 1-1,-6 4 1,9-2-675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6467,'0'0'5112,"-8"0"-4453,7 0-654,-9-1 363,0 1 0,0 1 0,0 0 0,0 1 0,-1 0 0,-9 3 0,17-4-304,0 0 0,0 1 0,0-1-1,0 1 1,0-1 0,1 1 0,-1 0-1,1 0 1,-1 1 0,1-1 0,0 0-1,-1 1 1,1 0 0,1-1 0,-1 1-1,0 0 1,1 0 0,-1 0 0,1 0 0,0 0-1,0 0 1,0 0 0,0 0 0,1 1-1,-1-1 1,1 6 0,-2 123 589,6 1 1,24 147-1,-24-247-551,6 136 234,-10-167-365,-1 0 0,1-1 0,-1 1 0,1 0 0,-1-1 0,0 1 0,0 0 0,0-1 0,0 1 0,0-1 0,0 1 0,0-1 0,-1 0 0,1 0 0,0 1 0,-1-1 0,1 0 0,-1 0 0,1 0 0,-1 0 0,1-1 0,-1 1 0,0 0 0,0-1 0,1 1 0,-1-1 0,0 1 0,0-1 0,1 0 0,-1 0 0,0 0 0,-3 0 0,1 0-332,0 0 0,0 1 0,0-2 0,0 1 0,0 0 1,0-1-1,0 0 0,0 0 0,0 0 0,0 0 0,1-1 1,-1 1-1,0-1 0,1 0 0,-5-3 0,-15-26-4644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8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10725,'0'0'1841,"167"-15"-1873,-128 9-3138,-4-14-575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8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7 7363,'0'0'6649,"-26"-6"-4856,16 6-1645,3 0 25,0 0 0,0 0-1,0 1 1,0-1 0,-11 4 0,15-3-151,0 1 0,0-1 1,0 1-1,1 0 0,-1 0 1,0 0-1,1 0 0,0 0 1,-1 0-1,1 1 0,0-1 0,0 1 1,0 0-1,0-1 0,-1 4 1,-5 9 32,1 1 0,1-1 0,0 2 0,1-1 1,1 0-1,0 1 0,-2 29 0,3 124 248,4-97-204,-1-48 5,1 0 0,1-1 0,1 1 0,1-1 0,1 1 0,1-1 0,2-1 0,0 1 0,1-1 0,25 43 0,-32-64-138,-2-2 8,1 0 0,-1 1 0,1-1 0,-1 1 0,0-1 0,1 1 0,-1-1 0,0 1 0,1-1-1,-1 1 1,0-1 0,0 1 0,1-1 0,-1 1 0,0-1 0,0 1 0,0 0 0,0-1 0,0 1 0,0-1 0,0 1 0,0-1 0,0 1 0,0 1 0,-42-3-3728,28-2 1896,1 0 0,0 0 0,0-1 0,-17-8 0,4 0-1522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9108,'0'0'6563,"196"-12"-6563,-167 7-704,-7-10-1569,-9 3-2513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9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1 576 7043,'0'0'7398,"6"-4"-3055,28-20-3998,190-205-11,16-16-140,-204 218-219,5-5 21,-41 31-24,0 1 1,1 0 0,-1 0 0,0 0-1,0 0 1,0-1 0,0 1 0,0 0-1,0 0 1,0 0 0,0 0 0,0-1-1,0 1 1,0 0 0,0 0 0,-1 0 0,1 0-1,0-1 1,0 1 0,0 0 0,0 0-1,0 0 1,0 0 0,0 0 0,0-1-1,0 1 1,0 0 0,-1 0 0,1 0-1,0 0 1,0 0 0,0 0 0,0 0-1,0-1 1,-1 1 0,1 0 0,0 0-1,0 0 1,0 0 0,0 0 0,-1 0-1,1 0 1,0 0 0,0 0 0,0 0-1,0 0 1,-1 0 0,1 0 0,0 0-1,0 0 1,0 0 0,-20-2-2217,-26 1-3936,40 1 4714,-14-3-3163,8 0 3098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1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1985,'222'-168'320,"-215"163"849,-7-1-1169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39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44 111 3057,'0'0'5542,"1"0"-5176,1 0 0,-1 0 1,1 0-1,-1-1 1,1 1-1,-1-1 0,1 1 1,-1-1-1,1 0 1,-1 1-1,0-1 0,1 0 1,-1 0-1,2-1 0,0-9-525,1 1-1,-2 0 0,0-1 0,0 0 1,-1 0-1,0 1 0,-1-16 1,0 25-50,-2 1-216,-4 0 447,1 0 0,-1 0-1,0 0 1,1 1-1,-1 0 1,1 0-1,-1 0 1,-6 3-1,10-3 0,0 0 0,1 1-1,-1-1 1,0 1 0,1 0-1,0-1 1,-1 1 0,1 0-1,0 0 1,0 0 0,0 0-1,0 0 1,0 0 0,0 0-1,1 0 1,-1 0 0,1 0-1,0 0 1,-1 1 0,1-1-1,0 0 1,0 0 0,0 0-1,1 3 1,-2 14 184,1-12-98,-1-1 0,1 0-1,1 1 1,-1-1 0,3 12-1,-2-16-77,-1-1 0,1 0 0,-1 1 0,1-1 0,0 0-1,0 0 1,0 1 0,-1-1 0,1 0 0,0 0 0,0 0-1,1 0 1,-1 0 0,0 0 0,0 0 0,0-1 0,1 1-1,-1 0 1,0-1 0,1 1 0,-1-1 0,0 1 0,1-1 0,-1 0-1,1 1 1,-1-1 0,1 0 0,-1 0 0,0 0 0,3 0-1,-2 0-14,-1 0-1,1 0 1,0 0 0,0 0-1,0 0 1,0 0-1,0-1 1,0 1-1,0-1 1,0 0-1,0 1 1,-1-1-1,1 0 1,0 0 0,-1 0-1,1 0 1,0 0-1,-1 0 1,1-1-1,1-1 1,-2 0-51,1 0 1,0-1-1,-1 1 1,0-1-1,0 1 1,0-1-1,0 0 1,0 1-1,-1-1 1,0-4-1,1-38-547,-5 53 1721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29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18 3314,'0'0'10025,"-7"-1"-8653,-1 1-1137,-11-1 369,38 0-232,185-13-1284,-203 14 904,-1 0 1,1 0 0,-1 0 0,1 0-1,-1 1 1,1-1 0,-1 0 0,1 0-1,-1 1 1,1-1 0,-1 0 0,1 1-1,-1-1 1,1 1 0,-1-1 0,1 1-1,-1-1 1,0 1 0,1-1 0,-1 1-1,0-1 1,0 1 0,1-1 0,-1 1-1,0-1 1,0 1 0,0-1 0,0 1-1,0 0 1,1-1 0,-1 1 0,-1 1-1,1 26 108,0-18-24,-2 23 368,-1 1 0,-2 0 1,-1-1-1,-19 60 1,21-74-512,-1-1-1,2 1 1,0-1 0,1 24 0,2-39-790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3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4818,'0'0'4594,"5"10"1179,-3-1-6170,1 9 559,0 0 1,1-1-1,1 1 0,0-1 0,14 30 1,-15-39-103,0 0 0,1 0 0,-1 0 1,2-1-1,-1 1 0,1-1 0,0 0 1,0-1-1,1 0 0,0 0 0,0 0 0,0-1 1,13 7-1,-9-9-19,1 0-1,-1-1 1,1 0 0,0-1-1,0-1 1,0 1-1,22-4 1,5 1-366,-20 1 277,-1-1 1,1-1-1,-1-1 0,0 0 1,0-2-1,-1 0 1,1 0-1,22-14 0,18-5-318,-38 18 338,0 1-1,1 1 1,36-3 0,-30 4 32,43-11 1,-32 7 5,0 1 1,1 1-1,0 3 1,71 2-1,-88 1 39,-15 1-28,0 0-1,0 0 0,0 0 0,-1 1 1,1 1-1,-1-1 0,1 1 0,-1 0 1,0 0-1,0 1 0,0 0 1,-1 0-1,1 0 0,-1 0 0,0 1 1,9 10-1,5 10 137,0 0 0,21 37-1,-32-51-101,-7-8-94,0-1 0,0 1-1,1-1 1,-1 0 0,1 0 0,0 1 0,0-1 0,-1 0-1,2-1 1,-1 1 0,3 2 0,0-3-98,-1 0-1,1 0 1,0-1 0,-1 0-1,1 1 1,0-2 0,6 0-1,10-1 25,-1-2-1,1 0 0,0-1 1,24-10-1,-18 6-229,53-11 0,47 3-1,183 1 0,-252 15 364,-34-1-40,1 2 0,-1 0 0,0 1 0,0 1 0,0 2 0,0 0 0,0 2 0,35 12 0,16 20-25,-52-25 37,1-1 0,0 0 0,0-2 0,1-1 0,1-1 0,-1-1 0,53 7 0,-46-12-8,0-1 1,44-6 0,-64 3 0,0 0 0,0-1 0,-1 0 0,1-1 0,-1 0 1,0-1-1,0 0 0,-1-1 0,16-11 0,-8 4-145,-1-2 1,28-30 0,-37 37 285,-1 0 0,-1-1 0,0 0 0,0 0 0,0-1 0,-1 0 1,7-19-1,-12 28-105,0 0 0,0 0 0,0 1 1,0-1-1,0 0 0,0 0 1,0 1-1,0-1 0,0 0 0,0 1 1,0-1-1,0 0 0,-1 0 0,1 1 1,0-1-1,0 0 0,-1 1 0,1-1 1,-1 0-1,1 1 0,0-1 0,-1 1 1,1-1-1,-1 1 0,0-1 0,1 1 1,-1-1-1,1 1 0,-1-1 1,0 1-1,1 0 0,-1-1 0,0 1 1,1 0-1,-1 0 0,0-1 0,0 1 1,1 0-1,-1 0 0,0 0 0,1 0 1,-1 0-1,-1 0 0,-45 0-3422,29 1 1046,-26-1-3240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33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5010,'0'2'11244,"0"21"-11299,16 298 1344,-16-297-1158,-1 5 26,1 0 0,2 0 0,1 0-1,13 56 1,-15-101 166,-6-18-737,-3-6-128,1 0-1,2 0 1,2-1-1,1 1 1,6-57-1,-2 3-6,-2-69 1077,0 162-522,1 0-1,-1 0 1,1 0 0,-1 0-1,0 0 1,1 0 0,0 0-1,-1 0 1,1 0-1,0 0 1,-1 0 0,1 1-1,0-1 1,0 0 0,0 1-1,0-1 1,-1 0-1,1 1 1,0-1 0,0 1-1,0-1 1,0 1 0,2-1-1,30-9 68,-21 6-78,6-2 123,0 1 0,1 1-1,-1 0 1,1 1 0,-1 1 0,26 1-1,-42 1-78,-1 0-1,0 0 0,1 0 1,-1 1-1,0-1 1,1 0-1,-1 1 0,0-1 1,0 1-1,1 0 0,-1-1 1,0 1-1,0 0 0,0 0 1,0 0-1,0-1 1,0 1-1,0 0 0,0 0 1,0 1-1,0-1 0,-1 0 1,2 2-1,0 2 20,0-1 0,0 1-1,-1 0 1,1 0 0,-1 0 0,1 9 0,-1 0 21,-1 0 1,0 0-1,-1 0 1,-3 21 0,-2-21-101,0 0 0,0 0 1,-2 0-1,0-1 0,0 0 1,-1 0-1,0-1 0,-1 0 0,-1-1 1,0 0-1,0-1 0,-1 0 1,-1 0-1,1-2 0,-1 1 0,-27 11 1,39-20-1,1 0 1,0 0 0,0 0-1,0 0 1,0 0 0,-1 0-1,1 0 1,0-1 0,0 1-1,0 0 1,0 0 0,-1 0-1,1 0 1,0 0 0,0-1-1,0 1 1,0 0 0,0 0-1,0 0 1,0 0 0,0-1-1,-1 1 1,1 0 0,0 0-1,0 0 1,0-1 0,0 1-1,0 0 1,0 0 0,0 0-1,0-1 1,0 1 0,0 0-1,0 0 1,0 0 0,0-1-1,1 1 1,-1 0 0,0 0-1,0 0 1,0-1 0,0 1-1,0 0 1,0 0 0,0 0-1,1 0 1,-1 0 0,0-1-1,0 1 1,0 0 0,0 0-1,1 0 1,-1-2-119,3-4 34,0 0 0,0 0 0,1 0 0,0 0 0,0 1 0,1 0 0,-1 0 0,1 0 1,0 0-1,0 1 0,1-1 0,-1 1 0,1 1 0,0-1 0,0 1 0,11-4 0,-7 2 130,0 1 0,1 1 0,-1-1 1,1 2-1,0-1 0,0 2 0,0-1 0,0 2 0,0-1 1,17 3-1,-25-2 6,1 1 0,0 0 0,-1 0 0,1 1 0,-1-1 0,1 1 0,-1-1 0,0 1 0,0 0 0,0 0 0,0 1 0,0-1 0,0 1 0,0-1 0,-1 1 0,0 0 0,1 0 0,-1 0 0,0 0 0,0 0 0,-1 1 0,1-1 0,-1 1 0,1-1 0,0 8 0,2 5 151,-1 1 0,-1 0 0,-1 0 0,0 23 0,-1-38-177,-1 6 46,0 0 1,0 0 0,0 1 0,-1-2 0,0 1-1,-1 0 1,0 0 0,0-1 0,-1 1 0,1-1 0,-2 0-1,1 0 1,-1-1 0,0 1 0,0-1 0,-1 0 0,0 0-1,-7 5 1,5-4-132,0-1 0,-1 0-1,0-1 1,-1 1 0,1-2 0,-1 1-1,0-1 1,0-1 0,0 0 0,0 0 0,-1-1-1,1-1 1,-17 2 0,24-3-43,0 0 0,1 0 1,-1 0-1,0 0 0,0 0 1,1 0-1,-1-1 0,0 1 0,1-1 1,-1 0-1,1 0 0,-1 0 1,1 0-1,-1 0 0,1-1 1,0 1-1,-3-3 0,4 2-102,0 0 1,0 0-1,0 0 0,1-1 0,-1 1 1,1-1-1,-1 1 0,1 0 0,0-1 1,0 1-1,0-1 0,0 1 0,0 0 1,0-1-1,1 1 0,-1-1 0,1 1 1,0 0-1,0 0 0,1-3 0,17-34-4273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34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0 157 144,'0'0'8756,"3"-4"-8030,14-18 7029,-3 36-5922,2 14-1595,-2 1 0,0 1 0,-2 0 0,-1 0-1,10 50 1,-8-34 24,25 63-1,-37-107-254,-1 0-1,1 0 1,0 0-1,0-1 1,0 1-1,0 0 1,0 0-1,1-1 0,-1 1 1,0-1-1,1 1 1,-1-1-1,1 1 1,0-1-1,-1 0 1,5 2-1,-5-3-1,0 0 0,0 0 0,0 1 1,0-1-1,0 0 0,0-1 0,0 1 0,1 0 0,-1 0 0,0 0 0,0-1 1,0 1-1,0 0 0,0-1 0,0 1 0,0-1 0,0 1 0,0-1 1,0 0-1,-1 1 0,1-1 0,1-1 0,3-3-36,0-1 0,-1 0 0,1-1 0,-1 1 0,0-1 0,5-12 0,1-9-221,-2-1-1,0 0 1,-2 0-1,4-58 1,-6 50 64,2-1-1,10-37 1,-16 73 225,0 0 0,1 1 1,-1-1-1,0 0 1,1 1-1,0-1 0,-1 0 1,1 1-1,0-1 1,0 1-1,0-1 0,0 1 1,0-1-1,0 1 0,1 0 1,-1-1-1,0 1 1,1 0-1,1-1 0,-2 2-21,0 0-1,0 0 0,0 0 0,-1 0 0,1 1 0,0-1 0,0 0 0,0 1 0,0-1 0,0 0 0,0 1 0,-1-1 0,1 1 0,0 0 0,0-1 0,-1 1 0,1-1 0,0 1 0,-1 0 0,1 0 0,0-1 0,-1 1 0,1 0 0,0 1 0,6 11 54,-1 0-1,0 1 1,6 17 0,-9-23-16,24 73 364,-15-41-295,2 0 0,1-1 0,32 56-1,-44-91-121,1 1-1,-1 0 1,1-1-1,0 0 0,0 1 1,0-1-1,6 4 1,-9-7-1,1-1 1,-1 1 0,0 0 0,1 0-1,-1-1 1,0 1 0,1 0 0,-1-1-1,1 0 1,-1 1 0,1-1 0,-1 0-1,1 0 1,-1 0 0,1 0 0,-1 0-1,1 0 1,-1 0 0,1 0-1,-1 0 1,1-1 0,-1 1 0,1-1-1,-1 1 1,1-1 0,-1 0 0,0 0-1,1 1 1,-1-1 0,0 0 0,0 0-1,0 0 1,2-2 0,6-10-51,0-1 0,0 0 0,-2-1 0,0 0 0,0 0 1,-2-1-1,7-24 0,-8 27-22,7-37-183,-2-1-1,-2-1 1,-2 1 0,-4-92 0,-1 126 587,0 15-363,-7-6-5741,1 8 858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37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80,'0'0'7558,"4"-14"705,1 19-7986,0 0-987,-3 5-6978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38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1889,'0'2'14611,"0"1"-15464,4 82 1949,28 147-1,-14-119-983,-13-63 42,8 45 69,-12-89-224,1 0-1,0 0 0,0 0 0,0 0 1,1 0-1,0 0 0,0-1 1,0 1-1,0-1 0,1 0 1,7 8-1,-4-6-545,-7-20-2222,-2-14-705,-2-4-3273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3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29 215 5907,'0'0'6757,"4"0"-5745,2-1-897,0 0 0,0-1 0,0 0 1,0 0-1,0-1 0,-1 0 1,1 0-1,-1 0 0,0 0 0,0-1 1,9-8-1,53-52 14,-65 62-135,0-1 0,0 0 0,0 0 0,0 0 0,-1 0 0,1 0 0,-1 0 0,0-1 0,0 1 0,0 0 0,0-1 0,-1 1 0,1-1 0,-1 1 0,0-5 0,0 7-11,0-1 1,0 0-1,0 0 1,0 0 0,-1 1-1,1-1 1,0 0-1,-1 0 1,1 1-1,-1-1 1,0 0-1,0 1 1,0-1-1,1 1 1,-1-1 0,-1 1-1,1-1 1,0 1-1,0 0 1,0-1-1,-1 1 1,1 0-1,-1 0 1,1 0-1,-1 0 1,1 0 0,-1 0-1,-2 0 1,-11-3-228,7 1 179,0 1 0,-1 0 0,0 1 0,-15-1 0,19 2 57,0 0 0,0 0 0,0 0 0,0 1 0,0 0 0,0 0 0,0 0 0,-9 4 0,11-4 3,1 1 0,0 0 1,0-1-1,0 1 0,0 0 0,0 0 1,0 1-1,0-1 0,1 0 1,-1 1-1,1-1 0,0 1 1,0-1-1,0 1 0,0-1 0,0 1 1,-1 5-1,-2 19 255,1 0-1,1-1 1,1 1 0,6 51 0,-4-71-160,0 1 1,0 0 0,1-1-1,0 1 1,1-1 0,0 1 0,0-1-1,0 0 1,1 0 0,0-1-1,0 1 1,1-1 0,0 0 0,0 0-1,0 0 1,1-1 0,0 0-1,0 0 1,0 0 0,1-1-1,-1 0 1,1 0 0,0-1 0,0 1-1,0-2 1,1 1 0,-1-1-1,1 0 1,0 0 0,14 0 0,-17-2-106,1 0 0,0 0 1,-1 0-1,1-1 0,0 0 1,-1 0-1,1-1 0,-1 1 1,1-1-1,-1 0 0,0-1 1,0 1-1,0-1 0,0 0 1,0 0-1,-1-1 0,6-4 1,-6 2-524,1 1 1,-1-1 0,0 0 0,-1 0 0,1 0 0,-1-1 0,0 1-1,3-14 1,2-16-4257,-5 5-3071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39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3922,'0'0'5306,"-5"-9"-3319,5 10-1913,0-1 0,0 0 0,0 0 0,0 0 0,0 0 0,0 0 1,0 0-1,-1 0 0,1 1 0,0-1 0,0 0 0,0 0 74,0 0-74,0 0 1,0 0-1,0 0 0,0 0 0,0 0 0,-1 0 0,1 0 0,0 0 0,0 1 0,0-1 0,0 0 1,0 0-1,0 0 0,0 0 0,-1 0 0,1 0 0,0 0 0,0 0 0,0 0 0,0 0 0,0 0 1,0 0-1,-1 0 0,1 0 0,0-1 0,0 1 0,0 0 0,0 0 0,0 0 0,0 0 1,0 0-1,0 0 0,-1 0 0,1 0 74,0 0-74,0 0 0,0 157 1618,29 226-1,-27-371-1667,-2-7 9,1 0 0,0-1 0,0 1 1,1-1-1,-1 1 0,1-1 0,0 0 0,0 1 0,5 5 0,-6-8-70,-3-58-1387,0 36 927,1-1 0,1 1 0,1 0 0,5-28 0,-4 44 483,-1 0 1,1-1-1,1 1 0,-1 0 0,1 0 0,-1 0 1,1 1-1,0-1 0,0 1 0,1-1 0,-1 1 1,1 0-1,-1 0 0,1 1 0,0-1 1,0 1-1,0 0 0,1 0 0,-1 0 0,0 0 1,1 1-1,-1 0 0,1 0 0,0 0 0,-1 0 1,7 1-1,-8-1 35,1 1-1,-1 0 1,0 0 0,1 0-1,-1 0 1,0 0 0,1 1-1,-1 0 1,0-1 0,0 1-1,1 0 1,-1 1 0,0-1-1,0 1 1,0-1 0,0 1-1,-1 0 1,1 0 0,0 0-1,-1 0 1,1 1 0,-1-1-1,0 1 1,0-1 0,0 1 0,0 0-1,0 0 1,-1 0 0,1 0-1,-1 0 1,0 0 0,0 0-1,0 0 1,0 1 0,0-1-1,-1 0 1,1 4 0,0 1 40,-1 0 0,0 0 0,0 0 0,-1 0 1,0 0-1,0 0 0,0-1 0,-1 1 0,-1 0 0,-4 9 1,4-11-52,-1-1 1,1 0 0,-1 0-1,-1 0 1,1-1-1,-1 1 1,0-1 0,0 0-1,0-1 1,0 1 0,-1-1-1,1 0 1,-11 4-1,-18 5-135,27-11 91,0 1 1,0 1-1,0-1 0,1 1 1,-1 0-1,1 1 0,-8 5 1,13-8-160,3-1-1220,1 0 839,-1 0 1,0 0-1,1 0 1,-1-1 0,1 1-1,-1-1 1,0 0-1,0 1 1,1-1 0,-1 0-1,0 0 1,3-2-1,21-20-4321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0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6851,'0'0'6542,"0"12"-5486,-2 76 329,0-35 70,7 86 1,-2-130-1690,0-12-811,0-19-803,-3-15-1612,0-8-1655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0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4306,'0'0'3057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0.1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6835,'0'0'6857,"12"20"-6166,43 63 81,4-2 1,84 89 0,-133-161-753,0 0-1,0-1 1,0-1 0,13 8 0,-22-13-48,0 0-1,-1 0 1,0 0 0,1 0 0,-1 0 0,0 0-1,0 0 1,0 0 0,0 0 0,-1 0 0,1 0 0,0-1-1,-1 1 1,0 0 0,0 2 0,-7 14 6,-1-2-1,-20 28 1,-12 24 70,-38 110 267,71-154-322,1 0 0,0 0 0,2 1 0,1 0-1,-2 41 1,8-62-1695,9-4-2649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0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5987,'0'0'7411,"4"15"-6736,3 32 327,-2 0 0,-3 1 1,-3 56-1,1-7-22,18 180 519,-17-265-1600,0-20-46,-2-37-192,0 17 137,2 15 126,1 0 1,0 0 0,0 0-1,1 0 1,1 0-1,0 1 1,1 0 0,1-1-1,7-12 1,-8 15-39,1 1 1,-1 0 0,2 1-1,-1-1 1,1 1-1,0 1 1,1-1-1,0 1 1,0 1-1,1-1 1,17-9-1,-24 15 122,1 0-1,-1 0 1,1 0-1,-1 0 1,1 0-1,-1 1 1,1-1 0,-1 1-1,1-1 1,0 1-1,-1 0 1,1 0-1,0 0 1,-1 1-1,1-1 1,-1 1 0,1-1-1,0 1 1,-1 0-1,1 0 1,-1 0-1,0 0 1,1 0 0,-1 1-1,0-1 1,0 1-1,0 0 1,0-1-1,0 1 1,0 0-1,0 0 1,-1 0 0,1 0-1,-1 1 1,3 3-1,3 8 142,-1 0-1,0 1 0,-1-1 1,6 31-1,-8-33-129,3 25 153,-1 0 1,0 60 0,-1-20-24,-2-61-412,1-14-1346,1-25-1434,-4-12-1906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1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3826,'0'0'6776,"0"-3"-5311,1 16-745,27 397 4371,-27-343-4635,14 261 750,-14-316-1196,1 0 1,0 0 0,1 0-1,0-1 1,1 1 0,6 13-1,-5-38-4369,-3-10 2025,-2-16-4376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1 356 2785,'0'0'9314,"29"-27"-9093,92-84-183,-107 97 9,0 0-1,19-27 1,-29 35-19,-1 1-1,0-1 1,-1 0 0,0-1-1,0 1 1,2-8-1,-3 11-44,0 0-1,0-1 0,0 1 1,-1 0-1,1 0 0,-1-1 1,0 1-1,0 0 1,0-1-1,0 1 0,0-1 1,-1 1-1,0 0 1,1 0-1,-1-1 0,0 1 1,-1 0-1,1 0 0,0 0 1,-1 0-1,0 0 1,0 1-1,-3-5 0,2 5 43,-1-1-1,0 1 0,1 0 1,-1 1-1,0-1 1,0 1-1,0-1 0,0 1 1,0 0-1,-1 1 0,1-1 1,0 1-1,0 0 0,0 0 1,-1 0-1,1 0 0,0 1 1,-6 1-1,9-1 7,-1-1 0,0 1-1,1 0 1,-1-1 0,1 1 0,-1 0-1,1 0 1,-1 0 0,1 1 0,0-1-1,0 0 1,-1 0 0,1 1 0,0-1-1,0 1 1,0-1 0,0 1 0,1-1-1,-1 1 1,0-1 0,1 1 0,-2 3-1,-7 42 389,8-41-320,-3 25 411,1 0 0,2 0 0,1 1 0,7 60 0,-5-86-472,-1-1-1,1 0 1,0 0 0,1 0-1,-1 0 1,1 0-1,0 0 1,0-1-1,0 1 1,1-1 0,0 0-1,0 0 1,0 0-1,0-1 1,0 1-1,1-1 1,0 0 0,-1 0-1,1-1 1,0 0-1,0 1 1,1-2-1,-1 1 1,0 0 0,1-1-1,5 1 1,-5-1-216,0-1 0,0 1 0,-1-1 0,1 0 0,0 0 0,0 0 0,0-1-1,0 0 1,-1 0 0,1-1 0,0 1 0,-1-1 0,1 0 0,-1-1 0,0 0 0,1 1 0,-1-2 0,-1 1 0,1 0 0,0-1 0,-1 0 0,0 0 0,0 0 0,5-7 0,11-26-4056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2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4290,'0'0'5928,"0"-3"-4242,0 11-867,5 286 3775,20 149-2171,-23-420-2361,-2-11-48,1-1 1,0 1-1,1-1 1,0 1 0,1-1-1,0 0 1,8 18-1,-9-27-43,-1-20-211,-7-316-5597,6 331 5862,0-1 1,1 1 0,0 0 0,0 0 0,0-1-1,0 1 1,0 0 0,0 0 0,1 0-1,0 0 1,0 0 0,-1 1 0,2-1-1,-1 0 1,0 1 0,0-1 0,1 1 0,0 0-1,-1 0 1,1 0 0,0 0 0,0 1-1,0-1 1,0 1 0,0-1 0,0 1 0,0 0-1,1 0 1,-1 1 0,0-1 0,1 1-1,-1-1 1,0 1 0,1 0 0,-1 0-1,0 1 1,1-1 0,-1 1 0,0-1 0,1 1-1,-1 0 1,0 0 0,0 1 0,0-1-1,0 1 1,0-1 0,0 1 0,0 0 0,-1 0-1,1 0 1,-1 1 0,3 2 0,2 3 115,0 1 0,-1 0-1,0 1 1,0-1 0,-1 1 0,0 0 0,-1 0 0,0 1 0,-1-1 0,0 1 0,0 0 0,-1 0 0,0 18 0,-1-20-94,-1 0 0,0 0 1,-1 1-1,0-1 0,0 0 1,-1 0-1,0 0 0,-1-1 1,0 1-1,0-1 0,-1 1 0,0-1 1,-1 0-1,0 0 0,0-1 1,-11 14-1,8-13-136,0 0 0,0-1 1,0 1-1,-1-2 0,0 1 1,0-1-1,-1-1 0,0 0 1,0 0-1,0-1 0,0 0 0,-1 0 1,0-2-1,1 1 0,-17 1 1,26-6-73,0 0 0,0-1 0,0 1 0,0 0 0,1 0 0,-1-1 0,1 1 1,-1 0-1,1 0 0,0-1 0,0 1 0,0 0 0,0-1 0,0 1 0,1-4 1,0 2-188,-1-2-242,0 0 0,0 0 0,1 0 0,0 0 0,0 0-1,0 0 1,1 1 0,0-1 0,4-7 0,12-19-6499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3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104 155 2673,'0'0'6846,"5"-3"-6080,1 0-784,-3 2 202,0-1-1,0 0 1,1 1-1,-1-1 1,0 0-1,0-1 1,-1 1 0,1 0-1,0-1 1,-1 1-1,1-1 1,-1 0-1,0 0 1,0 0-1,0 0 1,2-7-1,4-34 748,-8 43-917,0-1 0,1 1 0,-1 0 1,0-1-1,0 1 0,-1 0 0,1 0 0,0-1 1,0 1-1,-1 0 0,1 0 0,-1-1 0,1 1 1,-1 0-1,1 0 0,-1 0 0,0 0 0,1-1 0,-1 1 1,0 0-1,0 0 0,0 1 0,0-1 0,0 0 1,0 0-1,0 0 0,0 1 0,-2-2 0,-22-8 225,20 8-199,1 0 1,-1 0-1,0 0 0,1 1 1,-1-1-1,0 1 1,0 0-1,0 1 1,-5-1-1,2 1 84,3 0-54,1 0-1,0 0 0,0 0 1,-1 0-1,1 1 1,0 0-1,0 0 0,-5 1 1,7-1-53,1 0-1,-1 1 1,1-1 0,0 0 0,0 0-1,-1 1 1,1-1 0,0 1 0,0-1-1,0 1 1,0-1 0,1 1 0,-1-1-1,0 1 1,1 0 0,-1 0 0,1-1-1,-1 1 1,1 0 0,0 0 0,0-1-1,0 5 1,-4 210 1226,4-141-808,0-70-398,-1-1 0,1 1 0,1-1 0,-1 0 0,1 1 0,-1-1 0,1 1 0,0-1 0,1 0 0,-1 0 0,1 1-1,0-1 1,0 0 0,0-1 0,0 1 0,1 0 0,0-1 0,0 1 0,0-1 0,0 0 0,0 0 0,0 0 0,1 0 0,0 0 0,-1-1-1,1 0 1,0 0 0,0 0 0,0 0 0,0-1 0,1 1 0,-1-1 0,0 0 0,1 0 0,-1-1 0,1 1 0,6-1 0,4 1 26,-10 0-105,1-1 0,0 1-1,0-1 1,0 0-1,-1-1 1,1 1-1,0-1 1,9-3-1,-12 3-23,-1-1 0,1 0 0,-1 0-1,0 0 1,0 0 0,0 0 0,0-1-1,0 1 1,0 0 0,-1-1-1,1 0 1,-1 1 0,1-1 0,-1 0-1,0 0 1,0 1 0,0-1-1,-1 0 1,1 0 0,-1-3 0,7-34-1129,-3 0 0,-2-1 0,-3-65 1,-1 26 837,2 79 416,0 1 0,0-1 0,0 0 0,-1 1 0,1-1 1,0 0-1,0 1 0,-1-1 0,1 1 0,0-1 0,-1 0 0,1 1 0,-1-1 1,1 1-1,-1-1 0,1 1 0,-1-1 0,1 1 0,-1-1 0,1 1 0,-1 0 1,1-1-1,-1 1 0,0 0 0,1 0 0,-1-1 0,0 1 0,1 0 0,-1 0 1,0 0-1,1 0 0,-1 0 0,0 0 0,1 0 0,-1 0 0,0 0 0,0 0 1,1 0-1,-1 0 0,0 0 0,1 1 0,-1-1 0,0 0 0,1 0 0,-1 1 1,1-1-1,-1 0 0,0 1 0,1-1 0,-1 1 0,1-1 0,-1 1 0,1-1 1,0 1-1,-1-1 0,1 1 0,-1 0 0,1-1 0,0 1 0,-1-1 0,1 2 1,-6 50 564,3 0 1,5 84 0,1-33-339,-4-86-407,3 33 548,-2-47-531,1-1 0,-1 0 0,1 0 0,0 1 0,-1-1 0,1 0 0,0 0 0,0 0 0,1 0 0,-1 0 0,0 0 0,1 0 0,-1 0 0,1 0 0,0-1 0,-1 1 0,1 0 0,2 0 0,5-2-6026,-8-4 2613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7523,'0'0'5678,"0"21"-4550,0 139 1377,-1-83-1560,-1-16-1,9 81 1,-7-137-918,1-1 1,-1 1-1,1 0 1,0 0-1,0-1 1,1 1-1,0-1 1,-1 1-1,1-1 1,1 0-1,-1 1 1,4 3-1,-1-6-46,-4-33-157,-15-159-3038,8 129 2408,5 53 681,-3-51-239,4 57 361,0 0 1,0 0 0,0-1 0,0 1 0,1 0 0,-1 0 0,0 0 0,1 0-1,-1 0 1,1 0 0,0 0 0,0 0 0,0 0 0,0 0 0,0 0-1,0 1 1,1-1 0,-1 0 0,0 1 0,1-1 0,2-1 0,10-1 228,1 0 1,-1 2-1,1 0 1,0 0 0,-1 2-1,1-1 1,18 4-1,5-3 165,18 7-26,-53-6-495,0-1 0,0 1-1,0 1 1,0-1 0,0 0-1,0 1 1,0-1 0,0 1-1,0 0 1,-1 0 0,1 0-1,-1 0 1,0 1 0,4 4-1,-4 4-4415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47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3394,'0'0'4970,"-2"0"-4876,1 0 4,1 0 1,0 0-1,0 0 1,0 0-1,0 0 1,-1 0-1,1 0 1,0 0-1,0 0 1,0 0-1,0 0 1,-1 0-1,1 0 1,0 0-1,0 0 1,0 0-1,0 0 1,-1 0-1,1 1 1,0-1-1,0 0 1,0 0-1,0 0 1,0 0-1,0 0 1,-1 0-1,1 0 1,0 0-1,0 1 1,0-1-1,0 0 1,0 0-1,0 0 1,0 0-1,0 0 1,0 1-1,-1-1 1,1 0-1,0 0 1,0 0-1,0 0 1,0 1-1,0-1 1,0 0-1,0 0 1,0 0-1,0 0 1,0 1-1,0-1 1,0 0-1,0 0 1,1 0-1,-1 0 0,0 0 1,0 1-1,0-1 1,0 0-1,0 0 1,0 0-1,0 0 1,0 0-1,0 1 1,1-1-1,5 4-94,0 1 0,1-1 0,-1 0 0,1-1 0,0 1 0,0-2 0,1 1 0,-1-1 0,0 0 0,1 0 0,9 0 0,15 2-18,43-3 0,-57-1-19,20 1-291,50-2-1056,-81 0 638,1 0 0,0-1-1,0 0 1,-1 0 0,8-4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1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32 6147,'0'0'5754,"-4"-2"-5305,-16-5-93,1 2 0,-1 0 0,0 1 0,-1 0 0,1 2 0,-1 1 0,1 0 0,-33 4 0,50-3-355,1 1 0,0-1-1,-1 1 1,1 0 0,0-1 0,0 1 0,-1 1 0,1-1 0,0 0-1,0 0 1,0 1 0,0-1 0,1 1 0,-1 0 0,0-1 0,1 1-1,-1 0 1,1 0 0,-1 0 0,1 0 0,0 0 0,0 0 0,0 1 0,0-1-1,0 0 1,1 0 0,-1 1 0,1-1 0,-1 1 0,1-1 0,0 0-1,0 1 1,0 2 0,0 2 0,0 1 1,0-1-1,1 1 0,0-1 1,0 0-1,0 0 0,1 1 1,1-1-1,5 13 0,43 60 242,-30-49 87,21 40 0,-37-60-269,0 0 0,0 0-1,-1 1 1,-1-1 0,0 1 0,-1 0 0,2 22 0,-4-32-51,2 14 161,-2-1 0,0 1 0,-1 0 0,0 0 1,-6 22-1,5-33-137,0 0-1,0 0 1,0 0 0,-1 0 0,0 0 0,0 0 0,0-1-1,-1 0 1,1 1 0,-1-1 0,0 0 0,0-1-1,0 1 1,-1-1 0,0 0 0,1 0 0,-1 0 0,0-1-1,-7 3 1,0-1 1,0 0 0,0-1-1,-1 0 1,1-1 0,-1-1-1,1 0 1,-13-1 0,24-1-102,0 0 0,0 0 0,0 0 0,0 0 0,1 0 0,-1 0 0,0 0 1,1-1-1,-1 1 0,1 0 0,-1 0 0,1-1 0,-1 1 0,1 0 0,0-1 0,0 1 1,0 0-1,0-1 0,0 1 0,0-1 0,0 1 0,0 0 0,1-1 0,-1 1 0,1-2 0,-1-5-498,0 2-196,0 0-1,1 0 1,-1 0 0,1-1 0,1 1 0,-1 0 0,1 0 0,0 0 0,0 1 0,5-10 0,20-21-6579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2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0 4018,'-1'1'11741,"-14"15"-11653,-37 65 461,-59 123 0,67-118-497,-273 565 1039,305-629-1041,9-18-47,1 1 0,-1 0 0,1-1 0,0 1 0,0 0 0,1 0 0,-1 1 0,1-1 0,0 0-1,1 0 1,-1 1 0,1 7 0,7-21-1723,31-62-4689,-19 29 956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70 368,'0'0'10071,"0"-10"-9350,0-49 3958,0 64-4463,0 506 2215,0-511-2431,3 48 58,-3-46-62,0-1 0,0 1 0,0-1-1,0 1 1,0-1 0,0 1 0,1-1 0,-1 0-1,1 1 1,-1-1 0,1 0 0,-1 1-1,1-1 1,0 0 0,0 0 0,0 1-1,-1-1 1,1 0 0,0 0 0,1 0 0,-1 0-1,0 0 1,0-1 0,0 1 0,0 0-1,1 0 1,-1-1 0,2 1 0,-3-1-34,-16-333-10345,5 195 10433,9 46 6135,4 101-5267,3 3-728,0 0 1,1 0-1,1-1 1,-1 0 0,2 0-1,16 18 1,1 3 406,133 168 1278,-132-172-1523,0-1 0,2-2-1,1 0 1,56 36 0,-82-59-308,-1-1-38,-1 0-1,1 0 0,-1-1 1,1 1-1,-1 0 1,1-1-1,-1 1 0,1-1 1,0 1-1,-1-1 1,1 0-1,0 0 0,-1 0 1,3 0-1,-3 0 161,-1-28 175,-2-76-822,4-126 378,2 207-439,0-1 0,1 1 0,16-42 0,-10 32-4139,-9 26 872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1.1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3 3458,'0'0'5704,"0"-3"-3714,0 6-1494,-2 267 3340,6 285-55,-5-541-3730,2 0 0,0 0 1,1 0-1,0 0 0,1-1 1,1 1-1,0-1 0,7 17 0,1-16-466,-6-21-1106,-4-29-1454,-2 30 2855,0-80-5592,0 38 1499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4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3906,'0'0'3543,"0"-11"-2951,0-33-146,0 43-352,0-1 0,0 1 0,0 0 0,0-1 0,0 1 0,0 0 0,0-1 0,0 1 0,1 0 0,-1-1 0,0 1 0,1 0 0,-1-1 0,1 1 0,-1 0 0,1 0 1,0 0-1,0 0 0,-1-1 0,1 1 0,0 0 0,0 0 0,0 0 0,0 1 0,0-1 0,0 0 0,1 0 0,-1 0 0,0 1 0,0-1 0,0 1 0,1-1 0,-1 1 1,0-1-1,1 1 0,-1 0 0,0 0 0,2-1 0,0 2-38,-1-1 0,1 1 0,-1-1 0,1 1 0,-1 0 0,0 0 0,0 0 0,1 0 0,-1 0 0,0 0 0,0 1 0,0-1 0,0 1 0,0-1 0,-1 1 0,1 0 0,2 3 0,13 21 460,-2 2 0,-1 0 0,-1 0-1,-2 1 1,11 39 0,-4 3 263,9 83 0,-24-119-649,-3-27-77,0 0-1,1 0 1,0 0-1,0 0 1,1 0-1,0 0 0,5 13 1,-7-21-47,0 0 7,0 0-11,0-1 0,0 1-1,0 0 1,0 0 0,0 0 0,0 0 0,0-1 0,0 1 0,0 0-1,0 0 1,0 0 0,0 0 0,0 0 0,0-1 0,0 1-1,0 0 1,0 0 0,0 0 0,0 0 0,1 0 0,-1 0 0,0-1-1,0 1 1,0 0 0,0 0 0,0 0 0,0 0 0,0 0-1,1 0 1,-1 0 0,0 0 0,0 0 0,0 0 0,0-1 0,0 1-1,1 0 1,-1 0 0,0 0 0,0 0 0,0 0 0,0 0-1,0 0 1,1 0 0,-1 0 0,0 0 0,0 0 0,0 0 0,0 1-1,1-1 1,-1 0 0,0 0 0,0 0 0,0 0 0,0 0-1,0 0 1,0 0 0,1 0 0,-1 1 0,2-42-858,-5-60 1,0 69 479,2 1 1,1-1-1,2 1 1,6-38-1,-7 64 370,1 0-1,-1 0 0,1 0 0,0 0 0,0 1 0,1-1 0,0 0 0,-1 1 0,1 0 0,1 0 0,-1 0 0,1 0 0,-1 0 0,1 1 0,0-1 0,0 1 0,1 0 0,-1 0 0,1 1 0,-1-1 0,1 1 0,0 0 0,0 1 0,8-3 0,5 0 145,0 2 0,1 0 0,-1 0 0,0 2 0,30 3 0,-44-2-206,1 0 0,-1 0 0,0 0 0,0 1 0,0 0 0,0-1 0,0 2-1,-1-1 1,1 0 0,-1 1 0,1-1 0,5 7 0,14 9-6370,-11-12-149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5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309 165 3730,'0'0'5298,"0"-5"-4620,-1-1-468,-1 1-1,0 0 1,0-1 0,0 1 0,-1 0 0,1 1 0,-1-1-1,-1 0 1,1 1 0,-1 0 0,1-1 0,-1 1 0,-5-4-1,-7-8 319,11 10-357,0 0-1,-1 0 1,0 1 0,0 0-1,0 0 1,0 0-1,-1 1 1,0 0-1,0 1 1,0-1-1,0 1 1,-12-3-1,11 3-31,-1 1 0,0 0 0,0 0-1,0 1 1,0 0 0,-9 1-1,16 1-122,0-1 0,0 1-1,0-1 1,0 1 0,1 0-1,-1 0 1,0 0 0,0 0-1,1 0 1,-1 1 0,1-1-1,-1 0 1,1 1 0,-1-1-1,1 1 1,0-1 0,-1 1-1,1 0 1,0 0-1,0-1 1,1 1 0,-1 0-1,0 0 1,0 2 0,-16 55 220,16-55-229,-10 55 845,3 0 0,-2 118 0,9-174-841,1-1-1,0 0 0,0 1 0,0-1 1,1 0-1,-1 0 0,0 1 1,1-1-1,-1 0 0,1 0 0,0 0 1,0 0-1,0 1 0,0-1 1,0 0-1,0-1 0,1 1 0,-1 0 1,1 0-1,-1-1 0,1 1 1,0 0-1,3 1 0,0-1-4,-1 0-1,1 0 1,0-1-1,0 0 0,0 0 1,1 0-1,-1-1 1,0 0-1,7 0 1,-5-1-5,-1 0 0,1-1 0,0 0 1,-1 0-1,1-1 0,-1 1 0,0-2 1,0 1-1,0 0 0,0-1 0,-1 0 0,0-1 1,1 1-1,-2-1 0,1 0 0,0 0 1,-1 0-1,0-1 0,6-11 0,2-2-217,-1 0-1,-1-1 0,-1 0 1,-1-1-1,6-21 1,-9 22-85,0-1 1,-2 0-1,-1 0 1,0-38-1,-2 58 542,0 7-167,-2 85 336,0-40 26,1-1 0,12 89 0,-10-129-439,1 1-1,1 0 0,0-1 0,0 0 1,1 1-1,0-1 0,1-1 0,0 1 0,1-1 1,0 0-1,13 16 0,-17-23-177,0-1 0,0 0 0,0 0 0,0 0 0,0 0 0,0 0 0,0 0 0,1 0 0,-1 0 0,0-1 0,0 0 0,1 1 0,-1-1 0,0 0 0,1 0 0,-1 0 0,0 0 0,1 0 0,-1-1 0,0 1 0,1-1 0,-1 0 0,4-1 0,-2 0-377,0 0-1,0 0 1,0-1 0,-1 1 0,1-1-1,0 0 1,-1 0 0,0 0 0,0-1 0,4-5-1,22-38-3984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5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7267,'0'0'5579,"0"12"-4451,-11 362 2756,0 7-2467,11-188-1168,0-192-532,0-17-1916,0-70-4417,0 34 592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6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8548,'0'0'5296,"29"0"-4611,217 0 332,-106 0-860,-134 56 729,-1 41 409,-4-59-1067,1-1 1,2 1-1,13 54 1,-17-87 175,0-29-12755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6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10645,'0'0'3698,"74"-6"-15784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22 6403,'0'0'9495,"-40"0"-9060,39 1-419,-1-1-1,0 1 1,0 0 0,1 0 0,-1 0 0,1 0 0,-1 0 0,1 0-1,-1 0 1,1 0 0,-1 1 0,1-1 0,0 0 0,0 1-1,0-1 1,0 1 0,0-1 0,0 1 0,0 0 0,0 0-1,1-1 1,-1 1 0,0 0 0,1 1 0,-15 53 243,14-52-245,-3 28 269,0 1-1,3-1 0,0 1 1,5 37-1,-3-67-272,-1 1 0,2 0 0,-1-1 1,0 0-1,0 1 0,1-1 0,0 0 1,0 0-1,0 1 0,0-2 0,0 1 0,1 0 1,-1 0-1,1-1 0,-1 1 0,1-1 1,0 0-1,0 0 0,0 0 0,1 0 1,-1 0-1,0-1 0,1 1 0,-1-1 0,1 0 1,-1 0-1,1-1 0,-1 1 0,7 0 1,-4 0 5,-1-1 0,1 1 1,0-1-1,-1 0 1,1 0-1,0-1 1,-1 0-1,1 0 0,0 0 1,-1 0-1,0-1 1,1 0-1,-1 0 1,0-1-1,0 1 0,0-1 1,0 0-1,8-7 1,-7 2-82,1-1 1,-2 1-1,1-1 1,-1 0-1,0 0 0,-1-1 1,0 0-1,-1 1 1,0-1-1,4-20 1,-5 10-275,0-1 0,-1 1 0,-1 0 1,-4-36-1,3 51 319,0 0 0,0 1-1,-1-1 1,0 0 0,0 0 0,0 1 0,-1-1-1,1 1 1,-1-1 0,0 1 0,0 0 0,0 0-1,-1 1 1,0-1 0,1 1 0,-1-1 0,0 1-1,-1 0 1,1 1 0,0-1 0,-1 1 0,0 0-1,1 0 1,-1 0 0,0 1 0,0-1 0,0 1-1,0 0 1,0 1 0,0-1 0,-1 1 0,1 0-1,0 1 1,-9 1 0,10 5-5526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7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18 4930,'0'0'6745,"-1"-18"554,20 49-6943,0 0 0,17 41 0,11 19 73,60 90 174,140 259 619,-186-299-1000,11 20 49,-70-158-245,-1 1-10,0-1 0,1 0 0,0 1-1,0-1 1,0 0 0,0 0 0,0-1 0,0 1-1,5 4 1,-6-7-96,-9-5-1387,-2-8-144,1 0 1,0-1-1,1 0 0,-11-24 1,14 27-155,-14-26-6289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7:58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4210,'0'0'11752,"3"-1"-10925,1-1-724,0 1 0,-1 0-1,1 1 1,0-1 0,0 1 0,0-1 0,0 1-1,-1 0 1,1 1 0,0-1 0,0 1-1,0-1 1,-1 1 0,1 0 0,0 0 0,-1 1-1,1-1 1,-1 1 0,1 0 0,-1 0 0,0 0-1,6 5 1,10 8 280,0 1-1,25 28 1,-30-29-283,115 132 876,-43-46-527,-80-94-379,1-1 0,0 1 1,0-1-1,11 7 0,-17-12-65,0 0-1,0 0 1,0 0 0,1-1-1,-1 1 1,0 0 0,0-1-1,0 1 1,1-1 0,-1 1-1,0-1 1,1 0 0,-1 1-1,0-1 1,1 0 0,-1 0 0,0 0-1,1 0 1,-1 0 0,0 0-1,1-1 1,-1 1 0,0 0-1,1-1 1,-1 1 0,0-1-1,0 1 1,1-1 0,-1 0-1,0 1 1,0-1 0,0 0-1,0 0 1,0 0 0,0 0-1,0 0 1,0 0 0,0 0-1,-1 0 1,1 0 0,0 0 0,0-2-1,14-34-162,-2 0-1,-1-1 0,11-67 1,-1 5-323,-16 71-55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09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322 131 6003,'0'0'4701,"4"-14"-4251,-1 5-322,-1 1 36,0 0 0,1-1 0,0 1 0,0 0 0,1 0 0,0 1 0,1-1 0,-1 1 0,1 0 0,7-7 0,1-2 3554,-26 39-2458,-154 420-1018,72-179 119,75-212-317,-3 6 169,2 0 0,3 2 0,-12 64 1,29-91-499,1-33 256,0 0 0,0 0-1,0 0 1,0 1 0,0-1-1,0 0 1,1 0 0,-1 0 0,0 0-1,0 0 1,0 1 0,0-1-1,0 0 1,1 0 0,-1 0 0,0 0-1,0 0 1,0 0 0,0 0-1,1 0 1,-1 0 0,0 0 0,0 0-1,0 0 1,0 0 0,1 0-1,-1 0 1,0 0 0,0 0 0,0 0-1,1 0 1,-1 0 0,0 0-1,0 0 1,0 0 0,0 0 0,1 0-1,-1 0 1,0 0 0,0 0-1,0 0 1,0-1 0,1 1 0,-1 0-1,0 0 1,0 0 0,0 0 0,0 0-1,0 0 1,0-1 0,0 1-1,1 0 1,-1 0 0,0 0 0,0 0-1,0-1 1,0 1 0,0 0-1,0 0 1,0 0 0,0-1 0,24-49-3573,-9 6 582,-1-3-939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09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2769,'0'0'8300,"0"-1"-8145,1 1 0,-1-1 0,1 1 1,-1-1-1,1 1 0,-1-1 0,1 1 0,-1-1 0,1 1 0,0 0 1,-1-1-1,1 1 0,0 0 0,-1-1 0,1 1 0,0 0 0,-1 0 1,1 0-1,1 0 0,5 7 267,1 1 1,-1 0-1,-1 0 0,0 1 1,0 0-1,0 0 1,7 18-1,-2-4-5,8 14-121,-1 0 0,-3 1 0,15 54 0,18 118 894,-31-122-796,33 96 0,-46-172-337,1 0 0,1-1 0,11 17 0,-2-2 13,-50-67-13502,19 27 8061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5.6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1 240 6131,'3'-1'8489,"-2"1"-8467,0-1 0,0 1 0,0 0 0,0 0 0,0-1 0,0 1 0,1 0 0,-1 0 0,0 0 0,0 1 0,0-1 1,0 0-1,0 0 0,0 0 0,0 1 0,0-1 0,0 1 0,2 0 0,16 17 257,0 1-1,-1 0 1,-1 2 0,23 34 0,-26-35-128,213 355 1315,-19-26-755,-199-336-681,-3-2-1,1-1 1,0 0-1,0 0 1,1-1-1,0 1 1,1-2-1,0 0 1,1 0-1,-1 0 1,17 9-1,-25-17-21,-1 0-1,1 1 0,0-1 0,-1 0 0,1 0 0,-1 1 0,1-1 0,-1 0 0,1 0 0,0 0 1,-1 0-1,1 0 0,0 0 0,-1 0 0,1 0 0,-1 0 0,1 0 0,0-1 0,-1 1 0,1 0 1,-1 0-1,1 0 0,-1-1 0,1 1 0,-1 0 0,1-1 0,-1 1 0,1 0 0,-1-1 1,1 1-1,-1-1 0,1 1 0,-1-1 0,0 1 0,1-1 0,-1 1 0,0-1 0,1 1 0,-1-1 1,0 1-1,0-1 0,0 1 0,1-1 0,-1 0 0,0 1 0,0-2 0,0-34-9,-1 24-28,2-85-497,3 0 1,19-100 0,39-421-3025,-46 449 4129,-16 168-505,0 45-428,0 30-1190,0-25-2886,0-25-190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10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9861,'0'0'6611,"132"0"-6275,-65 0-208,4 0 192,-10 0-320,-13-8-384,-16-1-2498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8:23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3778,'-4'0'6939,"6"0"-6839,-1 0 1,0 1-1,0-1 1,1 1-1,-1-1 1,0 1-1,0-1 1,0 1-1,0-1 1,0 1-1,0 0 1,0 0-1,0 0 1,0-1-1,0 1 0,0 0 1,0 0-1,-1 0 1,1 0-1,0 0 1,-1 1-1,1-1 1,-1 0-1,1 0 1,-1 0-1,0 0 1,1 3-1,9 45-144,-3-13 255,-5-29-97,0 1 0,0 0 1,0 0-1,0 14 0,8 29 198,5 17 43,-4-15 16,1-28-218,1 5 347,-13-30-602,1 0 0,-1 0 0,0 0 0,1 0-1,-1 0 1,0-1 0,1 1 0,-1 0 0,0 0 0,1 0-1,-1-1 1,0 1 0,1 0 0,-1 0 0,0-1-1,0 1 1,1 0 0,-1-1 0,0 1 0,0 0 0,0-1-1,0 1 1,1 0 0,-1-1 0,0 1 0,0-1-1,0 1 1,0 0 0,0-1 0,0 1 0,0-1 0,0 1-1,0 0 1,0-1 0,0 1 0,0 0 0,0-1-1,-1 0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8:3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49 6835,'0'0'4389,"15"-6"-3399,-14 4-1129,-1 1 1,1-1 0,-1 1 0,0 0-1,1-1 1,-1 1 0,0-1 0,0 1-1,0-1 1,0 1 0,0-1 0,0 1-1,0-1 1,-1 1 0,1-1 0,-1 1-1,1 0 1,-1-1 0,-1-2 0,1 3 136,-1 1 1,0-1 0,1 0 0,-1 0 0,0 1 0,0-1-1,0 1 1,0-1 0,0 1 0,0 0 0,0 0-1,1 0 1,-1 0 0,-3 0 0,4 1 73,0 0 0,-1 0 1,1 0-1,0 0 0,0 1 0,-1-1 0,1 0 1,0 0-1,0 1 0,0-1 0,1 0 1,-1 1-1,0-1 0,0 1 0,1 0 0,-1-1 1,0 4-1,-9 30 672,9-26-521,0 0 0,1 1 0,0-1 0,1 0 0,-1 1 0,2-1 0,3 13 1,-4-18-194,0 0 0,0-1 0,1 1 0,-1-1 0,1 0 1,0 1-1,0-1 0,0 0 0,1 0 0,-1 0 1,1-1-1,-1 1 0,1 0 0,0-1 0,0 0 1,0 0-1,0 0 0,1 0 0,-1 0 0,0-1 1,6 3-1,-7-4-74,-1 1 1,1-1 0,0 1-1,-1-1 1,1 0-1,0 0 1,0 1 0,-1-1-1,1 0 1,0-1-1,0 1 1,-1 0 0,1 0-1,0-1 1,0 1-1,-1-1 1,1 0 0,0 1-1,-1-1 1,1 0 0,-1 0-1,3-1 1,-2-1-31,0 1 1,0 0 0,0-1-1,-1 0 1,1 1-1,-1-1 1,1 0 0,-1 0-1,0 0 1,0 0-1,0 0 1,0-3 0,2-13-338,-1-1 0,-1 1 0,-2-31 1,0 24 3,1 24 471,0 1 0,0-1 0,-1 0 0,1 0 0,-1 0 0,1 1 0,-1-1 0,0 0 0,1 1 0,-1-1 0,0 0 0,0 1 0,0-1 0,-1 1 0,1-1 0,0 1 0,0 0 0,-3-2 0,3 2-14,1 1 0,-1-1 1,0 1-1,0 0 1,0-1-1,1 1 1,-1 0-1,0-1 1,0 1-1,0 0 0,0 0 1,0 0-1,0 0 1,0 0-1,1 0 1,-1 0-1,0 0 1,0 0-1,0 0 0,0 0 1,0 1-1,0-1 1,0 0-1,1 1 1,-1-1-1,0 0 1,0 1-1,1-1 0,-1 1 1,0-1-1,0 1 1,1 0-1,-1-1 1,1 1-1,-1 0 1,0-1-1,1 1 0,-1 0 1,0 1-1,-5 10 251,0 0 0,1 1 0,1 0-1,-1 0 1,2 0 0,0 0 0,1 0-1,0 1 1,1-1 0,0 23 0,15-38-288,-9-2-94,0-1 1,0 1-1,-1-1 1,1 0-1,-1-1 0,0 1 1,-1-1-1,0 1 1,0-1-1,0 0 1,0 0-1,-1-1 0,0 1 1,0 0-1,-1-1 1,0 1-1,0-1 1,0 0-1,-1-8 0,0 15 96,0 0 0,0-1 0,0 1-1,0 0 1,0 0 0,-1-1 0,1 1-1,0 0 1,0 0 0,0 0 0,0-1-1,-1 1 1,1 0 0,0 0 0,0 0-1,0-1 1,-1 1 0,1 0 0,0 0-1,0 0 1,-1 0 0,1 0-1,0 0 1,0 0 0,-1-1 0,1 1-1,0 0 1,-1 0 0,1 0 0,0 0-1,0 0 1,-1 0 0,1 0 0,0 0-1,0 0 1,-1 1 0,1-1 0,0 0-1,0 0 1,-1 0 0,1 0 0,0 0-1,0 0 1,-1 0 0,1 1-1,0-1 1,0 0 0,0 0 0,-1 0-1,1 1 1,0-1 0,0 0 0,-16 13 524,11-6-689,1 1 0,-1-1 0,1 1 1,1 0-1,-1 1 0,1-1 0,1 1 0,0-1 0,0 1 0,-1 16 0,3-9-4014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8:33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58 3458,'0'0'3257,"2"-5"-2966,6-16 5653,-28 16-4591,18 10-1309,1-1 0,-1 1 0,0 0 0,1 0 0,0 0 0,0 0 0,1 0 0,-1 0 1,1 1-1,0-1 0,2 7 0,-2-2-37,-1 7 66,1-14-44,0 1-1,0 0 0,0 0 0,0 0 1,1 0-1,-1 0 0,1-1 1,1 6-1,-1-8 4,0 1 1,0-1-1,0 1 0,1-1 0,-1 0 0,0 0 1,0 0-1,1 0 0,-1 0 0,1 0 1,-1 0-1,1 0 0,-1-1 0,1 1 1,-1 0-1,1-1 0,-1 1 0,1-1 1,0 0-1,0 0 0,-1 1 0,4-1 1,3 1-52,0 0 0,-1-1 1,1 0-1,0 0 0,0-1 1,0 0-1,9-2 1,-15 2-22,0 1 0,0-1 1,0 0-1,0 0 1,0-1-1,-1 1 0,1 0 1,0-1-1,-1 1 1,1-1-1,-1 1 1,1-1-1,-1 0 0,1 0 1,-1 0-1,0 0 1,0 0-1,0 0 0,0 0 1,-1 0-1,1 0 1,0 0-1,-1 0 1,0 0-1,1-1 0,-1 1 1,0 0-1,0 0 1,0-4-1,1-15-721,0 18 787,0 0-1,-1 0 0,1 0 1,-1 0-1,0 0 1,0-1-1,0 1 1,0 0-1,0 0 0,-1 0 1,1 0-1,-1 0 1,0 0-1,0 0 0,0 1 1,0-1-1,-1 0 1,1 0-1,-1 1 0,1-1 1,-1 1-1,0-1 1,0 1-1,0 0 0,-1 0 1,-4-4-1,6 5 22,0 0 0,0 1 0,-1-1 1,1 1-1,0-1 0,-1 1 0,1-1 0,0 1 0,-1 0 0,1-1 0,-1 1 0,1 0 0,0 0 0,-1 0 0,1 0 0,-1 0 0,1 0 0,0 1 0,-1-1 1,1 0-1,-1 1 0,1-1 0,0 1 0,0 0 0,-1-1 0,1 1 0,0 0 0,0 0 0,0-1 0,-1 1 0,1 0 0,0 0 0,1 0 0,-1 1 0,0-1 1,0 0-1,0 0 0,1 0 0,-1 1 0,-1 1 0,-1 5 43,0 0 1,0-1 0,0 1-1,-2 16 1,0 17 237,5-40-318,-1 0 0,1 0 0,0 0 0,0 0 0,0 0 0,0 0 0,0 0 0,0 0 0,0 0 0,0 0 0,0 0 0,0 0 0,0 0 0,1 0 0,-1 0 0,0 0 0,1 0 0,-1-1 0,1 1 0,-1 0 0,1 0 0,-1 0 0,1 0 1,0-1-1,-1 1 0,1 0 0,0-1 0,0 1 0,0 0 0,-1-1 0,1 1 0,1 0 0,2-1-32,-1 0 1,0 0 0,0 0 0,1 0-1,-1 0 1,0-1 0,0 0 0,0 1-1,1-1 1,-1 0 0,0 0-1,0-1 1,0 1 0,-1-1 0,1 0-1,0 1 1,-1-1 0,1 0 0,-1-1-1,1 1 1,-1 0 0,0-1 0,0 1-1,0-1 1,0 0 0,0 1-1,-1-1 1,1 0 0,-1 0 0,0 0-1,0 0 1,0 0 0,0-1 0,0-3-1,1-5-320,0 1-1,-1 0 0,0-1 1,-2-16-1,1 7 362,-1 21 39,1 0 0,-1-1 1,1 1-1,0 0 0,-1 0 0,1 0 0,-1 0 0,1 0 0,-1 0 0,1 0 0,-1 0 1,1 0-1,-1 1 0,1-1 0,0 0 0,-1 0 0,1 0 0,-1 0 0,1 1 0,0-1 1,-1 0-1,1 0 0,-1 1 0,1-1 0,0 0 0,0 1 0,-1-1 0,1 0 0,0 1 1,-1-1-1,1 1 0,-3 9 44,0 0-1,1 0 1,0 1 0,0-1 0,1 0-1,1 18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8:35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41 1953,'0'-5'8950,"0"7"-7493,0 121-662,0-122-772,0 0-1,1 1 0,-1-1 1,0 1-1,1-1 0,-1 1 0,1-1 1,0 0-1,-1 0 0,1 1 1,0-1-1,0 0 0,0 0 0,0 0 1,0 0-1,0 0 0,0 0 1,0 0-1,0 0 0,1 0 1,-1 0-1,0-1 0,0 1 0,1 0 1,-1-1-1,1 1 0,-1-1 1,0 0-1,1 1 0,-1-1 0,1 0 1,-1 0-1,1 0 0,-1 0 1,1 0-1,1-1 0,0 2 0,0-1-1,0-1 0,1 1 0,-1 0 1,0-1-1,0 0 0,0 1 1,0-1-1,0 0 0,0-1 1,0 1-1,0-1 0,0 1 1,-1-1-1,5-3 0,-3-2-141,0-1-1,0 0 0,-1 0 0,0 0 1,0 0-1,-1-1 0,0 1 1,-1-1-1,0 1 0,0-1 1,-1 0-1,0 1 0,0-1 1,-1 1-1,0-1 0,-5-16 1,5 24 181,-1-1 1,1 1-1,-1 0 0,1 0 1,-1 0-1,1 0 1,-1 0-1,1 0 1,-1 1-1,0-1 1,0 1-1,1-1 1,-1 1-1,0-1 1,0 1-1,0 0 0,1 0 1,-4 0-1,-41-2 120,42 2-113,1 0-58,-1 0 0,1 0-1,-1 1 1,1-1 0,0 1-1,-1 0 1,1 0 0,0 0 0,-1 1-1,1-1 1,0 1 0,0-1-1,0 1 1,0 0 0,0 0 0,1 0-1,-6 6 1,4-3 40,0 0-1,1 1 1,-1-1 0,1 1 0,0 0-1,1 0 1,-1 0 0,1 1 0,-1 6-1,-2 14 267,1 1-1,2 0 0,1 45 0,1-55-164,1-17-126,0 0 0,1 1 0,-1-1 0,1 0 0,-1 0-1,1 0 1,-1 0 0,1 0 0,0 0 0,-1 0 0,1-1 0,0 1 0,0-1 0,0 1 0,-1-1 0,1 0 0,0 1 0,0-1 0,0 0-1,0 0 1,0-1 0,2 1 0,1 0-26,-1 0-1,1 0 0,0 0 1,-1 0-1,1-1 0,-1 0 1,1 0-1,-1 0 0,0-1 0,6-2 1,-6 1-92,-1-1 0,1 1 0,-1-1 0,0 0 0,0 0 0,-1-1 0,1 1 1,-1 0-1,0-1 0,0 0 0,-1 1 0,1-1 0,-1 0 0,1-9 0,1-7-163,-1-1-1,-2-23 1,0 29 687,-10 30 1082,6 6-1171,1 1 0,1 0 0,2 34 0,0-42-192,3-12-146,1 0 0,-1-1 0,1 1 0,0-1-1,-1 1 1,1-1 0,-1 0 0,1-1 0,0 1 0,4-1 0,-7 0-25,1 0 0,-1 0 0,0 0 0,1-1 1,-1 1-1,0 0 0,0 0 0,1-1 0,-1 1 0,0-1 1,-1 1-1,1-1 0,0 1 0,0-1 0,-1 1 0,1-1 0,0 0 1,-1 0-1,0 1 0,1-1 0,-1 0 0,0-3 0,0-46-691,0 37 607,0 12 79,-3-30 128,3 32-80,0-1 1,0 1-1,0-1 1,-1 1 0,1-1-1,0 1 1,0-1-1,-1 1 1,1-1-1,0 1 1,0-1 0,-1 1-1,1 0 1,0-1-1,-1 1 1,1-1-1,-1 1 1,1 0-1,-1 0 1,1-1 0,0 1-1,-1 0 1,1-1-1,-1 1 1,1 0-1,-1 0 1,1 0 0,-1 0-1,0 0 1,1-1-1,-1 1 1,1 0-1,-1 0 1,1 0-1,-1 0 1,1 1 0,-1-1-1,1 0 1,-1 0-1,1 0 1,-1 0-1,1 0 1,-1 1 0,1-1-1,-1 0 1,1 1-1,-1-1 1,1 0-1,-1 1 1,1-1-1,0 0 1,-1 1 0,0 0-1,-2 2 47,1 1 0,-1-1 0,0 1 0,1 0 0,0-1 0,0 1 0,0 0 0,1 1 0,-1-1 0,1 0 0,0 0 0,0 1 0,0-1 0,0 7 0,-1 17-7408,2-38 1053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8:37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73 2625,'0'0'10082,"22"-9"-6910,-22 7-3180,0 0 0,0 0-1,0-1 1,0 1 0,0 0-1,0 0 1,-1-1 0,1 1-1,-1 0 1,1 0-1,-1 0 1,0 0 0,0 0-1,0 0 1,0 0 0,0 0-1,-1 0 1,1 0 0,0 1-1,-1-1 1,0 1 0,1-1-1,-1 1 1,0-1 0,0 1-1,1 0 1,-1 0 0,0 0-1,0 0 1,0 0 0,-1 0-1,1 0 1,0 1 0,0-1-1,0 1 1,0 0 0,-1 0-1,1 0 1,0 0 0,0 0-1,-1 0 1,1 0 0,0 1-1,0-1 1,0 1-1,-1-1 1,1 1 0,0 0-1,0 0 1,0 0 0,0 0-1,1 0 1,-1 1 0,-3 2-1,-2 6 72,1 0 1,0 0-1,1 1 0,0-1 0,1 1 0,0 0 0,1 1 0,0-1 0,1 1 0,0-1 0,1 1 0,0 0 0,1 21 0,1-31-36,-1-1-1,1 1 0,-1 0 1,1-1-1,0 1 0,0 0 1,-1-1-1,1 1 0,0-1 1,0 1-1,1-1 0,-1 0 1,0 1-1,0-1 0,1 0 1,-1 0-1,0 0 0,1 0 1,0 0-1,-1 0 0,1 0 0,-1 0 1,1-1-1,0 1 0,-1-1 1,1 1-1,0-1 0,0 0 1,0 0-1,-1 1 0,1-1 1,2-1-1,64 1-244,-65-1 187,0 0-1,-1 0 0,0 0 0,1 0 0,-1-1 0,1 1 0,-1 0 0,0-1 0,0 0 0,0 1 0,0-1 0,0 0 1,-1 0-1,1 0 0,0 0 0,-1-1 0,1 1 0,-1 0 0,0-1 0,0 1 0,0-1 0,0 1 0,0-1 0,-1 1 1,1-1-1,-1 0 0,1-4 0,2-12-140,-2 0 0,0-32 1,-1 40 187,1 6-44,-2 0 1,1 0-1,0 0 1,-1 0-1,0 0 0,0 0 1,-3-6-1,3 9 78,1 1 0,-1-1 0,0 1 0,0-1 0,0 1 0,0 0 0,0 0 0,0-1 0,-1 1 0,1 0 0,0 0 0,-1 0 0,1 0 0,0 0 0,-1 1 0,1-1 0,-1 0 0,0 1 0,1-1 0,-1 1 0,1-1-1,-1 1 1,0 0 0,1 0 0,-1 0 0,-2 0 0,2 0-26,1 1-1,-1 0 1,0 0-1,1 0 1,0 0-1,-1 0 1,1 0-1,0 0 0,-1 1 1,1-1-1,0 1 1,0-1-1,0 0 1,0 1-1,0 0 1,0-1-1,1 1 1,-1-1-1,0 1 0,0 3 1,-11 37 326,8-19-48,2 0-1,0 37 1,3-60-291,-1 1 1,1-1 0,-1 1-1,1-1 1,-1 1 0,1-1-1,-1 1 1,1-1 0,0 0-1,-1 1 1,1-1 0,0 0-1,-1 0 1,1 0 0,0 1-1,-1-1 1,1 0 0,0 0-1,-1 0 1,1 0-1,0 0 1,-1 0 0,1 0-1,0 0 1,-1-1 0,1 1-1,0 0 1,-1 0 0,1 0-1,0-1 1,-1 1 0,2-1-1,25-10-331,-24 8 247,0 0 0,0 0 1,-1-1-1,1 0 0,-1 1 1,1-1-1,-1 0 0,0 0 0,-1 0 1,1 0-1,-1 0 0,0-1 1,1-3-1,3-62 298,-18 80 1059,8-2-1198,1 0 0,0 0 0,0 1 1,1 0-1,0-1 0,0 1 1,1 1-1,1-1 0,-1 0 0,1 0 1,1 17-1,17-25-2255,-6-1-4346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07.1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5955,'4'0'7558,"59"0"-7444,477 8 153,-144-6-35,-203-3-250,-187 1 7,-1 1 0,1 1 1,0-1-1,0 1 0,-1 0 1,1 0-1,8 5 0,29 10 43,29-2-44,0-3 0,1-3 0,83-1 0,225 3-513,456-5 1784,-802-7 777,106-39 1685,-125 34-3712,16-2-477,-73 8-5470,-24 0-30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15.7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9 5683,'-3'-8'11597,"12"9"-11596,-1 0 0,0 0-1,0 1 1,1 0 0,-1 1 0,-1 0 0,1 0 0,0 1 0,-1 0 0,0 0-1,0 0 1,0 1 0,8 8 0,13 12 71,41 47 0,-54-56-9,31 40 456,65 105 0,-1 0 202,-90-136-628,2 0-1,0-1 0,48 39 1,-64-58-80,-4-3-7,0 0 0,0 0 0,0 0 0,1-1-1,-1 1 1,0-1 0,1 0 0,-1 1 0,1-1 0,0 0 0,-1-1-1,1 1 1,0 0 0,2 0 0,-4-1-65,-15-38-6865,3 14 4036,1-13-4313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16.2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766 1 1056,'0'0'9538,"-40"4"-5934,14 11-3500,1 1 0,0 2-1,1 0 1,1 2-1,1 0 1,-25 30-1,-6 4-46,-374 316 207,411-358-229,11-9-1,0 1 0,0-1 1,1 1-1,-1 0 0,-6 9 0,9-9-23,20-6-667,38-31-1547,-26 12-130,-9 9-2431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17.6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30 112 4514,'0'0'4872,"-2"0"-4621,1 0 1,0 0 0,0 0 0,-1 1 0,1-1 0,0 0-1,0 0 1,-1 1 0,1-1 0,0 1 0,0-1-1,0 1 1,-1-1 0,1 1 0,0 0 0,0-1 0,-1 2-1,0 13-33,0-1-1,0 1 0,2 0 0,0-1 1,0 1-1,4 19 0,-3-33-208,-1 1-1,1-1 1,0 0-1,0 1 1,0-1 0,0 0-1,0 1 1,0-1 0,0 0-1,0 0 1,1 0-1,-1 0 1,0 0 0,1 0-1,-1 0 1,1-1-1,-1 1 1,1 0 0,-1-1-1,1 1 1,-1-1-1,1 0 1,-1 0 0,1 1-1,0-1 1,-1 0-1,3 0 1,1 0 15,-1 0-1,0 0 0,0 0 1,0-1-1,0 1 1,0-1-1,0 0 1,0 0-1,0 0 1,6-3-1,-4-1-123,0 0-1,0 1 1,-1-2 0,1 1 0,-1-1-1,0 0 1,-1 0 0,1 0 0,-1 0-1,-1-1 1,1 0 0,3-10-1,-3 5-207,0-1 0,0 1 0,-1-1 0,-1 0 0,0 0 0,0-20 0,-2 31 340,0 1 1,0-1-1,0 0 0,0 1 1,-1-1-1,1 0 1,0 1-1,-1-1 0,1 1 1,-1-1-1,0 1 1,1-1-1,-1 1 0,0-1 1,0 1-1,0-1 1,0 1-1,0 0 1,0 0-1,-1 0 0,1-1 1,0 1-1,0 0 1,-1 1-1,1-1 0,-3-1 1,-2 0 144,0 0 1,-1 0-1,1 1 1,-1 0-1,-9-1 1,12 2-375,0 0 1,0 0 0,0-1-1,0 1 1,0-1 0,0 0-1,0 0 1,0-1 0,0 1-1,1-1 1,-5-2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6.2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1 607 6499,'0'0'4106,"26"-26"-3300,83-84-425,-106 107-375,103-112 411,-95 101-397,-1-1 0,-1 0 0,0 0-1,0-1 1,6-19 0,-11 25-91,-1 0 0,0-1 1,-1 1-1,0 0 1,0-1-1,-1 1 1,-1-17-1,0 22-74,-1-1 0,1 1 0,-1 0 0,0 0 0,0 0 1,-1 0-1,1 0 0,-1 0 0,-1 1 0,1-1 0,0 1 0,-1-1 0,0 1 0,0 0 0,0 0 1,-8-7-1,4 5 120,0 0 0,-1 0 0,0 1 0,-1 0 0,1 1 0,-1 0 1,0 0-1,0 0 0,0 1 0,0 1 0,0 0 0,-1 0 0,1 1 1,-1 0-1,1 0 0,-1 1 0,0 0 0,-13 3 0,21-2 71,0-1 0,0 1 0,0 1-1,0-1 1,0 0 0,0 0 0,0 1 0,0-1-1,1 1 1,-1-1 0,1 1 0,-1 0-1,1 0 1,-1 0 0,1 0 0,0 0-1,0 0 1,0 0 0,0 0 0,0 0-1,1 0 1,-1 1 0,0 2 0,-7 59 544,7-59-499,-2 44 696,2 0 1,2-1-1,8 51 0,-5-75-551,1 0 0,2 0 1,0-1-1,1 0 0,1 0 0,1-1 0,1 0 0,16 22 0,-19-32-174,1 0 0,1 0-1,0-1 1,1 0 0,0-1 0,1 0-1,0-1 1,0 0 0,1-1 0,0-1-1,0 0 1,20 7 0,-26-11-113,1 0 1,0-1-1,0 0 1,0-1-1,0 0 1,0 0 0,0-1-1,0 1 1,1-2-1,-1 1 1,0-1-1,0-1 1,0 0-1,0 0 1,-1 0-1,1-1 1,0 0 0,-1 0-1,0-1 1,0 0-1,0 0 1,0-1-1,-1 0 1,9-8-1,-4 3-729,-1-2-1,-1 1 0,0-2 1,0 1-1,-1-1 0,-1 0 1,7-16-1,7-32-6129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18.1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6435,'0'0'6160,"96"0"-4156,68 3-8701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18.5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1 560,'0'0'10656,"4"0"-10280,163 0 2165,-94 0-11173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19.6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312 9 6147,'0'0'5738,"0"0"-5671,1 0-1,-1 0 0,0-1 0,0 1 1,0 0-1,0 0 0,0 0 0,0-1 1,0 1-1,0 0 0,0 0 0,0-1 0,0 1 1,0 0-1,0 0 0,0 0 0,0-1 1,0 1-1,0 0 0,0 0 0,0-1 0,0 1 1,0 0-1,0 0 0,0 0 0,0-1 1,0 1-1,0 0 0,-1 0 0,1 0 1,0-1-1,0 1 0,0 0 0,0 0 0,-1 0 1,1 0-1,0 0 0,0-1 0,0 1 1,-1 0-1,1 0 0,0 0 0,0 0 1,0 0-1,-1 0 0,1 0 0,0 0 0,0 0 1,-1 0-1,1 0 0,0 0 0,0 0 1,0 0-1,-1 0 0,1 0 0,-1 0 1,-20 23-45,1 1 1,1 1 0,1 1 0,-28 53 0,16-27 20,-16 20 13,20-32 5,1 0 1,-25 59-1,46-85-24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0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0 592,'0'0'15653,"13"12"-15296,-1 6-184,-1 0 0,-1 1 1,-1 0-1,0 0 0,9 33 0,22 111 780,-21-76-381,48 140 583,-66-224-1144,0 0-1,0 0 0,0 0 0,1 0 1,-1 0-1,1 0 0,0-1 0,0 1 1,0 0-1,0-1 0,0 1 0,5 3 1,-6-6-51,-21-36-10749,11 23 8254,-7-13-1467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0.5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32 10533,'0'0'5826,"186"0"-5745,-125 0 191,-6-8-272,-10-4-288,-16 6-785,-6 1-2721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0.8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 70 12310,'0'0'5106,"-29"-6"-5234,29 1-384,0-7-1185,0-8-384,7-6-2577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1.2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13 4178,'0'0'8260,"0"-1"-8172,-1 1 1,1 0 0,0-1-1,0 1 1,0 0 0,0-1-1,0 1 1,-1 0 0,1-1-1,0 1 1,0 0 0,0-1-1,0 1 1,0 0 0,0-1-1,0 1 1,0 0 0,0-1-1,0 1 1,0 0 0,0-1-1,0 1 1,1 0 0,-1-1-1,0 1 1,0 0 0,0-1-1,0 1 1,1 0 0,-1-1-1,0 1 1,0 0 0,1-1-1,7 1 2,0 0 0,0 1 0,0 0-1,0 0 1,0 1 0,0 0-1,0 0 1,0 1 0,-1 0 0,0 0-1,1 1 1,-1 0 0,0 0 0,-1 0-1,1 1 1,-1 0 0,0 1-1,7 7 1,35 37 625,50 70 0,-68-80-508,1-2-1,2-1 1,1-1-1,49 38 1,-80-71-325,-1-2 31,0 1 1,-1-1-1,1 0 0,0 0 1,0 1-1,0-1 0,0-1 1,0 1-1,0 0 0,0 0 0,0-1 1,0 1-1,3-1 0,-12-38-5136,-2 16 610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1.6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556 6 1649,'-2'-2'14555,"-17"-1"-14384,13 5-154,0-1 0,1 1-1,0 1 1,0-1-1,-1 1 1,1 0 0,1 0-1,-1 1 1,0-1-1,-6 7 1,-47 52 114,42-44-135,-151 194 326,52-61-126,0-30-893,114-118 273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2.1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5 1985,'0'0'8217,"0"-4"-7363,0 78 7171,0 226-6750,0-300-1325,0 0-1,0 0 1,-1-1-1,1 1 1,0 0-1,0 0 1,0 0-1,0-1 1,0 1-1,0 0 1,0 0-1,0-1 1,0 1 0,0 0-1,0 0 1,0-1-1,0 1 1,0 0-1,0 0 1,0-1-1,0 1 1,0 0-1,0 0 1,0-1-1,1 1 1,-1 0 0,0 0-1,0 0 1,0-1-1,0 1 1,0 0-1,1 0 1,-1 0-1,0 0 1,0-1-1,0 1 1,1 0-1,-1 0 1,0 0 0,0 0-1,0 0 1,1 0-1,-1 0 1,0-1-1,0 1 1,1 0-1,-1 0 1,0 0-1,0 0 1,1 0-1,-1 0 1,0 0 0,0 0-1,1 0 1,-1 0-1,0 1 1,0-1-1,1 0 1,-1 0-1,0 0 1,0 0-1,0 0 1,1 0-1,-1 0 1,0 1 0,0-1-1,0 0 1,1 0-1,-1 1 1,1-56-6204,-1 23-618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2.5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9 12486,'0'0'7555,"-3"-9"-7683,3 41-12214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6.9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93 784,'0'0'8503,"-3"-7"-8199,1 2-131,0 0 0,-1 1 0,1-1 0,-1 1 0,0-1 0,0 1 0,0 0 1,-1 0-1,1 0 0,-1 1 0,0-1 0,0 1 0,-1 0 0,-8-5 0,5 4 45,4 1-89,-1 0 0,0 1 0,0 0 1,1 0-1,-1 1 0,-9-3 0,13 4-124,0 0 1,-1 0 0,1 0-1,-1 1 1,1-1 0,0 0-1,-1 0 1,1 1 0,-1-1-1,1 1 1,0-1 0,0 1-1,-1 0 1,1-1-1,0 1 1,0 0 0,0 0-1,0 0 1,0 0 0,0 0-1,0 0 1,0 0 0,0 0-1,0 0 1,0 1 0,1-1-1,-1 0 1,1 0 0,-2 3-1,-5 15 97,0 1 0,2 0-1,0 0 1,1 0 0,-2 30-1,2 107 1414,4-120-1119,-1-16-179,2 0-1,0-1 1,1 1 0,1-1-1,8 29 1,-10-45-197,1 1 0,0-1 0,-1 1 1,2-1-1,-1 0 0,0 0 0,1 0 0,0 0 0,0 0 1,0-1-1,0 1 0,1-1 0,-1 0 0,1 0 1,0 0-1,0 0 0,0-1 0,0 0 0,0 0 0,1 0 1,-1 0-1,1 0 0,-1-1 0,1 0 0,0 0 0,-1 0 1,1-1-1,0 0 0,5 0 0,-3 0-14,0 0-1,-1 0 1,1-1 0,0 0-1,-1-1 1,1 1 0,-1-1-1,0-1 1,1 1-1,-1-1 1,0 0 0,-1 0-1,1-1 1,0 0 0,-1 0-1,7-7 1,-5 3-111,0 0 1,0-1 0,-1 0 0,0 0-1,0-1 1,-1 0 0,-1 0 0,0 0-1,4-14 1,-1-6-314,-1 0 0,-1 0 0,-2 0 0,-1-1 0,-1 1 0,-5-44-1,-11 10 293,14 60 171,0 1 1,0 0-1,0 0 1,-1 0 0,1 0-1,-1 0 1,1 1-1,-1-1 1,0 0-1,0 1 1,0-1 0,-1 1-1,1 0 1,-1 0-1,1 0 1,-1 0-1,-4-3 1,7 5 15,-1 0 1,0 1-1,1-1 1,-1 0-1,0 0 0,1 0 1,-1 0-1,1 1 1,-1-1-1,0 0 0,1 0 1,-1 1-1,1-1 0,-1 1 1,1-1-1,-1 0 1,1 1-1,-1-1 0,1 1 1,0-1-1,-1 1 0,1-1 1,0 1-1,-1 0 1,1-1-1,0 1 0,0-1 1,-1 1-1,1 0 0,0-1 1,0 1-1,0-1 1,0 1-1,0 0 0,0-1 1,0 1-1,0 0 1,0-1-1,0 1 0,0 0 1,0 40-372,1-30 558,1 29 40,3 0 1,1 0 0,15 55 0,0-4 151,8 82 107,-8 1 0,-1 265 0,-20-438-568,-1 1 0,1-1 0,-1 1 0,1-1 1,-1 1-1,0-1 0,1 1 0,-1-1 0,0 0 0,0 1 1,0-1-1,0 0 0,0 0 0,0 0 0,0 0 0,-1 0 1,1 0-1,0 0 0,-1 0 0,1 0 0,-1-1 0,1 1 1,0 0-1,-1-1 0,1 0 0,-1 1 0,0-1 0,1 0 1,-1 0-1,1 1 0,-1-1 0,1 0 0,-1-1 0,-2 1 1,-4 0-149,1 0 0,0-1 1,0 0-1,0 0 0,0-1 1,1 1-1,-12-5 0,10 1-105,1 0 0,-1 0-1,1 0 1,0-1-1,0-1 1,1 1 0,-1-1-1,1 0 1,1 0 0,-9-15-1,7 10-569,0 0 1,1-1-1,0 0 0,2 0 1,-1 0-1,-4-23 0,4-25-3270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4.4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17 3458,'0'0'6672,"-10"-6"-2676,8 3-3726,-1-5 2304,15 10-1899,-4 3-633,0 0 0,0 0-1,0 1 1,-1 0-1,0 0 1,0 1-1,0 0 1,7 10 0,48 74 197,-34-48-4,133 170 418,-135-182-560,2-2-1,1-1 0,1-2 1,55 38-1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4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733 3 10213,'0'0'4845,"-3"-1"-4723,0 0-98,0 1-1,0-1 0,0 1 0,-1 0 0,1 1 1,0-1-1,0 0 0,0 1 0,0 0 1,1 0-1,-1-1 0,0 2 0,0-1 1,0 0-1,1 1 0,-1-1 0,1 1 1,-1 0-1,1-1 0,-4 5 0,-57 54 173,43-38-191,-148 155 253,-24 24-116,142-154-377,-1-2 0,-61 40 0,102-76-3211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5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13 4402,'0'0'6582,"-10"-12"-3287,10 49-2884,0 28 829,8 65-1,-6-109-1108,2-1-1,0 0 1,1 0-1,1 0 1,1 0 0,1-1-1,15 28 1,-22-46-195,0 0 0,-1 1 1,1-1-1,0 0 1,0 1-1,0-1 0,0 0 1,0 0-1,1 0 1,-1 0-1,0 0 0,0 0 1,1 0-1,1 1 1,-2-2-70,-1-1 1,1 1 0,-1 0-1,1 0 1,-1-1 0,1 1 0,-1 0-1,1-1 1,-1 1 0,1-1-1,-1 1 1,1-1 0,-1 1-1,0-1 1,1 1 0,-1-1 0,0 1-1,1-1 1,-1 1 0,0-1-1,0 1 1,0-1 0,1 0-1,-1 1 1,0-1 0,0 1 0,0-1-1,0 0 1,0 1 0,0-1-1,0 1 1,0-1 0,0 0-1,-1 1 1,1-1 0,0 1 0,0-1-1,0-32-5312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5.6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6 10293,'0'0'3313,"-9"-6"-6066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6.0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0 5170,'0'0'6585,"-4"2"-5497,-7 2-651,10-1 337,20 2 736,4-2-1448,6 2-12,0-1 1,1-2-1,36-1 0,-51-1-638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6.4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3810,'8'2'11611,"30"10"-11054,-21-9-1043,0-1 0,0-1 1,31-1-1,-22 0-2936,-14 0-980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8.0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6 2513,'-12'-5'14850,"33"28"-14694,0 1 0,-2 1 0,-1 1 0,23 44 0,-13-23 192,35 62 248,44 69 72,-89-152-588,1-1-1,1 0 1,1-2 0,35 30-1,-37-39-78,-14-13-1719,-16-24-3230,0 3 3455,0-8-2354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8.4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557 3 7507,'0'0'5347,"-20"-3"-3549,15 4-1760,1-1 0,0 1 0,0 0 0,0 1 0,1-1 0,-1 1 0,0 0-1,0-1 1,1 2 0,-1-1 0,1 0 0,0 1 0,-6 4 0,-43 48 409,31-32-379,-45 50 127,2 2 1,5 3 0,2 2-1,5 3 1,-53 111 0,103-182-1520,10-14 178,21-21-1510,-17 13 160,16-5-2320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9.1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236 15 880,'0'0'11440,"-32"-3"-9159,29 1-2307,-1 0-1,0 1 0,0-1 0,0 1 0,0 0 0,0 0 0,0 1 1,0-1-1,0 1 0,-1 0 0,1 0 0,0 0 0,0 1 1,0-1-1,0 1 0,0 0 0,0 0 0,0 1 0,0-1 0,0 1 1,1 0-1,-1 0 0,0 0 0,1 0 0,0 1 0,-1-1 1,1 1-1,0 0 0,0 0 0,-3 5 0,0 0 104,1-1-1,0 1 1,1 0-1,0 1 1,0-1-1,1 1 1,0-1-1,0 1 1,1 0-1,0 0 1,1 0 0,-1 17-1,3-23-77,-1 0-1,1-1 0,0 1 1,0 0-1,0-1 1,0 1-1,0-1 1,0 0-1,1 1 1,-1-1-1,1 0 1,0 0-1,-1 0 1,1 0-1,0 0 1,0 0-1,1 0 1,-1-1-1,4 3 0,57 30 285,-34-19-65,-23-13-220,-1 1-1,1 0 1,-1 0 0,0 0 0,0 1 0,-1 0 0,1 0 0,-1 0-1,1 0 1,-1 1 0,-1 0 0,1 0 0,-1 0 0,1 0 0,-2 0-1,1 1 1,0-1 0,-1 1 0,0 0 0,-1 0 0,1 0 0,-1 0 0,0 0-1,0 0 1,-1 0 0,0 0 0,0 0 0,0 0 0,-2 7 0,1-8 4,-1 1 0,1-1 1,-1 0-1,0 0 0,-1 0 1,1 0-1,-1-1 0,0 1 1,0-1-1,0 1 0,-1-1 1,1 0-1,-1 0 0,0-1 1,0 1-1,0-1 0,-9 6 1,-3 1 76,-1 0-1,1-2 1,-33 13 0,39-17-23,0-2-1,0 0 1,0 0 0,-1 0-1,1-1 1,-12-1 0,20-4-424,1-1 1,0 1-1,0 0 1,0-1-1,1 1 1,-1-1-1,1 1 1,0-1-1,2-8 1,-2 8-921,0-32-6048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29.5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 3986,'0'0'9684,"7"0"-9428,15 0 81,7 0-1,7 0 544,-1 0-816,-3 0-16,3 0-96,-2 0-496,-8-12-1873,4 4-1825,-10-1-833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7.9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141 220 2305,'0'0'6096,"2"-6"-5472,2-20 223,-2-1 0,0-47-1,-2 72-842,-1 0 0,1 0 0,0 0 0,-1-1-1,1 1 1,-1 0 0,0 0 0,1 0 0,-1 0-1,0 1 1,0-1 0,0 0 0,-1 0 0,1 0-1,0 1 1,-1-1 0,1 1 0,-1-1 0,1 1-1,-1-1 1,0 1 0,-2-1 0,-43-17 124,46 18-128,-5-1 251,0 1-1,-1-1 1,1 1-1,-1 0 0,1 1 1,-8-1-1,12 6-203,0 0-1,0 0 1,1 0-1,-1 1 1,1-1-1,0 0 1,0 7-1,1-11-39,-8 87 1217,3 0-1,9 110 1,-4-191-1147,1 1 0,-1-1-1,2 0 1,-1 0 0,1 1-1,0-1 1,1 0 0,-1-1 0,1 1-1,1 0 1,-1-1 0,10 13-1,-11-17-62,1 1-1,0-1 0,-1 1 0,1-1 0,1 0 0,-1 0 1,0 0-1,0-1 0,1 1 0,-1-1 0,1 0 0,-1 0 1,1 0-1,-1 0 0,1 0 0,0-1 0,-1 0 0,1 0 1,0 0-1,0 0 0,-1 0 0,1-1 0,0 1 0,-1-1 1,1 0-1,-1 0 0,7-4 0,-2 1-10,-1 0 0,1-1 0,-1 0 0,0 0 0,0 0-1,-1-1 1,0 0 0,0-1 0,0 1 0,-1-1 0,0 0 0,0-1 0,4-7 0,3-8-115,-1 1 1,-1-2-1,9-31 0,-11 14 51,-1 0-1,-2 0 0,-1-1 0,-3 0 0,-7-76 1,6 117 77,0 0 0,0 0 0,0 0 0,0 0 0,0 0 0,-1 0 0,1 0 1,0 0-1,-1 0 0,1 0 0,-1 0 0,1 0 0,-1 0 0,1 0 0,-1 0 1,0 0-1,1 1 0,-1-1 0,0 0 0,0 0 0,-1 0 0,1 1-4,0 0 1,1 0-1,-1 0 0,1 0 0,-1 0 0,0 0 0,1 0 1,-1 1-1,1-1 0,-1 0 0,1 0 0,-1 1 0,1-1 1,-1 0-1,1 1 0,-1-1 0,1 1 0,-1-1 0,1 0 1,0 1-1,-1-1 0,1 1 0,0-1 0,-1 1 0,1-1 1,0 1-1,-1 0 0,1-1 0,0 1 0,0-1 0,0 1 1,0-1-1,0 1 0,0 0 0,0-1 0,0 1 0,0-1 1,0 1-1,0 0 0,0-1 0,0 1 0,0 0 0,-4 222 1114,5-130-646,-1-67-425,1 0-1,2 0 0,10 49 1,-10-65-81,0 0 1,0 0 0,1 0-1,0 0 1,1-1 0,0 0-1,1 0 1,0 0 0,0-1-1,1 1 1,0-2 0,13 13-1,-19-19-111,0 0 0,1 0 0,-1 0-1,0 0 1,1 0 0,-1 0 0,1 0-1,-1 0 1,1-1 0,-1 1 0,1-1 0,-1 1-1,1-1 1,0 1 0,-1-1 0,1 0-1,0 0 1,-1 0 0,1 0 0,0 0-1,-1 0 1,1 0 0,0-1 0,-1 1-1,1-1 1,-1 1 0,1-1 0,0 1-1,-1-1 1,1 0 0,-1 0 0,0 0-1,1 0 1,-1 0 0,0 0 0,1 0 0,-1 0-1,0-1 1,0 1 0,0 0 0,1-3-1,4-5-1030,-1-1 0,0 0-1,0 0 1,6-22-1,-11 31 1029,22-69-7458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0.1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3 96,'0'0'12451,"0"0"-12419,0 0 1,0 0-1,-1-1 1,1 1-1,0 0 1,0 0-1,-1-1 0,1 1 1,0 0-1,0 0 1,-1 0-1,1 0 0,0 0 1,0-1-1,-1 1 1,1 0-1,0 0 0,-1 0 1,1 0-1,0 0 1,-1 0-1,1 0 1,0 0-1,-1 0 0,1 0 1,0 0-1,0 0 1,-1 0-1,1 0 0,0 1 1,-1-1-1,1 0 1,0 0-1,0 0 0,-1 0 1,1 0-1,0 1 1,0-1-1,-1 0 1,1 0-1,0 0 0,0 1 1,0-1-1,-1 0 1,1 0-1,0 1 0,1 8 125,2-1 0,-1 0 0,1 0 0,0 0 0,0 0 0,1 0 0,0-1 0,1 1 0,9 11 0,60 65 1021,-45-54-833,35 39 239,-3 2 0,98 151 0,-143-197-558,-12-21-207,-1 1 1,0-1 0,0 1-1,0 0 1,-1-1-1,1 1 1,-1 1-1,0-1 1,-1 0 0,1 0-1,0 8 1,-25-15-4001,21-1 3466,1-1 0,0 0 0,0 0 0,0 1 0,0-1 0,0 0 0,1 0 0,-1-8 0,1-21-4260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0.4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466 12 5843,'0'0'7355,"-26"-11"-5333,22 12-1945,0 0-1,0 1 1,0-1 0,0 1-1,0 0 1,1 0-1,-1 1 1,1-1-1,-1 1 1,1 0-1,0-1 1,0 1 0,0 1-1,0-1 1,1 0-1,0 1 1,-1-1-1,-1 6 1,-7 5-19,-118 167 939,-46 57-799,162-223-180,8-11-26,0 1 0,1-1 0,0 1 0,0 0 0,0 1-1,0-1 1,1 1 0,0-1 0,0 1 0,1 0 0,0 0-1,-3 11 1,14-23-2492,31-38-2091,-15 16-459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1.0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317 0 6115,'0'0'6928,"-6"1"-6544,5-1-356,-13 1 325,1 0 0,0 1 1,0 0-1,0 1 0,-15 6 1,23-7-307,1 0 0,0 0 1,-1 1-1,1-1 1,0 1-1,0 0 0,1 0 1,-1 1-1,1-1 0,-1 1 1,1 0-1,0 0 1,1 0-1,-1 0 0,1 0 1,0 1-1,0-1 0,0 1 1,-1 5-1,-6 29 25,2 1-1,2 0 1,2 0 0,1 0-1,5 60 1,-2-79-51,2 8-7,1 0 1,1 0-1,9 28 0,-5-24 19,6 55 0,-13-73-35,1 9 15,-1 1 0,-1 0 1,-1 0-1,-5 38 0,3-60-25,1 1 0,-1-1 1,1 0-1,-1 0 0,0 0 1,0 0-1,-1 0 0,1 0 0,-1-1 1,1 1-1,-1-1 0,0 1 0,0-1 1,0 0-1,0 0 0,0 0 1,0-1-1,0 1 0,-1-1 0,1 0 1,-1 0-1,1 0 0,-7 1 1,-8 1-638,1 0 0,-1-1 1,-24-1-1,40-1 598,-11-2-1903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1.4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7155,'0'0'5827,"196"0"-5651,-151 3-176,-7-3-96,-9 0-2849,-13 0-3282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1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15847,'0'0'2978,"0"12"-5492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3.2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 2 4946,'0'0'8690,"-5"0"-8021,5-1-626,-1 1 0,1 0 0,-1 0-1,0 0 1,1 0 0,-1 0 0,1 0-1,-1 0 1,1 0 0,-1 0 0,1 0 0,-1 0-1,0 0 1,1 0 0,-1 0 0,1 0-1,-1 1 1,1-1 0,-1 0 0,1 0 0,-1 1-1,1-1 1,-1 0 0,1 1 0,-1-1-1,1 0 1,0 1 0,-1-1 0,1 1 0,0-1-1,-1 0 1,1 1 0,0-1 0,-1 1-1,1-1 1,0 1 0,0 0 0,0-1 0,0 1-1,-1 0 1,14 31 1015,-10-26-1343,95 199 1340,51 103 378,-107-233-1160,98 135-1,-119-184-322,1-1 0,33 28 1,-63-68-4663,-31-57-3582,22 27 1952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3.6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636 1 8740,'0'0'4394,"-13"14"-3724,-244 333 574,85-103-1080,-21-12-148,193-232-81,0 0 0,0 0-1,0 0 1,0 0 0,-1 1-1,43-10-8308,-8-14 3977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4.0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454 4 6755,'0'0'4813,"-23"0"-4576,-11-2 80,13 1-54,0 0 0,1 1 0,-34 5 0,45-3-151,0 0 0,1 0 0,-1 1 1,1 0-1,-1 0 0,1 1 0,0 0 0,0 0 0,1 1 0,-1 0 1,1 0-1,0 1 0,0 0 0,1 0 0,0 1 0,0 0 0,0 0 1,1 0-1,0 0 0,0 1 0,1 0 0,0 0 0,1 1 0,-1-1 1,2 0-1,-1 1 0,1 0 0,0 0 0,0 17 0,1 3-84,2-1-1,0 1 1,2-1-1,2 1 0,0-1 1,13 39-1,77 223 74,-82-240-1,-3 1 1,-1 1-1,2 97 0,-10-142-66,-1 0 0,-1 0 0,1 0 0,-1 0 0,0 0 0,-1 0 0,1 0 0,-2 0 0,-4 13 0,4-17-49,1 0 0,0 0 1,-1 0-1,0-1 0,0 1 0,1-1 0,-2 1 1,1-1-1,0 0 0,0 0 0,-1 0 0,1-1 1,-1 1-1,1-1 0,-1 0 0,0 0 0,1 0 1,-1-1-1,0 1 0,-4-1 0,-6 2-498,1-1 0,-1 0 0,1-2 0,-17-1 0,25 1 192,-1 0 0,1 0-1,0-1 1,0 1 0,0-1 0,0-1 0,0 1 0,0-1-1,0 1 1,1-1 0,-1 0 0,1-1 0,-4-3-1,-22-29-6051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4.4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1 111 9156,'0'0'4946,"180"-32"-4689,-125 17-257,-7-5-433,-3-3-2512,-10 3-2401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4.8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15 3249,'0'0'10672,"-12"0"-9655,62 1 20,-21 0-1225,0-1 1,-1-1-1,1-1 0,40-8 0,-55 7-1748,-3 2-2227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8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12 5555,'0'0'6627,"-10"-12"-4472,13 63-1196,2 0 0,12 57 0,3 11-474,8 300 1862,-11-98-1538,-15-296-771,-2-17-38,0 0 0,1 0 0,-1-1 0,2 1 0,-1 0 0,1 0-1,0-1 1,1 1 0,3 6 0,0-11-622,-3-14-44,-2-14-500,-1 24 1080,0-155-9483,0 100 3139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5.1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76 8180,'0'0'4626,"200"6"-4482,-139-18 208,-7-11-352,-9 8 0,-16-5-2337,-9 9-1297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7.3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 1247 4946,'0'0'12217,"0"-3"-12095,-4-91-12,-17-93-1,5 61-560,6 4-523,7-193 1,9 268 642,1 1 0,3 0 1,28-82-1,-35 118 325,-1 3-6,1 0-1,0 0 1,0 0-1,0 1 1,1-1 0,0 1-1,0 0 1,1 0-1,0 0 1,0 1 0,0 0-1,1 0 1,-1 0 0,1 1-1,0-1 1,1 1-1,-1 1 1,1-1 0,-1 1-1,1 0 1,0 1-1,0 0 1,1 0 0,-1 0-1,0 1 1,0 0 0,15 0-1,-18 2 55,1 0-1,-1 1 0,0 0 1,0-1-1,-1 1 1,1 1-1,0-1 1,-1 0-1,1 1 1,-1 0-1,0 0 1,1 0-1,-2 0 0,1 0 1,0 1-1,-1-1 1,1 1-1,-1 0 1,3 6-1,3 7 127,0-1 1,-1 1-1,6 24 0,-8-22 50,-1 1 0,-1-1 1,0 1-1,-2-1 0,-1 32 0,0-41-177,-1-1 0,-1 1 0,0 0 0,0 0 0,-1-1 0,0 0-1,0 1 1,-1-1 0,0 0 0,-1-1 0,0 1 0,-11 13 0,-54 45-73,69-66-229,1-5-841,0 2 1065,1-1 1,-1 0-1,0 0 1,1 0-1,0 0 1,-1 0-1,1 1 1,1-1-1,-1 0 1,0 1-1,0-1 1,1 1-1,0-1 1,-1 1-1,1 0 1,0 0-1,0-1 1,0 1-1,1 1 1,-1-1-1,0 0 1,1 1-1,-1-1 1,1 1-1,-1-1 1,1 1-1,0 0 1,-1 0-1,1 1 1,0-1-1,0 0 1,0 1-1,0 0 1,0-1-1,-1 1 1,1 0-1,0 1 1,0-1-1,0 1 1,0-1-1,0 1 1,0 0-1,-1 0 1,1 0-1,0 0 1,-1 0-1,1 1 1,-1-1-1,5 4 1,0 1 109,-1 0 1,0 1-1,0-1 0,-1 1 1,1 0-1,-1 0 1,-1 1-1,0 0 0,0-1 1,0 2-1,-1-1 0,0 0 1,-1 0-1,3 15 1,-2-4 141,0-1 0,-1 1-1,-1 0 1,-1 0 0,-4 37 0,2-50-231,1 0 0,-1 0 0,-1 0 1,1-1-1,-1 1 0,1 0 0,-2-1 0,1 0 0,-1 0 0,1 0 0,-1 0 0,-1-1 0,1 1 0,-1-1 0,1 0 0,-1-1 0,0 1 0,-1-1 0,1 0 0,-1 0 0,1 0 0,-1-1 1,0 0-1,0 0 0,0 0 0,0-1 0,0 0 0,0 0 0,0-1 0,0 0 0,-1 0 0,1 0 0,0-1 0,0 1 0,0-1 0,0-1 0,0 1 0,0-1 0,0-1 0,0 1 0,1-1 0,-1 0 1,1 0-1,-10-7 0,4-1-246,0 0 1,0-1-1,-9-14 1,18 24 163,0-1 0,0 1-1,0-1 1,1 0 0,-1 1 0,1-1 0,0 0 0,0 0 0,0 0 0,0 0 0,0 0 0,1 0 0,-1 0 0,1-1 0,0 1 0,0 0 0,0 0 0,0 0 0,1 0 0,-1 0 0,1 0 0,0 0 0,1-5 0,-1 8-96,0-1 1,-1 0-1,1 0 0,0 0 1,0 0-1,0 1 1,0-1-1,0 0 1,-1 1-1,1-1 0,0 1 1,0-1-1,0 1 1,1-1-1,-1 1 1,0 0-1,1-1 0,36-3-4722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7.7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67 14150,'0'0'5283,"0"3"-6276,13-15-2688,0-14 431,0-6-5842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9.0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26 6355,'0'0'4058,"-2"-2"-3423,-8-19 2199,16 19-1317,12 12-1642,14 17 401,0 1 1,-2 2 0,33 44 0,-13-17 155,292 340 907,-319-359-3977,-18-56-2814,-5 15 5368,0-25-3043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39.4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525 52 5394,'0'0'4402,"0"-8"-2998,0-17-660,0 6 2028,-9 19-2348,6 1-393,0-1 0,0 1 0,1 0 0,-1-1 0,0 1 0,0 1 0,1-1 0,-1 0 0,1 1 0,-1-1 1,1 1-1,-1 0 0,1 0 0,-3 3 0,-33 38 108,27-30-127,-250 325 81,122-154-64,136-179-684,0 0 0,0 1-1,0-1 1,1 1 0,0-1-1,0 1 1,0 0-1,1-1 1,0 1 0,0 0-1,0 0 1,1 0 0,0 8-1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40.0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 75 3426,'0'0'7910,"-8"-1"-7142,-2-2-319,-30-1 1202,38 7-1504,1 0 0,0 0 0,0 0-1,0 0 1,0 0 0,1 1 0,0-1 0,-1 0 0,1 0 0,0 1 0,0-1 0,1 5 0,-1-4 24,0 12-4,0-7-84,-1-1 1,2 0-1,-1 1 0,1-1 1,0 0-1,4 12 0,-4-18-72,0 1 0,0-1 1,1 0-1,-1 1 0,1-1 0,-1 0 0,1 0 0,0 0 0,0 0 0,0 0 0,0-1 0,0 1 0,0 0 0,1-1 0,-1 0 0,0 1 0,1-1 0,-1 0 1,1 0-1,-1-1 0,1 1 0,0 0 0,-1-1 0,5 1 0,0-1-76,-1 1-1,0-1 1,0 0 0,0 0 0,0 0 0,0-1-1,0 0 1,0 0 0,0-1 0,0 0-1,0 0 1,-1 0 0,1 0 0,-1-1 0,1 0-1,-1 0 1,0-1 0,0 0 0,0 1-1,-1-1 1,0-1 0,1 1 0,-1-1 0,-1 0-1,1 0 1,-1 0 0,0 0 0,0 0-1,0-1 1,-1 0 0,0 1 0,0-1 0,0 0-1,-1 0 1,0 0 0,0 0 0,0-12-1,-1 15 67,0-1-1,0 0 1,0 1-1,-1-1 0,1 0 1,-1 1-1,0-1 0,0 1 1,-1-1-1,1 1 1,-1-1-1,1 1 0,-1 0 1,0 0-1,-1 0 0,1 0 1,0 0-1,-1 0 1,-3-3-1,-1 2 159,1 0-1,0 0 1,-1 1 0,0 0-1,0 0 1,0 1-1,0 0 1,-14-3 0,-34 3 1047,70 2-4242,8 0-1478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40.3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15799,'0'0'4226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49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15 5491,'0'0'6440,"-6"-3"-5488,-18-6-103,18 6 597,19 25-1424,-5-11 84,147 238 2215,38 66-867,-184-299-1454,4 5 135,17 42-1,-30-63-274,1 1 0,-1-1 0,0 1 0,1-1 0,-1 1 0,0 0 0,0-1 0,0 1 0,0-1 0,1 1 0,-1 0 0,0-1 0,0 1 0,0-1 0,0 1 0,0 0 0,0-1 0,-1 1 0,1-1 0,0 1 0,0 0 0,0-1 0,-1 1 0,1-1-1,0 1 1,0-1 0,-1 1 0,1-1 0,-1 2 0,0-3-72,1 1 1,-1 0-1,0-1 0,1 1 0,-1 0 0,0-1 0,1 1 0,-1-1 1,1 1-1,-1-1 0,1 1 0,-1-1 0,1 1 0,0-1 0,-1 0 0,1 1 1,0-1-1,-1 1 0,1-1 0,0 0 0,0 0 0,-1 1 0,1-1 1,0 0-1,0 1 0,0-1 0,0 0 0,0 1 0,0-2 0,-3-33-5988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0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569 18 5731,'0'0'4041,"-6"-17"-1824,2 17-2161,0 1-1,0 0 1,-1 0-1,1 0 0,1 0 1,-1 1-1,0 0 0,0 0 1,0 0-1,1 0 0,-1 0 1,1 1-1,0-1 0,-3 4 1,-46 50 445,36-38-290,-377 444 1881,362-424-2037,30-37 71,-10 15-1666,28-14-4447,8-2 2959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0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1008,'7'4'13104,"-5"7"-13746,-2 138 2275,0-146-1601,0-1-1,0 1 1,1 0-1,-1-1 1,0 1 0,1 0-1,-1-1 1,1 1 0,0-1-1,0 1 1,0-1 0,0 1-1,1-1 1,-1 1 0,1-1-1,-1 0 1,1 0 0,0 0-1,0 0 1,0 0-1,0 0 1,0-1 0,0 1-1,0-1 1,1 1 0,-1-1-1,0 0 1,1 0 0,-1 0-1,1 0 1,0 0 0,-1 0-1,1-1 1,3 1-1,-1-1-21,-1 0-1,1 0 1,-1 0-1,1 0 0,-1-1 1,0 0-1,1 0 1,-1 0-1,0-1 0,0 1 1,0-1-1,0 0 0,0 0 1,0 0-1,0-1 1,0 1-1,-1-1 0,0 0 1,1 0-1,4-6 1,-3 2-187,-1 1 1,1-1 0,-1 0 0,-1-1 0,1 1 0,-1 0 0,-1-1 0,1 0 0,-1 0 0,0 0 0,-1 0 0,0 0-1,0 0 1,-1 0 0,0 0 0,-2-14 0,1 20 187,0 0-1,-1 0 1,1 0 0,-1 0-1,1 0 1,-1 1 0,1-1-1,-1 0 1,0 1-1,0 0 1,0-1 0,0 1-1,0 0 1,0 0 0,0 0-1,0 0 1,0 0-1,-1 1 1,1-1 0,0 1-1,0-1 1,-1 1 0,1 0-1,0 0 1,-4 0 0,-5 0 162,0-1 0,0 2 0,0-1 0,-12 4 0,21-4-192,0 0-1,0 1 1,0 0-1,1-1 1,-1 1-1,0 0 1,0 0-1,1 0 1,-1 0-1,0 0 1,1 0-1,-1 0 1,1 1-1,0-1 1,-1 1-1,1-1 1,0 1 0,0-1-1,0 1 1,0 0-1,0-1 1,0 1-1,0 2 1,-4 7-2790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8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10501,'0'0'4986,"27"11"-4316,92 32-235,-101-38-359,0-1 1,1-1 0,-1 0 0,1-1 0,0-1 0,-1-1-1,25-3 1,15 1 2,-30 1 19,-14 0-70,-1 1-1,0 1 1,25 3 0,-34-3-26,-1 0 0,1 0 0,0 0 0,-1 0 0,1 1 0,-1 0 0,0-1 0,0 1 0,0 1 1,0-1-1,0 0 0,0 1 0,0-1 0,-1 1 0,1 0 0,-1 0 0,0 0 0,3 4 0,9 25 378,0 2 0,-2-1-1,-2 1 1,-1 1-1,-2 0 1,4 42 0,-3-21-60,20 69 0,-23-117-2818,-3-24 1118,-4-29-1969,-12-7-3724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1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6435,'0'0'5805,"8"0"-5383,71 4 731,127 23 1,-124-13-780,137 4 0,-200-18-352,5 1 7,-1-1 0,0-1 1,0-1-1,0-1 0,-1-1 0,30-9 0,-52 14-78,1-1-1,-1 0 0,0 1 1,0-1-1,0 0 0,0 1 1,1-1-1,-1 1 1,0-1-1,0 0 0,0 1 1,0-1-1,0 1 0,0-1 1,0 0-1,0 1 0,0-1 1,0 1-1,0-1 0,-1 0 1,1 1-1,0-1 0,0 1 1,0-1-1,0 0 1,-1 1-1,1-1 0,0 0 1,0 1-1,-1-1 0,1 0 1,0 0-1,-1 1 0,1-1 1,0 0-1,-1 1 0,-12 20-2947,-16 18-322,-6-1-2982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1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6467,'0'0'4874,"7"0"-4145,-2 0-533,3-1 2,1 1 1,-1 0 0,1 0 0,-1 1 0,1 0 0,-1 1 0,1 0-1,-1 0 1,0 1 0,0 0 0,0 0 0,0 1 0,11 7 0,7 11 278,-1 1 1,-2 1-1,42 55 1,50 95 1062,1 0-922,-104-160-576,-9-11-36,0 0 0,0 0 0,-1 1 0,1-1 0,-1 0 0,0 1 0,0-1 0,0 1 0,-1 0 0,1-1 0,-1 1 0,1 6 0,-2-9-339,-22-3-5710,20 1 5523,0 0 0,0 0 1,0 0-1,0-1 0,1 1 0,-1 0 0,0-1 1,1 1-1,-1-1 0,1 0 0,-3-2 0,-5-10-2694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2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422 25 4706,'0'0'4354,"1"-4"-3092,-1 4-1133,0-1 0,0 0-1,1 1 1,-1-1 0,0 0 0,0 1 0,0-1 0,0 0-1,0 0 1,0 1 0,0-1 0,0 0 0,-1 1-1,1-1 1,0 0 0,0 1 0,-1-1 0,1 0-1,0 1 1,-1-1 0,1 1 0,0-1 0,-1 1-1,1-1 1,-1 0 0,1 1 0,-1 0 0,1-1-1,-2 0 1,1 1-54,0-1 1,-1 1-1,1 0 0,0-1 0,-1 1 0,1 0 0,0 0 0,-1 0 0,1 0 1,0 0-1,-1 1 0,1-1 0,0 0 0,0 1 0,-1-1 0,1 1 1,0-1-1,0 1 0,0-1 0,-1 1 0,-1 1 0,-11 11 4,-1 0 0,1 1 0,1 0 0,1 1 0,0 0 0,-17 30 0,9-16 6,-52 75 7,-93 180 0,162-278-211,0 0 1,1 0-1,-1 0 1,1 0-1,0 1 1,1-1-1,-1 1 0,1 7 1,15-15-4812,1-9 1197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2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62 3217,'0'0'4477,"5"0"-4221,-3-1-17,-1 1 0,1-1 0,0 0 0,0 0 0,0 0 0,-1 0 0,1 0 0,0 0 0,-1 0 0,1 0 0,-1-1 0,0 1 0,1-1 0,-1 1 0,2-3 0,-3 3-190,1 0 0,-1 0-1,1 0 1,0 0 0,-1 0 0,0 0 0,1 0 0,-1 0 0,0 0 0,1 0 0,-1 0 0,0-1 0,0 1 0,0 0 0,0 0 0,0 0-1,0 0 1,-1 0 0,1-1 0,0 1 0,0 0 0,-1 0 0,1 0 0,-1 0 0,1 0 0,-1 0 0,1 0 0,-1 0 0,0 0 0,0 0-1,1 0 1,-1 1 0,0-1 0,-1-1 0,1 2-23,0-1 1,-1 0-1,1 1 0,0-1 0,-1 1 1,1-1-1,0 1 0,-1 0 0,1-1 1,-1 1-1,1 0 0,0 0 0,-1 0 1,1 0-1,-1 0 0,1 0 0,0 1 0,-1-1 1,1 0-1,-1 1 0,1-1 0,-3 2 1,-23 16 162,14-4-145,2 0 0,0 1 1,-15 27-1,23-36-3,1 0 1,-1 0-1,1 0 0,0 1 0,0-1 1,1 1-1,-1-1 0,2 1 0,-1-1 1,1 1-1,0 0 0,0-1 0,2 13 1,0-18-44,0 1 0,-1-1 1,1 0-1,0 0 1,0 0-1,0 0 1,0-1-1,0 1 1,0-1-1,0 1 1,0-1-1,0 1 1,0-1-1,0 0 1,0 0-1,0 0 1,0 0-1,0 0 0,4-2 1,0 2-30,150 0-1383,-154 0 1412,-1 0-1,0 0 0,1 1 1,-1-1-1,1 0 1,-1 1-1,1-1 0,-1 0 1,0 1-1,1 0 1,-1-1-1,0 1 0,0 0 1,1 0-1,-1 0 1,0-1-1,0 1 0,0 0 1,0 1-1,0-1 1,0 0-1,0 0 0,-1 0 1,1 0-1,0 1 1,-1-1-1,1 0 0,0 1 1,-1-1-1,0 1 1,1 2-1,2 51-82,-4-38 171,0-13-53,0 1 0,0-1 1,-1 0-1,0 0 1,0 1-1,0-1 1,0 0-1,0-1 1,-1 1-1,1 0 1,-1-1-1,0 0 1,-1 1-1,1-1 1,0 0-1,-1-1 1,-4 4-1,-10 7 277,-1-1-1,-22 12 1,32-19-264,0-1 0,0 0 0,-1 0-1,1-1 1,-1 0 0,0 0 0,0-1 0,0-1 0,0 0 0,-1 0 0,1-1 0,0 0-1,0-1 1,-13-1 0,22 1-105,0 0 0,0 1 0,-1-1-1,1 0 1,0 0 0,0 1 0,0-1-1,0 0 1,0 0 0,0 0 0,0-1-1,0 1 1,0 0 0,1 0 0,-1 0 0,0-1-1,1 1 1,-1 0 0,1 0 0,-1-1-1,1 1 1,-1-1 0,1-1 0,-3-36-2986,3 34 2170,0-20-4677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5.9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12 5699,'0'0'4263,"-3"-2"-3412,0 0-521,2 1-178,0 0-1,0 0 1,0 1-1,0-1 1,0 1-1,0-1 1,0 1-1,0-1 1,0 1-1,0 0 1,0-1-1,0 1 0,0 0 1,0 0-1,0 0 1,-3-1 656,76 1 771,78 6-1109,-149-6-503,-1 0 0,1 0 0,-1 1 1,1-1-1,-1 0 0,0 0 1,1 0-1,-1 0 0,1 1 1,-1-1-1,1 0 0,-1 0 1,0 1-1,1-1 0,-1 0 1,0 1-1,1-1 0,-1 0 1,0 1-1,1-1 0,-1 0 1,0 1-1,0-1 0,0 1 1,1-1-1,-1 0 0,0 2 1,0-1-495,0-1 264,1 1 0,-1 0 0,0-1 0,0 1-1,0 0 1,0-1 0,-1 1 0,1-1 0,0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6.5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 3410,'0'0'4666,"30"-6"-1694,268 6-134,-298 0-2992,-19 26-10585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9:59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92 6035,'0'0'5936,"-10"-4"-2951,10 1-3014,0-1-1,0 1 1,0-1-1,0 1 1,1-1-1,-1 1 1,1 0-1,0-1 1,0 1-1,1 0 1,-1-1-1,0 1 1,1 0-1,0 0 1,3-5-1,-1 5-51,0 0-1,0 0 1,0 1-1,0-1 1,1 1-1,-1 0 1,1 0-1,-1 0 1,1 1-1,9-2 1,-11 2 51,1 0 1,-1 0 0,1 1 0,0 0 0,-1-1 0,1 1 0,-1 1 0,1-1 0,0 0-1,-1 1 1,1 0 0,-1 0 0,1 0 0,-1 0 0,0 1 0,1-1 0,-1 1 0,0 0-1,0 0 1,0 0 0,0 0 0,0 0 0,-1 1 0,1-1 0,-1 1 0,1 0 0,-1 0-1,0 0 1,0 0 0,0 0 0,-1 0 0,1 1 0,-1-1 0,0 0 0,2 7 0,1 4 151,0 1 0,-1-1 1,-1 0-1,0 1 0,-1 0 1,0-1-1,-3 25 0,0-33-115,-1 0 0,1 0 0,-1 0 0,0 0 0,0-1 0,-1 1 0,0-1 0,0 0 0,0 0 0,0 0 0,-1 0 1,0-1-1,0 0 0,0 0 0,-7 4 0,-25 25 32,22-15 90,1 1 1,0 0-1,2 1 0,0 0 0,1 1 0,1 0 0,1 1 0,1 0 0,1 0 1,1 1-1,1 0 0,1 0 0,1 0 0,0 42 0,13-64-662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00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2225,'0'0'6061,"4"-2"-5399,-1 0-544,29-20 8032,-32 23-8137,0-1-1,1 1 1,-1-1 0,1 1 0,-1-1 0,0 1-1,1-1 1,0 0 0,-1 1 0,1-1-1,-1 1 1,1-1 0,-1 0 0,1 0-1,0 1 1,-1-1 0,1 0 0,-1 0 0,1 0-1,0 0 1,-1 0 0,1 0 0,0 0-1,-1 0 1,1 0 0,0 0 0,-1 0-1,1 0 1,0 0 0,-1 0 0,2-1 0,7 0 106,-9 1-239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10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6019,'3'-1'11305,"-1"1"-11305,-1-1 1,1 1-1,-1 0 1,0 0-1,1 0 1,-1 1-1,1-1 1,-1 0-1,1 1 1,-1-1-1,0 0 1,1 1-1,-1 0 1,0-1-1,1 1 1,-1 0-1,0 0 1,2 1-1,24 21 153,0 1 0,-2 1-1,34 44 1,-5-6 162,59 56 346,100 117-324,-203-225-339,-7-8-1,0 0-1,0 1 0,0 0 1,0-1-1,-1 1 0,1 0 1,-1 0-1,2 5 0,-8-25-6506,-8-13 2842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1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655 5 5859,'0'0'4626,"0"-1"-4568,-1 1 1,1 0-1,-1-1 0,1 1 1,-1-1-1,1 1 1,-1 0-1,1 0 1,-1-1-1,1 1 0,-1 0 1,1 0-1,-1-1 1,0 1-1,1 0 0,-1 0 1,0 0-1,1 0 1,-1 0-1,1 0 1,-1 0-1,0 0 0,1 0 1,-1 0-1,1 1 1,-1-1-1,0 0 0,0 1 1,-17 9 73,0 2 0,0 1 0,1 0 0,1 1 0,1 1 0,-24 27 0,0-1-2,-277 296 275,286-304-392,-45 35 0,38-36 28,37-27-1122,10-6 88,13-3-954,4-1-1670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9.0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35 12374,'0'0'3009,"-3"-35"-12197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1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17 720,'0'0'5283,"3"-17"2720,-3 67-7593,2-1 0,16 91 0,-14-120-366,3 15 216,16 47-1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3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 6003,'0'0'9588,"-10"-2"-12138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6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7 3378,'0'0'6931,"-13"1"-6819,8 3-82,0-1 0,0 1 0,1 0 0,-1 0 0,1 0 0,0 1 0,0-1 1,1 1-1,-1 0 0,1 0 0,0 0 0,0 1 0,1-1 0,0 1 0,0 0 0,0-1 0,1 1 0,-2 11 1,1 9 199,0 0 0,2-1 0,4 35 0,-4-60-220,1 3 13,-1-1 1,1 1 0,-1-1-1,1 1 1,0-1 0,0 1-1,0-1 1,0 0 0,0 1-1,1-1 1,-1 0 0,1 0-1,-1 0 1,1 0 0,0 0-1,0 0 1,3 2 0,0-1 43,0 0 0,0 1 1,1-2-1,-1 1 1,1-1-1,0 1 0,7 0 1,1 0 28,-1 0 0,1-1 0,0-1 0,0 0 1,0-1-1,16-2 0,-27 1-111,0 0 1,0 0-1,0 0 1,0-1-1,0 1 1,0-1-1,0 1 1,0-1-1,-1 0 1,1 0-1,-1 0 1,1 0-1,-1-1 1,0 1-1,0-1 1,0 1-1,0-1 1,0 0-1,-1 0 1,1 0-1,-1 0 1,0 0-1,0 0 1,0 0-1,0 0 1,-1 0-1,1 0 1,0-7-1,1-9-292,-1-1 1,-1 1-1,-3-30 0,2 40 167,0 4 128,0 1 0,0-1 0,0 1 0,0 0 1,-1 0-1,0-1 0,0 1 0,0 1 0,0-1 0,-1 0 0,0 0 0,0 1 0,1-1 0,-2 1 0,1 0 0,0 0 0,-1 0 0,1 1 0,-1-1 0,0 1 0,0 0 0,-6-3 0,-6-2 87,0 1 1,0 1-1,-1 0 0,-23-3 1,38 8-93,-19-5 124,21 5-110,0 0-1,-1 0 1,1 0-1,0 0 1,-1 0-1,1 0 1,0 0-1,-1 0 1,1 0-1,0-1 1,0 1-1,-1 0 1,1 0-1,0 0 1,0 0-1,-1 0 1,1 0-1,0-1 1,0 1-1,-1 0 1,1 0-1,0 0 1,0-1-1,0 1 1,-1 0-1,1 0 1,0-1-1,0 1 1,0 0-1,0 0 1,0-1-1,0 1 1,0 0 0,-1-1-1,1 1 1,0 0-1,0 0 1,0-1-1,0 1 1,0 0-1,0-1 1,0 1-1,0 0 1,1 0-1,-1-1 1,0 1-1,0 0 1,0-1-1,0 1 1,0 0-1,0 0 1,0-1-1,1 1 1,-1 0-1,0 0 1,0-1-1,1 1 1,21-1-643,-14 1 235,27 0-1734,5 0-893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6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4818,'0'0'5472,"-5"0"-3407,117 0-511,-37 0-4629,-74 9-313,-1 0 376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6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94 0 1457</inkml:trace>
  <inkml:trace contextRef="#ctx0" brushRef="#br0" timeOffset="1">94 0 1457,'-94'186'4578,"130"-186"-3938,12 0-112,7 0 1681,-1 0-1424,-2 0-497,-7-3-224,-7-6 32,-9 3-96,-6 0-2209,-10-2-608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7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9 4786,'0'0'4840,"-3"-6"-450,-4 4-4282,3 4-78,-1 1 0,1 0 0,1-1 0,-1 2 0,0-1 0,1 0 0,-1 1 0,1-1 0,0 1 0,0 0 0,1 0 0,-1 0 0,-2 7 0,-7 8 6,-206 324 783,205-323-824,6-9 20,0-1-1,0 2 1,1-1 0,0 1-1,1 0 1,0 0 0,1 0-1,1 1 1,-4 19-1,7-31-174,1-19-9932,4-16 5652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7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1825,'0'0'8273,"8"-3"-7721,-8 3-486,25-10 458,-24 10-444,0-1-1,1 1 1,-1 0 0,0-1 0,1 1-1,-1 0 1,0 0 0,0 0-1,1 0 1,-1 0 0,0 0-1,1 0 1,-1 0 0,0 1-1,1-1 1,-1 0 0,0 1 0,0-1-1,1 1 1,-1-1 0,0 1-1,0 0 1,2 1 0,9 18 347,-1 0 1,0 1-1,-2 0 1,0 0-1,9 42 0,-2-13 189,42 131 1346,32 88-413,-86-260-1535,-2-7-71,-1 0 1,0 0-1,0 0 0,0 1 0,-1-1 0,1 0 1,0 0-1,-1 1 0,0-1 0,1 0 1,-1 4-1,-9-9-2891,0-4 1502,0 0 0,0-1 0,1 0 0,0-1 0,0 1 0,-10-17 0,10 13-360,-12-14-1951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8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8836,'0'0'4242,"170"-17"-3282,-93 3-912,-3-1 561,-9-2-497,-11 5-112,-15 3-721,-10 9-527,-16 0-2642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8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9060,'0'0'6067,"-6"0"-10213,-4 0-2721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29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0 4802,'0'0'8359,"-17"2"-7991,6 6-313,0 0-1,0 0 1,0 1 0,1 0 0,0 0-1,1 1 1,-9 13 0,7-10-26,-1 1 16,1 1-1,0 0 1,1 1 0,1 0 0,0 1-1,1-1 1,1 2 0,-6 19 0,6-9 232,2 1 1,0 0-1,2 0 0,0 44 1,2-40 30,2 0 0,0 0 0,2 0 0,2 0 0,1 0 0,19 56 0,-17-68-162,2 1 0,1-2 0,1 0 0,0 0 0,1-1 0,26 28 0,-30-38-100,0 0 1,1 0-1,0-1 1,1 0-1,0-1 1,0 0-1,0-1 1,1 0-1,0-1 1,0 0-1,0-1 0,1 0 1,16 2-1,-28-6-176,1 1 1,0-1-1,-1 0 0,1 1 0,0-1 0,0 0 0,-1 0 0,1 0 0,0 0 0,-1 0 0,1-1 1,0 1-1,0-1 0,-1 1 0,1-1 0,0 1 0,-1-1 0,1 0 0,1-1 0,-2 0-205,0 0-1,0 0 1,0 0-1,0 0 0,0 0 1,-1 0-1,1-1 0,-1 1 1,1 0-1,-1 0 1,0-1-1,0 1 0,0-3 1,0-26-5132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1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6 4594,'-3'-2'10027,"-20"-1"-9529,16 5-471,1 0 1,-1 0 0,1 1-1,-1 0 1,1 0-1,0 1 1,0-1-1,0 1 1,-8 9 0,-46 46 43,48-45-38,1 1 0,0 1 0,1-1 0,1 2 0,0-1 0,1 1 0,1 1-1,1-1 1,0 1 0,1 0 0,-3 25 0,1 19 196,3 0 0,4 66 0,0-64-23,1-23-92,1-1 0,1 1 0,3-1-1,11 44 1,-13-68-72,1-1 0,1 1 0,0-1 0,0 0 0,2 0 0,0-1 0,1 0 0,0 0 0,1-1 0,0 0 0,1-1 0,25 22 1,-32-31-50,0 0 0,1 0 0,-1-1 0,0 0 0,1 0 0,0 0 0,-1 0 0,1 0 0,0-1 0,0 0 0,0 0 0,0-1 0,0 1 0,8-1 0,-12 0-79,0-1 0,0 1 0,0 0 0,0-1 0,-1 1-1,1-1 1,0 1 0,0-1 0,0 0 0,-1 1-1,1-1 1,0 0 0,-1 1 0,1-1 0,0 0 0,-1 0-1,1 0 1,-1 1 0,1-1 0,-1 0 0,0 0 0,1 0-1,-1 0 1,0 0 0,0-1 0,8-31-1641,-7 26 999,6-36-3695,-4-3-3744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9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441 12 9620,'0'0'6868,"-10"-2"-6372,3 0-391,-47-5 606,51 7-681,0 0 1,0 0-1,0 1 1,0-1 0,0 1-1,0-1 1,0 1 0,0 0-1,0 0 1,1 1 0,-1-1-1,0 1 1,1-1 0,-1 1-1,1 0 1,0 0-1,-1 0 1,-1 3 0,-3 4 10,0 1-1,2 0 1,-1 0 0,1 1 0,0 0 0,1-1 0,1 2-1,-1-1 1,2 0 0,-3 17 0,1 14 68,2 64 1,2-74-130,0 44 103,3 0-1,17 94 1,5-35 159,62 357 477,-80-395-100,-7-96-622,-1 1 0,1 0 0,-1-1 0,1 1 1,-1-1-1,1 1 0,-1-1 0,0 1 0,0-1 1,0 1-1,0-1 0,0 0 0,0 1 0,0-1 1,0 0-1,0 0 0,-1 0 0,1 0 0,0 0 1,-1 0-1,1 0 0,-1-1 0,1 1 1,-1 0-1,1-1 0,-1 1 0,1-1 0,-1 0 1,0 1-1,1-1 0,-3 0 0,-62 3-641,53-3 364,-1 0-39,0 0 0,0-2 0,0 1 1,1-2-1,-1 1 0,1-2 0,-1 0 1,1-1-1,0 0 0,-20-12 0,23 11-432,0-1-1,1 0 0,0-1 1,1 0-1,0 0 0,0-1 1,1 0-1,-10-14 0,-10-25-3810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30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6755,'0'0'5821,"11"7"-3710,2 7-1618,0 0 1,-2 1 0,20 30-1,1 3-96,298 477 3541,-290-457-3898,-1-12 174,-38-55-172,-7-10-4139,0-3 2961,-1 0 1,1 0 0,1 0 0,0-1 0,-5-23-1,0-12-2156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30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7 6643,'0'0'6475,"-14"-6"-3578,7 6-2863,0 1-1,-1 1 1,1-1 0,0 1-1,0 0 1,1 1-1,-1-1 1,0 1-1,1 1 1,0-1-1,-1 1 1,2 0-1,-1 1 1,-8 7 0,-9 10 88,1 2 0,-20 27 0,17-21-66,2-2-26,-27 30 100,2 2 0,3 2 0,-59 106 0,104-168-155,0 0 0,0 0 1,0 1-1,-1-1 1,1 0-1,0 0 0,0 0 1,0 0-1,0 0 1,0 0-1,-1 0 0,1 1 1,0-1-1,0 0 1,0 0-1,0 0 0,0 0 1,0 1-1,0-1 1,0 0-1,0 0 0,-1 0 1,1 1-1,0-1 1,0 0-1,0 0 0,0 0 1,0 0-1,0 1 1,0-1-1,0 0 0,0 0 1,0 0-1,1 1 1,-1-1-1,0 0 0,0 0 1,0 0-1,0 0 1,0 1-1,0-1 0,0 0 1,0 0-1,0 0 1,1 0-1,-1 1 0,0-1 1,0 0-1,0 0 1,0 0-1,0 0 0,1 0 1,-1 0-1,0 0 1,0 0-1,1 1 0,12-9-1306,13-15-1231,6-9-1981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31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33 3185,'0'0'6801,"0"-4"-5323,0 3-1331,0 0 0,0 0 0,0 0 0,0 0 1,0 0-1,-1 0 0,1 1 0,0-1 0,0 0 0,-1 0 0,1 0 1,-1 0-1,1 0 0,-1 0 0,1 0 0,-1 1 0,1-1 0,-1 0 1,0 0-1,1 1 0,-1-1 0,0 0 0,0 1 0,0-1 0,1 1 1,-1-1-1,-1 0 0,-35-4 1242,21 5-1360,12 0-37,1-1-1,0 1 0,0 0 0,0 1 0,-1-1 0,1 0 0,0 1 1,0 0-1,0-1 0,-5 3 0,7-2-10,0 1 0,0-1 0,-1 1 0,1-1 0,0 1 0,0 0 0,1-1 0,-1 1 0,0 0 0,0 0 0,1-1 0,-1 1 0,1 0 0,0 0 0,-1 0 0,1 0 0,0 0 0,0-1 0,0 1 0,1 4 0,0 7 38,1-1-1,0 1 1,0 0-1,1-1 0,1 0 1,1 1-1,-1-1 1,2-1-1,0 1 1,0-1-1,15 20 0,25 49 63,-44-76-78,0 1 1,0 0 0,0 0 0,-1 0-1,1 0 1,-1 1 0,0-1-1,-1 0 1,1 0 0,-1 1 0,0-1-1,-1 0 1,0 9 0,0-11 0,-1 0 0,1 0 0,-1 1 1,1-1-1,-1 0 0,0 0 0,0 0 1,0-1-1,-1 1 0,1 0 1,0-1-1,-1 1 0,0-1 0,0 0 1,0 0-1,0 0 0,0 0 0,0-1 1,0 1-1,-5 1 0,-10 2-43,0-1-1,0 0 0,-1-1 1,1-1-1,-36-1 1,53-1-40,0 0 1,-1 0-1,1 0 1,0 0-1,-1 0 1,1 0-1,0 0 1,0-1-1,-1 1 1,1-1-1,0 1 1,0 0-1,-1-1 1,1 0-1,0 1 1,0-1-1,0 0 1,0 0-1,0 1 1,0-1-1,0 0 1,0 0 0,0 0-1,1 0 1,-1 0-1,0-1 1,1 1-1,-1 0 1,0 0-1,1 0 1,-1 0-1,1-2 1,-1-4-764,0 1 0,1 0 0,0 0 0,0 0 0,3-12-1,-3 14 346,8-36-7611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31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7155,'0'0'8804,"161"0"-8532,-110 0-272,-3-3-16,-9-3-3057,-13 3-1361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0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7123,'0'0'5600,"3"-15"-1571,3 16-4021,0 0 0,0 0 1,0 1-1,0-1 0,0 1 0,0 1 1,-1-1-1,1 1 0,-1 0 1,1 0-1,-1 0 0,0 1 1,7 6-1,9 10 167,30 35 0,-38-41-102,121 164 587,-31-39 72,-87-120-709,27 41 64,-42-58-85,-1-1-14,1 1 1,-1-1-1,0 0 0,1 0 1,0 0-1,-1 1 1,1-1-1,0 0 1,-1 0-1,1 0 0,0 0 1,0 0-1,0 0 1,0-1-1,0 1 0,0 0 1,0 0-1,0-1 1,2 2-1,-12-1-7627,5-1 6907,1 0 0,-1-1 0,1 1-1,-1-1 1,-3-1 0,-3-12-5079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0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460 1 5186,'0'0'4843,"-8"11"-1167,-352 503-2604,326-458-1026,-20 26 85,50-78 120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1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9 4258,'0'0'5816,"7"-8"-851,-11 8-4954,0 0-1,0 1 1,0-1-1,1 1 1,-1 0 0,0 0-1,1 1 1,-1-1-1,1 1 1,-1 0 0,1-1-1,0 1 1,0 1 0,0-1-1,0 0 1,0 1-1,0 0 1,1 0 0,-1 0-1,1 0 1,0 0 0,0 0-1,0 0 1,0 1-1,1-1 1,-1 1 0,1-1-1,0 1 1,0-1 0,-1 6-1,-2 10 62,1 1 0,0 1 0,2-1-1,0 24 1,2-24 0,1 0-1,1 0 1,1 0-1,1 0 0,1-1 1,0 1-1,1-1 1,16 27-1,-12-21 36,-2-4-55,5 9 42,14 47 1,-25-67-97,-1-1-1,0 1 1,-1-1-1,1 1 1,-2 0-1,0-1 1,0 1-1,0 0 0,-5 17 1,5-25-9,-1 0 1,0 0-1,0 0 1,-1-1-1,1 1 1,0 0-1,0-1 1,-1 1-1,1-1 1,-1 1-1,0-1 1,1 1-1,-1-1 1,0 0-1,0 0 1,0 0-1,1 0 1,-1 0-1,0-1 1,0 1-1,-1-1 1,1 1-1,0-1 1,0 1-1,-2-1 1,-62 2-884,49-3 519,-4 2-104,12-1-440,-1 1-1,1-1 0,0-1 0,0 0 0,-1 0 0,-15-5 0,11 2-3279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2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7716,'0'0'6194,"203"9"-6178,-161-9-32,-4-15-1136,-12-5-3106,-7-12-592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2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 3217,'0'0'8420,"129"205"-7491,-97-133 111,-13 9-223,-9 3-705,-10 6 64,0 20-128,-39 8 0,-19 7-96,-9-1-112,-10-8-817,3-27-2464,0-16-2866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4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2881,'0'0'13679,"23"0"-13645,154 0 645,-101 0-7689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49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4226,'0'0'10949,"197"23"-9765,-127-23-559,-12 0-625,-10 0-1713,-19 0-1392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4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1617,'0'0'11344,"17"0"-9901,245 0-755,-262 0-757,1 4-1367,-1-4 1250,0 1 1,0-1 0,0 1 0,0-1 0,0 0-1,0 1 1,1-1 0,-1 0 0,0 1-1,0-1 1,0 0 0,1 1 0,-1-1 0,0 0-1,0 0 1,1 1 0,-1-1 0,0 0-1,1 0 1,-1 0 0,0 1 0,1-1 0,-1 0-1,0 0 1,1 0 0,-1 0 0,0 0-1,1 0 1,-1 1 0,0-1 0,1 0 0,19 0-7107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5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0 6355,'0'0'3361,"-21"34"-1197,-57 85-950,-101 209 0,172-316-1173,0 1-41,0 0 0,1 0 0,0 1 0,1 0 0,1 0-1,0 0 1,1 0 0,-1 16 0,4-29-443,16-11-427,-11 5 502,0 0-1,0 0 0,0 0 1,-1-1-1,0 0 0,0 0 1,0 0-1,-1-1 0,0 1 1,3-11-1,10-20-4177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4770,'0'0'4645,"0"0"-4544,1 0-1,-1-1 1,1 1 0,-1 0-1,0-1 1,1 1 0,-1 0 0,1 0-1,-1 0 1,1 0 0,-1-1-1,1 1 1,-1 0 0,1 0-1,-1 0 1,1 0 0,-1 0-1,1 0 1,-1 0 0,1 0 0,-1 0-1,1 0 1,-1 0 0,1 1-1,-1-1 1,1 0 0,-1 0-1,1 0 1,-1 1 0,0-1-1,1 0 1,-1 0 0,1 1 0,0 0-1,12 20 364,0 0 0,-2 1 0,0 0 0,-1 1 0,-1 1 0,5 23 0,-6-21-233,16 47 382,93 306 540,-116-378-1202,-1 0 0,0 0-1,1 0 1,-1 0 0,0 0 0,1 0-1,-1 0 1,0 0 0,0 0-1,0 0 1,0 0 0,0 0-1,0 0 1,0 0 0,0 0 0,0 0-1,-1 0 1,1 0 0,0 0-1,-1 0 1,1 0 0,-1 0 0,1 0-1,-1 0 1,1 0 0,-1 0-1,1-1 1,-1 1 0,0 0-1,0 0 1,1-1 0,-3 2 0,0-1-322,0-1 1,0 1-1,0-1 1,0 0-1,0 0 1,0 0-1,0 0 1,0 0 0,0-1-1,0 1 1,-4-2-1,4 1 53,0 0 0,0-1 0,-1 1 0,1-1-1,0 0 1,0 0 0,0 0 0,1 0 0,-1 0 0,0 0 0,-3-5-1,-16-18-1412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6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3650,'0'0'11669,"199"0"-11077,-135 0-416,-2-18-176,-1 1-624,-10 0-1361,-9-6-3153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6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5 5346,'0'0'7172,"0"0"-7098,0 0 0,-1-1 0,1 1 0,-1-1 0,1 1 0,0 0 0,-1-1 0,1 1-1,-1 0 1,1 0 0,-1-1 0,1 1 0,-1 0 0,1 0 0,-1 0 0,1 0 0,-1-1 0,1 1 0,-1 0 0,0 0 0,1 0 0,-1 0 0,1 0 0,-1 0 0,1 1 0,-1-1 0,1 0 0,-1 0 0,1 0 0,-1 0 0,1 1 0,-1-1 0,-6 4-33,0 0 0,1 1 1,0-1-1,0 1 0,0 1 0,0-1 1,1 1-1,0 0 0,0 0 0,-6 10 1,-1 4 64,0 1 1,-12 29 0,13-21 93,1 1 0,2 1 0,1-1 1,-6 61-1,10-24 538,4 85 1,1-137-643,0 0 0,0-1 0,1 1 0,1-1 0,0 1 0,1-1 0,1-1 0,0 1 0,1-1 1,1 0-1,0 0 0,10 12 0,-12-18-148,0 0 0,0-1 1,0 1-1,1-1 0,0-1 1,0 1-1,0-1 0,1-1 1,0 1-1,0-1 0,0 0 1,0-1-1,1 0 0,-1-1 1,1 1-1,0-2 0,0 1 1,-1-1-1,1 0 0,0-1 1,13-1-1,-21 1-58,1-1 1,-1 1-1,0 0 0,0-1 0,0 1 1,0-1-1,0 0 0,0 1 0,0-1 1,0 0-1,0 1 0,0-1 1,0 0-1,0 0 0,-1 0 0,1 0 1,0 0-1,0 0 0,-1 0 0,1 0 1,-1 0-1,1 0 0,-1 0 0,1-3 1,6-32-2634,-6 27 1325,5-28-5839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6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2273,'0'0'10213,"13"7"-8847,11 17-754,-1 1 1,-1 1 0,-1 1 0,18 31-1,-14-21-7,57 88 439,-48-69-746,3-1 0,2-2 0,60 63 0,-92-109-186,16 13-475,-15-21-388,-5-13-486,-3 5 559,0 0 0,-1 0 1,0 0-1,0 0 0,-1 1 0,0-1 0,0 0 0,-5-10 0,-6-17-3855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7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539 0 6403,'0'0'3895,"-4"1"-3121,-5 4-546,0 1 1,1 0 0,-1 1 0,1 0-1,0 0 1,1 0 0,0 1-1,0 0 1,-6 10 0,-1-1 117,-303 428 2050,292-409-2171,9-12-104,0 0 0,1 1 0,1 1-1,-16 42 1,27-55-1452,10-27-1121,7-13-770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7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47 4194,'0'0'3220,"6"-6"-3100,26-22 1211,-30 20 3925,-14 4-3918,-18 3-2121,28 2 1237,-3-1-450,1 1 1,0 1 0,0-1 0,1 1 0,-1-1-1,0 1 1,0 0 0,1 1 0,-1-1 0,1 0-1,0 1 1,0 0 0,0 0 0,0 0 0,0 0-1,0 0 1,1 1 0,-4 6 0,0-1 59,1 0 0,0 0 0,1 0 0,0 0 0,0 1 0,1-1 0,-2 13 0,4-20-51,0 0 1,1 0-1,-1 0 1,1 0 0,0 1-1,0-1 1,0 0 0,0 0-1,0 0 1,0 1-1,0-1 1,1 0 0,-1 0-1,1 0 1,0 0-1,0 0 1,-1 0 0,1 0-1,0 0 1,1 0 0,-1 0-1,0-1 1,0 1-1,1 0 1,2 2 0,1-2 22,0 0-1,1 0 1,-1-1 0,1 1 0,-1-1-1,1 0 1,-1-1 0,10 1 0,-4 0 24,25-1-25,30 4-9,-63-4-37,0 1-1,0-1 1,0 1-1,0 0 1,0 0-1,0 0 0,-1 0 1,1 1-1,0-1 1,-1 1-1,1 0 1,-1 0-1,1 0 0,-1 0 1,0 0-1,0 0 1,2 3-1,-3-2 3,0 0 0,0 1 0,0-1 0,0 0 0,-1 1 0,0-1 0,0 0 0,0 1 0,0-1 0,0 0 0,-1 1 0,1-1 0,-1 0 0,0 0 0,0 1 0,0-1 0,0 0 0,-1 0 0,1 0 0,-1 0 0,0-1-1,0 1 1,0 0 0,0-1 0,-4 4 0,-18 9 34,-1-1-1,0-1 0,-1-1 1,-1-1-1,0-2 0,0 0 1,-39 5-1,65-13-89,0-1-1,0 1 1,0-1-1,0 0 1,0 1 0,-1-1-1,1 0 1,0 0-1,0 0 1,0 0 0,-1 0-1,1 0 1,0 0-1,0-1 1,0 1-1,-1 0 1,1-1 0,0 1-1,0 0 1,-1-2-1,1 1-141,0-1 0,1 0-1,-1 1 1,0-1 0,1 0 0,0 0-1,-1 1 1,1-1 0,0 0-1,0 0 1,0 0 0,0-3 0,0-33-4355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0:58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7091,'0'0'8580,"17"8"-7763,5-2-161,4 0-640,-1 0 512,4-6-400,0 0-128,-3 0-208,-3 0-624,-1 0-865,-6 0-1985,0 0-2112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1013 5138,'0'0'4608,"4"5"-1869,-4-5-2675,0 0-1,0 0 1,0 0-1,0 0 1,0 0-1,0 0 0,0 0 1,0-1-1,0 1 1,0 0-1,0 0 1,0 0-1,0 0 1,0 0-1,0 0 1,0-1-1,0 1 1,1 0-1,-1 0 1,0 0-1,0 0 1,0 0-1,0 0 0,0 0 1,0 0-1,0 0 1,0-1-1,0 1 1,0 0-1,0 0 1,1 0-1,-1 0 1,0 0-1,0 0 1,0 0-1,0 0 1,0 0-1,0 0 1,0 0-1,1 0 1,-1 0-1,0 0 0,0 0 1,0 0-1,0 0 1,0 0-1,0 0 1,0 0-1,1 0 1,-1 0-1,0 0 1,0 0-1,0 0 1,0 0-1,0 0 1,0 0-1,0 0 1,1 0-1,-1 0 0,0 1 1,0-1-1,0 0 1,0 0-1,0 0 1,0 0-1,-11-134-366,-1 13-79,9-328-2320,3 280 1727,0 163 956,0 1 0,0-1-1,0 0 1,1 1-1,-1-1 1,1 1 0,1-1-1,-1 1 1,1-1 0,0 1-1,0 0 1,0 0-1,1 0 1,0 0 0,0 0-1,0 1 1,0-1 0,1 1-1,0 0 1,0 0-1,0 0 1,0 0 0,1 1-1,-1 0 1,1 0-1,0 0 1,0 0 0,0 1-1,0 0 1,1 0 0,-1 0-1,1 1 1,-1 0-1,1 0 1,-1 0 0,1 1-1,9 0 1,-11-1 68,1 1 0,-1 1 0,0-1 0,0 0 0,1 1 0,-1 0-1,0 0 1,0 0 0,0 1 0,0-1 0,0 1 0,0 0 0,0 0 0,3 3 0,-3-1 26,0 0-1,0 0 1,-1 1 0,0-1-1,0 1 1,0-1 0,-1 1-1,1 0 1,-1 0 0,3 9-1,-1-2 59,-1 0 0,0 0 0,-1 1 0,-1-1 0,0 0 0,0 1 0,-1-1 0,-1 1 0,0-1 0,0 1 0,-1-1 0,-1 0 0,0 0 0,-1 0 0,0 0 0,-10 19 0,2-10-101,-1 0 1,-1-1-1,0 0 1,-2-1 0,0-1-1,-1 0 1,-27 20 0,38-31-2201,10-5 931,23-6 584,14-3 778,-35 6-25,1 1 0,-1 0-1,1 1 1,-1-1 0,0 1 0,1 1 0,-1-1-1,0 1 1,7 3 0,-10-4-59,-1 1 0,0 0 0,0 0 0,0 0 0,0 0 0,0 1 0,0-1-1,-1 1 1,1-1 0,-1 1 0,1-1 0,-1 1 0,0 0 0,0-1 0,0 1 0,0 0 0,-1 0 0,1 0 0,-1 0 0,0 0 0,0 0 0,0 4 0,1-1-6,-1 0-1,1 0 1,-1 0 0,0 0 0,-1 0 0,1 0 0,-1 0 0,-1 0 0,1-1 0,-1 1 0,0 0 0,0-1 0,0 1 0,-1-1 0,0 1 0,0-1 0,0 0 0,-1-1 0,0 1 0,0 0 0,0-1-1,0 0 1,-1 0 0,1 0 0,-1-1 0,0 1 0,0-1 0,-1-1 0,-8 5 0,0-1-127,0 1 0,0-2 0,0 0 0,-1-1 1,1-1-1,-1 0 0,0-1 0,-16 1 0,30-3 21,0 0-1,0 0 1,0 0 0,0 0 0,0 0-1,-1 0 1,1 0 0,0 0-1,0-1 1,0 1 0,0 0 0,0-1-1,0 1 1,0-1 0,0 1-1,0-1 1,0 1 0,0-1 0,0 0-1,-1-1 1,-2-23-5502,4 0 459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3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1 132 4322,'0'0'5667,"4"-5"-4928,-2 3-324,19-20 430,-3 13 2531,-14-34-3202,-2-3-2274,-34 41 2146,32 124 1413,0-118-1427,1 0 0,-1-1 1,1 1-1,-1 0 0,1 0 0,-1-1 0,1 1 1,-1-1-1,1 1 0,-1 0 0,1-1 1,0 1-1,-1-1 0,1 1 0,0-1 1,-1 0-1,1 1 0,0-1 0,0 0 1,0 0-1,-1 1 0,1-1 0,0 0 0,0 0 1,0 0-1,-1 0 0,1 0 0,0 0 1,0 0-1,0 0 0,0 0 0,-1 0 1,1-1-1,0 1 0,1-1 0,-1 1-35,0 0-1,0 0 0,1 0 0,-1-1 1,0 1-1,0-1 0,0 1 1,0-1-1,0 1 0,0-1 1,0 0-1,0 1 0,0-1 1,0 0-1,0 0 0,0 0 0,0 1 1,0-1-1,-1 0 0,1 0 1,0 0-1,-1-1 0,1 1 1,-1 0-1,1 0 0,-1 0 0,1 0 1,-1 0-1,0-1 0,1-1 1,-2 3 6,1 0 0,0 0 0,0 0 0,0-1 0,0 1 0,0 0 0,0 0 0,0 0 0,0 0 0,0-1 1,0 1-1,0 0 0,-1 0 0,1 0 0,0 0 0,0-1 0,0 1 0,0 0 0,0 0 0,-1 0 0,1 0 0,0 0 1,0 0-1,0 0 0,-1 0 0,1 0 0,0 0 0,0-1 0,0 1 0,0 0 0,-1 0 0,1 0 0,0 0 0,0 0 1,0 0-1,-1 0 0,1 0 0,0 1 0,0-1 0,0 0 0,-1 0 0,1 0 0,0 0 0,-6-3-1227,6-13-809,0-11-1198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1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2161,'0'0'8929,"33"27"-5946,98 123-252,-84-92-2201,2-2 0,2-3 0,84 68-1,-109-110-297,-30-11-3196,2-1 2803,0 0 1,0 0 0,0 0-1,0 0 1,0 0 0,0 0 0,0-1-1,1 1 1,-1 0 0,0-1-1,1 0 1,-3-2 0,-24-33-3344,20 25 1097,-9-14-3020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1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586 0 6259,'0'0'4474,"-19"11"-4266,-34 24 364,-97 82 1,-192 207 1844,333-316-2515,-1 1 164,8-2-4564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5619,'0'0'6072,"-9"18"-4573,5 52 387,4-49-1205,0-20-671,0 0 1,1 0 0,-1 0 0,0 0 0,0 0 0,0 0 0,1 0 0,-1 0 0,0 0 0,1-1-1,-1 1 1,1 0 0,-1 0 0,1 0 0,-1-1 0,1 1 0,0 0 0,-1-1 0,1 1 0,0 0 0,0-1-1,-1 1 1,1-1 0,0 1 0,0-1 0,1 1 0,32 4 30,-28-5-59,1 0 1,0-1-1,0 0 0,-1-1 1,1 1-1,0-1 0,-1-1 0,7-2 1,-9 2-92,0-1 1,0 0 0,0 1-1,0-1 1,-1 0 0,0-1-1,0 1 1,3-6 0,-4 8 38,-1 0 0,0 0 1,0 0-1,0 0 0,0 0 1,0 0-1,-1 0 0,1 0 1,-1-1-1,1 1 0,-1 0 1,0 0-1,0-1 0,1 1 1,-2 0-1,1 0 0,0-1 1,0 1-1,-1 0 0,1 0 0,-3-5 1,0 6 88,0 0-1,0 0 1,0 0 0,0 0 0,0 0 0,-1 1-1,1 0 1,0-1 0,0 1 0,-1 0 0,1 1 0,0-1-1,-4 1 1,-4 0 310,-56 5-980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10309,'0'0'4498,"125"209"-3394,-96-128-672,-9 11 129,-17 6-1,-3 1-432,-13-4-80,-29 1 0,-9-13-96,-1-19-336,-2-9-2161,-4-17-2113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4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53 4690,'0'0'5851,"-5"-8"-5379,-25-36 4498,34 54-5042,278 376 2236,-267-366-2044,1-1 1,1-1-1,1-1 1,0 0-1,36 24 1,-51-38 791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4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518 2 5346,'0'0'6780,"-4"-1"-6113,1 1-632,1 0 0,-1 0 0,0 0 0,1 1 1,-1-1-1,1 1 0,-1-1 0,1 1 0,-1 0 1,1 0-1,0 0 0,-1 0 0,1 1 1,0-1-1,0 1 0,0-1 0,0 1 0,0 0 1,-3 2-1,-44 51 501,28-30-464,-77 83 111,-160 164 384,224-239-543,31-31-171,2-2-288,10 0-4034,9 0 2829,6 0-721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5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1153,'0'0'10015,"6"-8"-4880,-6 23-4937,-1-7-138,1-1 1,0 0-1,1 1 1,0-1 0,0 0-1,3 10 1,-3-14-55,0-1 0,0 0 0,0 0 0,0 0 0,0 0 0,1 0 0,-1 0 0,1-1 1,0 1-1,-1 0 0,1-1 0,0 1 0,0-1 0,0 0 0,0 1 0,0-1 0,0 0 0,0 0 0,1 0 0,-1-1 0,0 1 0,0-1 0,1 1 0,-1-1 0,3 1 0,-1-1-16,0 1-1,0-1 1,0 0-1,0 0 0,0 0 1,-1 0-1,1-1 0,0 1 1,0-1-1,0 0 0,-1 0 1,1-1-1,0 1 0,-1-1 1,1 0-1,-1 0 0,0 0 1,0 0-1,1 0 0,-1-1 1,-1 1-1,1-1 0,0 0 1,2-3-1,-2 0-107,0 0-1,0 0 1,0-1 0,-1 1-1,0 0 1,0-1-1,0 0 1,-1 1 0,0-1-1,0 0 1,-1 1 0,0-1-1,-1-10 1,0 15 111,0-1 0,-1 0 0,1 1 0,-1 0 0,1-1 0,-1 1 0,0 0 0,0 0 0,0 0 0,0 0 0,0 0 0,0 0 0,-1 1 0,1-1 0,0 1 0,-1 0 0,0-1 0,1 1 0,-1 0 0,0 0 0,1 1 0,-1-1 1,0 1-1,0-1 0,-3 1 0,2-1 12,1 0 1,-1 1 0,0-1 0,1 1 0,-1 0 0,0 0-1,1 0 1,-1 0 0,1 1 0,-1-1 0,0 1 0,1 0 0,-1 0-1,1 0 1,0 1 0,-1-1 0,1 1 0,0 0 0,0 0-1,-5 4 1,-7 22-997,11-7-2647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54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8 14999,'13'1'177,"52"3"-1133,-12-2-4930,-68-2 2930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54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148 131 10917,'13'49'544,"-3"-3"273,-4-8-33,0-6-640,-2-6-16,-4-6-80,3-8-96,-3-4 16,0-2-208,0 0-144,0 0-2562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09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4258,'2'-3'11554,"-3"3"-11385,25 17-7,-2 0 1,0 2 0,-1 1 0,-1 0-1,34 45 1,-27-33-13,246 264 516,-206-215-1220,-67-81 320,1 1 1,-1-1 0,1 0-1,-1 1 1,1-1 0,-1 0 0,1 0-1,0 1 1,-1-1 0,1 0 0,-1 0-1,1 0 1,0 0 0,-1 0-1,1 0 1,-1 0 0,1 0 0,0 0-1,-1 0 1,1 0 0,-1 0 0,1 0-1,0 0 1,-1-1 0,1 1-1,-1 0 1,1 0 0,-1-1 0,1 1-1,-1 0 1,2-1 0,1-16-4831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3.5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7940,'0'0'4740,"19"23"-3872,-1 1-600,94 132 1593,-95-130-1416,74 106 831,-81-119-1233,2 0 0,0 0 0,0-1 0,1-1 0,0 0 0,30 18 0,-32-23-16,2 2-208,-21-5-154,-21 5 130,17-3 220,0 1 0,1 0 0,0 1 0,0 0-1,1 1 1,0 0 0,0 1 0,1 0 0,0 0 0,-10 14 0,-4 8 85,1 0 0,-21 41 0,32-51-114,1-1-1,0 1 0,2 1 1,-6 22-1,7 14-4015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0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463 1 6131,'0'0'4186,"-23"2"-2551,16 3-1547,0-1 0,1 1 0,-1 0 0,1 1 0,0 0 0,0 0 0,1 0 0,0 1 0,-9 12 0,-5 7-55,-280 395 715,265-369-517,16-20-274,17-30-13,23-3-5296,-11-4 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0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66 2481,'0'0'5176,"-3"-17"1216,1 33-6267,1 1-1,0 0 1,1-1-1,1 1 1,3 20-1,-3-35-113,1 0 0,-1 0-1,0-1 1,0 1 0,1-1 0,-1 1-1,1-1 1,-1 1 0,1-1-1,-1 0 1,1 0 0,0 0 0,0 0-1,0 0 1,0 0 0,-1 0 0,1 0-1,0-1 1,0 1 0,0-1 0,1 0-1,-1 1 1,0-1 0,0 0-1,0 0 1,0 0 0,0-1 0,0 1-1,0 0 1,3-2 0,0 2 12,0-1 0,1 0 0,-1 0 0,0 0 0,0-1 0,0 0 0,0 0 0,-1 0 0,1-1-1,0 1 1,6-6 0,-5 1-198,0-1 0,0 1 0,0-1-1,-1 0 1,0 0 0,-1-1-1,0 0 1,0 1 0,-1-1-1,0 0 1,0-1 0,-1 1 0,0-1-1,-1 1 1,0-1 0,-1-10-1,-1 19 178,0 0-1,0 0 0,-1 0 1,1 0-1,0 1 0,-1-1 1,1 0-1,-1 1 0,1-1 0,-1 1 1,1 0-1,-1-1 0,1 1 1,-1 0-1,1 0 0,-1 0 1,1 0-1,-1 0 0,-2 1 1,-35 3 468,-21 39 149,79-59-5059,9-8-1763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1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4786,'0'0'6251,"49"7"-3554,-9 2-2308,0-1-1,72 5 1,-97-12-309,86 10 331,-124 2-7115,10-12 1891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2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1 464,'0'0'4986,"-4"0"-5039,4 0 259,-1 1 1,0-1-1,1 0 0,-1 0 0,0 0 0,1 1 0,-1-1 0,1 0 1,-1 0-1,1 1 0,-1-1 0,1 1 0,-1-1 0,1 0 0,-1 1 0,1-1 1,0 1-1,-1-1 0,1 1 0,-1-1 0,1 1 0,0 0 0,0-1 1,-1 1-1,1-1 0,0 1 0,0 0 0,0-1 0,0 2 0,-1 57 459,4 1-1,13 84 0,-5-81-545,-7-32 162,2-1-1,16 51 1,-22-81-640,4 5 960,-2-15-8383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3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1091 4578,'0'0'9306,"-4"-3"-7690,-10-22-1604,1 1-1,2-2 0,0 1 0,2-2 1,1 1-1,1-1 0,1 0 0,-3-35 0,2-34-949,6-101-1,1 106 197,0 55 381,1 0 1,2-1 0,1 1-1,2 0 1,1 1-1,2-1 1,2 1-1,19-44 1,-28 74 423,0 1-1,-1 0 1,2 0 0,-1 0 0,0 1 0,1-1 0,0 1-1,0-1 1,0 1 0,0 0 0,0 0 0,1 0 0,-1 0-1,1 1 1,0-1 0,0 1 0,0 0 0,0 0 0,0 1-1,0-1 1,1 1 0,-1 0 0,1 0 0,-1 0 0,0 1-1,1-1 1,-1 1 0,6 1 0,-8-1-8,0 0 0,0 1 0,-1-1 0,1 1 0,0 0 0,0-1 0,-1 1-1,1 0 1,-1 0 0,1 0 0,-1 0 0,1 0 0,-1 1 0,1-1 0,-1 0 0,0 1 0,0-1 0,0 1 0,0-1 0,0 1 0,0-1 0,0 1-1,0 0 1,-1-1 0,1 1 0,-1 0 0,1 0 0,-1 0 0,0-1 0,1 3 0,4 61 723,-4-51-664,-1 0 1,0 0-1,-1 0 0,0 0 0,-1 0 1,-1 0-1,0-1 0,-1 1 1,-1-1-1,0 0 0,-7 14 0,-59 91 6,71-117-512,5-1-339,179 0-909,-182 0 1647,1 0 1,-1 0 0,0 0 0,0 1 0,1-1-1,-1 1 1,0 0 0,0 0 0,0-1 0,0 1-1,0 1 1,0-1 0,0 0 0,0 0 0,0 1 0,-1-1-1,1 1 1,-1-1 0,1 1 0,-1 0 0,1 0-1,-1 0 1,0 0 0,0 0 0,0 0 0,0 0 0,0 0-1,0 0 1,0 2 0,0 0 12,0 0 0,-1-1 0,1 1 0,-1 0-1,0-1 1,0 1 0,0 0 0,-1-1 0,1 1 0,-1 0 0,0-1 0,0 1 0,0-1-1,-1 1 1,1-1 0,-1 1 0,0-1 0,1 0 0,-4 3 0,-8 8 36,0-1 0,-1-1 0,0 0 0,-1-1 0,-1-1 0,1 0 0,-2-1 0,1-1 0,-1-1 0,0 0 0,-27 7 0,43-14-80,0 1-37,1-1-1,-1 0 1,1 1 0,-1-1 0,1 0-1,-1 0 1,1 1 0,-1-1 0,1 0-1,-1 0 1,0 0 0,1 0 0,-1 1-1,1-1 1,-1 0 0,0 0 0,1 0-1,-1 0 1,1 0 0,-1-1 0,1 1-1,-1 0 1,0 0 0,1 0 0,-1 0-1,1-1 1,-1 1 0,1 0 0,-1 0-1,1-1 1,-1 1 0,1 0 0,-1-1-1,1 1 1,0-1 0,-1 1 0,1-1 0,0 1-1,-1-1 1,1 1 0,0-1 0,-1 1-1,1-1 1,0 1 0,0-1 0,0 1-1,-1-2 1,1-20-2900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10 4178,'0'0'6259,"3"-9"-3052,-91 250-2880,36-111 5,28-71-234,11-27 23,1 1 0,-10 39 0,21-64-204,1-7-125,1-4-75,18-48-2243,-5 16 437,-3-3-923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4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4978,'0'0'6449,"6"0"-5852,-4 0-549,0 0-1,0 0 0,0 0 1,-1 1-1,1-1 1,0 0-1,0 1 1,0 0-1,0-1 1,0 1-1,-1 0 0,1 0 1,0 0-1,-1 0 1,1 0-1,0 0 1,2 4-1,24 35 1122,-16-14-351,15 48 0,-26-70-806,42 158 1620,-29-100-1151,3-1 1,29 69-1,-39-114-451,-5-10-1363,-4-9-571,-20-24-251,-13-10 330,-9-6-2396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8308,'0'0'7987,"167"0"-7506,-112 0-433,-1 0-48,-5-6-48,-17 0-3026,-19 6-1792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5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12005,'0'0'1377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5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4690,'0'0'7454,"18"8"-6629,-14-6-768,8 3 110,0 0-1,-1 1 1,0 1 0,0 0 0,-1 0-1,1 1 1,-2 0 0,1 0 0,-1 1-1,9 12 1,91 156 2228,-88-138-2058,2 0-1,1-1 0,1-1 0,3-2 1,46 48-1,-74-82-387,0-1 1,0 0 0,0 0-1,0 0 1,0 0 0,0 0-1,0 1 1,0-1 0,0 0-1,0 0 1,0 0 0,1 0-1,-1 0 1,0 1 0,0-1-1,0 0 1,0 0 0,0 0-1,0 0 1,0 0 0,1 0-1,-1 0 1,0 1 0,0-1-1,0 0 1,0 0 0,0 0-1,1 0 1,-1 0 0,0 0-1,0 0 1,0 0 0,0 0-1,0 0 1,1 0 0,-1 0-1,0 0 1,0 0 0,0 0-1,0 0 1,1 0 0,-1 0-1,0 0 1,0 0 0,0 0-1,0 0 1,0-1 0,1 1-1,-1 0 1,0 0 0,0 0-1,0 0 1,0 0 0,0 0-1,0 0 1,0 0 0,1-1-1,-1 1 1,0 0-1,-3-13-1442,-10-16-495,-3-2-2203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4.4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3954,'0'0'7123,"3"6"-6197,33 782 5661,-37-750-6537,0-14-41,1-1-1,1 1 1,1 0 0,10 44-1,-12-67-60,0 0-1,1 0 1,-1 0-1,0 0 1,0 0-1,1 0 1,-1 0-1,0-1 1,1 1-1,-1 0 1,1 0-1,-1 0 1,1 0-1,0 0 1,-1-1-1,1 1 1,0 0-1,0 0 1,-1-1-1,1 1 1,0-1-1,0 1 1,0-1-1,0 1 1,0-1-1,0 1 0,2 0 1,-2-2-112,-1 1 0,1-1 0,0 1 0,0-1-1,0 1 1,-1-1 0,1 0 0,0 1 0,-1-1 0,1 0 0,-1 0 0,1 1 0,0-1-1,-1 0 1,0 0 0,1 0 0,-1 0 0,1 0 0,-1 1 0,0-1 0,0 0-1,0 0 1,1 0 0,-1 0 0,0 0 0,0 0 0,0 0 0,-1-1 0,2-36-3281,-1-9-1402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463 1 3650,'0'0'3713,"-115"153"-2000,70-95-480,-4 11-689,1 3-160,-6 4 689,12-4-897,0-20-48,10-9 16,13-17-144,6-11 16,10-9-64,3-21-9204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6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41 5859,'-1'1'8901,"-4"14"-8753,4 15 14,1-20 15,-1 0 0,1 0 0,1 0 1,0-1-1,3 16 0,-3-22-137,1 1 0,-1-1 0,1 0 0,-1 0 0,1 0-1,0 0 1,0 0 0,1 0 0,-1 0 0,1-1 0,-1 1 0,1-1-1,0 0 1,0 0 0,0 0 0,0 0 0,0 0 0,0-1 0,4 2-1,-1 0-39,-1-1 0,1 0-1,-1 0 1,1-1 0,0 0-1,0 0 1,0 0 0,0-1-1,-1 0 1,1 0 0,0 0 0,0-1-1,0 0 1,0 0 0,0 0-1,-1-1 1,1 0 0,9-4-1,-11 4-85,0-1-1,0 0 1,0 0 0,0 0-1,-1 0 1,1-1 0,-1 0-1,0 1 1,0-1-1,0 0 1,-1-1 0,1 1-1,-1 0 1,0-1 0,0 1-1,-1-1 1,1 0-1,-1 1 1,0-1 0,0 0-1,-1 0 1,1-5 0,-1 5 0,1 0 1,-1 0 0,0 0 0,-1 0 0,1 0 0,-1 0 0,0 0 0,0 0-1,-1 0 1,1 0 0,-1 1 0,0-1 0,-5-7 0,4 9 97,0 0 1,0 0-1,0 0 1,0 0-1,-1 1 1,1 0-1,-1 0 1,1 0-1,-1 0 1,0 0-1,0 1 1,0-1-1,0 1 1,0 0-1,0 0 1,-8 0-1,-57-3 940,65 4-937,-1 0 0,1 0 0,-1 0 0,1 1 0,0-1 0,-1 1 0,1 1 0,0-1 0,0 0 0,0 1 0,0 0 1,-6 4-1,8-5-445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6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4930,'0'0'8412,"56"3"-6011,110-3-3668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6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3922,'0'0'9460,"16"0"-9428,10 0 817,3 0-433,0 0 64,-4-9-480,1 9 80,-3-5-272,-4-1-737,-3 6-1888,-6-6-240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7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7 3874,'0'0'7320,"3"-6"-3547,-6 6-3769,1 0 1,0 1-1,-1 0 1,1-1-1,0 1 1,-1 0-1,1 0 1,0 0-1,0 0 1,0 1-1,0-1 1,0 0-1,0 1 1,0 0-1,0-1 1,1 1-1,-1 0 1,-2 3-1,-25 44 137,23-37-116,-34 71 152,5 1 1,-39 138 0,47-138 121,26-72-1019,9-17-131,7-15-886,-11 13 740,0 0 0,0-1 0,-1 0 0,-1 0 0,3-12 0,2-11-5763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8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5282,'0'0'4069,"14"12"-1332,-4 0-2321,-1 1-1,-1-1 0,0 2 1,0-1-1,-1 1 1,-1 0-1,5 17 0,25 113 919,-14-53-559,-12-51-426,4 13-99,2 1 0,27 58 0,-40-100-559,-9-12-3021,3-2 2760,0 1 0,-1-1 0,1 0-1,0 1 1,0-2 0,0 1 0,0 0 0,0 0-1,0-1 1,-2-3 0,-20-19-3400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8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2753,'0'0'12182,"196"-69"-11606,-122 66 160,-3-3-736,-7 0-176,-9 6 64,-13 0-1296,-13 0-2306,-10 0-2177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8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 2865,'0'0'8164,"-5"-3"-5826,4 1-1014,3 3 334,9 8-1455,0 0 0,0 1 0,-1 0 1,-1 1-1,0 0 0,0 0 0,-1 1 0,8 14 0,4 4 151,77 129 532,-61-95-637,64 84 1,-106-160-5782,-23-34 1833,17 15-2120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1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1 3970,'0'0'3521,"-6"0"-2987,-1 0-578,2 0 310,0-1 0,0 1 0,0 1 0,0-1 0,0 1 0,0 0 0,0 0 0,1 0 0,-1 0 0,0 1 0,-8 4 0,-21 18 251,2 1 0,0 2 0,2 1 1,1 1-1,-49 64 0,-79 169 81,116-185-430,40-76-158,3-14-7736,9-6 5282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73 3618,'0'0'1758,"5"-6"-1454,16-19 832,-20 24-934,0 0 0,0 0 0,0 0 0,0 0 0,0-1 0,0 1 0,-1 0 0,1 0 0,0-1 0,-1 1 0,1 0 0,-1-1-1,0 1 1,1 0 0,-1-1 0,0 1 0,0-1 0,0-2 0,0 4-192,0-1 1,-1 0-1,1 0 0,0 1 1,-1-1-1,1 0 1,-1 0-1,1 1 0,-1-1 1,1 1-1,-1-1 0,0 0 1,1 1-1,-1-1 0,0 1 1,1-1-1,-1 1 1,0 0-1,1-1 0,-1 1 1,0 0-1,-1-1 0,0 1-18,0-1-1,0 1 0,0 0 0,0-1 0,0 1 0,0 0 1,0 0-1,0 1 0,0-1 0,0 0 0,1 1 0,-1-1 1,0 1-1,0-1 0,0 1 0,0 0 0,1 0 1,-1 0-1,0 0 0,1 0 0,-1 0 0,1 0 0,-3 3 1,3-2 5,-9 12 93,0 1-1,-13 26 1,21-35 7,0 0 1,0 0 0,0 0-1,1 0 1,0 0 0,0 0-1,0 0 1,1 1 0,0-1-1,0 0 1,2 8 0,-1-12-71,0 0 0,0 0 0,0 0 0,1 0 0,-1 0 1,0 0-1,1-1 0,-1 1 0,1-1 0,0 1 1,0-1-1,-1 1 0,1-1 0,0 0 0,0 0 0,0 0 1,0 0-1,0 0 0,0-1 0,4 2 0,46 9 339,-34-9-335,-8-2-46,0 1 0,0 0-1,1 1 1,-1 0 0,-1 0 0,1 1-1,17 7 1,-26-8-9,0 1 0,0-1 0,0 0 0,0 1 0,0-1 0,-1 0 0,1 1-1,-1-1 1,1 1 0,-1-1 0,0 1 0,0-1 0,0 1 0,0-1 0,-1 1 0,1-1-1,0 1 1,-1-1 0,0 1 0,0-1 0,0 0 0,0 1 0,0-1 0,0 0 0,-1 0-1,-2 4 1,-9 7 89,-1 0 0,0-1 0,-1-1 0,0 0-1,-1-1 1,-28 13 0,11-8-103,0-1-1,-56 14 1,58-22-1194,4-5-1623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4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63 9588,'0'0'3479,"33"-10"-3335,111-33-26,-134 40-104,0 1 1,0 0-1,1 1 1,-1 0-1,0 0 1,1 1-1,-1 1 1,1 0-1,14 3 1,-20-3 13,0 1 0,1 0 0,-1 0 0,0 0 0,0 1 1,0 0-1,-1 0 0,1 0 0,-1 0 0,0 1 0,1 0 0,-1 0 0,5 7 0,-4-2 72,1 1-1,-1 0 0,-1 0 0,0 1 0,0-1 0,-1 1 0,0 0 0,-1 0 0,0 0 0,-1 0 0,-1 0 0,1 1 1,-2-1-1,-1 13 0,0-12-16,0 0-1,-1 0 1,0 0 0,-1 0 0,0-1 0,-1 0 0,0 0 0,-1 0-1,0 0 1,-11 13 0,-10 10 58,-48 47-1,72-77-126,-24 23-425,-1-2 1,0 0 0,-2-2-1,-57 33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3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1 656,'-1'0'13676,"0"1"-13681,1-1-1,0 0 1,0 1 0,0-1 0,0 0 0,-1 1-1,1-1 1,0 1 0,0-1 0,0 0 0,0 1 0,0-1-1,0 0 1,0 1 0,0-1 0,0 1 0,0-1 0,0 0-1,0 1 1,0-1 0,0 0 0,0 1 0,1-1-1,-1 0 1,0 1 0,0-1 0,0 0 0,0 1 0,1-1-1,-1 0 1,0 1 0,0-1 0,1 0 0,-1 1-1,21 24 362,1-1-1,37 33 1,-13-14 173,153 147 503,-198-189-1657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3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1 3169,'0'0'5611,"-17"1"-4811,11 2-640,0 0 0,0 1 0,0 0 0,0 0 0,1 0 0,-1 1 0,1 0 0,0 0 0,1 0 0,-1 1 0,-3 6 0,-14 13-20,-204 235 1330,211-241-1985,23-19-1198,29-23-1179,-20 11-904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4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2881,'0'0'9599,"0"7"-9396,-1 6-139,1-1 0,1 1 1,1-1-1,-1 1 0,5 14 0,-5-24-45,0 0 1,0-1-1,0 1 0,1 0 1,-1-1-1,0 1 1,1-1-1,0 1 0,0-1 1,-1 0-1,1 0 0,0 0 1,1 0-1,-1 0 0,0 0 1,1-1-1,-1 1 1,1-1-1,-1 1 0,1-1 1,0 0-1,-1 0 0,1 0 1,0-1-1,0 1 0,0 0 1,-1-1-1,1 0 1,4 0-1,-4 0-23,-1 0-1,1 0 1,-1 0-1,0 0 1,1 0 0,-1-1-1,1 1 1,-1-1-1,0 0 1,1 0 0,-1 0-1,0 0 1,0 0-1,0 0 1,0 0 0,0-1-1,0 1 1,0-1-1,0 0 1,0 1 0,-1-1-1,1 0 1,-1 0-1,1 0 1,-1 0 0,0 0-1,0 0 1,0-1-1,1-1 1,1-6-548,-1 0 0,-1 0 0,1-1 0,-2 1-1,0-17 1,0 21 128,-1 3 350,0 0 0,0 1-1,-1-1 1,1 0-1,-1 1 1,1-1-1,-1 1 1,0-1-1,0 1 1,0 0-1,-1 0 1,1 0-1,-1 0 1,1 0-1,-1 0 1,1 1 0,-1-1-1,0 1 1,0 0-1,1 0 1,-1 0-1,0 0 1,0 0-1,0 1 1,0-1-1,-1 1 1,1 0-1,0 0 1,0 0 0,0 0-1,0 0 1,0 1-1,-4 0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4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0 4498,'0'0'5429,"-5"1"-4356,0 2-982,0-1 0,1 1 1,-1 0-1,1 0 0,-1 0 0,1 1 1,0 0-1,0 0 0,1 0 1,-1 0-1,1 0 0,-4 8 0,0-2 7,0 2 0,1-1 0,1 1-1,-7 19 1,5 5 316,1 0 0,3 1-1,0-1 1,5 69 0,-1-74-167,0-18-120,0-1 1,1 1-1,0-1 0,1 1 1,0-1-1,7 16 0,-7-20-97,1-1 0,-1 0 0,1-1 0,0 1 0,1-1 0,0 1 0,0-1 0,0-1 0,0 1 0,1-1 0,11 9 0,-14-13-70,0 0-1,-1 0 1,1 1-1,0-2 1,-1 1-1,1 0 1,0 0 0,0-1-1,0 0 1,-1 1-1,5-1 1,-6 0-140,0 0 1,0 0-1,0 0 1,0 0-1,0-1 1,0 1-1,0 0 1,0 0-1,0-1 1,0 1-1,0 0 0,0-1 1,-1 1-1,1-1 1,0 1-1,0-1 1,0 0-1,0 1 1,-1-1-1,1 0 1,0 0-1,-1 1 1,1-1-1,0 0 1,-1 0-1,1 0 0,-1 0 1,0 0-1,1 0 1,0-1-1,0-20-3576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2993,'0'0'6932,"-1"6"-1655,-1 41-5013,3 3 107,2 0 1,2-1-1,15 61 1,-15-96-242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5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3249,'0'0'0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1 506 3602,'0'0'6192,"0"-31"-5661,0-310 581,0 336-1108,0-1-1,0 1 0,1 0 1,0 0-1,0-1 1,0 1-1,1 0 0,-1 0 1,1 0-1,1 1 1,-1-1-1,1 0 0,-1 1 1,1 0-1,0-1 1,1 1-1,-1 0 0,1 1 1,0-1-1,5-3 1,-3 2 76,1 1 0,0 1 0,0-1 0,1 1 0,-1 0 0,1 0 0,-1 1 0,1 0 0,0 1 0,0 0 1,-1 0-1,13 0 0,-19 1-72,0 0 0,0 1 0,0-1 0,0 0 0,0 0 0,0 1 0,0-1 0,0 0 0,0 1 0,0-1 0,0 1 1,0 0-1,0-1 0,0 1 0,0 0 0,0-1 0,-1 1 0,1 0 0,0 0 0,-1 0 0,1 0 0,0 0 0,-1 0 0,1 1 0,8 36 429,-8-28-358,-1 1 0,-1-1 0,1 1 0,-2-1 0,-2 12 0,-1-11-14,-1 1-1,0-1 1,-1 0-1,0 0 1,-1-1-1,0 0 1,-1 0-1,0-1 1,0 0 0,-14 9-1,10-6-107,11-11-168,12-1-2107,22-1 1732,-20 0 735,0 0 1,1 1 0,-1 0-1,0 1 1,16 4 0,-25-5-105,-1 1 0,1 0 0,-1-1 0,0 1 0,1 1 0,-1-1 0,0 0 1,0 0-1,0 1 0,0-1 0,0 1 0,0 0 0,0 0 0,-1 0 0,1-1 1,-1 1-1,1 1 0,-1-1 0,0 0 0,1 0 0,-1 0 0,0 1 0,-1-1 1,1 1-1,0-1 0,-1 1 0,1-1 0,-1 1 0,0-1 0,0 1 0,0 3 1,0-3-22,0 0 0,0 0 0,-1 1 0,1-1 0,-1 0 0,0 0 0,0 0 0,0 1 0,0-1 0,-1 0 0,1-1 0,-1 1 0,0 0 0,0 0 0,0-1 0,0 1 0,-3 2 0,0-1 11,0 0-1,0 0 1,0-1 0,-1 0-1,1 0 1,-1 0 0,0-1 0,-9 3-1,-5 0-528,-1-1 0,0-1 0,0 0 0,-30-2-1,50-1 391,1 0-1,0 1 0,-1-1 0,1 0 1,0 0-1,-1 0 0,1 0 0,0 0 0,-1 0 1,1 0-1,0 0 0,-1 0 0,1 0 1,0 0-1,-1 0 0,1-1 0,0 1 0,-1 0 1,1 0-1,0 0 0,-1 0 0,1 0 1,0-1-1,-1 1 0,1 0 0,0 0 0,0-1 1,-1 1-1,1 0 0,0 0 0,0-1 1,0 1-1,-1 0 0,1-1 0,0 1 1,0 0-1,0-1 0,0 1 0,0 0 0,0-1 1,0 1-1,-1 0 0,1-1 0,0-12-1800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8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2609,'4'1'9118,"-3"12"-8698,-13 21-230,-1 0-1,-23 43 1,-3 6 265,24-47-371,-25 69 550,39-98-639,1-6-161,0-6-829,1 0 572,-1 1-1,1-1 0,0 1 0,0 0 0,0-1 0,1 1 0,-1 0 0,1-1 0,3-4 0,-1-1-870,6-16-1126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4002,'0'0'5082,"2"0"-4921,-1 0 0,1 0-1,0-1 1,-1 1 0,1 0-1,0 0 1,-1 0 0,1 1-1,-1-1 1,1 0 0,0 1 0,-1-1-1,1 1 1,-1-1 0,1 1-1,1 1 1,11 22 613,-2 0 0,-1 1 0,-1 0-1,12 43 1,-13-40-588,18 54 599,28 99-102,-54-177-894,-25-5-3644,18-1 3082,0 0 0,-1 0 0,1-1 1,0 0-1,1 0 0,-1 0 0,0-1 0,-5-4 1,-19-13-4025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7732,'0'0'6130,"173"-6"-6130,-144 1-144,-3-4-1120,-7-3-1874,-6-2-4417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5.3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188 91 5491,'0'0'8275,"-46"0"-5807,36 0-2432,0 0 1,0 0-1,0 1 1,1 1-1,-18 4 0,23-5-25,1 0 1,0 1-1,0-1 0,0 1 0,1 0 0,-1 0 0,0 0 0,1 0 0,-1 0 0,1 1 0,0-1 0,-1 1 0,1 0 0,0-1 0,1 1 0,-1 0 0,0 0 0,1 0 0,0 0 1,0 1-1,-2 4 0,-3 30 179,1 0 0,3 1 1,0-1-1,7 65 1,-4-82-60,-1-15-83,1 0-1,0 0 1,0 0 0,0 0-1,0 0 1,1 0 0,0 0 0,0-1-1,1 1 1,0-1 0,0 1 0,0-1-1,0 0 1,1 0 0,0-1-1,0 1 1,0-1 0,8 7 0,-5-6-36,1-1 0,0 0 0,0 0 0,0 0 0,0-1 0,1 0 1,-1-1-1,1 1 0,-1-2 0,1 1 0,0-1 0,11-1 0,-10 1 2,1-1-1,-1 0 1,1-1-1,-1 0 1,0-1-1,1 0 0,-1-1 1,12-4-1,-15 3-25,-1 1 0,0-1 0,0 0 0,0 0-1,0-1 1,0 0 0,-1 0 0,0 0 0,0-1 0,-1 0-1,1 0 1,4-9 0,0-1-194,-1-1 1,-1 1-1,0-1 0,-1 0 1,-1-1-1,-1 1 1,3-32-1,-5 37 102,-1 1 0,-1-1 1,0 1-1,-1-1 0,0 0 0,0 1 1,-1 0-1,-1-1 0,0 1 0,-1 0 1,0 0-1,0 0 0,-7-10 1,0 4 117,-1 2 1,-1-1 0,0 2-1,-1 0 1,-1 0 0,-17-12-1,27 21 16,-1 1-1,1 0 1,-1 1-1,0-1 0,0 1 1,0 0-1,0 1 1,-1-1-1,1 1 0,-1 0 1,0 1-1,1 0 1,-1 0-1,0 0 0,0 1 1,0 0-1,1 0 1,-1 1-1,0 0 0,0 0 1,-10 3-1,14-2-117,-1 0 0,1 1 0,0-1 0,-1 1-1,1-1 1,0 1 0,1 0 0,-1 0 0,0 1 0,1-1-1,0 0 1,0 1 0,0-1 0,0 1 0,-2 7 0,2-6-586,0 1 0,0 0 0,1-1 0,0 1 0,0 0 0,0 7 0,1 3-4438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29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6067,'0'0'7166,"11"7"-6649,-1-1-368,-1 1-1,0 0 1,0 1 0,-1 0-1,0 0 1,0 1-1,-1 0 1,0 0 0,-1 1-1,0 0 1,0 0-1,7 20 1,-2 4-99,-2 0 0,-1 1 0,-2 0 0,-2 1 0,-1-1 0,-1 1 0,-6 63 0,2-85-17,0 1 0,-1-1 0,0 0 0,-1 0 0,-1 0 0,0-1 0,-8 15 0,9-20-275,-1 0 0,-1 0 0,1 0 0,-1-1 0,-7 8 0,8-11-316,1 0 1,0-1 0,-1 1 0,0-1 0,0 0-1,0 0 1,0-1 0,0 1 0,-6 1 0,-12-2-5403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6 848,'0'0'2434,"-31"-5"8856,263 5-10981,-231 0-474,-21 0-3144,4 0-1522,4 0 480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5410,'0'0'4443,"5"0"-4099,215 3 2601,-207 3-5640,-6-1-1525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3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0 3185,'0'0'6395,"-12"29"-4375,-44 98-1596,25-63-111,4 0 0,2 2 0,-19 82-1,44-133-506,8-16-311,8-15-959,7-18-348,-1-9-1037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4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6563,'0'0'5397,"8"2"-4026,-2 5-1159,-1 1 0,0 0 0,-1 0 0,0 0 0,0 0 0,-1 1 0,0 0 0,0-1 0,2 19 0,3 3 155,38 159 845,-1-2-501,-45-186-724,0 0 0,0 0-1,0-1 1,1 1-1,-1 0 1,0 0-1,1 0 1,-1 0-1,0 0 1,1 0-1,-1 0 1,1 0-1,0-1 1,-1 1 0,1 0-1,0 0 1,-1-1-1,1 1 1,0 0-1,0-1 1,0 1-1,-14-9-5108,-9-11 1921,-3-9-2768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0 116 8212,'0'0'5842,"168"-32"-5393,-107 12-209,-7 3-240,-6 2-1409,-6-5-1200,-13 8-2577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4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3986,'0'0'9324,"3"0"-9231,4 0 6,-1 1 0,1 1 0,-1 0 0,0 0 0,1 0 0,-1 0 0,0 1 0,0 0 0,-1 0 0,1 1 0,-1 0 0,1 0 0,-1 0 0,0 0 0,6 9 0,13 13 691,34 50 0,-35-44-493,26 41 344,-38-53-533,1-2-1,1 1 1,0-1-1,2-1 0,29 29 1,-43-46-157,-1 0 0,0 1 0,1-1 0,-1 1 0,0-1 0,1 0 0,-1 1 1,1-1-1,-1 0 0,0 1 0,1-1 0,-1 0 0,1 0 0,-1 0 0,1 1 1,-1-1-1,1 0 0,-1 0 0,1 0 0,-1 0 0,1 0 0,-1 0 0,1 0 1,-1 0-1,1 0 0,-1 0 0,1 0 0,-1 0 0,1 0 0,-1 0 0,1-1 0,-1 1 1,1 0-1,-1 0 0,1-1 0,0 1 0,2-22-1870,-12-27-4123,-8 13-225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5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0 6019,'0'0'4759,"-6"4"-4036,-291 349 1109,266-315-1730,10-11-68,9-14-30,1 2 0,-15 24 0,24-35 90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3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2897,'0'0'4488,"-5"1"-3616,-6 1-701,0 1-1,0 1 1,0-1-1,1 2 1,0-1-1,-1 2 1,2-1-1,-1 1 1,1 1-1,0-1 1,-14 14-1,22-17-144,0-1-1,0 1 1,0 0-1,0 0 0,0 0 1,1 0-1,-1 0 0,1 0 1,0 0-1,0 0 1,0 0-1,0 0 0,0 0 1,1 0-1,-1 0 1,1 0-1,0 0 0,0 0 1,0 0-1,0 0 0,0-1 1,1 1-1,-1 0 1,1-1-1,0 1 0,0-1 1,0 0-1,0 0 0,0 1 1,0-1-1,1-1 1,-1 1-1,1 0 0,2 1 1,21 9 114,-18-9-79,-1 0 1,1 1-1,-1 0 1,0 0-1,0 0 1,0 1-1,0 0 1,-1 0-1,9 10 1,-14-14-72,-1 0 0,1 1 0,-1-1 0,1 0 0,-1 1 0,0-1 0,0 0 0,1 1 0,-1-1 0,0 0 0,0 1 0,0-1 0,0 0 0,0 1 0,-1-1 0,1 0 0,0 1 0,-1-1 0,1 0 0,-1 0 0,1 1 0,-1-1 0,0 0 0,1 0 1,-1 0-1,0 0 0,0 0 0,0 0 0,0 0 0,0 0 0,0 0 0,0 0 0,-1 1 0,-38 24 298,-61 21-450,56-31-2592,19-10-1104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1:59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1649,'0'0'11799,"3"0"-12324,267 6 1224,-219 3-664,-50-9-3,-1 0-83,0 1-1,0-1 1,0 0-1,-1 1 1,1-1 0,0 0-1,0 1 1,0-1-1,0 0 1,-1 1 0,1-1-1,0 0 1,0 0-1,-1 1 1,1-1 0,0 0-1,0 0 1,-1 1-1,1-1 1,0 0 0,-1 0-1,1 0 1,0 0 0,-1 1-1,1-1 1,0 0-1,-1 0 1,1 0 0,0 0-1,-1 0 1,1 0-1,0 0 1,-1 0 0,1 0-1,0 0 1,-1 0-1,1 0 1,-1 0 0,1 0-1,0 0 1,-1-1-1,1 1 1,0 0 0,-1 0-1,-6 0-596,-12 0-3533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5.9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222 45 3474,'0'0'4412,"0"-4"-3267,-1 3-1100,1-1-1,0 1 1,-1 0 0,1-1 0,-1 1-1,1 0 1,-1 0 0,0-1 0,1 1-1,-1 0 1,0 0 0,0 0 0,0 0-1,0 0 1,0 0 0,0 0 0,0 0-1,0 1 1,0-1 0,0 0 0,-1 0-1,1 1 1,0-1 0,-2 0 0,-4-1 239,1-1 1,-1 1-1,0 1 1,0-1-1,-11 0 1,11 1-125,1 0 1,-1 1-1,0 0 0,1 0 1,-1 0-1,1 1 1,-1 0-1,0 0 0,1 1 1,-1 0-1,1 0 1,0 1-1,-11 5 0,13-4-171,0 1 0,-1 0-1,1 0 1,1 1-1,-1-1 1,1 1 0,0 0-1,1 0 1,-1 0-1,1 0 1,0 0 0,1 1-1,-1-1 1,1 0-1,0 1 1,1-1 0,0 1-1,0-1 1,0 1-1,1-1 1,0 1 0,0-1-1,0 0 1,1 1-1,0-1 1,0 0 0,1 0-1,0 0 1,0 0-1,0-1 1,1 1 0,5 6-1,14 9-165,45 32 1,-52-42 155,0 0 1,-1 1 0,0 1 0,-1 1 0,0 0 0,-1 0 0,15 23-1,-26-34 32,0 0-1,-1 0 0,1 0 1,-1 0-1,1 1 1,-1-1-1,0 0 0,-1 1 1,1-1-1,0 1 0,-1 0 1,0-1-1,0 1 0,0-1 1,0 1-1,-1-1 0,1 1 1,-1-1-1,-2 6 1,1-4 11,-1 0 0,0 0 0,0 0 0,0 0 0,-1-1 0,0 0 0,0 1 0,0-1 0,0-1 0,0 1 0,-6 3-1,-9 4 17,0 0-1,0-1 0,-1-2 0,0 0 0,-27 7 0,45-14 45,-25 3-723,26-4 557,1-1-1,-1 1 0,1 0 1,-1-1-1,0 1 0,1 0 0,-1-1 1,1 1-1,-1-1 0,0 1 0,1-1 1,0 1-1,-1-1 0,1 0 0,-1 1 1,1-1-1,0 0 0,-1 1 1,1-1-1,0 0 0,0 1 0,-1-1 1,1 0-1,0 1 0,0-1 0,0 0 1,0 0-1,0 1 0,0-1 0,0 0 1,0 1-1,0-1 0,0 0 0,1 0 1,1-36-3478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00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3009,'0'0'5880,"-14"52"-3767,0-11-1747,11-36-322,1 1-1,0 0 0,0-1 1,1 1-1,-1 0 0,1 0 0,0 8 1,-8 55 781,5-54-654,2 0 1,-2 28-1,13 112-22,-9-154-117,1-1-9,-1 1 0,0-1-1,0 1 1,0-1-1,1 1 1,-1-1-1,0 0 1,1 1 0,-1-1-1,0 0 1,1 1-1,-1-1 1,0 0-1,1 1 1,-1-1 0,1 0-1,-1 0 1,0 1-1,1-1 1,-1 0-1,1 0 1,-1 0-1,1 0 1,-1 0 0,1 0-1,-1 0 1,1 0-1,-1 0 1,1 0-1,-1 0 1,1 0 0,8-2-5300,-8-3 2455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0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3778,'0'0'3908,"3"-5"252,8-17-4051,7 3-787,-17 17 654,0 1 0,1 0-1,-1-1 1,0 1 0,0-1 0,1 1 0,-1 0 0,1 0-1,-1 0 1,1 0 0,-1 0 0,4-1 0,-4 2 58,0 1 1,0-1-1,1 1 1,-1 0-1,0-1 1,0 1 0,0 0-1,-1 0 1,1 0-1,0 0 1,0-1-1,0 1 1,-1 0 0,1 1-1,0-1 1,-1 0-1,1 0 1,-1 0-1,1 0 1,-1 0 0,0 1-1,0-1 1,1 0-1,-1 0 1,0 2-1,7 25 273,-1 1 0,-1 0 0,2 47 0,-6 75 19,-1-113 167,0-272-3863,12 234-1389,-8 10 277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08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55 4994,'0'0'6958,"0"-8"-6067,0-39 1348,1 57-2165,2 0 1,-1 0-1,2 0 1,-1-1-1,1 1 1,0-1 0,1 0-1,0 0 1,9 11-1,0 1 117,119 218 1669,-58-99-1012,116 161 0,-164-274-888,-27-26-61,-12-3-4691,-8-9 1180,1-7-3319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09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714 0 4706,'0'0'5005,"-26"14"-4229,-87 48-253,93-49-227,0 0-1,1 2 1,0 0-1,-28 29 1,4-2-120,-356 290 710,391-323-1504,35-1-5999,1-8 1951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09.6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33 96,'0'0'12488,"0"15"-12058,0 115 1277,0-129-1687,0 0-1,0 0 0,1 0 0,-1 0 0,0-1 1,0 1-1,1 0 0,-1 0 0,1 0 0,-1 0 0,1-1 1,-1 1-1,1 0 0,-1 0 0,1-1 0,0 1 1,-1 0-1,1-1 0,0 1 0,-1-1 0,1 1 1,0-1-1,0 1 0,0-1 0,1 1 0,33 5 156,-30-5-177,1-1 0,-1-1 0,0 1 0,0-1-1,1 0 1,-1 0 0,0 0 0,0-1 0,0 0 0,0 0 0,7-4 0,-9 2-109,1 1 1,-1-1 0,0 0-1,0 1 1,-1-1-1,1-1 1,-1 1 0,0 0-1,0 0 1,-1-1-1,1 1 1,-1-1 0,0 0-1,1-7 1,0-4-192,-1 0 0,-1 0 1,-2-20-1,1 35 337,1-1 0,-1 0 0,0 0-1,1 1 1,-1-1 0,0 0 0,0 1 0,0-1 0,0 1 0,-1-1-1,1 1 1,0 0 0,-1-1 0,1 1 0,0 0 0,-1 0-1,0 0 1,1 0 0,-1 0 0,0 0 0,1 1 0,-1-1 0,0 0-1,0 1 1,1-1 0,-1 1 0,0 0 0,0 0 0,0 0 0,0 0-1,0 0 1,1 0 0,-5 1 0,1-1 29,0 0-1,0 1 1,0-1-1,0 1 1,0 0-1,0 1 1,0-1-1,0 1 1,1 0-1,-1 0 1,-6 5 0,8-4-69,0 0 1,-1 1-1,2 0 1,-1-1-1,0 1 1,1 0-1,0 0 1,0 0-1,0 1 1,0-1-1,1 0 1,-1 1 0,0 5-1,-8 23-6503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0.1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6355,'0'0'5696,"23"0"-4650,381 0 1341,-295 1-2312,129-3 264,-216 0-249,-1-2-1,1 0 1,24-9 0,-27 8-72,0 0 0,0 0-1,0 2 1,26-1 0,-44 4-122,-9 34-494,5-29 244,0-1-1,-1 0 0,1 0 0,-1 0 0,1-1 1,-1 1-1,0-1 0,-1 0 0,1 0 0,0 0 0,-1-1 1,0 1-1,1-1 0,-8 2 0,-23 3-3644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0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3730,'0'0'7334,"4"0"-6035,7 1-982,1 1-1,-1-1 1,0 2 0,1 0-1,-1 0 1,0 1 0,-1 0-1,1 1 1,-1 0 0,0 0-1,0 2 1,0-1 0,-1 1-1,0 0 1,12 13-1,14 16 98,-2 3 0,38 55-1,-2-3 475,-50-69-790,1-1-1,0-1 0,1-1 1,2 0-1,32 20 1,-49-34-96,-5-4-44,-9-24-4926,-7 3 1075,-7-1-578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0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490 1 5250,'0'0'7310,"-4"-1"-5493,-15 12-1899,-13 18 335,-52 61 1,20-20 34,-40 33 158,-66 71-23,158-156-371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1.7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209 72 3314,'0'0'4943,"7"-1"-4316,-6 0-769,33-14 1715,-33 15-1494,0-1-1,1 0 0,-1 0 0,0 0 1,0 0-1,-1 0 0,1 0 1,0 0-1,0 0 0,0-1 1,-1 1-1,1 0 0,0 0 0,-1-1 1,1 1-1,-1 0 0,0 0 1,1-1-1,-1 1 0,0-1 1,0 1-1,0 0 0,0-1 0,0 1 1,0-1-1,0 1 0,0 0 1,-1-1-1,1 1 0,-1 0 1,1-1-1,-1 1 0,1 0 0,-1 0 1,-1-2-1,-1 1-47,-1 1 0,1-1 0,-1 1 0,0 0 0,1 0 0,-1 0 0,0 1 0,0-1 0,0 1 0,0 0 0,1 0 0,-1 0 0,0 1 0,-4 0 0,-5 0-96,10 0 64,-1-1 1,0 1-1,0 0 0,0 0 0,0 0 0,1 1 0,-1-1 1,1 1-1,-1 0 0,1 0 0,0 0 0,0 1 0,-1-1 1,2 1-1,-1 0 0,0-1 0,0 1 0,1 1 0,0-1 1,0 0-1,0 0 0,0 1 0,-2 4 0,0 1 78,0 0-1,0 0 0,1 0 1,0 1-1,1-1 0,0 1 1,1 0-1,-1 10 0,3-19-69,-1 0 0,0 0 1,1-1-1,-1 1 0,1 0 0,-1-1 0,1 1 0,-1 0 0,1-1 0,0 1 1,-1-1-1,1 1 0,0-1 0,-1 1 0,1-1 0,0 1 0,0-1 1,-1 0-1,1 1 0,0-1 0,0 0 0,0 0 0,0 0 0,-1 0 0,1 0 1,1 0-1,28 3 143,-27-3-138,12 0-197,0 1 0,0 1 0,0 0 0,-1 0 1,27 10-1,-37-11 197,0 1 0,0 0 0,-1 0 0,1 1 1,-1-1-1,0 1 0,1 0 0,-1-1 0,0 2 1,0-1-1,-1 0 0,1 0 0,-1 1 0,0-1 1,1 1-1,-2 0 0,1 0 0,0 0 0,-1 0 0,0 0 1,0 0-1,0 0 0,0 0 0,-1 0 0,1 7 1,0-1 51,0-1 0,-1 1 0,0-1 0,-1 1 0,0 0 0,0-1 0,-4 12 0,3-17-31,0 1 0,0-1 1,-1 0-1,0 1 0,0-1 0,0-1 0,0 1 0,0 0 1,-1-1-1,0 0 0,0 0 0,1 0 0,-2 0 0,1 0 1,-6 2-1,-9 4-18,1-1 1,-1-1-1,0-1 1,-1 0-1,1-2 1,-1 0-1,0-1 1,0-1-1,-1-1 1,-20-2 0,40 1-52,1 0 0,-1 0 0,1 0 0,-1 0 1,0 0-1,1 0 0,-1 0 0,1-1 0,-1 1 1,1 0-1,-1 0 0,1-1 0,-1 1 0,1 0 1,-1-1-1,1 1 0,-1 0 0,1-1 0,-1 1 1,1-1-1,0 1 0,-1-1 0,1 1 0,0-1 1,-1 1-1,1-1 0,0 1 0,0-1 0,0 0 1,-1 1-1,1-1 0,0 0 0,-1-24-1672,1 17 430,0-31-5162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2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12 3153,'-2'-11'14412,"223"11"-13386,-125 0-7142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6.2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 8468,'0'0'5125,"5"-3"-4613,17-8 377,-22 11-874,0 0 1,1 0 0,-1 0 0,0 0 0,1 0-1,-1 0 1,0 0 0,1 1 0,-1-1 0,0 0-1,0 0 1,1 0 0,-1 0 0,0 1 0,0-1-1,1 0 1,-1 0 0,0 1 0,0-1 0,1 0-1,-1 1 1,0-1 0,0 0 0,0 0 0,0 1-1,0-1 1,0 0 0,1 1 0,-1-1 0,0 0-1,0 1 1,0-1 0,0 0 0,0 1 0,0-1 0,0 0-1,0 1 1,0-1 0,-1 0 0,1 1 0,0-1-1,0 0 1,0 1 0,0-1 0,0 0 0,-1 1-1,1 1 99,0 417 3565,5-377-3648,-5-41-81,0 0 0,1 0 0,-1 0 0,0 0 0,1 0 0,-1 1 0,1-1 0,0 0 0,-1 0 0,1 0-1,0-1 1,0 1 0,0 0 0,-1 0 0,1 0 0,0 0 0,0-1 0,0 1 0,0 0 0,0-1 0,1 1 0,-1-1 0,0 1 0,0-1 0,0 0 0,0 0 0,0 1 0,1-1 0,1 0 0,-3-1-86,1 1 1,0-1-1,0 1 0,0-1 1,-1 0-1,1 0 0,0 1 1,-1-1-1,1 0 0,-1 0 1,1 0-1,-1 0 0,1 0 1,-1 0-1,0 0 0,0 0 1,1 1-1,-1-1 0,0 0 1,0 0-1,0 0 0,0 0 0,0 0 1,0 0-1,0-2 0,0-36-2287,0 31 1475,0-45-3761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2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2993,'0'0'10069,"26"0"-8900,3 0 143,6 0-463,7 0-705,3 0-144,3 0 0,-3 0-2129,-10-11-2658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5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502 67 5587,'0'0'7005,"5"-10"-6420,14-29 36,-15 24 1305,-10 13-986,-11 11-756,-4 11-141,0 1 1,2 0-1,0 2 1,-19 30-1,-5 6-42,13-20 12,-257 359 420,285-395-462,-2 1-29,1 1 0,0 0 0,1 0 0,-1 0 0,1 1 0,0-1 0,0 0 0,0 1 0,1-1 0,-1 12 0,4-18-437,0 0-1,0 1 1,0-1-1,0 0 1,1 0-1,-1 0 1,-1 0-1,1 0 1,0-1-1,0 1 1,0 0-1,-1-1 1,3-2 0,15-25-6149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6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5827,'0'0'3468,"11"12"-1651,-3-4-1520,0 1-70,0 0 0,0 1 0,-1-1 0,0 2 0,-1-1 0,0 1 0,0-1 0,3 14-1,60 243 3190,-16-51-1821,-41-177-1358,2-2 0,1 0-1,33 58 1,-38-73-2215,-29-39-3449,3 2 3590,-6-6-2242,-1-4-985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6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 5747,'0'0'6130,"241"0"-5233,-132 0-385,7 0 112,-10-9-464,-16 0-144,-26 4-16,-28 5-1456,-27 0-1858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7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3506,'-1'0'13430,"105"0"-12578,368 13-410,-201-9-337,-144-7-125,-80 3 8,566-8 48,-151 4-25,-46 2-65,-321 2 54,68-5 6,-126 4 645,-42 1-755,-24 2-907,0 1 0,1 1 0,-45 12 0,42-9-785,-31 7-1721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8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93 944,'0'0'12628,"0"-20"-11657,-1-26-1067,0 19-61,7 64 314,32 388 3283,-28-284-3052,-9-112-351,-1-20-21,0 0-1,1 1 1,0-1-1,0 0 1,1 0-1,1 0 1,-1 0-1,1-1 1,7 15-1,-9-22-266,-1-58-7483,0 19 2550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48,'0'0'12038,"17"1"-11091,373 3 861,-351-4-1368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19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5026,'0'0'4432,"6"20"-3157,0 0-887,1 2 32,-1 0 0,0 0-1,-2 1 1,2 28-1,-1 191 2761,-9-138-8048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0.1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1109 6115,'0'0'6512,"9"-22"-5063,30-66-788,-36 79-473,1 0-1,-2 0 0,1 0 0,-2 0 1,1-1-1,-1 1 0,0-1 0,-1 1 1,0-1-1,-2-12 0,0-12-214,2-605-624,-1 622 504,2 1-1,0 0 1,1-1-1,0 1 0,1 0 1,7-19-1,-8 31 146,-1-1-1,1 1 1,1-1-1,-1 1 0,1 0 1,-1 0-1,1 0 1,1 0-1,-1 1 1,0-1-1,1 1 1,-1 0-1,1 0 1,0 0-1,0 0 1,1 1-1,-1 0 1,0 0-1,1 0 0,-1 0 1,1 0-1,0 1 1,-1 0-1,1 0 1,5 0-1,2 0 21,0 0 0,-1 1-1,1 0 1,0 1 0,0 1 0,-1 0-1,1 0 1,0 1 0,-1 0 0,12 6-1,-18-7 5,-1 0-1,1 1 0,-1 0 1,1 0-1,-1 0 0,0 0 1,0 1-1,0-1 0,0 1 1,-1 0-1,0 0 0,1 1 1,-1-1-1,-1 0 0,1 1 1,-1 0-1,0 0 0,0 0 1,0 0-1,-1 0 0,1 0 1,-1 0-1,-1 0 0,1 9 1,0-7 8,-1 0 0,-1-1 0,1 1 0,-1 0 1,0 0-1,-1 0 0,0-1 0,0 1 0,0-1 1,-1 1-1,-6 11 0,-1-5 39,1 0 0,-2-1 0,-18 18-1,1-2 44,27-27-158,0-1-1,0 0 1,1 1-1,-1-1 0,1 1 1,-1-1-1,0 1 1,1-1-1,-1 1 1,1 0-1,-1-1 1,1 1-1,-1 0 0,1-1 1,0 1-1,-1 0 1,1-1-1,0 1 1,0 0-1,-1 0 1,1-1-1,0 1 0,0 0 1,0 0-1,0 0 1,0-1-1,0 3 1,22-1-2231,-20-2 2250,46-1-922,-11 0 1115,48 5 1,-82-4-115,0 1-1,0-1 1,-1 1 0,1 0 0,0-1 0,0 2-1,0-1 1,-1 0 0,1 0 0,-1 1-1,1-1 1,-1 1 0,1 0 0,-1 0-1,0 0 1,0 0 0,0 0 0,0 1-1,0-1 1,-1 0 0,1 1 0,-1-1 0,1 1-1,-1 0 1,0 0 0,1 3 0,1 6 184,-1 0 1,0 0 0,-1 0-1,-1 25 1,0-32-139,-1 1-24,0 1 0,0-1 0,-1 1 1,0-1-1,-1 0 0,1 0 1,-1 0-1,0-1 0,-1 1 0,1-1 1,-1 1-1,0-1 0,-1 0 1,1-1-1,-1 1 0,0-1 1,0 0-1,0 0 0,-11 6 0,9-5-125,0-1-1,0 0 1,0 0-1,-1-1 1,1 0-1,-1 0 1,0-1-1,0 0 1,0 0-1,0-1 1,0 0-1,0 0 1,0-1-1,0 0 1,-16-2-1,23 1-52,0 1 0,0 0 0,1-1 0,-1 1 1,0-1-1,0 1 0,0-1 0,0 1 0,0-1 0,1 0 0,-1 1 0,0-1 0,0 0 0,1 1 0,-1-1 1,1 0-1,-1 0 0,0 0 0,0-1 0,-7-32-3124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0.6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344 3 6547,'-1'-2'9201,"-13"10"-8907,-23 32 8,2 1-1,1 2 1,-54 92 0,61-93-39,14-21-159,-1-2-62,1 0 1,1 2 0,1-1 0,1 1-1,1 1 1,0 0 0,-7 33 0,51-118-9845,-16 18 1646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6.6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10117,'0'0'2113,"177"-73"-13319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1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7475,'0'0'5832,"10"-3"-4740,33-11 47,-42 14-1094,0 0 1,0 0-1,0-1 1,0 1-1,0 0 0,0 0 1,0 0-1,0 0 1,0 0-1,1 0 1,-1 0-1,0 1 0,0-1 1,0 0-1,0 1 1,0-1-1,0 0 1,0 1-1,-1-1 1,1 1-1,0 0 0,0-1 1,0 1-1,0 0 1,-1-1-1,1 1 1,0 0-1,0 0 0,0 1 1,11 29 824,-10-21-558,48 193 2025,-41-155-2130,1-1 0,3 1-1,2-2 1,1 0 0,26 48 0,-38-86-2250,-56-48-14966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1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 13222,'0'0'2017,"186"-14"-1009,-96 8-751,0 0-241,-12 6-32,-8 0-64,-15 0-1729,-20 0-945,-15 0-2848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4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 4802,'2'-6'7120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8.5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363 13 1905,'0'0'5016,"-5"-1"-4336,-16-4-212,16 3-113,1 1-1,-1 0 1,0 0-1,0 0 1,0 0-1,-1 1 1,-7 0-1,11 1-304,-1 0-1,1-1 1,0 1 0,-1 0 0,1 0-1,-1 1 1,1-1 0,0 0 0,0 1-1,0 0 1,0-1 0,0 1 0,0 0-1,0 0 1,1 0 0,-1 0 0,1 0-1,-1 0 1,1 0 0,-1 3-1,-37 73 749,-41 122-1,0 2-433,33-105-298,46-91 29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8.9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3954,'0'0'5653,"0"5"-4276,3 42-158,2-1 0,13 57 0,1 7-114,2 49 100,35 223 431,-55-381-1763,-1-1 0,1 1-1,-1 0 1,0 0 0,1 0 0,-1 0-1,0 0 1,0 0 0,0 0 0,0 0-1,0 0 1,0 0 0,0 0 0,0 1-1,0-1 1,-1 0 0,1 0 0,0-1-1,0 1 1,-1 1 0,-11-14-2227,-16-37-3115,13 18 2916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9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10373,'0'0'4562,"190"6"-4322,-136-6 80,-12 6-320,-3-6-32,-7 6-256,-9 2-1329,-4 4-1952,-6-3-2850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29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489 46 3682,'0'0'7496,"-7"-32"-4996,3 30-2405,0 0 1,0 0-1,-1 1 0,1-1 0,-1 1 0,1 0 1,-1 0-1,0 0 0,1 1 0,-1 0 0,0 0 0,1 0 1,-9 2-1,6-2-66,0 1 1,1 1-1,-1-1 1,1 1-1,-1 0 1,1 1-1,-1 0 1,-10 6-1,10-3 32,1 0 0,0 0-1,0 0 1,1 1-1,0-1 1,0 1-1,0 1 1,1-1 0,0 1-1,0-1 1,1 1-1,0 0 1,1 1 0,0-1-1,0 0 1,-1 11-1,-1 18 141,2-1 0,4 58 0,1-27 23,-3 376 998,-1-434-1207,0-1-1,0 1 1,0 0 0,-1 0-1,-1-1 1,1 0 0,-1 1-1,-1-1 1,1 0 0,-2 0-1,1-1 1,-1 1 0,0-1-1,0 0 1,-1 0 0,0-1 0,0 1-1,-1-2 1,-7 7 0,10-11-73,-1 1 0,1-1 1,-1 0-1,0 0 0,1-1 1,-1 0-1,1 1 0,-1-2 1,0 1-1,1 0 0,-1-1 1,1 0-1,-1 0 0,1 0 1,-1-1-1,1 1 0,0-1 1,-1 0-1,1 0 0,0-1 1,0 1-1,1-1 0,-1 0 1,1 0-1,-6-6 0,-3-5-1793,1-1 0,-18-29 0,24 36 585,-4-7-1621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30.1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8340,'0'0'3842,"174"0"-4787,-161 0-2320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30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9 4066,'-4'-5'11731,"35"3"-11498,-20 1-218,-1 0-1,1 1 1,0 0 0,0 1 0,0 0 0,0 1 0,17 4 0,-28-6-167,0 0 0,0 0-1,1 0 1,-1 0 0,0 0 0,1 0 0,-1 1 0,0-1 0,1 0 0,-1 0 0,0 0 0,1 0 0,-1 0 0,0 0-1,0 1 1,1-1 0,-1 0 0,0 0 0,0 0 0,1 1 0,-1-1 0,0 0 0,0 0 0,0 0 0,0 1 0,1-1-1,-1 0 1,0 1 0,0-1 0,0 0 0,0 0 0,0 1 0,0-1 0,0 0 0,1 1 0,-1-1 0,0 0 0,0 1-1,0-1 1,0 0 0,-1 1 0,1-1 0,0 1 0,0-1-45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31.4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1953,'0'0'4621,"10"1"2534,41 2-6392,48 2 331,-99-5-1049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2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34 608,'0'0'8228,"0"10"-6414,16 260 3078,-15-190-4544,3-1 1,4 0-1,24 107 1,-29-176-337,0 0-1,0 0 1,1 0 0,0-1 0,0 1 0,1-1-1,8 11 1,-10-17 15,0 1 0,1-1-1,-1 0 1,1 0 0,-1 0 0,1 0 0,0-1-1,0 1 1,0-1 0,1 0 0,-1 0-1,0-1 1,1 1 0,-1-1 0,1 0-1,-1 0 1,1 0 0,5-1 0,-3 1-21,-1-1 1,1 0 0,-1 0-1,1 0 1,-1-1-1,1 0 1,-1-1 0,0 1-1,1-1 1,-1 0 0,0-1-1,0 1 1,7-5-1,-7 1-25,1 1 0,-1-1 0,-1 0 0,1 0 0,-1 0 0,0-1 0,0 0 0,0 0 0,-1 0-1,3-9 1,8-18-134,-1 0 0,-2-1 0,-2-1 0,-1 0-1,-1 0 1,2-47 0,-2-226-436,-9 206 604,1 98 7,0 1-1,-1-1 1,1 1-1,-1 0 1,0-1 0,0 1-1,0 0 1,0 0-1,-1 0 1,0 0-1,-4-7 1,5 10-143,0 1 1,1 0-1,-1 0 1,0-1-1,0 1 0,1 0 1,-1 0-1,0 0 1,0 0-1,1 0 0,-1 0 1,0 0-1,0 0 1,1 0-1,-1 0 0,0 0 1,0 1-1,1-1 0,-1 0 1,0 0-1,0 1 1,1-1-1,-1 1 0,0-1 1,1 0-1,-1 1 1,1-1-1,-1 1 0,1 0 1,-1-1-1,1 1 1,-1-1-1,1 1 0,-1 0 1,1-1-1,0 1 1,-1 0-1,1-1 0,0 1 1,0 0-1,-1 0 0,1-1 1,0 2-1,0 0-38,-10 22-3078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6.9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4210,'0'0'5290,"6"2"-4102,-3-1-1069,0 1 1,-1-1 0,1 1-1,-1-1 1,1 1 0,-1 0 0,0 0-1,1 0 1,-1 0 0,0 0-1,0 1 1,-1-1 0,1 1 0,0-1-1,-1 1 1,0 0 0,2 3-1,1 5 214,-1 0-1,0 0 0,-1 0 0,2 14 0,19 404 3422,-22-285-2713,30 201 1,-30-336-1097,8 36 233,-9-44-210,0 0-1,1 1 0,-1-1 0,0 0 1,1 1-1,-1-1 0,1 0 0,-1 0 1,1 0-1,0 0 0,-1 1 0,1-1 1,0 0-1,0 0 0,0 0 0,0 0 0,0-1 1,0 1-1,0 0 0,0 0 0,0-1 1,0 1-1,0 0 0,1-1 0,0 1 1,0-5-449,-1-1 0,0 1 0,-1-1 0,1 0 0,-1 1 0,0-1 0,0 1 0,-1-8 0,1 6-385,-2-42-3528,-9-3-891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34.8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1 4898,'0'0'8276,"0"3"-8111,12 176 2002,1 6-1260,-15 42-497,5 243 957,13-281-1156,3 73-118,-32-105-33,10-132-46,-4 60 34,8 123-1,1-79-53,-1-52 39,0 27 5,-16 134 0,9-209-35,-15 49 1,14-58 13,1 1 0,0 0 1,2 0-1,-3 42 0,3-42 38,2-13-64,1-15-298,1-122-4541,0 68 1759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36.5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2769,'0'0'5021,"21"-1"-4300,170-7 989,-45 18 476,-5 0-1640,-101-7-437,1 1 0,76 18 0,-72-12-105,-1-2 0,49 3-1,703 15-53,-432 0 75,-10 0 11,1251-10-223,-1099-17 158,658 1 152,-1010 7-124,204 36 0,-178-18 0,240 39-65,257 26 36,-479-87 690,-112-4 17,-79-4 801,-3 0-754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38.0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107 1 3970,'0'0'6520,"0"3"-6077,-3 352 3802,-1 7-2962,24 57-203,-5-108-1013,-12-251-30,-2-2-29,15 89 0,-8-98-1,-3 0-1,-2 0 0,-5 83 1,-34 147 10,18-134 20,-9 46 41,12-118-62,7-29-9,-20 65-1,20-76 21,1 0 0,1 0-1,3 0 1,0 1 0,3 45-1,3-58-157,-3-21 118,0 0 0,0 1 0,0-1 1,0 0-1,0 0 0,0 0 0,1 0 0,-1 0 0,0 0 0,0 0 1,0 0-1,0 0 0,0 0 0,0 0 0,0 0 0,0 0 1,1 0-1,-1 1 0,0-1 0,0 0 0,0 0 0,0 0 0,0 0 1,0 0-1,0 0 0,1 0 0,-1 0 0,0 0 0,0 0 0,0-1 1,0 1-1,0 0 0,0 0 0,0 0 0,0 0 0,1 0 1,-1 0-1,0 0 0,0 0 0,0 0 0,0 0 0,0 0 0,0 0 1,0 0-1,0 0 0,0-1 0,0 1 0,1 0 0,-1 0 0,0 0 1,0 0-1,0 0 0,0 0 0,0 0 0,0-1 0,0 1 1,0 0-1,0 0 0,0 0 0,0 0 0,0 0 0,0 0 0,0 0 1,0-1-1,0 1 0,0-3-450,1 0-1,0 1 1,-1-1-1,0 0 1,0 0 0,0 0-1,0 0 1,0 0 0,0 0-1,-1 0 1,1 0-1,-2-3 1,-14-24-10094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41.0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 36 4690,'0'0'1857,"0"-5"-1630,0 5-212,0-1 0,0 0-1,0 0 1,0 0 0,0 0 0,0 0 0,0 1 0,0-1 0,-1 0 0,1 0 0,0 0 0,-1 1 0,1-1-1,0 0 1,-1 0 0,1 1 0,-1-1 0,1 0 0,-1 1 0,1-1 0,-1 0 0,0 1 0,1-1 0,-1 1-1,0-1 1,1 1 0,-1-1 0,0 1 0,0 0 0,1-1 0,-1 1 0,0 0 0,0 0 0,0-1-1,1 1 1,-1 0 0,0 0 0,0 0 0,0 0 0,0 0 0,1 0 0,-1 0 0,0 0 0,0 1 0,0-1-1,0 0 1,1 0 0,-2 1 0,-31-3-225,-18-6-577,25 8 4946,26 28-3182,22 377 3118,-20-393-4045,0 0 0,1-1 0,0 1 0,0-1 0,2 1 0,-1-1 0,1 0 0,1-1 0,0 1 0,0-1 0,14 15 0,-11-3 7,-9-21-79,0 0-1,0 0 0,0 0 0,1 0 1,-1 0-1,0 0 0,1 0 1,-1 0-1,1 0 0,-1 0 0,1 0 1,-1 0-1,1 0 0,0-1 0,-1 1 1,1 0-1,0 0 0,0-1 0,0 1 1,-1 0-1,1-1 0,0 1 0,0-1 1,0 1-1,0-1 0,0 1 0,0-1 1,0 0-1,0 1 0,0-1 0,0 0 1,1 0-1,-1 0 0,0 0 1,0 0-1,0 0 0,0 0 0,0 0 1,0-1-1,2 1 0,884-12-196,-605 32 195,95-2-8,2571-18 214,-2502 14-44,152 5-42,52 31 371,-224-47-470,-222-5 9,12 5 33,213-6-6,-419 2 5,-1-1 0,1-1-1,0 1 1,-1-1 0,17-9 0,-19 9-2,1-1 0,0 1 1,-1 1-1,1-1 0,0 1 1,1 1-1,11-2 1,65-11 2148,-197 14-8812,65 0 1128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4.3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8500,'0'0'6600,"11"8"-6432,82 64 527,-2 3 0,-5 5 0,-2 4-1,-5 2 1,-3 5 0,78 122 0,-143-196-607,-8-11-58,0 0 0,1 0 0,0 0 0,0-1-1,0 1 1,1-1 0,0 0 0,0 0 0,0-1-1,11 8 1,-16-12-37,0 0 0,1 0-1,-1 0 1,0 0 0,0 0 0,1 0 0,-1 0-1,0 0 1,0 0 0,1 0 0,-1 0-1,0 0 1,0-1 0,1 1 0,-1 0 0,0 0-1,0 0 1,0 0 0,1 0 0,-1 0 0,0-1-1,0 1 1,0 0 0,1 0 0,-1 0-1,0 0 1,0-1 0,0 1 0,0 0 0,0 0-1,1-1 1,-1 1 0,0 0 0,0 0 0,0 0-1,0-1 1,0 1 0,0 0 0,0 0-1,0-1 1,0 1 0,3-20-765,-5-20-1360,2 40 2052,-1-11-1130,0 0-1,-1 0 1,-1 1-1,0 0 1,0-1-1,-9-18 1,-13-17-3064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4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779 0 10405,'0'0'5818,"-13"7"-5625,-8 6-142,1 0 0,0 2 0,0 0 0,2 2 0,0 0 0,-26 32 0,-98 140 352,115-151-352,-116 172 494,-130 255 1,254-414-720,23-58-295,1-1-1,0 1 1,1 0-1,0 1 1,7-8 0,13-14-135,14-27-1821,-1-1-2607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5.1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222 1 6435,'0'0'7710,"-18"0"-6928,-61 2-286,75-2-451,0 1 0,0 0 0,-1 0 1,1 0-1,0 0 0,0 0 0,0 1 0,0 0 0,0 0 0,1 0 0,-1 0 0,0 1 1,1-1-1,0 1 0,-1 0 0,1 0 0,0 0 0,1 1 0,-1-1 0,1 1 0,-1-1 1,1 1-1,0 0 0,0 0 0,1 0 0,-1 0 0,1 0 0,0 0 0,-1 6 1,0 1-137,1 1 1,0-1 0,1 0 0,0 0-1,1 0 1,0 1 0,1-1-1,0 0 1,5 15 0,2-6-28,1 1-1,1-1 1,1-1 0,1 0-1,0 0 1,2-1-1,28 28 1,-17-19-350,34 49-1,-58-74 480,0 0-1,-1 0 1,1 1-1,-1-1 1,0 1-1,1-1 1,-1 1-1,0-1 1,0 1-1,-1-1 1,1 1-1,-1 0 1,1 0-1,-1-1 1,0 1-1,0 0 0,0 0 1,0-1-1,0 1 1,-1 0-1,0 3 1,-1-4 6,1 1 0,-1-1 1,1 0-1,-1 0 0,0 0 0,0 0 1,0 0-1,0 0 0,-1 0 1,1-1-1,0 1 0,-1-1 0,1 0 1,-1 1-1,1-1 0,-6 1 1,-10 2-7,0 0-1,0-1 1,0-1 0,-34-1 0,48-1-19,0 1-245,0-1 0,0 1-1,0-1 1,0 0 0,0 0 0,-1-1 0,1 1-1,0-1 1,0 0 0,1 0 0,-1 0 0,0 0-1,0-1 1,0 0 0,1 0 0,-1 0 0,1 0 0,-1 0-1,1-1 1,0 1 0,-5-6 0,-4-18-4128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2.6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44 8660,'0'0'8577,"-2"-7"-7888,-2 2-506,3 3-123,0 0-1,0 1 1,0-1 0,0 0 0,0 0 0,0-1 0,0 1 0,1 0 0,-1 0 0,1 0-1,-1-4 1,1 5 106,15-2 647,-11 4-796,0-1-1,-1 1 0,1 0 0,0 0 0,0 0 1,0 0-1,-1 1 0,1 0 0,-1-1 0,1 1 1,-1 1-1,4 2 0,39 36 199,-40-35-187,24 27 104,-2 1 1,0 1-1,27 49 1,60 124 267,-94-169-383,1 2 135,283 491 547,-260-464-678,-43-59-762,-19-46-5473,1-7 2279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3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665 47 8004,'0'0'5093,"0"-8"-4773,0-23 48,0 24 94,-8 7 325,3 0-751,0 0 1,0 1-1,0 0 1,0 0 0,0 1-1,0-1 1,0 1 0,1 0-1,-1 0 1,1 1-1,-1-1 1,1 1 0,0 0-1,-5 5 1,-6 6-15,1 0 1,-16 22 0,17-21 51,-44 59 280,3 2 1,-46 85 0,-73 172 133,156-299-442,-9 16-13,7-14-31,1 1 0,-22 68 1,38-97-27,1-1 1,-1 0-1,2 1 1,-1-1 0,1 9-1,0-14-19,10-9-2070,-3 0 1507,0 1 0,-1-1 1,9-12-1,11-20-3425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3.5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125 1 6707,'0'0'6777,"-2"22"-5545,-2 8-957,1 3 180,-1 51 0,4-81-416,1 0 1,-1 0-1,1 1 1,-1-1-1,1 0 1,0 0 0,0 0-1,1 0 1,-1 0-1,1 0 1,-1-1-1,1 1 1,0 0 0,0-1-1,0 1 1,0-1-1,0 0 1,1 1-1,-1-1 1,1 0-1,-1-1 1,1 1 0,0 0-1,0-1 1,0 1-1,0-1 1,0 0-1,0 0 1,0 0 0,0-1-1,4 1 1,-2 0-45,0 0 0,0 0 0,0-1 0,0 0 0,0 0 0,0 0 1,0-1-1,0 0 0,0 1 0,0-2 0,-1 1 0,1-1 0,0 1 0,-1-1 1,1-1-1,-1 1 0,1-1 0,-1 1 0,7-7 0,-7 4-99,0 0-1,0-1 1,0 0 0,-1 0-1,0 0 1,0 0-1,0 0 1,-1-1 0,0 1-1,0-1 1,0 1-1,-1-1 1,0 0 0,-1 0-1,1-6 1,-1 9 60,0 1 0,0 0 0,-1-1 0,1 1 0,-1 0 0,1 0 0,-1-1 0,0 1 0,0 0 0,-1 0 0,1 0 0,-1 0 0,1 0 0,-1 1 0,0-1 0,0 0 0,0 1 0,0-1 0,-1 1 0,1 0-1,-1 0 1,1 0 0,-1 0 0,0 0 0,0 0 0,0 1 0,0 0 0,0-1 0,0 1 0,0 0 0,-6-1 0,-1 0 72,-1 0 0,1 1-1,0 0 1,-1 1 0,1 0-1,0 0 1,-1 1 0,1 0-1,0 1 1,-1 1-1,1-1 1,0 2 0,1-1-1,-1 1 1,1 1 0,-1 0-1,1 0 1,1 0 0,-1 1-1,1 1 1,0 0-1,0 0 1,1 0 0,-13 17-1,18-21-498,-2 3-251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7.3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1 362 12134,'0'0'1203,"31"0"-515,16 1-502,138-3 76,-67-8-161,73-2-719,-188 12 651,0 1 0,0 0 1,0 0-1,0 0 0,0 0 1,0 0-1,0 0 0,0 1 1,0 0-1,0-1 0,-1 1 0,1 0 1,-1 0-1,1 1 0,-1-1 1,0 0-1,0 1 0,0-1 1,0 1-1,0 0 0,-1 0 1,1 0-1,-1-1 0,0 1 1,1 1-1,-1 2 0,6 14 435,-1 0-1,5 39 1,-8-44-233,10 76 987,19 84 80,-23-153-1657,-9-22 310,1 0 0,-1 0 1,0 0-1,0 0 0,1 0 0,-1 0 1,0 0-1,0 0 0,1-1 1,-1 1-1,0 0 0,0 0 0,1 0 1,-1 0-1,0 0 0,0 0 0,0-1 1,1 1-1,-1 0 0,0 0 1,0 0-1,0-1 0,0 1 0,0 0 1,1 0-1,-1 0 0,0-1 0,0 1 1,0 0-1,0 0 0,0-1 1,0 1-1,0 0 0,0 0 0,0-1 1,0 1-1,0 0 0,0 0 0,0-1 1,0 1-1,4-43-2838,-4-7-1458</inkml:trace>
  <inkml:trace contextRef="#ctx0" brushRef="#br0" timeOffset="1">647 50 13014,'0'0'2881,"26"-49"-10964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3.9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90 6147,'0'0'8873,"17"2"-8593,66 2 211,114-9-1,98-24 53,28-2 225,259 16-329,-70 3-254,-431 10-461,-52 1-39,-68 1 77,-24 0-1110,0 3 0,1 3 0,-78 16 0,79-7-2403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5.9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23 512,'0'0'13550,"-16"-8"-8897,56 8-4087,11 1-370,-33 1-270,-1-1-1,1-1 1,0 0-1,0-1 0,0-2 1,-1 1-1,32-10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6.4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4786,'0'0'6670,"0"1"-6385,0 1 0,0 0 1,1-1-1,-1 1 0,1-1 1,-1 1-1,1-1 0,-1 0 0,1 1 1,0-1-1,-1 0 0,1 1 1,0-1-1,2 2 0,17 0-26,0 0-1,0-2 1,0 0-1,33-4 1,3 1-7989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7.9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527 41 1889,'0'0'12107,"2"-7"-11555,4-20 315,-4 21 422,-6 11-1127,-56 83-13,4 3 0,-73 163 0,75-143-115,-17 25 5,19-39-4,-55 145 0,103-224-770,33-35-3956,0-25 1737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8.3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 7780,'0'0'7408,"0"0"-7386,0-1 0,0 1-1,0-1 1,0 1 0,0 0-1,0-1 1,0 1 0,0-1-1,0 1 1,0 0 0,0-1-1,0 1 1,0-1 0,1 1-1,-1 0 1,0-1 0,0 1-1,0 0 1,0-1 0,1 1-1,-1 0 1,0-1 0,0 1-1,1 0 1,-1-1 0,0 1-1,1 0 1,-1 0 0,0-1-1,1 1 1,-1 0 0,0 0-1,1 0 1,-1 0 0,1-1-1,-1 1 1,0 0 0,1 0-1,-1 0 1,1 0 0,4 4 109,0 0-1,0 0 1,0 0 0,-1 1 0,1-1 0,-1 1 0,0 0 0,5 9 0,29 55 781,-20-34-703,66 127 1067,119 327-1,-177-423-1168,-16-43-134,-1 1 0,-1 0 1,10 49-1,-18-72-65,0 0 0,0 0 1,-1 0-1,1 0 0,0 0 0,-1 0 1,1 0-1,0 0 0,-1 0 0,0 0 1,1 0-1,-1 0 0,0 0 0,1 0 1,-1-1-1,0 1 0,0 0 0,1-1 0,-1 1 1,0 0-1,0-1 0,0 1 0,0-1 1,0 1-1,0-1 0,0 0 0,0 1 1,0-1-1,0 0 0,0 0 0,0 0 1,0 0-1,-1 0 0,1 0 0,0 0 1,0 0-1,0 0 0,-2-1 0,-2 1-540,0 0 0,0 0 0,1-1 0,-1 0-1,0 0 1,0 0 0,1-1 0,-8-3 0,-12-16-4317,-1-4-881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8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11109,'0'0'5587,"241"20"-5331,-154-20-224,-13 0-64,-16-6-593,-26 6-2144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9.2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 7619,'0'0'4523,"21"0"-2346,124 12 137,-18-1-1758,779-1 710,-665-11-1206,-76-4-49,211-35-1,-342 36-98,-43 4 132,1 1 0,-1 0 0,1 1 0,0 0 0,-1 0 0,1 0 0,0 1 0,1 1 0,-1-1 0,-13 9 1,-4 6-1162,-41 35 0,-5 5-4083,24-28 744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9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8 4834,'0'0'6179,"-4"-2"-5064,3 1-997,1 1 0,0-1-1,-1 1 1,1 0 0,-1-1 0,1 1-1,-1 0 1,1-1 0,-1 1 0,1 0-1,-1-1 1,1 1 0,-1 0 0,1 0-1,-1 0 1,0 0 0,1 0 0,-1-1-1,1 1 1,-1 0 0,0 0 0,1 0-1,-1 1 1,1-1 0,-1 0-1,1 0 1,-1 0 0,0 0 0,1 0-1,-1 1 1,1-1 0,-1 0 0,1 0-1,-1 1 1,0 32 1278,10 62-1002,12 181 741,-21-175-886,-1-31-111,12 112 1,-11-181-156,0 0 1,0 0-1,0 0 1,1 0-1,-1-1 0,0 1 1,0 0-1,1 0 1,-1-1-1,0 1 1,1 0-1,-1 0 1,0-1-1,1 1 1,-1 0-1,1-1 0,0 1 1,-1-1-1,1 1 1,-1 0-1,1-1 1,0 0-1,1 1 1,-2-1-89,1 0 1,-1 0 0,1 0-1,0 0 1,-1-1 0,1 1 0,0 0-1,-1 0 1,1-1 0,-1 1-1,1-1 1,-1 1 0,1 0-1,-1-1 1,1 1 0,-1-1-1,1 1 1,-1-1 0,0 0 0,1 1-1,-1-1 1,0 1 0,1-1-1,-1 1 1,0-1 0,0 0-1,0 1 1,1-1 0,-1 0 0,0 1-1,0-1 1,0-1 0,8-32-3130,2-11-1822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2:59.9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8580,'0'0'5885,"25"-1"-5388,206-10 684,-70-7-756,-157 17-525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00.3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6723,'0'0'6307,"29"150"-5443,-13-75 161,-10 15 79,1 6-79,-4 5-817,-3-6 80,0-11-288,0-15 80,0-22-240,0-18 160,0-18-1105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7.8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460 15 2353,'0'0'12008,"-15"-2"-11541,-24-4 9,-53 0 1,82 5-344,1 2 1,-1-1 0,0 2 0,1-1 0,-1 1 0,1 0 0,-1 1-1,1 0 1,0 1 0,0 0 0,-10 6 0,14-6-99,1-1-1,-1 1 1,1 0 0,0 0 0,0 0 0,0 1-1,1-1 1,0 1 0,-1 0 0,2 0 0,-1 0-1,1 0 1,-1 1 0,1-1 0,1 1 0,-1-1-1,1 1 1,0 0 0,0-1 0,0 11 0,-1 22-13,2 0 0,1 0 0,2-1 1,1 1-1,11 39 0,10 12 6,52 205-111,-65-232 378,-2 1 0,2 114 0,-11-159-98,-1 0 0,-1 1 0,-1-1 1,-1 0-1,-7 27 0,9-40-201,-1-1 0,0 1 0,0 0 0,-1-1 0,1 0 0,-1 0 1,0 1-1,0-2 0,0 1 0,-1 0 0,1-1 0,-1 1 0,0-1 0,0 0 0,0 0 0,0-1 0,-1 1 0,1-1 0,-1 0 0,1 0 0,-1 0 0,0-1 0,0 0 0,0 0 0,-7 1 0,7-1-172,0-1-1,-1 1 1,1-1 0,0 0-1,0 0 1,-1-1 0,1 1-1,0-1 1,0-1-1,0 1 1,0-1 0,0 1-1,0-2 1,-8-3 0,6 0-262,0 1 0,1-1 0,-1-1 0,2 1 0,-1-1 0,1 0 0,0 0 0,-5-10 0,-20-35-5420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00.8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 1227 7587,'0'0'6681,"-2"-17"-4752,-3-124-714,-4-47-1222,-13-411-2445,22 593 2437,0-13-190,2 0 0,0 0 0,1 0 0,1 1-1,0-1 1,2 1 0,8-19 0,-12 30 201,1 1-1,0-1 0,0 1 0,0 0 0,1 0 0,0 1 0,0-1 0,0 1 0,1 0 0,0 0 1,0 0-1,0 0 0,1 1 0,0 0 0,-1 0 0,1 1 0,1 0 0,-1 0 0,0 0 0,1 1 1,-1 0-1,11-2 0,-15 3 76,1 1 0,0 0 1,0 0-1,0 0 0,0 0 1,0 1-1,-1-1 0,1 1 0,0 0 1,0-1-1,-1 1 0,1 1 1,0-1-1,-1 0 0,1 1 1,-1-1-1,0 1 0,1-1 1,2 4-1,-2-1 20,1 0 0,-1 1 0,0-1 0,0 1 0,-1 0 0,1 0 0,-1 0-1,0 0 1,2 9 0,0 9 218,0 0-1,-2 1 1,0 40-1,-2-56-198,0 50 160,-2 1 0,-11 63 1,10-101-432,0 0 0,1 34 0,26-53-2315,-5-3 1821,41 0 1163,-58 0-452,0 1 0,0 0 1,-1 1-1,1-1 0,0 0 0,0 0 1,0 1-1,-1-1 0,1 1 0,0 0 1,0-1-1,-1 1 0,1 0 1,0 0-1,-1 0 0,1 0 0,-1 0 1,0 0-1,1 1 0,-1-1 0,0 0 1,0 1-1,2 2 0,-1 4-5,0 1-1,-1 0 0,0 0 1,0 0-1,-1-1 0,0 1 1,-1 0-1,0 0 0,0 0 1,-1 0-1,0-1 1,0 1-1,-1-1 0,0 0 1,-1 1-1,-7 11 0,7-13-125,0 0 0,0-1 0,-1 1 0,0-1 0,0 0 0,-1 0 0,0 0-1,0-1 1,0 0 0,0 0 0,-1-1 0,0 1 0,0-2 0,0 1 0,0-1 0,-1 0 0,1 0-1,-14 2 1,19-4-53,0-1 0,1 0-1,-1 1 1,0-1 0,0 0-1,0 0 1,0 0 0,0 0-1,1 0 1,-1-1 0,0 1-1,0-1 1,0 1-1,0-1 1,1 1 0,-1-1-1,0 0 1,1 0 0,-1 0-1,1 0 1,-1 0 0,1 0-1,-3-3 1,2 1-92,1 0 1,-1 0-1,1 0 1,0 0-1,0-1 0,0 1 1,0-1-1,1 1 1,-1 0-1,1-8 1,-1-42-3711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01.2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 3 6099,'1'-2'8580,"-4"5"-7596,-42 72-221,-69 153-1,80-153-531,6-18-92,3 1 0,3 1 1,-17 70-1,38-113-286,8-13-554,14-21-505,-9 2-71,0 0 0,-2-2 1,0 1-1,-1-1 0,-1-1 0,9-28 1,-2-11-4813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01.6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4338,'0'0'9204,"14"24"-8054,4 7-786,-2 0 0,-1 0-1,-2 2 1,-1 0 0,10 40-1,0 33 534,42 173 416,-50-228-1249,3-1 0,2 0 0,34 61 0,-46-101-643,-5-32-5478,-18-16 1741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02.0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24 11077,'0'0'2817,"196"6"-1680,-112-6-1137,-4-3-32,-16-11-2561,-16 2-4819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18 10165,'0'0'6755,"-4"-14"-6131,4 11-608,0 23-9876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4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7459,'0'0'4643,"0"14"-6965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4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 2945,'0'0'9834,"-2"14"-8511,-9 29-993,-1-1 0,-35 76 0,18-47-39,-59 129 274,-34 96 311,120-290-869,-1 1-11,1 1 0,0-1 0,0 1 0,1 0 1,-1 10-1,2-17-431,1-6-3575,36-107-3420,-24 59 4162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4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2305,'0'0'11547,"1"0"-11447,-1-1 1,1 0 0,0 1-1,-1-1 1,1 1 0,0-1-1,0 1 1,0-1-1,0 1 1,0-1 0,0 1-1,-1 0 1,1-1 0,0 1-1,0 0 1,0 0 0,1 0-1,0 1-28,0 0 1,0 0-1,0 0 0,0 0 0,0 0 1,-1 1-1,1-1 0,0 1 0,-1-1 1,1 1-1,-1 0 0,0 0 0,0-1 1,1 1-1,0 4 0,16 34 653,-15-31-597,24 74 941,22 118 0,-22-83-680,8 11 179,83 198 0,-109-303-878,-9-24-108,0 0 365,0 0 1,0 0 0,0 0-1,0 0 1,-1 0 0,1 0 0,0 0-1,0 0 1,0 0 0,0 0-1,0 0 1,0 0 0,0 0-1,0 0 1,0 0 0,0 0 0,0 0-1,-1 0 1,1 0 0,0 0-1,0 0 1,0 0 0,0 0 0,0 0-1,0 0 1,0 0 0,0 0-105,-23-37-5166,8 14 3736,-8-11-2873,-2 5-1063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5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10053,'0'0'8163,"215"-23"-7410,-128-3-753,-7-1-32,-6 4-176,-16 6-2162,-22 11-1311,-20 0-2850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38 2609,'0'0'7054,"-8"-5"-5696,7 4-939,-36-21 8,25 12 6405,46 11-6727,0 2 0,0 1-1,44 10 1,-56-9-219,-1-2 0,1 0 0,28-1 0,-63 10-6569,1-7 3268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8.1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35 8852,'0'0'3826,"193"6"-3170,-103-6-656,-6-20-2593,-17 0-1185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6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5763,'0'0'8323,"138"3"-7106,-96-3-881,-4 0-96,-2 0-224,-14 0 48,-6 0-64,-3 0-688,-6 0-737,-4-6-1280,-3-5-2817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6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27 2721,'0'0'9487,"-4"-4"-8526,3 4-756,-1-1-72,1 0 0,-1 0 0,1 0 0,-1 0 0,1 0 0,-1-1 0,1 1 0,0 0 0,-1-1 0,1 1 0,0-1 0,0 1 1,0-1-1,-1-2 1003,2 31-792,7 542 3092,-7-559-3411,-1 8 24,0 1 0,2 0 0,1 0 0,0 0 0,1-1 0,1 1 0,11 32-1,-12-51-679,-1-12-1020,0-26-3239,-1 19 1828,4-26-3895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7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78 112 3874,'0'0'8857,"-4"-4"-8318,3 3-490,0 0 0,0-1 0,0 1 0,0 0 0,0 0 0,0 0 0,-1 0 1,1 0-1,0 0 0,-1 0 0,1 0 0,-1 1 0,1-1 0,-1 1 0,1-1 0,-1 1 0,1-1 0,-3 1 0,3 0-29,-1 1 0,1-1 0,0 1-1,0-1 1,-1 1 0,1-1 0,0 1 0,0 0 0,0 0-1,0 0 1,0-1 0,0 1 0,0 0 0,0 0 0,0 0-1,0 1 1,1-1 0,-1 0 0,0 0 0,1 0-1,-1 0 1,1 1 0,-1-1 0,1 0 0,0 1 0,-1 1-1,-6 29 364,1 0 0,1 1 0,2-1 0,1 1-1,5 49 1,-2-18 274,-1-58-624,-1 17 177,1 0 0,1 0 1,2-1-1,0 1 0,9 32 0,-11-50-180,1 0-1,1 0 0,-1 0 0,0 0 0,1 0 0,0 0 0,1-1 0,-1 1 0,1-1 0,-1 0 0,1 0 0,0 0 0,1-1 0,-1 1 0,1-1 0,-1 0 0,1-1 0,0 1 0,0-1 0,0 0 0,1 0 0,-1 0 0,0-1 1,1 1-1,-1-1 0,1-1 0,-1 1 0,8-1 0,-5 0-37,1 0 0,-1 0 0,1 0 0,-1-1 0,1-1 0,-1 1 0,0-1 0,0-1 0,1 1 0,-2-2 0,1 1 0,0-1 0,-1 0 0,1 0 0,-1-1 0,-1 0 0,1 0 0,-1-1 0,1 0 0,-2 0 0,1 0 0,-1-1 0,0 0 0,0 0 0,0 0 0,-1-1 0,6-15 0,-5 10-110,0 1 0,-1-2 0,0 1 0,-1 0 0,0-1 0,-1 1 0,-1-1 0,0 0 0,-1 0 0,0 1 0,-1-1 0,-1 0 1,-3-14-1,-1 6 26,-1 0 1,-1 0 0,0 1 0,-2 1 0,0-1 0,-27-36 0,31 48 101,-15-21 72,-37-42 0,52 66-60,0 0 0,0 0 1,0 1-1,-1-1 0,0 1 1,0 1-1,0-1 0,0 1 0,-1 1 1,1-1-1,-1 1 0,-14-3 1,21 5-110,1 1 1,-1 0 0,0 0-1,1-1 1,-1 1 0,1 0-1,-1 0 1,0 0 0,1 0-1,-1 0 1,1 0 0,-1 0-1,0 0 1,1 0 0,-1 0-1,1 0 1,-1 0 0,0 1-1,1-1 1,-1 0 0,1 0-1,-1 1 1,1-1 0,-1 0-1,0 0 1,1 1 0,0-1-1,-1 1 1,1-1 0,-1 1-1,1-1 1,-1 1 0,1-1-1,0 1 1,-1-1 0,1 1-1,0-1 1,0 1 0,-1-1-1,1 1 1,0 0 0,0-1-1,0 1 1,0-1 0,0 1-1,0 0 1,0-1 0,0 1-1,0-1 1,0 1 0,0 0-1,0-1 1,0 1 0,0-1-1,1 1 1,-1 0 0,0 0-1,0 14-5065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7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15 5442,'0'0'7959,"-4"0"-7434,2 1-476,-1-1 0,1 1 0,0-1-1,0 1 1,-1 0 0,1 0-1,0 0 1,0 0 0,0 0 0,0 1-1,0-1 1,0 1 0,0-1 0,1 1-1,-1-1 1,0 1 0,1 0-1,-1 0 1,1 0 0,0 0 0,0 0-1,0 0 1,0 0 0,0 1 0,0-1-1,0 0 1,1 0 0,-1 4-1,-4 13 316,2-1 0,-3 33-1,5-34-332,-5 77 1395,9 143 0,-2-227-1370,0 0 0,0-1-1,1 1 1,0-1 0,1 0 0,0 0 0,0 0 0,1 0-1,1 0 1,8 14 0,-9-17-40,1-1 0,-1 0 0,1 0 1,0-1-1,0 0 0,0 1 0,0-2 0,1 1 0,0 0 0,-1-1 0,1 0 1,1-1-1,-1 1 0,0-1 0,1-1 0,9 3 0,-7-3-38,0 1 0,1-2-1,0 1 1,-1-1 0,1-1-1,-1 0 1,1 0-1,-1 0 1,0-2 0,1 1-1,-1-1 1,0 0 0,-1-1-1,1 0 1,8-5 0,-7 1-54,1 0-1,-2 0 1,1-1 0,-1 0 0,0 0 0,-1-1 0,-1 0-1,1-1 1,-1 0 0,8-19 0,-7 13-74,-1 0-1,-1 0 1,-1 0-1,-1-1 1,0 0-1,-1 0 1,-1 0-1,-1 0 1,0 0-1,-2 0 1,0-1-1,-6-32 1,3 35 144,1 0 0,-2 1 1,0-1-1,-1 1 0,-1 0 1,0 1-1,-1 0 0,0 0 1,-1 1-1,-1 0 1,0 0-1,-1 1 0,0 0 1,-19-14-1,23 21 87,-1 0 0,0 1 1,0 0-1,-1 0 0,1 1 0,-1 0 0,1 1 0,-1-1 1,0 2-1,0-1 0,-17 1 0,-26 0-3123,39 1 1386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8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84 7379,'0'0'6334,"-5"0"-5830,1 0-388,1 0-1,-1 0 1,0 0 0,0 0-1,0 1 1,0-1 0,1 1-1,-1 0 1,0 0 0,0 1-1,1-1 1,-1 1 0,1 0-1,0-1 1,-1 2-1,1-1 1,0 0 0,0 1-1,0-1 1,1 1 0,-1 0-1,0 0 1,1 0 0,0 0-1,-4 7 1,-6 14 131,0 1 0,2 1 0,0 0 0,2 0 0,-9 49 0,-5 136 1195,21-195-1322,-1 16 113,0 1 0,3-1-1,0 0 1,9 43 0,-9-68-223,0 0-1,1 0 0,0 0 0,0-1 0,1 1 0,0-1 0,0 0 1,1 0-1,-1 0 0,1 0 0,0 0 0,1-1 0,0 0 0,0 0 1,0 0-1,0 0 0,1-1 0,-1 0 0,1 0 0,0 0 0,0-1 1,1 0-1,-1 0 0,1-1 0,-1 0 0,9 2 0,-7-2-15,1-1-1,0 0 0,0-1 0,-1 1 1,1-2-1,0 1 0,0-1 0,-1-1 1,1 1-1,0-1 0,-1-1 0,0 0 1,10-4-1,-7 1 6,0 0 1,-1-1-1,0 0 1,0-1-1,0 0 1,-1-1-1,0 1 0,11-17 1,-6 6-74,-1 0 0,-2-1 0,0 0-1,-1-1 1,0 0 0,-2-1 0,-1 0 0,-1 0 0,6-39 0,-8 32 0,-2 0 0,-1 1 0,-2-1 1,0 0-1,-2 0 0,-1 1 0,-2-1 0,-12-39 1,12 51 121,0 0 1,-2 1 0,0 0 0,-1 0-1,0 1 1,-1 0 0,-1 0-1,0 1 1,-1 1 0,-1 0 0,0 1-1,0 0 1,-2 1 0,-24-16 0,31 23 35,0 0 0,0 0 0,0 1 0,-1 0 0,1 0 0,-13-2 0,18 5-113,0-1 0,0 1-1,0 0 1,0 0 0,0 0 0,0 0 0,0 0 0,0 1-1,0-1 1,0 1 0,0 0 0,1 0 0,-1 0-1,0 0 1,0 0 0,1 1 0,-1-1 0,1 1 0,-1 0-1,1 0 1,0 0 0,-4 4 0,-5 9-1336,2 2-1,0-1 1,-11 28 0,-5 16-5769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9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1610 8708,'0'0'4335,"-11"-28"-3254,-35-94-67,39 101-881,1 0 0,2-1 0,0 0 1,1 0-1,1 0 0,2-28 1,-1 0 170,-18-843-661,19 861 182,1 1 0,2-1 1,1 1-1,12-49 0,-13 71 176,0-1 0,1 1 1,0 0-1,0 0 0,1 1 0,0-1 0,1 1 0,8-10 0,-10 14 37,1 0 0,-1 0 0,0 1 0,1-1-1,0 1 1,0 0 0,0 1 0,0-1 0,0 1-1,1 0 1,-1 0 0,1 0 0,-1 1 0,1 0-1,8-1 1,-11 2-15,0 0 0,0 0 0,1 0 0,-1 1 0,0-1-1,0 1 1,0-1 0,0 1 0,0 0 0,-1 0 0,1 0 0,0 1-1,0-1 1,-1 1 0,1 0 0,-1-1 0,1 1 0,3 4 0,-2-1 17,0 0 0,0 0 0,-1 1 0,1-1 0,-1 1 0,0 0 0,-1 0 0,4 10 0,0 8 199,-1 1 1,-1 1-1,1 41 1,-5 239 449,-2-141-828,2-163 88,0 1 1,0-1-1,0 0 1,0 0-1,0 0 1,0 0 0,1 0-1,-1 0 1,1 0-1,-1 0 1,1 0-1,0 0 1,0-1-1,0 1 1,0 0 0,0 0-1,0-1 1,0 1-1,1-1 1,-1 1-1,1-1 1,-1 1-1,1-1 1,-1 0 0,1 0-1,0 1 1,0-1-1,3 1 1,3 0-59,0-1 0,0 1 0,0-1 0,0-1 0,0 0 0,10-1 0,-8 1 167,-1 0 0,0 0-1,0 0 1,1 2 0,12 2-1,-19-3 14,-1-1 0,0 1 0,0 0 0,0 0 0,0 1 1,0-1-1,0 0 0,0 1 0,0-1 0,0 1 0,-1 0 0,1-1 0,0 1 0,-1 0 0,0 0 0,1 0 0,-1 0 0,0 0 0,0 1 0,0-1 0,0 0 0,-1 0 0,1 1 0,-1-1 1,1 4-1,1 9 35,-1-1 0,-1 1 1,0 0-1,-1-1 0,0 1 1,-1-1-1,-1 1 0,0-1 1,-1 0-1,-10 23 0,11-30-236,0 0-1,0-1 0,-1 1 0,0-1 1,0 0-1,-1 0 0,1-1 0,-1 1 0,0-1 1,-1 0-1,0 0 0,1-1 0,-1 1 0,-1-1 1,1-1-1,0 1 0,-1-1 0,0 0 1,0-1-1,0 1 0,0-1 0,0-1 0,-8 2 1,13-3-124,1 1 1,-1-1-1,0 0 1,0 0-1,0 1 1,0-1 0,0 0-1,0-1 1,1 1-1,-1 0 1,0 0-1,0-1 1,0 1-1,0-1 1,1 0-1,-1 1 1,0-1 0,0 0-1,1 0 1,-1 0-1,1 0 1,-1 0-1,1-1 1,-1 1-1,1 0 1,-1-2 0,-7-31-7092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9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8356,'0'0'6787,"170"0"-5506,-109 0-1073,-3-9-16,-13 0-192,-16 1-48,-13 5-320,-13 0-1377,-25 3-9556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8308,'0'0'5074,"193"24"-5074,-139-24 32,1 0-80,-13-12-976,-7-5-2818,-9-1-2369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0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16 2945,'0'0'9842,"-7"-15"-4925,3 15-4860,0-1 0,0 1 0,0 0 0,0 0 0,0 0 0,0 1 0,0 0 0,0 0 0,0 0 0,0 0 1,0 0-1,0 1 0,0-1 0,1 1 0,-1 0 0,1 0 0,-1 1 0,1-1 0,0 1 0,0 0 0,0 0 0,0 0 0,0 0 0,1 0 0,-1 0 0,1 1 0,0-1 0,-3 8 0,-5 8 6,1 0 0,1 1 0,1 0 0,1 0 0,0 1 0,-4 42-1,1 128 723,9-188-776,-1 0 0,1 1 0,0-1 0,0 0 0,0 1 0,0-1 0,1 0 0,0 1 0,-1-1 0,1 0 0,0 0 0,0 1 0,1-1 0,-1 0 0,1 0 0,0 0 1,-1-1-1,1 1 0,0 0 0,1-1 0,-1 1 0,0-1 0,1 0 0,-1 1 0,1-1 0,0-1 0,0 1 0,0 0 0,0-1 0,0 1 0,0-1 0,0 0 0,0 0 0,1 0 0,-1 0 0,0-1 0,1 1 0,-1-1 1,0 0-1,4 0 0,4 1-9,0-1 0,-1 0 0,1-1 0,0 0 0,-1 0 0,1-1 0,-1 0 0,0-1 0,1 0 0,-1-1 0,-1 0 0,1-1 0,0 0 0,-1 0 0,0-1 0,-1 0 0,1-1 0,-1 0 0,0 0 0,-1-1 0,1 1 0,8-14 0,-8 9-151,0-1 0,-1 1 0,0-1 1,0-1-1,-2 0 0,0 1 0,0-1 0,-1-1 0,-1 1 1,-1-1-1,0 1 0,0-1 0,-2 0 0,0 0 0,0 1 1,-4-16-1,2 22 117,0 1 1,-1 0 0,0-1-1,-1 1 1,0 0 0,0 1-1,0-1 1,-1 1 0,0 0-1,0 0 1,-1 0 0,1 0-1,-1 1 1,0 0 0,-1 1-1,1-1 1,-1 1 0,0 0-1,0 1 1,-10-4 0,-2-1 64,-1 1 0,1 0 1,-1 2-1,-1 0 1,1 1-1,-34-1 1,-19 4-283,72 2 6,1-1 1,0 0-1,0 1 1,0-1-1,-1 1 1,1-1-1,0 0 1,0 1-1,0-1 1,0 1-1,0-1 1,0 1-1,0-1 1,0 1-1,0-1 1,0 0-1,0 1 1,0-1-1,0 1 1,0-1-1,0 1 1,0-1-1,0 1 1,1-1-1,-1 0 1,0 1-1,0-1 1,0 1-1,1-1 1,-1 0-1,0 1 1,1-1-1,-1 1 1,19 7-6925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0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7267,'0'0'6579,"86"151"-5522,-86-111-833,0 3 224,0-2-448,-19-9 144,-3-9-144,6-12-320,-1-11-1473,8 0-2689,2-26-2145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58.4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20778,'0'0'1696,"13"44"-5890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1 318 12470,'0'0'2510,"6"-27"-2424,3-9-97,30-149 86,-32 116 1579,3 137-787,-1-17-699,6 75 255,50 353-1812,-56-419-2255,-8-12-2106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65 352,'0'0'9399,"-1"-7"-8569,-4-49 2833,-8 54-1956,11 10-1703,0-1-1,1 0 0,-1 0 0,2 1 1,-1-1-1,1 0 0,0 1 1,1-1-1,1 9 0,0 18 28,-15 467 1083,7-360-968,5 103-162,-14-375-3922,11-342-5282,4 406 6928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2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2849,'0'0'5982,"0"-10"-4985,0-43-519,21 62 504,-12-1-782,0 1 0,-1 0 0,0 0 0,0 1 0,-1 0 0,9 16 0,34 73 833,-45-87-969,27 66 918,35 132-1,8 21 295,-72-224-1203,0 0 0,0 0 0,1-1 0,0 1 0,10 11 0,-13-17-61,-1 0 1,1 0-1,0 0 0,0 0 1,0-1-1,0 1 1,0 0-1,0 0 1,0 0-1,0-1 0,0 1 1,1-1-1,-1 1 1,0-1-1,0 1 0,1-1 1,-1 0-1,0 1 1,0-1-1,1 0 1,-1 0-1,0 0 0,1 0 1,-1 0-1,0 0 1,1-1-1,-1 1 1,0 0-1,0-1 0,1 1 1,-1 0-1,0-1 1,0 0-1,0 1 0,0-1 1,0 0-1,1 1 1,-1-1-1,0 0 1,-1 0-1,1 0 0,0 0 1,1-2-1,14-18 27,-2 0 0,0-1 0,-2 0 0,0-1 0,-2-1 0,11-31 0,35-157-1050,-44 160 826,7-40-239,-11 49 105,2-1-1,29-80 1,-39 123 324,1 0 1,-1 1-1,0-1 0,1 0 0,-1 1 1,1-1-1,-1 1 0,0-1 0,1 1 1,-1-1-1,1 1 0,0-1 0,-1 1 1,1-1-1,-1 1 0,1 0 0,0-1 1,-1 1-1,1 0 0,0 0 0,-1 0 1,1-1-1,0 1 0,-1 0 0,1 0 0,0 0 1,-1 0-1,1 0 0,0 0 0,0 0 1,-1 0-1,1 0 0,0 1 0,-1-1 1,1 0-1,0 0 0,-1 1 0,1-1 1,0 0-1,-1 1 0,1-1 0,-1 0 1,1 1-1,-1-1 0,1 1 0,-1-1 1,1 1-1,-1-1 0,1 2 0,23 25 232,-20-19-244,0-1 1,0 1-1,-1 0 0,0 0 1,-1 1-1,1-1 0,-2 1 0,3 13 1,-1 75 210,-3-62-89,-2 366 1118,-2-108-225,4-292-1283,-3-13-8553,3 7 7193,0-24-5369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2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 7187,'0'0'3725,"1"0"-3716,-1 0 0,0-1 0,0 1 0,0 0 1,0 0-1,0 0 0,0-1 0,0 1 0,0 0 0,0 0 1,0 0-1,-1 0 0,1-1 0,0 1 0,0 0 1,0 0-1,0 0 0,0 0 0,0-1 0,0 1 0,0 0 1,0 0-1,-1 0 0,1 0 0,0 0 0,0 0 0,0-1 1,0 1-1,0 0 0,0 0 0,-1 0 0,1 0 1,0 0-1,0 0 0,0 0 0,0 0 0,-1 0 0,1 0 1,0 0-1,0 0 0,0 0 0,-1 0 0,1 0 0,0 0 1,0 0-1,0 0 0,0 0 0,-1 0 0,1 0 1,-2 10 291,1 0 1,0 1-1,0-1 1,1 1-1,2 19 1,0 10 476,-4 66 621,-1-44-659,4 0-1,13 110 1,-11-229-10702,-3 17 5197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8980,'0'0'6867,"4"-26"-6915,-1 26-720,3 17-3218,4 21 1361,-4 2-1905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13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81 5218,'0'0'2313,"-6"-3"-1854,-85-58 5352,86 58-5793,0 1 1,1 0-1,-1 0 1,0 0-1,0 1 1,0-1-1,0 1 1,0 0-1,0 1 1,0-1-1,0 1 1,-1 0-1,1 0 1,0 1-1,0 0 1,0-1-1,0 2 1,0-1-1,0 1 1,0-1-1,0 1 1,0 1-1,1-1 1,-1 1-1,1-1 1,0 1-1,0 1 1,0-1-1,0 0 1,0 1-1,1 0 1,0 0-1,-1 0 1,1 0-1,1 1 1,-1-1-1,1 1 1,0-1-1,0 1 1,0 0-1,0 0 1,1 0-1,0 0 1,-1 9-1,2-9-8,-1 1 0,1-1-1,1 0 1,-1 1 0,1-1-1,0 0 1,0 0-1,0 1 1,1-1 0,0 0-1,0 0 1,0-1 0,0 1-1,1 0 1,0-1-1,0 1 1,0-1 0,0 0-1,1 0 1,0 0 0,0-1-1,8 7 1,62 38 92,-59-41-69,0 2 0,-1 0 0,0 1 0,-1 0 0,0 1 0,22 24 0,-33-33-28,0 0 0,-1 0 0,1 1 0,-1-1 0,1 1 0,-1 0 1,0-1-1,0 1 0,0 0 0,-1-1 0,1 1 0,0 0 0,-1 0 0,0 0 0,0 0 0,0 0 0,0 0 0,0-1 0,0 1 0,-1 0 0,0 0 0,1 0 0,-1-1 0,0 1 0,0 0 0,-1-1 0,1 1 0,0 0 0,-1-1 0,0 0 0,1 1 0,-1-1 0,0 0 0,0 0 0,0 0 1,-1 0-1,1 0 0,-4 2 0,-6 4 50,0-1 1,0 0 0,0 0 0,-1-1 0,0-1-1,-19 6 1,-22-2 46,45-9-94,-1 1 0,1 1 0,-1-1 0,-17 7 0,26-7-182,5-5-3033,15-16-701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10 108 64,'0'0'9191,"-2"-10"-7081,-4-28-306,4 28 2336,33 12-3426,0 0-1,52 13 1,31 2-411,61-10-340,0-9-1,0-7 1,183-33 0,-233 24-1843,174-3 1,-282 21 1493,37 2-896,-51-2 1117,-1 1-1,0-1 0,0 1 1,0 0-1,1 0 0,-1-1 0,0 1 1,0 1-1,0-1 0,0 0 1,0 0-1,-1 1 0,1-1 1,0 1-1,0-1 0,-1 1 0,1 0 1,1 3-1,-1-1-380,-1 1 0,1-1-1,-1 0 1,0 1 0,-1-1 0,1 1-1,0 6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4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57 8004,'0'0'8273,"-6"-10"-8041,-18-29-51,22 32-148,11 10-28,19 17 210,-1 1-1,-1 1 1,-2 1 0,0 2 0,22 28 0,-24-28-77,197 257 1538,30 35-593,-238-306-1054,66 66 117,-68-69-144,0 0 0,1-1 0,-1 0 0,2-1 0,-1 0 0,21 7 0,-31-13-118,0 1 1,0-1-1,1 0 0,-1 0 1,0 1-1,0-1 0,0 0 0,1 0 1,-1 0-1,0 0 0,0 0 1,1 1-1,-1-1 0,0 0 1,1 0-1,-1 0 0,0 0 1,0 0-1,1 0 0,-1 0 1,0 0-1,1 0 0,-1 0 0,0 0 1,0 0-1,1 0 0,-1 0 1,0 0-1,1 0 0,-1 0 1,0-1-1,0 1 0,1 0 1,-1 0-1,0 0 0,0 0 0,1 0 1,-1-1-1,0 1 0,0 0 1,1 0-1,-1-1 0,0 1 1,0 0-1,0 0 0,0-1 1,0 1-1,1 0 0,-1 0 1,0-1-1,0 1 0,0 0 0,0-1 1,0 1-1,0 0 0,0 0 1,0-1-1,0 1 0,0-1 1,-10-21-3151,2 4 1046,-4-26-2054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5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0 6931,'0'0'5624,"-24"26"-4973,-255 318 374,86-63-242,-49 67-694,254-361-1118,1 1-1,1-1 1,0 2 0,1 0 0,0 1-1,24-12 1,-38 21 969,42-23-3680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5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3426,'0'0'11685,"0"2"-11208,0 17-229,0 0 0,1 0 0,2 0 1,-1 0-1,2-1 0,8 25 0,-10-37-227,0-1 1,1 1 0,0-1 0,0 0 0,0 0 0,0 0 0,1 0 0,0-1 0,0 1 0,0-1-1,0 0 1,1 0 0,0-1 0,-1 1 0,1-1 0,1 0 0,-1-1 0,0 1 0,1-1 0,-1 0 0,1 0-1,0-1 1,-1 1 0,13 0 0,-12-1 7,1-1 1,0 1-1,0-1 0,0 0 0,0-1 0,0 0 0,0 0 1,0-1-1,-1 1 0,1-2 0,-1 1 0,1-1 0,8-4 1,-10 3-66,-1 1 0,0-1 0,0 0 0,0 0 0,0 0 0,0 0 0,-1-1 1,0 1-1,0-1 0,0 0 0,-1 0 0,1 0 0,-1 0 0,0-1 0,-1 1 0,1 0 1,0-7-1,-1 8-19,0 0 1,-1 0-1,1 1 1,-1-1-1,0 0 0,0 0 1,0 0-1,0 0 1,-1 0-1,1 0 1,-1 0-1,0 0 0,-1 1 1,1-1-1,0 0 1,-1 1-1,0-1 1,0 1-1,0-1 1,0 1-1,-1 0 0,1 0 1,-4-3-1,0 2-2,0-1 0,-1 1 0,1 1 1,-1-1-1,0 1 0,0 1 0,0-1 0,0 1 0,-1 0 0,1 1 0,-10-1 0,-7-2 151,1 2 0,-1 1 1,1 0-1,-31 5 0,49-4-248,0 0 0,0 1 0,0 0 0,0 0 0,0 1 0,0-1 0,0 1 0,1 0-1,-1 0 1,0 0 0,1 1 0,0 0 0,0 0 0,0 0 0,0 0 0,0 1 0,0-1 0,1 1 0,0 0-1,0 0 1,0 0 0,0 1 0,0-1 0,1 1 0,-3 7 0,3 2-4606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06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84 4898,'-2'-6'10301,"5"4"-10797,18 0 712,1 0 0,-1 2-1,27 2 1,20-1 161,648-3 184,43 16-249,-524 0-233,-26 1 106,-30-14-138,198 10 58,129-3-26,-292-11-54,482-17 2,-219 1 21,35-2 133,218-14-33,-354 20-24,-265 10 15,440-13-38,-504 18-78,998 35 445,-319 9 74,51-13-420,-766-31 37,20 1-464,-30-1 375,0 0 1,0 0-1,-1 0 0,1 0 0,0 0 1,-1 0-1,1 0 0,0 0 0,-1 1 1,1-1-1,0 0 0,-1 0 0,1 1 0,0-1 1,-1 0-1,1 1 0,-1-1 0,1 1 1,-1-1-1,1 1 0,-1-1 0,1 1 1,-1-1-1,1 1 0,-1-1 0,0 1 1,1 0-1,-1-1 0,1 2 0,-4-1-641,1 0 0,-1-1 0,0 1 0,1-1 0,-1 0 0,1 1 0,-1-1 0,0 0-1,-4-1 1,2 1-852,-14 0-4163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6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9364,'0'0'6678,"28"9"-6136,31 8-13,2-3 0,106 12 0,894 6 1197,-1041-30-2471,-22 1-1068,-31 4-2493,-13-1 13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6659,'0'0'6811,"31"7"-5837,-4-2-730,-9-2-77,-1 0 1,0 1 0,0 1 0,0 0-1,0 1 1,-1 1 0,0 1 0,0 0-1,-1 2 1,17 12 0,60 57 1473,144 164 0,-114-111-1468,-98-108-163,0 0 0,1-2 0,2-1 0,31 20 1,-65-49-1682,-1 0 1,2 0-1,-1 0 1,-8-16 0,1 4-1162,-18-28-4102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1 8420,'0'0'6875,"-9"0"-6501,3 1-338,0 0 0,0 1 0,0 0 0,0 0 0,1 0 0,-1 0 0,1 1 0,-1 0 0,1 0 0,0 1 0,0 0 0,0-1 0,1 1 0,-9 10 0,-8 11 266,-32 46 1,40-53-195,-92 144 603,-126 259 0,203-356-940,27-62-339,6-5-230,7-6 19,0-1 0,0 0 0,-1 0 0,-1-1 0,1-1 0,-1 0 0,12-18 0,14-17-3191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7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10 3073,'0'0'9997,"0"-1"-9896,0 1-1,0 0 1,0-1 0,0 1-1,0-1 1,0 1 0,0 0 0,0-1-1,-1 1 1,1 0 0,0-1-1,0 1 1,0 0 0,-1-1-1,1 1 1,0 0 0,0 0-1,0-1 1,-1 1 0,1 0 0,0 0-1,-1-1 1,1 1 0,0 0-1,-1 0 1,1 0 0,0 0-1,-1-1 1,1 1 0,0 0 0,-1 0-1,1 0 1,0 0 0,-1 0-1,-10 0 16,-1-1-55,-1 1 0,1 1 0,-1 0 0,1 0 0,-1 1 1,-19 7-1,30-8-67,-1 0 0,1 0-1,0 0 1,0 0 0,0 1 0,-1-1 0,1 1 0,1 0 0,-1 0 0,0 0 0,0-1 0,1 2 0,-1-1 0,1 0 0,0 0 0,-2 3-1,2-1-6,0 0 0,0-1 0,0 1 0,1 0 0,0 0 0,-1 0-1,2 0 1,-1 0 0,0 0 0,1 0 0,-1 0 0,1 0 0,3 6-1,-2-4-37,1 0-1,-1 0 1,2-1 0,-1 1-1,1-1 1,-1 0-1,1 0 1,1 0-1,6 6 1,52 41 82,-29-26-31,-17-12 51,0-1-27,-1 0 1,-1 1-1,17 19 1,-30-30-30,1 0 0,-1-1 1,0 1-1,0 0 0,0 0 1,0 0-1,0 1 0,-1-1 1,0 0-1,1 1 0,-1-1 1,0 1-1,-1-1 0,1 1 1,-1-1-1,1 1 0,-1 0 1,0-1-1,0 1 0,-1-1 1,1 1-1,-1 0 0,0-1 1,0 1-1,-1 4 0,-1-5 5,0 0-1,1 0 1,-1 0-1,0 0 1,0-1-1,0 1 1,-1-1-1,1 1 1,-1-1-1,1 0 1,-1-1-1,0 1 0,0-1 1,0 1-1,1-1 1,-1 0-1,-1-1 1,-4 1-1,-81 5-901,82-6 726,4 0 0,0 0 1,0 0-1,0 0 0,1 0 1,-1-1-1,0 1 1,0-1-1,0 0 1,1 0-1,-1 0 1,0-1-1,1 1 0,-6-4 1,7 3-177,0-1 1,0 0-1,1 1 0,-1-1 1,1 0-1,-1 0 0,1 0 1,0 0-1,0 0 0,0 0 1,1 0-1,-1 0 0,1-1 1,-1 1-1,1 0 0,1-6 1,-2-41-4822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7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10725,'0'0'5618,"129"26"-5425,-88-26-177,-5 0 48,-4 0-128,-3 0-48,-13 0-1233,-7 0-48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9396,'0'0'5139,"170"-5"-3731,-105 5-1056,2 0-352,-3-3-16,-6-6-1616,-13-8-3603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9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33 3986,'0'0'7603,"0"-6"-6762,0 6-706,0-2-82,0 1 0,0 0 0,0 0-1,0 0 1,0 0 0,0-1 0,0 1 0,0 0-1,0 0 1,-1 0 0,1 0 0,0 0 0,-1 0-1,1-1 1,-1 1 0,0 0 0,1 0 0,-1 0-1,0 0 1,1 1 0,-1-1 0,-1-1 0,2 8 288,0 701 3397,0-707-3786,0 1 1,0-1-1,0 1 0,0-1 1,0 1-1,0-1 1,0 1-1,0-1 0,0 1 1,0-1-1,0 0 1,1 1-1,-1-1 0,0 1 1,0-1-1,1 1 1,-1-1-1,0 0 0,1 1 1,-1-1-1,0 0 1,1 1-1,-1-1 0,0 0 1,1 1-1,-1-1 1,1 0-1,-1 0 0,0 0 1,1 1-1,-1-1 1,1 0-1,-1 0 0,1 0 1,-1 0-1,1 0 1,-1 0-1,1 0 0,-1 0 1,1 0-1,-1 0 1,1 0-1,-1 0 0,1 0 1,-1 0-1,1-1 1,-1 1-1,0 0 0,1 0 1,-1 0-1,1-1 1,0 1-1,1-1-250,-1 0-1,1 0 1,0 0 0,0 0 0,0 0-1,-1-1 1,1 1 0,-1 0 0,1-1-1,-1 1 1,1-1 0,1-2 0,7-23-3301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29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32 6419,'0'0'4751,"0"0"-4696,0 0-1,0 0 1,-1 0-1,1 0 1,0 0-1,0 0 1,0 0-1,0-1 1,-1 1-1,1 0 1,0 0-1,0 0 1,0 0-1,0 0 1,-1 0-1,1 0 1,0 0-1,0 0 1,0 0-1,0 0 1,-1 0-1,1 0 1,0 1-1,0-1 1,0 0-1,0 0 1,-1 0-1,1 0 1,0 0-1,0 0 1,0 0-1,0 0 1,0 0-1,0 1 0,-1-1 1,1 0-1,0 0 1,0 0-1,0 0 1,0 0-1,0 1 1,0-1-1,0 0 1,0 0-1,0 0 1,0 0-1,0 1 1,0-1-1,0 0 1,0 0-1,0 1 1,-2 87 1084,0-36-372,2 0 1,7 54-1,-5-94-674,1 0 0,0-1 0,0 1-1,1-1 1,1 0 0,0 0 0,12 20 0,-13-26-72,0 1 0,0-1 0,0 0 0,1 0 0,0 0 0,0-1 1,0 0-1,0 0 0,0 0 0,1 0 0,0-1 0,0 0 0,0 0 1,0-1-1,12 4 0,-9-4-61,-1-1 0,1 0 0,0 0 1,0 0-1,0-1 0,0-1 0,0 1 0,0-2 1,0 1-1,-1-1 0,1 0 0,0-1 0,-1 0 0,0-1 1,11-5-1,-12 5-1,-1-1 1,0 0-1,0 0 1,-1 0-1,1-1 1,-1 0 0,0 0-1,-1 0 1,0 0-1,0-1 1,0 1-1,0-1 1,-1 0-1,-1-1 1,1 1-1,-1 0 1,0-1-1,1-8 1,-1 5 37,-1 0 0,0 0 0,0 1 0,-1-1 0,0 0 0,-1 0 0,-1 0 0,1 0 0,-2 1 0,1-1 0,-2 1 0,1 0 0,-1 0 0,-1 0 0,0 0 0,0 0 0,-1 1 0,0 0 0,-1 1 0,0-1 0,0 1-1,-11-9 1,6 5 5,0 0-1,-1 1 0,0 0 0,-1 1 0,-1 0 0,1 2 1,-2-1-1,1 2 0,-1 0 0,0 1 0,0 0 0,-1 2 1,1 0-1,-1 0 0,-24-1 0,40 6-99,0-1-1,0 1 0,1-1 1,-1 1-1,0 0 0,1-1 1,-1 1-1,0 0 1,1-1-1,-1 1 0,1 0 1,-1 0-1,1-1 1,-1 1-1,1 0 0,-1 0 1,1 0-1,0 0 0,0 0 1,-1 0-1,1-1 1,0 1-1,0 0 0,0 0 1,0 0-1,0 1 1,0-1-210,0 1 1,0-1 0,-1 1 0,1-1 0,0 0 0,0 1 0,1-1 0,-1 1-1,0-1 1,0 0 0,1 1 0,-1-1 0,1 0 0,-1 1 0,1-1 0,1 3 0,14-2-4573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0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3 6915,'0'0'6440,"-11"0"-5519,-2-1-671,2 0 9,0 1 1,0 0-1,0 0 1,-17 3-1,26-2-249,0 0 0,0 0 0,0 0 0,0 0 0,1 0 0,-1 0-1,0 1 1,1-1 0,-1 1 0,1-1 0,-1 1 0,1-1 0,0 1 0,0 0-1,-2 3 1,-15 34 334,15-32-237,-6 19 183,1 2 0,1-1 0,2 1 0,0 0 0,2 0 0,1 1 0,2-1 0,0 1 0,7 39 0,-6-62-284,1-1 0,0 1 1,0-1-1,0 0 1,1 0-1,0 0 1,0 0-1,0 0 1,0-1-1,1 1 1,0-1-1,0 0 1,0 0-1,0 0 0,1-1 1,0 0-1,-1 1 1,1-2-1,0 1 1,0 0-1,1-1 1,-1 0-1,1 0 1,-1-1-1,1 0 0,10 2 1,-6-1-22,1-1 0,-1 0 0,0-1 0,1 0 0,-1 0 0,1-1 0,-1-1 0,0 0 0,0 0 0,0-1 0,0 0 0,0 0 0,0-2 0,11-6 0,-12 5-56,-1 0 0,0-1 0,0-1-1,-1 1 1,0-1 0,-1 0 0,0-1 0,0 1 0,0-1 0,-1-1 0,-1 1 0,1-1-1,-2 1 1,1-1 0,2-13 0,-4 16 39,-1-1 0,0 1 0,0-1 0,-1 0 0,1 1 0,-2-1 0,1 0-1,-1 1 1,0-1 0,-1 0 0,0 1 0,0 0 0,0-1 0,-1 1 0,0 0 0,-1 0 0,1 1 0,-2-1 0,1 1-1,0 0 1,-8-8 0,-7-5 160,-1 1-1,-38-26 0,50 38-81,-1 1-1,1 0 1,-1 1-1,0 0 1,0 1-1,0-1 1,-1 2-1,1-1 1,-1 1 0,1 1-1,-11-1 1,19 2-164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0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97 10613,'0'0'5450,"-18"33"-4884,-57 114-56,70-135-350,1 1 0,0 0 0,1-1 0,0 1 0,2 0 0,-1 0 0,1 0 0,1 1 0,2 22 0,0-2 152,-1-23-241,-1 0-1,2 0 0,-1 0 1,2 0-1,-1 0 1,1 0-1,1 0 0,0-1 1,8 15-1,-9-19-69,1-1 1,0 0-1,0 1 0,0-1 0,0-1 0,1 1 1,0-1-1,0 0 0,0 0 0,0 0 1,1 0-1,0-1 0,-1 0 0,1-1 0,0 1 1,0-1-1,12 3 0,-8-3-6,0-1 0,0 0 0,0-1 0,0 1 0,0-2 0,0 0 0,-1 0 0,1-1 0,0 0 0,0 0 0,-1-1 0,1 0 0,-1-1 1,0 0-1,0-1 0,-1 0 0,10-7 0,-2 0-91,-2 0 0,1-1 0,-2-1 0,1-1 0,-2 0 0,0 0 1,18-33-1,-23 37 40,-1-1 1,-1 1 0,0-1-1,0 0 1,-1-1 0,-1 1-1,0-1 1,0 0-1,-1 1 1,-1-1 0,-1 0-1,1 0 1,-2 0 0,0 0-1,0 0 1,-2 1 0,1-1-1,-2 0 1,1 1 0,-2 0-1,1 0 1,-2 0-1,0 1 1,0-1 0,-1 1-1,0 1 1,-1-1 0,0 1-1,-1 1 1,0 0 0,-13-11-1,9 10 134,0 0-1,-1 1 1,0 0-1,0 1 1,0 1-1,-1 1 1,-1 0-1,1 0 1,-1 2-1,1 0 1,-1 1-1,-1 0 1,1 2 0,0-1-1,0 2 1,-23 2-1,35-1-376,1-1-1,-1 1 1,0 0-1,1 1 1,-1-1 0,1 0-1,-1 1 1,1 0-1,0 0 1,0 0 0,0 0-1,0 1 1,0-1-1,0 1 1,1 0 0,-1-1-1,1 1 1,0 0-1,0 1 1,0-1 0,-3 6-1,-12 19-6234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15.1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112 0 784,'-2'4'11689,"-8"14"-11860,-4 54 856,4 1 1,-2 132 0,9-114-198,-16 103 0,2-51 46,7 0 0,9 174 0,3-143-292,9 153 129,-5-200-364,-2-71 58,20 84-1,-14-91-20,-2 0 0,3 74 1,-8 1035 902,-14-949-648,0 3-182,11-211-117,-16 652 198,9-566-189,-18 207-2,7-49-34,14 252 1,6-255 15,-2-196 11,12 529 42,-1-383-65,14 174-538,-14-246 420,-9 195-1,-9-221 271,-2 65-261,8-90 143,-1-35 20,2 1-1,1-1 0,1 0 0,2 0 0,14 57 1,-13-69-2,0 0 1,-2 1 0,-1-1 0,0 1 0,-3 33 0,0-23 58,6 57-1,11 6-94,-2-15-4,4 87 0,12 294 70,-24-350-40,3 121 42,4 154 51,-5-39 71,-7-106-166,2 345 91,-5-300-115,-16 9 92,1-46-12,10-23-91,-6 402 65,14-251-59,-8 731-64,8-458-116,27-219 128,-5-91 36,2 65-8,-24-174 73,-3 259 59,-12-284-107,0 54 89,7 573 42,-6-651-136,1-3 0,8-6 64,-2-116 144,6-33-272,0-24 8,-10-34-4954,-12-4 376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1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4130,'0'0'7483,"8"-6"-6485,0 1-680,0 0 1,0 1-1,0-1 0,0 2 1,1-1-1,0 1 0,0 1 0,-1-1 1,16-1-1,471-7 2177,-306 14-2272,1101-3-516,-1087-18 277,1 1-253,-135 16-10,-13 0 197,1 2 1,70 11 0,-85-8 339,0-1 0,56-3 0,-39-1 192,-59 1-10,-10 11-1822,-62 23-4416,65-31 5129,-55 22-5723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2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5442,'0'0'4963,"-8"1"-3361,6 7 4487,15 628-6348,6-645-6618,-6-13 1824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3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3522,'0'0'7982,"-6"2"-7110,-13 2 1450,13 0-1054,17-3-714,9 1-459,0 0 0,0 1 0,0 2 1,29 9-1,-27-7 19,0-1 1,0-1-1,38 3 0,91-8-2387,-141 15-2574,-8-10 1202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3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6403,'0'0'6179,"0"156"-5411,0-101 433,3 0-849,7-6-240,-4-6-80,1-8-32,-1-6-160,-3-12-1377,-3-5-336,0-7-2161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46 1313,'0'0'11949,"-33"0"-8707,31 0-3239,0 0 0,0 1 0,0-1 0,0 0 1,0 1-1,0 0 0,0 0 0,0 0 0,0 0 1,0 0-1,0 0 0,0 0 0,1 0 1,-1 1-1,0-1 0,1 1 0,-1-1 0,1 1 1,0-1-1,-1 1 0,1 0 0,0 0 0,0 0 1,0 0-1,0 0 0,1 0 0,-1 0 0,0 0 1,1 0-1,-1 0 0,1 3 0,-2 10 43,0 0 0,1 1 0,1 21 0,0-20 54,0 9 90,-1 1 20,1-1-1,2 0 1,0 1 0,9 35 0,-10-57-196,1 1 0,-1-1 0,1 1 0,0-1 0,1 0 0,0 1 0,-1-1 1,1-1-1,1 1 0,-1 0 0,1-1 0,0 1 0,0-1 0,0 0 0,1-1 0,-1 1 1,1-1-1,0 0 0,0 0 0,0 0 0,0 0 0,0-1 0,1 0 0,-1 0 1,1-1-1,6 2 0,-3-2 9,0 0 0,1 0 1,-1-1-1,1 0 0,-1-1 0,0 0 1,1 0-1,-1-1 0,0 0 0,0-1 1,0 1-1,0-2 0,0 0 0,-1 0 1,0 0-1,10-7 0,-8 3-93,-1 0-1,0-1 1,0 1-1,-1-2 1,0 1-1,0-1 0,-1 0 1,-1-1-1,0 0 1,0 0-1,8-22 1,-11 24 20,0 1 1,0-1-1,-1 0 0,1 0 0,-2 0 1,0 0-1,0 0 0,0 0 1,-1 0-1,-1 0 0,1 0 1,-2 0-1,1 0 0,-1 0 0,0 0 1,-1 0-1,0 1 0,-1-1 1,1 1-1,-2 0 0,1 0 0,-1 0 1,0 1-1,-1 0 0,1 0 1,-9-8-1,1 4 100,-1 0 0,1 1 1,-2 0-1,-20-10 0,29 17-17,0 0 0,0 0 0,0 1 0,0 0 0,0 1 0,-1-1 0,1 1 1,0 0-1,-1 0 0,1 1 0,-1 0 0,0 0 0,1 1 0,-13 2 0,17-2-34,0 0 1,0 0-1,1 0 0,-1 0 1,0 1-1,1-1 0,-1 0 1,1 1-1,0-1 0,-1 1 1,1-1-1,0 1 0,0 0 1,0-1-1,0 1 0,0 0 1,0 0-1,1 0 0,-1 0 1,0 0-1,1 0 1,0 0-1,-1 0 0,1 3 1,0 60-1163,1-42-651,0 3-1294,1-2-1292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5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9668,'0'0'2754,"-177"179"-2562,155-144-144,6-12-32,12-8-32,4-12-1409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6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4882,'0'0'8108,"0"5"-7174,22 500 3740,-18-449-4674,-4-55-379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11461,'0'0'5715,"0"3"-6387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6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2385,'0'5'12938,"0"37"-12662,0-7 195,-1 28-1,2-1 1,3 0 0,18 90-1,-21-148-626,-1-3 80,0 1 0,0-1 0,0 1 0,0-1 0,1 1 1,-1-1-1,0 0 0,1 1 0,-1-1 0,1 1 0,0-1 0,-1 0 1,1 0-1,0 1 0,0-1 0,0 0 0,0 0 0,0 0 0,0 0 0,0 0 1,0 0-1,0 0 0,1 0 0,-1-1 0,3 2 0,-4-10-6959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7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10181,'0'0'4364,"-4"0"-4121,3 0-225,0 0-1,0 0 1,0 0-1,-1 0 1,1 1 0,0-1-1,0 0 1,0 1-1,0-1 1,0 1-1,0 0 1,0-1 0,0 1-1,0 0 1,1-1-1,-1 1 1,0 0 0,0 0-1,0 0 1,1 0-1,-1-1 1,0 3-1,-11 33 353,6 51 515,6-71-596,-2 22 328,0-18-441,1 0-1,1 1 1,1-1-1,5 31 1,-5-48-176,-1 1 0,1 0 1,1 0-1,-1 0 0,0-1 1,1 1-1,0-1 0,0 1 1,0-1-1,0 1 0,0-1 1,1 0-1,0 0 0,-1 0 1,1-1-1,0 1 0,0-1 1,0 1-1,1-1 0,-1 0 1,1 0-1,-1-1 0,1 1 1,0-1-1,-1 1 0,1-1 1,0 0-1,6 0 0,-2 0-25,0 0 0,-1-1 0,1 0 0,0 0 0,-1-1 0,1 0 0,-1 0 0,1-1 0,-1 1 0,1-2 0,-1 1-1,0-1 1,0 0 0,0-1 0,-1 0 0,1 0 0,-1 0 0,6-6 0,-6 4-92,0 0 0,-1-1 0,0 0-1,0 0 1,0 0 0,-1 0 0,0-1 0,-1 0 0,0 0 0,0 0-1,0 0 1,-1 0 0,0-1 0,-1 1 0,0 0 0,0-12 0,-1 13 66,0 0 1,0 0 0,0 0 0,-1 0 0,0 0 0,-1 0-1,1 1 1,-1-1 0,0 0 0,-1 1 0,0 0 0,0-1-1,-4-5 1,1 5 72,0 0 0,0 0-1,0 1 1,-1 0 0,0 0-1,0 1 1,-1 0 0,1 0-1,-17-7 1,13 7 123,-1 0-1,1 1 1,-1 1 0,0 0 0,0 0-1,-1 1 1,-19 0 0,31 2-431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19.5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99 416,'0'0'5053,"0"-4"-4717,7-35 1461,3-16 4733,-10 55-6218,0 7-512,-36 488 2478,19-327-1947,8 117 107,9-224-438,0-59-667,4-102-10875,-1 52 10078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21 5282,'0'0'7897,"-4"4"-7304,0-1-456,1 2 0,0-1 0,0 0-1,1 0 1,-1 1 0,1 0 0,0-1 0,0 1 0,1 0 0,-3 9 0,-8 61 612,10-60-526,-3 17 165,2 1 0,2-1 0,0 1 0,9 64 0,-7-95-391,0 1 1,0 0-1,1 0 1,-1-1-1,1 1 1,-1-1 0,1 1-1,0-1 1,0 1-1,0-1 1,1 0-1,-1 0 1,0 0 0,1-1-1,-1 1 1,1 0-1,0-1 1,-1 0-1,1 1 1,0-1 0,0 0-1,0-1 1,0 1-1,0 0 1,0-1-1,0 0 1,6 0-1,-2 1-20,1-1-1,0 0 0,-1 0 0,1-1 0,-1 0 0,1-1 0,-1 0 0,1 0 1,-1 0-1,9-5 0,-8 2-53,0 0-1,-1-1 1,0 1 0,0-1 0,0-1 0,-1 1-1,0-1 1,0-1 0,-1 1 0,0-1 0,0 0-1,-1 0 1,0 0 0,4-11 0,-3 6-122,-1-1 0,-1 0 0,0 0 0,-1 0 0,0 0 0,-1 0 1,-1-1-1,-2-22 0,0 30 201,0 0 0,0 0 0,0 0 1,-1 0-1,0 1 0,-1-1 0,1 1 0,-1 0 1,-1 0-1,1 0 0,-1 1 0,0-1 0,0 1 0,0 0 1,-1 0-1,0 1 0,-8-5 0,1 0 259,-1 1-1,1 1 1,-1 0-1,-1 1 1,1 0-1,-1 1 1,-19-3-1,19 7-42,12 13-9258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61 105 7443,'0'0'9031,"-5"8"-8409,0 3-473,0-1 1,1 1-1,0 1 0,1-1 1,0 0-1,1 1 1,0 0-1,1-1 0,0 1 1,1 18-1,-1 6 197,0-17-208,1 1-1,0-1 1,2 0-1,0 0 1,5 19-1,-6-34-132,0 0 0,0 0-1,1 0 1,0 0 0,0 0 0,0 0 0,0 0-1,1-1 1,-1 1 0,1-1 0,0 0-1,0 0 1,0 0 0,1 0 0,-1 0 0,1-1-1,-1 1 1,1-1 0,0 0 0,0 0-1,0 0 1,0-1 0,0 0 0,0 1 0,0-1-1,1-1 1,5 2 0,3-2-40,-1 0 0,0-1 0,1-1 1,-1 1-1,0-2 0,0 0 0,0 0 1,0-1-1,-1-1 0,1 0 0,-1 0 0,0-1 1,-1-1-1,1 1 0,-1-2 0,-1 1 0,1-2 1,-1 1-1,-1-1 0,1 0 0,-2-1 1,1 0-1,-1 0 0,-1-1 0,8-17 0,-11 22-15,0 0-1,-1-1 1,1 1-1,-1-1 1,-1 1-1,1-1 1,-1 0-1,-1 0 1,1 0-1,-1 0 0,0 1 1,-1-1-1,1 0 1,-1 0-1,-1 0 1,-3-10-1,2 9 50,-1 1 1,0-1-1,0 1 0,-1 0 0,0 1 0,-1-1 1,1 1-1,-1 0 0,0 0 0,0 1 0,-1-1 1,-13-7-1,-10-3 99,0 1 1,-2 2-1,0 1 1,-62-16-1,12 4-5446,55 16-495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39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30 784,'0'0'7748,"-3"-2"-6307,2 2-1321,1 0 1,-1 0-1,1 0 1,-1-1-1,1 1 0,-1 0 1,1 0-1,-1 0 1,1-1-1,-1 1 1,1 0-1,-1 0 1,1-1-1,-1 1 1,1-1-1,0 1 1,-1 0-1,1-1 1,0 1-1,-1-1 1,1 1-1,0-1 1,0 1-1,-1 0 1,1-1-1,0 1 1,0-1-1,0 0 1,-1 1-1,1-1 1,0 1-1,0-1 1,0 1-1,0-1 1,0 1-1,0-1 1,0 1-1,0-1 1,1 0-1,23-7 1628,52 5-1442,-68 3-3,80 0 41,163 23 1,-124-9-220,241-2 0,-103-9-106,-1 21 8,-113-19-18,321-3-32,-410-7 78,174-7-937,-242 13-147,1 0-1,-1 0 1,0 1-1,0 0 1,0 0-1,1 0 1,-11 6-1,-30 14-7723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40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6883,'0'0'6886,"-13"1"-827,30 6-6020,0-1 0,0-1 0,1-1-1,0 0 1,35 1 0,99-4 30,-77-2-1129,-65 5-2209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40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2785,'0'0'13542,"106"0"-12517,-61 3-241,0 0-592,-6-3-48,-4 0-80,-9 0-128,-1 0-560,-9 0-1249,-3 0-704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48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7 168 3858,'0'0'5685,"-1"-6"-4765,-2-156 2498,0 568-1674,3-267-5510,0-163-207,0-2-1496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48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16 3089,'-4'0'10131,"2"1"-10134,1-1 0,0 0-1,-1 0 1,1 0 0,0 1 0,0-1 0,-1 1 0,1-1 0,0 1-1,0-1 1,0 1 0,0 0 0,-1 0 0,1-1 0,0 1 0,0 0 0,-1 2-1,-6 8 43,1 1 0,0 1 0,1-1-1,0 1 1,1 0 0,1 1 0,0-1-1,0 1 1,1 0 0,-1 17 0,1 24 364,3 72 0,1-60-179,-2-42-29,1-14-147,-1-1 0,1 1 0,1-1 0,0 1 0,1-1 0,3 14 0,-4-22-33,0 1 0,0-1 0,0 0 0,1 1 0,-1-1 0,1 0-1,0 0 1,0 0 0,-1 0 0,1 0 0,1 0 0,-1 0 0,0-1 0,0 1 0,1-1-1,-1 1 1,0-1 0,1 0 0,-1 0 0,1 0 0,0-1 0,-1 1 0,1 0 0,0-1 0,-1 0-1,1 0 1,0 1 0,5-2 0,2 1 25,1 0 0,0 0 0,0-2 0,-1 1 0,1-1 0,-1-1 0,1 0 0,-1 0 0,0-1 0,0 0 0,-1-1 0,1 0 0,-1 0 0,0-1 0,0 0 0,-1-1 0,0 0 0,10-11 0,-12 13-59,-1-1-1,0 0 0,-1 0 1,1-1-1,-1 1 0,-1-1 1,1 0-1,-1 0 0,0 0 1,-1 0-1,1 0 0,1-13 0,-1-3-115,-1-1 0,-2-40 0,-1 27 154,-1 20-50,0 0 1,-2 1 0,0-1-1,-1 1 1,-1 0 0,0 0-1,-1 1 1,-1 0 0,0 0 0,-1 1-1,-1 0 1,0 0 0,-20-20-1,27 31 26,0 1-1,0-1 1,0 1-1,-1 0 1,1 0-1,0 0 1,-1 0-1,1 1 1,-1-1-1,0 1 1,1 0-1,-1 0 1,0 1-1,0-1 1,0 1-1,0-1 0,0 1 1,1 0-1,-1 1 1,0-1-1,0 1 1,0-1-1,-6 3 1,4-1 2,0 1-1,0-1 1,1 1 0,-1 0-1,1 0 1,-1 1 0,1 0-1,0 0 1,1 0 0,-1 0-1,1 1 1,0-1 0,-6 10 0,4-5-29,1 0 1,1 1-1,0 0 0,0 0 1,-3 13-1,3 7-4020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49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88 166 3410,'0'0'5461,"-2"-5"-4255,-21-19 2158,23 23-3324,-1 1-1,0-1 1,0 1 0,0 0 0,0-1-1,0 1 1,0 0 0,0 0 0,0-1-1,0 1 1,1 0 0,-1 0 0,0 0-1,0 0 1,0 0 0,0 1 0,0-1 0,0 0-1,0 0 1,0 1 0,0-1 0,0 0-1,0 1 1,1-1 0,-1 1 0,0-1-1,0 1 1,0-1 0,1 1 0,-1 0-1,0-1 1,1 1 0,-1 0 0,0 0-1,1-1 1,-1 1 0,1 0 0,0 0-1,-1 0 1,0 1 0,-3 6-46,-1 1 0,1 1 0,1-1 0,0 0 0,0 1 0,1 0 0,0-1 0,-1 14 0,2 83 91,3-55 68,-3-44-122,1-1-1,1 0 1,0 0-1,-1 1 1,2-1-1,-1 0 1,1 0 0,0 0-1,0 0 1,1 0-1,-1 0 1,1-1-1,1 1 1,-1-1 0,1 0-1,0 0 1,6 6-1,-4-7-14,0 1 0,0-1 0,0 0-1,1 0 1,0-1 0,0 1 0,0-2 0,0 1-1,0-1 1,1 0 0,-1 0 0,0-1-1,1 0 1,10-1 0,-7 1 46,1 0 0,-1-1-1,1-1 1,21-4 0,-29 4-51,1-1 0,-1 0 0,1 0 0,-1 0-1,0 0 1,0-1 0,0 1 0,0-1 0,0 0 0,-1-1 0,1 1 0,-1-1-1,0 1 1,3-6 0,-1 2-26,0-1-1,-1 0 1,0 1-1,-1-2 1,1 1-1,-2 0 1,1-1-1,-1 0 1,-1 1-1,2-13 1,-2 0-5,-1-1 1,0 1 0,-5-27-1,-2 21-61,-1 0 0,-1 1-1,-1 0 1,-2 0 0,-19-31-1,30 54 55,-3-4-5,1 0 0,-1 0-1,0 1 1,-1-1 0,0 1 0,0 0-1,0 1 1,-1-1 0,0 1-1,0 0 1,-12-7 0,10 8 40,-1 1 0,0 0-1,0 0 1,0 1 0,0 0 0,0 0-1,0 1 1,-1 1 0,-12 0 0,21 0-13,0 0 0,0 0 0,0 0 0,0 1 1,0-1-1,0 0 0,0 0 0,0 1 0,0-1 0,0 1 0,0-1 1,1 1-1,-1-1 0,0 1 0,0 0 0,1-1 0,-1 1 1,0 0-1,1 0 0,-1-1 0,1 1 0,-1 0 0,1 0 0,-2 2 1,-6 31-493,8-26 170,0-1 1,0 1-1,0-1 0,1 1 1,0-1-1,1 1 1,2 7-1,-2-12 24,0 1 0,0-1 0,0 0 0,0 0 0,1 0 0,0-1 0,-1 1 0,4 2 0,26 19-4203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0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139 131 5074,'0'0'5104,"0"-4"-4698,0 4-207,0-1 0,0 0 0,1 0 1,-1 0-1,0 0 0,0 0 1,0 0-1,-1 0 0,1 0 1,0 0-1,0 0 0,0 0 1,-1 0-1,1 1 0,0-1 1,-1 0-1,1 0 0,-1 0 1,1 0-1,-1 1 0,1-1 1,-1 0-1,-1-1 0,1 2-160,0 0 0,0 1 0,1-1 0,-1 0 0,0 0 0,0 0 0,0 1 0,1-1 0,-1 0 0,0 1 0,0-1 0,1 1 0,-1-1 0,0 1 0,1-1 0,-1 1 0,0-1-1,1 1 1,-1 0 0,0 0 0,-30 47-358,23-23 446,1 0 0,0 1 0,2 0-1,1 0 1,2 0 0,0 0 0,1 1 0,5 38 0,-4-60-101,0 0 0,1 0 0,0 1 0,0-1 0,0 0 0,0 0-1,1 0 1,-1 0 0,2 0 0,-1 0 0,0 0 0,1-1 0,0 1 0,0-1 0,0 0 0,0 0 0,1 0 0,0 0 0,0-1 0,0 1 0,0-1 0,0 0 0,1 0 0,-1 0 0,6 2 0,3-1 31,0 0 1,0-1 0,0-1 0,0 0 0,0 0 0,1-1-1,-1-1 1,27-2 0,-31 0-73,1 0-1,-1-1 1,1 0 0,-1 0-1,0-1 1,0 0-1,-1 0 1,1-1 0,-1 0-1,0-1 1,0 0 0,-1 0-1,1-1 1,-2 0 0,1 0-1,-1 0 1,0-1-1,0 0 1,-1 0 0,0-1-1,0 1 1,-1-1 0,-1 0-1,1-1 1,-1 1 0,-1 0-1,0-1 1,2-13-1,-3 14-32,0-1-1,-1 0 0,1 1 0,-2-1 0,0 1 0,0-1 0,-1 1 0,0-1 0,0 1 0,-1 0 0,0 0 1,-1 0-1,0 0 0,-9-14 0,-5-1 43,-1 0 1,0 1 0,-2 1-1,-37-29 1,48 43 0,-1 1 1,0 0-1,0 0 0,0 2 1,-1-1-1,0 1 1,0 1-1,0 0 1,-1 1-1,0 0 1,1 1-1,-1 1 1,-15-1-1,22 2 14,-1 0 1,1 0-1,-1 1 0,1-1 0,0 1 0,-1 1 1,1-1-1,0 1 0,0 0 0,-10 6 1,13-6-194,1 0 0,-1 0 0,1 0 1,-1 1-1,1-1 0,0 1 0,0 0 1,0 0-1,1-1 0,-1 1 0,1 0 1,0 0-1,-1 1 0,1-1 0,0 0 1,1 0-1,-1 0 0,1 1 0,-1-1 1,1 0-1,0 1 0,1 3 1,-1 17-3432,0 1-2362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1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6115,'0'0'3786,"11"0"-3506,354 15 3415,625-18-2684,-878-2-948,118-21 1,-35 3-63,19 20 16,-113 5 25,40 3 119,192 30 0,-308-30 233,-23-4-481,-6 0-192,-41-1-2812,23-1 18,-19 1-1481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29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 11 3810,'0'0'3524,"-3"-3"-3172,2 2-262,1 1-1,0-1 1,-1 1-1,1-1 1,0 1 0,-1-1-1,1 1 1,-1 0-1,1-1 1,-1 1-1,1-1 1,-1 1 0,1 0-1,-1 0 1,1-1-1,-1 1 1,1 0-1,-1 0 1,0-1 0,1 1-1,-1 0 1,1 0-1,-1 0 1,0 0-1,1 0 1,-1 0 0,0 0-1,1 0 1,-1 0-1,1 0 1,-1 1-1,0-1 1,1 0-1,-1 0 1,1 0 0,-1 1-1,-2 29 3335,4-14-4244,-1 865 6518,6-831-6713,-4-46-490,-5-36-3074,-6-16 1076,0-11-427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3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2049,'0'0'5645,"-1"-7"-3169,3 13 827,36 315-1284,-19-116-1234,-16-190-711,-3-14-74,2-4-576,0-1 147,0 1-1,0 0 1,0-1-1,-1 1 1,1-1 0,-1 1-1,0-1 1,0 0-1,0-6 1,1 2-639,11-29-2622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4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57 5346,'0'0'5830,"-30"7"-3568,26-4-2184,0 1 0,0 0 0,1 0-1,-1 0 1,1 1 0,0-1 0,0 1-1,1 0 1,-1-1 0,1 1 0,0 1 0,0-1-1,1 0 1,-1 0 0,0 7 0,0 10 104,0-1 0,2 35 0,1-27 95,-1-14-156,1 0 0,0-1 0,1 1 0,1-1 0,0 1 0,1-1 0,1 0 0,0 0 0,1-1 0,0 1 0,16 23 0,-18-31-109,1 0-1,-1-1 1,1 0 0,0 0-1,1 0 1,-1 0 0,1-1-1,0 0 1,0 0 0,0-1 0,0 0-1,1 0 1,-1 0 0,1-1-1,0 0 1,0 0 0,0 0-1,0-1 1,0 0 0,0-1-1,0 0 1,0 0 0,0 0-1,0-1 1,0 0 0,0 0 0,8-3-1,-7 1 21,1-1-1,-1 0 0,0-1 1,0 1-1,0-1 0,0-1 1,-1 0-1,0 0 0,0 0 1,-1-1-1,0 0 0,0 0 1,7-13-1,-1 3-157,-1-1 1,-1-1-1,0 0 0,12-40 1,-17 43-80,-1 0-1,-1-1 1,0 1 0,-2-1-1,0 0 1,0 1 0,-2-1-1,0 0 1,-4-19 0,4 30 178,0 0 1,-1 0-1,0 0 1,0 1-1,0-1 0,-1 0 1,1 1-1,-2-1 1,1 1-1,0 0 1,-1 0-1,0 0 1,0 1-1,-1-1 1,1 1-1,-1 0 1,0 0-1,0 1 1,0-1-1,0 1 1,-1 0-1,1 0 1,-1 1-1,0 0 0,0 0 1,0 0-1,-9-1 1,-7 1 125,1 1 0,-24 2-1,9 0-37,35-1-120,0 1 0,1-1 0,-1 1 0,0-1 0,0 1 0,0-1 0,1 1 0,-1 0 0,0-1 0,1 1 0,-1 0 0,0 0 0,1 0 0,-1-1 0,1 1-1,-1 0 1,1 0 0,0 0 0,-1 0 0,1 0 0,0 0 0,0 0 0,-1 0 0,1 0 0,0 0 0,0 0 0,0 0 0,0 0 0,0 0 0,0-1 0,1 1 0,-1 0 0,0 0-1,1 2 1,10 36-4349,14-16-525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4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20 2193,'0'0'10856,"-3"-6"-10048,-9-8-610,5 18 29,5 39 360,1-21-294,1 299 2230,0-309-2456,1 1 0,0-1-1,1 1 1,5 17-1,-7-28-224,1 0 0,-1 1 0,1-1 0,0 0 0,0 0 0,0 0 0,0 0-1,1 0 1,-1 0 0,0 0 0,1 0 0,0 0 0,-1 0 0,1-1 0,0 1 0,0-1 0,0 1 0,0-1-1,0 0 1,0 0 0,0 0 0,0 0 0,0 0 0,1 0 0,-1-1 0,0 1 0,1-1 0,-1 1 0,3-1-1,5-1-4296,-3-7-1804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5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99 3602,'0'0'6440,"-5"2"-5624,-17 6-50,17-6 2174,6-29-1678,-1 24-1257,1-1-1,0 1 1,0-1 0,0 1 0,0 0 0,0-1-1,1 1 1,0 0 0,0 0 0,0 0-1,0 0 1,0 0 0,0 0 0,1 1 0,-1-1-1,1 1 1,0-1 0,0 1 0,0 0-1,0 0 1,0 1 0,0-1 0,5-1 0,1-1 21,1 1 1,0 0 0,0 1-1,0 0 1,0 1 0,0 0-1,11 1 1,-18 0-25,-1 0 1,1 1-1,-1 0 1,1-1-1,-1 1 0,0 0 1,1 0-1,-1 1 1,0-1-1,0 0 0,0 1 1,0-1-1,0 1 0,0 0 1,0-1-1,0 1 1,-1 0-1,1 0 0,-1 0 1,1 0-1,1 4 1,25 59 400,-16-37-208,-10-22-152,1 0-1,-1 0 1,2-1-1,-1 1 1,1-1-1,-1 1 1,1-1-1,1-1 1,-1 1-1,10 8 1,-9-11-31,1 1 0,-1-1 1,0 0-1,1-1 1,-1 1-1,1-1 1,0 0-1,-1 0 1,1-1-1,0 1 1,-1-2-1,10 0 1,-10 0-29,0 0 0,0 0 0,1-1 0,-1 0 0,-1 0 0,1-1 0,0 1 0,0-1 0,-1 0 0,0 0 0,1-1 0,-1 1 0,0-1 0,-1 0 0,7-7 0,-4 4-434,-1 0 0,0-1 1,0 1-1,0-1 0,-1 0 0,0 0 1,-1-1-1,5-16 0,-9 26-374,1-1 721,0 0 0,0 0 0,0 0 0,-1 0 0,1 0 0,0 0 0,0 0 0,0 0 0,0 0 0,0 0 1,-1 0-1,1 0 0,0 0 0,0 0 0,0 0 0,0 0 0,0 0 0,-1-1 0,1 1 0,0 0 0,0 0 0,-1-2-1751,-16 16-107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5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5042,'0'0'6833,"4"-10"-6100,-2 5-659,0 0-1,0 0 1,1 0-1,-1 0 1,1 0-1,0 0 0,0 1 1,1 0-1,0 0 1,-1 0-1,1 0 0,0 0 1,1 1-1,-1 0 1,1-1-1,-1 2 1,1-1-1,0 1 0,0-1 1,0 1-1,1 1 1,-1-1-1,0 1 1,7-1-1,-7 1-41,-1 1 0,1-1-1,-1 1 1,1 1 0,-1-1 0,0 1 0,1-1 0,-1 1-1,1 1 1,-1-1 0,0 0 0,0 1 0,0 0 0,0 0-1,0 0 1,0 1 0,0-1 0,5 7 0,0 0 152,-2 0 1,1 1 0,-1 1-1,-1-1 1,7 15 0,-8-15-36,0 0 1,1-1-1,0 1 0,0-1 1,1 0-1,0-1 1,0 0-1,12 10 0,-14-15-152,0 0-1,0-1 1,0 0-1,0 0 1,1 0-1,-1-1 1,0 1-1,1-1 1,-1-1-1,1 1 1,0-1-1,-1 0 1,1 0 0,-1 0-1,10-3 1,-7 2-164,1-1 1,-1 0-1,0-1 1,-1 0-1,1 0 1,0 0-1,-1-1 1,0 0-1,10-7 1,19-24-2513,-11-2-3268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6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0 270 2689,'0'0'3530,"6"-27"-4373,18-85 728,-21 98 284,0 0 0,-1 0 0,-1 0 0,0 0 0,-1-18-1,-1 4 5238,1 56-5209,-2 158 2751,4 202 62,3-351-2920,-2-31-534,-2-22-736,-1-50-3089,0 26-320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6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68 163 5747,'0'0'5746,"-4"-1"-2114,-18 1-3179,20 2-429,0 0 0,0 0-1,1 1 1,-1-1 0,0 0 0,1 1 0,-1-1 0,1 1 0,0-1 0,0 1 0,0-1-1,0 1 1,-1 5 0,-8 44 320,9-44-241,-6 67 1076,4 105-1,4-115-472,-2-59-672,1 0-1,1-1 1,-1 1-1,1 0 1,0 0-1,0 0 0,1-1 1,0 1-1,0 0 1,0-1-1,0 0 1,7 11-1,-6-13-20,0 0 0,0 0 0,1 0 0,-1 0 1,1-1-1,-1 1 0,1-1 0,0 0 0,0 0 0,0 0 0,0-1 0,0 1 0,0-1 0,1 0 0,-1 0 0,0-1 0,1 1 0,4-1 0,0 1 0,0-1-1,0 0 1,0 0-1,0-1 1,0-1-1,0 1 1,-1-1 0,1-1-1,0 0 1,-1 0-1,12-6 1,-8 1-15,0 0 1,-1-1 0,0 0 0,0 0-1,-1-1 1,13-18 0,-10 11-223,0-1 0,-1 0 1,-1-1-1,-1 0 0,-1-1 1,-1 0-1,0 0 0,9-43 1,-14 50 149,-1-1 0,0 1 0,-1-1 0,0 0 0,-1 0 0,-1 0 0,0 0 0,-1 1 0,0-1 0,-1 0 0,-1 1 0,0 0 0,0 0 0,-2 0 0,-7-13 0,4 11 129,-1 0-1,0 1 0,-1 1 0,-1 0 0,-24-21 0,29 29-34,0-1 0,0 1 0,0 1 0,-1 0 0,1 0 0,-1 0 0,0 1 1,-1 0-1,1 1 0,0-1 0,-1 2 0,0-1 0,-14 0 0,11 2-109,6 0 98,-1 0 0,0 0-1,0 0 1,0 1 0,0 0-1,-13 4 1,18-4-124,0 0-1,0 0 1,0 1 0,0-1-1,1 1 1,-1-1-1,0 1 1,1-1 0,-1 1-1,1 0 1,-1 0 0,1 0-1,0 0 1,0 0-1,0 0 1,0 0 0,0 0-1,1 0 1,-1 0-1,0 0 1,1 1 0,0-1-1,-1 0 1,1 1-1,0 1 1,0 14-3070,0-3-1951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7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7091,'0'0'6801,"2"6"-6596,17 45 814,1 0 0,3-1 1,41 65-1,-57-105-925,-4-3-79,1 1 0,0-1 1,1 0-1,0 0 0,0-1 0,0 1 0,1-1 1,0-1-1,0 1 0,13 8 0,-14-13-15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3:57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 8228,'0'0'1584,"-154"176"-351,67-54-641,-22 25-592,-13 4-1296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02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3 5026,'-4'-2'12449,"17"348"-11339,-29 617-187,7-803-860,-4 147-20,-3 365 29,16 212-37,11-684 16,0-2-54,-10 27 37,-2 250 71,-6-296-83,-2 97 20,-7 234 331,16 823 428,3-1120-672,-7 225 254,-1 436-207,30-519-203,-21-53 68,-4-204-28,-10-33-51,-10-111-1976,-5-68-3388,15 37-3771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29.4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66 5619,'0'0'6619,"0"0"-6585,-1 0 0,0-1 1,1 1-1,-1-1 0,0 1 1,1-1-1,-1 1 0,1-1 1,-1 1-1,1-1 0,-1 1 1,1-1-1,-1 0 0,1 1 1,0-1-1,-1 0 1,1 1-1,0-1 0,0 0 1,-1 1-1,1-1 0,0 0 1,0 0-1,7-2 7,1 0-1,-1 1 1,1 0 0,0 0-1,0 1 1,0 0 0,0 1-1,-1-1 1,10 2 0,11-2 160,-4 0-61,28-2-73,-1-2 0,83-19 1,-121 21 1093,-2 4-4294,-11 0 2938,0 0 0,0-1-1,0 1 1,0 0-1,0-1 1,0 1-1,0-1 1,-1 1-1,1 0 1,0-1-1,0 1 1,-1 0 0,1-1-1,0 1 1,0-1-1,-1 1 1,1 0-1,-1-1 1,1 1-1,-1-1 1,1 0-1,-1 1 1,1-1 0,-1 1-1,1-1 1,-1 0-1,1 1 1,-1-1-1,1 0 1,-2 1-1,-19 11-1911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0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5 2977,'0'0'6233,"10"-3"-4962,-10 3-1180,0 0 1,0-1-1,1 1 0,-1 0 1,0 0-1,0 0 1,0 0-1,0 0 0,1 0 1,-1 0-1,0-1 1,0 1-1,0 0 0,1 0 1,-1 0-1,0 0 1,0 0-1,1 0 0,-1 0 1,0 0-1,0 0 1,0 0-1,1 0 0,-1 0 1,0 1-1,0-1 1,0 0-1,1 0 0,-1 0 1,0 0-1,0 0 1,0 0-1,0 0 0,1 0 1,-1 1-1,0-1 1,0 0-1,0 0 0,0 0 1,0 0-1,1 1 1,-1-1-1,0 0 0,0 0 1,0 0-1,0 1 1,0-1-1,0 0 0,0 0 1,0 0-1,0 1 1,-76 231 711,-89 260 93,158-473-859,2-9-27,1 0 0,0 0-1,1 0 1,0 1 0,-2 16 0,5-26-194,0-7-1632,0 0 1477,0 0 1,1 0-1,0 0 1,0 0-1,0 0 1,1 0-1,-1 0 1,1 1-1,1-1 1,4-7-1,4-15-1738,7-23-1612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07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4674,'0'0'5130,"0"-10"-4441,0-31-20,4 29 4280,2 11-3996,7 12-1095,0 7 325,-2 0 0,0 0-1,-1 1 1,-1 1-1,8 23 1,29 111 475,-38-127-608,26 109 221,41 131 819,-73-280-7587,-8-16 3811,-7 5-228,-2 1-866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07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9893,'0'0'7971,"190"14"-6770,-129-11-785,-3 0-368,-13-3 64,-7 0-112,-9 0-528,-6 0-1585,-7-3-1521,-6-11-2865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08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6067,'0'0'7400,"15"1"-6354,27 3 166,75-3-1,-64-1-1105,-47 0-158,1-1-1,-1 1 1,0-1-1,0 0 1,0-1-1,0 1 1,-1-1-1,1-1 1,6-2-1,12-12-2876,-23 12-808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0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5010,'0'0'9573,"180"-3"-9477,-145-3-48,-9 3-96,-7 0-336,-9 3-1233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2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5715,'0'0'5554,"61"197"-4161,-19-145-97,3-9-591,-7-14-353,1-9-352,-10-8 32,-10-6-176,-9-4-336,-10 1-1473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 7139,'0'0'5555,"-93"214"-5427,51-128-128,-6-2-112,3-6 96,6-17-1585,7-15-2785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09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422 37 6675,'0'0'8820,"0"-6"-8060,0-17-50,-1 22-687,1 1-1,-1-1 1,1 0 0,-1 1-1,0-1 1,1 1 0,-1 0 0,0-1-1,1 1 1,-1-1 0,0 1-1,1 0 1,-1 0 0,0-1-1,0 1 1,0 0 0,1 0-1,-1 0 1,0 0 0,0 0-1,0 0 1,1 0 0,-1 0-1,0 0 1,0 0 0,1 1-1,-1-1 1,0 0 0,0 0-1,0 1 1,0-1 42,-7 3-21,-1 0-1,1 0 0,1 0 0,-1 1 1,0 0-1,1 1 0,0 0 0,0 0 0,0 0 1,1 1-1,-10 10 0,-4 6-23,1 1 0,-17 26 0,30-40-56,0 1 0,1 0 0,0 0-1,0 1 1,1 0 0,1 0-1,-1 0 1,2 0 0,0 0 0,0 0-1,1 1 1,0-1 0,1 1-1,0-1 1,1 1 0,1-1 0,-1 0-1,2 0 1,0 1 0,0-1-1,1-1 1,0 1 0,1-1 0,7 14-1,78 79-395,-69-82 522,-1 1 1,-1 1-1,-1 1 0,-1 0 0,15 27 1,-31-48-66,1 0 1,-1 0-1,0-1 1,0 1-1,0 0 0,0 0 1,-1 0-1,1 0 1,-1 0-1,0 0 1,0 0-1,0 0 1,0 0-1,0 0 0,-1 0 1,1 0-1,-1 0 1,0 0-1,-2 5 1,1-4-13,-1-1 0,1 1 0,-1-1 0,0 0 0,0 0 0,0 0 0,0 0 0,0-1 1,0 1-1,-1-1 0,0 0 0,-6 3 0,-7 1-207,0 0 1,0-1-1,-1-1 0,1 0 0,-27 1 1,33-4-39,-11 1-256,1 0 1,0-1-1,-1-2 1,-26-3-1,43 3 144,-1 0-1,0 0 1,1-1-1,-1 0 0,1 0 1,0-1-1,-1 1 1,1-1-1,1 0 0,-1 0 1,0-1-1,1 0 1,-1 1-1,1-2 0,0 1 1,0 0-1,1-1 1,-1 1-1,1-1 1,-4-8-1,-7-26-4380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10709,'0'0'3377,"164"0"-2928,-103 0-257,-6-14-192,-13-1-32,-10 4 16,-10 2-368,-6 3-353,-6 6-111,6 0-1121,0 0-160,3 9-1393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0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23 7732,'0'0'3993,"-19"6"-3806,-61 21-5,71-24-3,0 1 0,0 0 0,1 1 1,0 0-1,0 0 0,0 0 1,1 1-1,-1 0 0,1 1 1,1 0-1,-1 0 0,1 0 1,1 1-1,-1 0 0,1 0 0,1 0 1,-1 0-1,1 1 0,1 0 1,-5 16-1,1 6 108,2 0 1,1 0-1,2 0 1,2 50-1,0-51 54,0-9-51,0 0 0,2-1-1,0 1 1,2-1 0,9 35-1,-11-49-264,0 0-1,1 0 0,-1 0 0,1-1 1,0 1-1,1-1 0,0 0 1,-1 0-1,2 0 0,-1 0 1,0-1-1,1 1 0,0-1 0,0-1 1,0 1-1,1-1 0,-1 1 1,1-1-1,-1-1 0,1 1 1,0-1-1,0 0 0,7 1 0,-4-2-19,-1 1 0,1-2 0,0 1-1,0-1 1,0 0 0,0-1-1,0 0 1,-1-1 0,1 0-1,0 0 1,-1 0 0,1-1 0,9-6-1,-6 3-14,-1-1 0,0 0 0,-1-1 0,1 0 0,-2-1 0,1 0 1,-1 0-1,11-15 0,-6 4-196,-1-1 0,0 0 0,-2-1 0,0 0 0,-2-1 0,0 0 0,-1-1 0,-2 1 0,5-33 0,-7 32-106,-2 0 1,0 0-1,-2 0 1,-1 0-1,0 0 0,-2 0 1,-7-27-1,9 45 363,-1 0 0,0-1 0,0 1 0,-1 0 0,1 0 0,-1 0 0,-1 1 0,1-1 0,-1 1 0,0-1 0,0 1 0,-1 1 0,1-1 0,-1 1 0,0-1 0,0 1 0,-1 1 0,1-1 0,-1 1 0,0 0 0,0 0 0,0 0 0,0 1 0,0 0 0,-1 1 0,1-1 0,-1 1 0,1 0-1,-1 1 1,-9-1 0,-28-1 399,32 1-368,-1 0 0,1 0 0,0 1 0,-1 1 0,1 0 0,0 1 0,0 0 0,-12 4 0,23-5-207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3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6 115 352,'0'0'6094,"-1"-7"-5137,-2-23 859,2 19 1077,4 26-2015,13 62-354,18 110 998,-12 0-284,-25-223-1813,1-1 0,5-47 0,0 0 67,-5 36 274,0 21-285,4-52 0,-2 74 476,1-1-1,0 0 1,0 1-1,0-1 1,1 0-1,0 1 1,0-1 0,0 1-1,1 0 1,0 0-1,0 0 1,0 0-1,0 0 1,7-6 0,-9 11 63,0-1 1,-1 0 0,1 0 0,0 1 0,0-1-1,0 1 1,0-1 0,0 1 0,0-1 0,0 1-1,1 0 1,-1-1 0,0 1 0,0 0 0,0 0 0,0 0-1,0 0 1,0 0 0,1 0 0,-1 0 0,0 0-1,0 0 1,0 0 0,0 1 0,0-1 0,0 0-1,0 1 1,0-1 0,0 1 0,0 0 0,0-1 0,0 1-1,0 0 1,0-1 0,0 1 0,-1 0 0,1 0-1,1 1 1,2 3 129,-1-1 0,1 1-1,-1 0 1,-1 0 0,1 0-1,2 7 1,15 48 857,14 73 0,-1 0 106,-23-107-801,-6-22-110,-2-16-241,-3-65-207,3-94-1192,0 159 1293,-1 0 0,2 1 0,0-1 0,0 1 0,1 0 0,1 0 0,-1 0 0,2 1 0,0-1 0,0 1 0,1 0 0,0 1 0,0 0 0,1 0 0,0 1 0,10-8 0,-16 14 151,0 1 0,0 0 0,0 0 0,0 0 0,0 1 0,0-1 0,0 0 0,0 1 0,0-1 0,0 1 0,0 0 0,0 0 1,1 0-1,-1 0 0,0 0 0,0 0 0,0 1 0,0-1 0,0 1 0,0-1 0,1 1 0,-1 0 0,-1 0 0,1 0 0,0 0 0,0 0 0,0 0 0,0 0 0,-1 1 0,1-1 0,-1 1 0,1-1 0,-1 1 0,1-1 0,-1 1 0,0 0 0,0 0 0,0 0 0,2 3 0,4 10 144,0-1 0,-1 1 0,0 0 0,3 17 0,-7-25-58,11 50 1185,12 117 0,-19-114-273,24 102 0,-28-156-1034,-2-6 15,0 1 0,0 0 0,0 0 0,0 0 0,0-1-1,0 1 1,0 0 0,1 0 0,-1 0 0,0-1 0,0 1 0,1 0-1,-1 0 1,1-1 0,-1 1 0,1 0 0,-1-1 0,1 1-1,-1-1 1,1 1 0,-1 0 0,1-1 0,0 1 0,-1-1 0,1 0-1,0 1 1,0-1 0,-1 1 0,1-1 0,0 0 0,1 1-1,-2-13-1672,0-46-3227,-3 26 754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29.7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6499,'0'0'7716,"219"115"-7108,-155-115-304,-3 0-256,-10 0 208,-12 0-256,-10-2-1200,-13-7-1186,-10 0-1167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1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56 8324,'0'0'7203,"-36"0"-5591,31 1-1582,0 0 0,1 1 0,-1-1 0,0 1 0,1 0 0,-1 0 0,1 0 0,0 1 0,0 0 0,0-1 0,0 2 0,0-1 0,1 0 0,0 1 0,-1-1 0,1 1 0,0 0 0,-2 5 0,-5 7 174,1 0 0,1 0 1,-10 28-1,3 1 147,3 1 1,1 0-1,3 0 0,1 1 1,3 0-1,2 77 1,2-120-345,1 0 1,-1 0 0,1-1 0,0 1-1,0 0 1,0 0 0,1-1-1,-1 1 1,1-1 0,0 1 0,0-1-1,0 0 1,0 0 0,1 0-1,-1 0 1,1 0 0,-1 0 0,1-1-1,0 1 1,0-1 0,1 0 0,-1 0-1,0 0 1,1 0 0,-1-1-1,1 1 1,0-1 0,-1 0 0,1 0-1,7 1 1,-1-1-8,0 1 1,1-1-1,-1-1 0,0 0 0,0-1 1,0 0-1,1 0 0,-1-1 1,0 0-1,-1-1 0,12-4 0,-8 0-12,-1 0-1,0-1 1,0 0-1,0-1 1,-1 0-1,-1-1 1,0-1-1,0 1 1,0-1-1,-2-1 1,1 0-1,6-13 1,-5 7-77,0-1 0,-1 0 0,-1 0 1,-1-1-1,-1 0 0,-1 0 1,6-39-1,-10 43-16,0 1 1,-1 0-1,-1-1 0,0 1 1,-1-1-1,-1 1 0,0 0 1,-1 0-1,0 0 0,-10-20 1,8 24 79,0 0 1,-1 1-1,0-1 1,-1 1-1,0 1 1,0 0-1,-1 0 1,0 0-1,-1 1 1,0 1-1,0 0 1,-1 0-1,-14-7 1,17 10 68,-2 1 0,1-1-1,0 2 1,-1-1 0,1 1 0,-1 1 0,-19-2-1,-12 3-2438,34 0 1644,-10 2-3488,1 7-3794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3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4834,'0'0'6563,"55"113"-4978,-23-56-449,-3 4-287,0-17-657,-7-4-32,4-14-160,-3-9-192,-7-5 160,0-12-1681,-7 0-2401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3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7764,'0'0'3665,"-135"205"-3665,87-138 0,-3-12-1937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4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1773 8612,'0'0'5707,"-2"-29"-5113,2-9-371,-1 6 57,-1 1 0,-12-60-1,4 15-253,3-1 0,6-135 0,3 98-464,-3-56-116,3-200 318,2 326 268,2 0-1,2 1 0,2 0 1,2 1-1,2 0 0,1 1 0,2 0 1,2 1-1,2 2 0,44-63 1,-52 88 459,-7 16 4,-5 30 58,-1-15-673,-4 27 310,-1 0 0,-3 0 0,-1-1 0,-2 0 0,-25 62 0,17-53-97,3 1 0,-19 108 0,34-157-108,1 0-1,-1 1 1,1-1-1,0 1 1,0-1 0,1 1-1,-1-1 1,2 6-1,-1-9-16,0-1 0,0 1-1,0-1 1,0 1 0,0-1-1,1 0 1,-1 0 0,0 0-1,1 1 1,-1-1 0,0 0-1,1-1 1,-1 1 0,1 0 0,0 0-1,-1-1 1,1 1 0,0-1-1,-1 1 1,1-1 0,0 0-1,-1 1 1,1-1 0,0 0-1,3-1 1,158 3 218,-92-3 388,-71 1-570,0 0-1,0 0 0,0 0 0,1 0 0,-1 0 0,0 0 0,0 0 0,0 0 0,0 0 0,1 0 0,-1 0 0,0 0 0,0 0 0,0 0 0,1 0 0,-1 0 0,0 0 0,0 0 0,0 0 0,0 0 0,1 0 0,-1 0 0,0 1 0,0-1 0,0 0 0,0 0 0,0 0 1,1 0-1,-1 0 0,0 0 0,0 0 0,0 1 0,0-1 0,0 0 0,0 0 0,0 0 0,0 0 0,0 1 0,1-1 0,-1 0 0,0 0 0,0 0 0,0 0 0,0 1 0,0-1 0,0 0 0,0 0 0,0 0 0,0 0 0,0 1 0,0-1 0,0 0 0,0 0 0,-1 0 1,1 0-1,0 1 0,0 3 13,-1 2-23,0 0 1,-1 1-1,0-1 1,0 0 0,0 0-1,-1-1 1,1 1-1,-1 0 1,-1-1-1,1 0 1,-1 1-1,-8 7 1,-59 58-46,58-58-312,0-1 0,0-1 0,-1 0 0,0-1 0,-1 0 0,0-1 0,-1-1 0,-30 11 0,45-18 256,0-1 1,1 0-1,-1 1 1,0-1-1,0 0 1,0 0-1,0 0 1,1 0-1,-1 0 1,0 0 0,0 0-1,0 0 1,0 0-1,1 0 1,-1 0-1,0 0 1,0-1-1,0 1 1,0 0-1,1-1 1,-1 1-1,0 0 1,0-1-1,1 1 1,-1-1-1,0 1 1,1-1 0,-1 0-1,1 1 1,-2-2-1,-1-25-3723,3 20 3214,0-40-6170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5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4322,'0'0'11429,"205"-6"-11093,-156 6-144,-11 0-112,-12 0-31,-7 0-49,-12 0-577,-36 0-14758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5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7828,'0'0'3665,"187"0"-2416,-107 0-1249,-3-3-320,-6-11-2065,-13-12-4835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5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27 8004,'0'0'5365,"-2"-2"-4597,0-1-554,0 1 0,0 0-1,0 0 1,-1 0 0,1 1 0,-1-1-1,1 0 1,-1 1 0,0 0 0,0-1-1,1 1 1,-1 1 0,0-1 0,-6-1 0,7 2-193,1 0 0,-1-1 0,0 1 1,0 0-1,0 0 0,0 1 0,1-1 1,-1 0-1,0 1 0,0-1 0,0 1 1,1-1-1,-1 1 0,0 0 0,1 0 1,-1-1-1,1 1 0,-1 1 1,1-1-1,-1 0 0,1 0 0,0 0 1,-1 1-1,1-1 0,0 1 0,0-1 1,0 1-1,-1 2 0,-5 13 24,0 1 0,2-1 1,0 1-1,1 1 0,0-1 0,0 24 0,3 116 922,2-90-601,-2-55-311,2-1 1,0 1-1,0-1 1,1 0-1,0 0 1,1 0-1,1 0 0,6 16 1,-7-23-60,-1 0-1,1-1 1,0 1 0,0-1 0,1 0-1,-1 0 1,1 0 0,0-1 0,0 1-1,0-1 1,1 0 0,-1 0 0,1 0-1,0-1 1,0 1 0,-1-1 0,1-1-1,1 1 1,-1-1 0,0 1 0,9 0-1,-4-2 4,1 1 0,0-2-1,-1 1 1,0-1-1,1-1 1,-1 0-1,0-1 1,1 1 0,-2-2-1,1 0 1,0 0-1,-1-1 1,1 0 0,-1 0-1,-1-1 1,1 0-1,-1-1 1,10-10-1,-4 4-77,-2 0-1,0-1 0,-1-1 0,0 0 1,-1 0-1,-1-1 0,0-1 1,-1 1-1,10-32 0,-15 37-54,0-1-1,0 0 1,-1 0-1,-1 0 1,0 0-1,-1 0 1,-1-15-1,0 20 88,0 1 0,0-1 0,-1 1 0,0 0 0,0 0 0,-1 0 0,1 0 0,-1 0 0,0 0-1,-1 0 1,0 1 0,1 0 0,-2 0 0,-5-7 0,-2 2 20,0 0 1,-1 0-1,0 1 1,0 0-1,-1 2 1,0-1-1,0 2 1,-26-9-1,16 9 82,-1 1-1,1 1 1,-1 1 0,-44 0 0,64 3-16,0 0-1,1 1 1,-1-1 0,0 1 0,0 0 0,1 0 0,-1 1 0,-8 3-1,12-4-220,-1 0-1,0 0 0,1 0 0,-1 0 0,1 0 0,-1 1 0,1-1 0,0 0 0,-1 1 0,1-1 0,0 1 0,0-1 0,0 1 1,0 0-1,0-1 0,1 1 0,-1 0 0,0 0 0,1-1 0,-1 1 0,1 0 0,0 0 0,0 0 0,-1 2 0,1 3-4648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6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10565,'0'0'3009,"19"165"-2801,-19-119-128,0 3-16,-3-8-64,-26-6-272,-3-9-1248,0-18-962,3-8-2352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20 119 7379,'0'0'8900,"-19"-118"-8691,19 167-1,3 29 368,7 35 384,-7 23 161,-3 0-881,0-6-176,0-23-64,6-29-496,14-23-1249,-7-20-2609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7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3682,'0'0'8644,"41"30"-7636,-8-7-753,16 11 108,-2 2 0,-1 2 0,-2 2 0,43 50 0,105 163 1443,-133-167-1128,5-3 0,141 144-1,-140-181-575,-88-47-7321,-2-18 1752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0.2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1 510 4914,'0'0'3487,"15"-22"-3257,121-172 487,-113 163-675,-4 6-256,31-52-1,-45 67 21,0 0 1,-1 0-1,-1 0 0,1-1 1,-2 1-1,1-1 0,-2 0 1,1 0-1,-1-14 1,-1 24 110,0-1 0,0 1 0,1-1 0,-2 1 1,1-1-1,0 1 0,0-1 0,0 1 0,-1-1 0,1 1 1,-1 0-1,1-1 0,-1 1 0,1 0 0,-1-1 1,0 1-1,0 0 0,0 0 0,0-1 0,0 1 1,0 0-1,0 0 0,0 0 0,0 0 0,0 0 1,-3-1-1,-1 1 128,0 0 0,0 0 0,0 0 1,0 0-1,0 1 0,-10 0 1,13 0-38,-6 0 119,1 0 0,-1 0-1,0 1 1,1 0 0,-1 0-1,-14 5 1,20-5-107,-1 0-1,0 1 1,0 0 0,1 0 0,-1 0 0,1 0-1,0 0 1,0 0 0,0 1 0,0-1-1,0 1 1,0-1 0,0 1 0,1 0 0,0 0-1,-1 0 1,1 0 0,0 0 0,0 0-1,0 3 1,-6 32 1078,2 1 0,2-1-1,1 1 1,5 64-1,-1-75-382,-2-7-382,2 0 0,1 0 1,0-1-1,2 1 0,0-1 0,1 0 0,10 21 1,-13-35-314,0 0 1,0 0 0,0 0 0,1 0 0,0-1 0,0 1 0,1-1 0,-1 0 0,1 0 0,0-1 0,0 1 0,1-1 0,0 0-1,-1-1 1,1 1 0,0-1 0,0 0 0,1-1 0,-1 1 0,1-1 0,-1-1 0,1 1 0,0-1 0,0 0 0,7 0 0,-11-1-103,0 0 1,0-1-1,-1 1 1,1 0 0,0-1-1,-1 1 1,1-1-1,-1 0 1,1 0 0,0 0-1,-1 0 1,0-1-1,1 1 1,-1 0 0,0-1-1,0 0 1,4-3-1,-3 1-310,0-1 0,1 1-1,-2-1 1,1 0-1,-1 0 1,0 0-1,3-9 1,7-32-3837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8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814 0 2481,'0'0'5747,"-183"93"-4611,103-24 449,-4 15-1185,-6 17 128,-6 3 273,2 3-721,14-17 96,22-26-128,20-21-16,28-20-16,10-17-16,35-6-2753,20-26-177,6-9-2768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8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64 5635,'0'0'8817,"-16"31"-7787,-1 4-511,-22 59 0,38-91-496,0-1 1,0 1 0,1 0 0,-1-1-1,1 1 1,0-1 0,0 1-1,0 0 1,0-1 0,0 1 0,0-1-1,1 1 1,-1 0 0,1-1 0,0 1-1,0-1 1,0 0 0,0 1 0,0-1-1,1 0 1,-1 1 0,0-1 0,1 0-1,0 0 1,0 0 0,-1 0-1,1-1 1,0 1 0,0 0 0,1-1-1,-1 0 1,3 2 0,2 1 21,2-1-1,-1 0 1,0-1 0,0 1 0,1-2-1,13 2 1,-12-1-43,-1-1-1,1-1 0,0 0 1,-1 0-1,1-1 1,0 0-1,-1-1 1,0 0-1,1-1 1,-1 1-1,0-2 1,11-5-1,-13 5-68,0 0 1,-1-1-1,1 0 0,-1-1 1,0 1-1,0-1 0,-1-1 0,0 1 1,0-1-1,-1 1 0,1-1 0,-1-1 1,-1 1-1,5-14 0,-5 14-58,-1 1-1,0-1 0,0 0 1,-1 0-1,0 0 0,0 0 1,-1 0-1,1-1 0,-2 1 1,1 0-1,-3-10 0,2 12 97,0 1-1,-1 0 1,1 0-1,-1 1 1,0-1-1,0 0 0,0 0 1,-1 1-1,1 0 1,-1-1-1,0 1 1,0 0-1,0 0 0,0 0 1,-1 1-1,1-1 1,-1 1-1,0 0 0,1 0 1,-6-2-1,-9-2 57,0 0 0,-1 1 0,1 1 0,-1 0 0,0 2-1,0 0 1,0 1 0,-31 3 0,37-2-97,-1 2 1,1 0-1,1 0 0,-1 1 1,0 1-1,1 0 0,-1 1 1,1 0-1,1 1 0,-1 0 1,1 1-1,0 0 0,-14 12 1,10 0-3530,12-9-3180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8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8084,'0'0'8764,"19"7"-8514,62 18 327,0-4-1,2-3 0,147 11 1,275-8 143,262-20-696,-650-10-574,-116 9 83,-18 3-722,-29 26-1215,38-22 1084,-1-1 1,0 0-1,0-1 1,-16 8-1,-13-1-7428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9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8740,'0'0'5157,"28"0"-4469,-6-1-461,-12 0-132,-1 0 0,1 1 0,-1 0 0,1 0 0,0 1-1,-1 0 1,1 1 0,-1 0 0,0 0 0,0 1 0,0 0 0,0 1-1,0 0 1,0 0 0,-1 1 0,0 0 0,10 9 0,34 37 553,-3 4 0,-1 1 1,-4 2-1,44 75 1,94 118 270,-175-242-921,0 0 0,1-1 0,0 0 0,0-1 0,1 1 0,0-2 0,0 1 0,13 6 0,-21-13-142,-2-10-1105,-2-1 387,-1 0 1,0 0-1,-1 0 0,0 0 1,0 1-1,-1 0 0,-11-14 0,-2-4-2211,-18-32-5366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9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692 0 7331,'0'0'5731,"-32"14"-5376,-2 0-208,13-7-8,0 1 0,1 1 0,0 2 0,1 0 0,0 0 0,0 2 0,1 0 0,-17 18 0,-59 66 569,5 5 0,4 3 1,-74 120-1,152-209-991,11-10-146,26-11-770,37-27-1927,-19 1-745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19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8 9764,'0'0'3295,"-30"-2"-2537,-95-3-425,118 5-273,0 0-1,0 0 0,0 1 0,0 0 0,1 1 0,-1-1 1,0 1-1,1 1 0,-12 4 0,15-4-15,-1-1 1,1 0-1,0 1 1,-1-1-1,1 1 1,0 0-1,1 0 1,-1 0-1,1 0 1,-1 0-1,1 1 1,0-1-1,-2 5 1,2-2-23,1-1 0,-1 0 0,1 1 0,0-1 0,1 1 0,-1 0 0,1-1 0,0 1 0,1-1 1,-1 1-1,1-1 0,0 1 0,1-1 0,-1 1 0,1-1 0,0 0 0,0 0 0,1 1 0,-1-2 0,5 6 1,6 7-7,0-1 1,2 0 0,0-2-1,0 0 1,34 23-1,27 25 82,-74-60-109,0 0-1,0-1 1,0 1-1,0 0 1,-1 0-1,1 0 1,0 0-1,-1 0 1,0 1-1,0-1 1,0 0-1,0 1 1,0-1-1,0 1 1,0-1-1,-1 1 1,1-1-1,-1 1 1,0-1-1,1 1 1,-1 0-1,-1-1 1,1 1-1,0-1 1,-1 1-1,1-1 1,-1 1-1,0-1 1,0 1-1,1-1 1,-2 0-1,1 1 1,0-1-1,0 0 1,-1 0-1,0 0 1,1 0-1,-1 0 1,0 0-1,0 0 1,0 0 0,0-1-1,0 1 1,0-1-1,0 0 1,-1 0-1,1 1 1,-3-1-1,-9 5-381,-1-1 1,0-1-1,0-1 0,-1 0 1,1-1-1,-1 0 0,1-1 0,-1-1 1,-18-2-1,32 2 223,1-1 1,-1 1-1,0 0 1,0 0-1,0-1 0,0 1 1,1-1-1,-1 1 1,0-1-1,0 0 0,1 0 1,-1 0-1,-1-1 1,-7-23-4223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0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8356,'0'0'7107,"110"0"-6547,-65 0-352,-7 0-144,-5 0-32,-8 0-64,-5 0-416,-8 0-432,-5 0 144,-1 0-945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0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10373,'0'0'3569,"216"-12"-3569,-168 0-80,-9-2-1744,-14 2-2002,-15 4-2865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1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1 9861,'0'0'3612,"-28"15"-3201,-87 52-187,111-65-204,1 0 0,-1 0 0,1 0 0,-1 1 0,1 0 0,0-1 0,0 1 0,0 0 1,0 0-1,1 1 0,-1-1 0,1 1 0,0-1 0,0 1 0,0 0 0,0 0 0,1-1 0,-1 1 0,1 0 0,0 1 0,0-1 1,1 0-1,-1 0 0,1 0 0,0 0 0,0 1 0,1 5 0,0 5 5,-1-9 1,0 0 0,1 0 1,0-1-1,0 1 1,1 0-1,-1 0 0,1-1 1,0 1-1,1-1 0,0 0 1,-1 0-1,2 0 1,4 7-1,5 3 217,1 0-1,26 21 1,-25-23-72,0 0 1,20 25-1,-28-30-133,-1 1 1,-1-1-1,0 1 0,0 0 1,0 0-1,-2 1 0,1 0 1,-1-1-1,0 1 0,-1 0 1,0 0-1,-1 1 0,0-1 1,0 0-1,-1 0 0,-1 1 1,0-1-1,-3 19 0,1-24-24,0 0-1,0 0 0,0-1 1,-1 1-1,1-1 0,-1 0 0,0 0 1,-1 0-1,1-1 0,0 1 1,-1-1-1,0 0 0,0 0 0,0-1 1,0 1-1,-8 1 0,-10 5-59,0-2 0,-32 7 1,35-11-258,0-1 0,-37 0 0,48-2 235,7 0 3,1 0 0,-1 0 0,1 0 0,-1-1 0,0 1 0,1 0 0,-1-1-1,1 1 1,-1-1 0,1 1 0,-1-1 0,1 0 0,-1 0 0,1 1 0,0-1 0,-1 0 0,1 0 0,0-1 0,0 1 0,0 0-1,0 0 1,0 0 0,0-1 0,0 1 0,0 0 0,0-1 0,0-2 0,-2-3-312,2 0 1,-1 0 0,1 0-1,0 0 1,1-9-1,-1 14 221,0-62-4134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2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7828,'0'0'3422,"36"3"-2522,121 11-97,-100-10 2,61-4 1,-92-1-622,-10-1 196,0 0 0,-1-1 0,1 0 0,0-1 0,-1-1 0,26-12 0,-40 16-373,0 1-1,-1-1 1,1 1 0,0 0 0,0-1-1,0 1 1,0 0 0,-1 0 0,1-1-1,0 1 1,0 0 0,0 0-1,0 0 1,0 0 0,0 0 0,0 0-1,-1 1 1,1-1 0,0 0 0,0 0-1,0 1 1,0-1 0,0 0 0,-1 1-1,1-1 1,0 1 0,0-1-1,-1 1 1,1-1 0,0 1 0,-1-1-1,1 1 1,-1 0 0,1-1 0,0 1-1,-1 0 1,0 0 0,1 0 0,-1-1-1,1 1 1,-1 0 0,0 0-1,0 0 1,1 0 0,-1-1 0,0 1-1,0 0 1,0 0 0,0 1 0,-1 58 29,0-40 31,-1 13 22,-1 0 0,-14 58 0,-4 30 429,16 51 159,5-164-648,0-1 0,0 1-1,1-1 1,0 1 0,1-1 0,0 1 0,0-1-1,0 0 1,1 0 0,0 0 0,0 0-1,1 0 1,5 7 0,-5-9-20,0-1 0,1 0 0,-1 1 0,1-2 0,0 1 0,0 0 0,0-1 0,1 0 0,-1 0 0,1-1 0,-1 0 1,1 0-1,0 0 0,0 0 0,0-1 0,0 0 0,6 0 0,-1 0 6,0 0 0,-1-1 0,1 0-1,-1-1 1,1 0 0,0-1 0,-1 0 0,0 0 0,1-1 0,-1-1 0,17-8 0,-13 4-36,0-1 1,-1-1-1,0 0 0,-1-1 1,0 0-1,21-26 0,-18 19-178,-1 0-1,-1-1 0,-1 0 0,0-1 0,-2-1 0,11-26 0,-16 31 137,0 0 0,-2 0 0,1-1 0,-2 1 0,0-1-1,-1 0 1,-1 1 0,0-1 0,-5-23 0,3 29 40,0 1 0,-1 0 0,-1 0-1,0 1 1,0-1 0,-1 1 0,0-1 0,-1 1 0,0 1-1,0-1 1,-1 1 0,0 0 0,0 1 0,-1 0 0,0 0-1,-13-9 1,9 8 60,0 1 0,0 0 0,-1 1-1,0 0 1,0 0 0,-1 2 0,0 0 0,1 0 0,-1 1 0,-1 1-1,-23-1 1,-72 3 46,121-4-4655,1 0 2645,16 0-4655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0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1 475 7988,'0'0'3156,"15"-19"-2951,49-62-207,-55 68-118,0-1 1,0 0-1,-2 0 1,0-1-1,0 1 1,-1-1-1,-1-1 1,6-27 0,-7 8-657,-1 0 1,-1-51 0,-2 55 187,-1 30 558,1-1 0,0 1 1,0 0-1,-1 0 0,1-1 0,-1 1 0,1 0 0,-1 0 1,1 0-1,-1-1 0,0 1 0,0 0 0,0 0 1,1 0-1,-1 0 0,0 0 0,0 1 0,0-1 0,0 0 1,0 0-1,-1 1 0,1-1 0,0 0 0,0 1 0,0-1 1,-1 1-1,1 0 0,0-1 0,0 1 0,-1 0 1,-1 0-1,-49-3 42,40 4 156,10-1-104,1 1-1,-1-1 0,0 1 1,0 0-1,0 0 0,1 0 1,-1 0-1,0 0 0,1 0 1,-1 0-1,1 0 0,0 1 1,-1-1-1,1 1 0,0-1 1,0 1-1,0-1 0,0 1 1,0 0-1,0 0 0,0-1 1,0 1-1,1 0 0,-1 0 1,1 0-1,-1 0 0,1 0 1,0 3-1,-7 65 1864,7-68-1862,-1 23 558,-1 7 186,2 0-1,1 1 0,1-1 1,12 58-1,-13-84-777,1 0 0,-1 0 0,2 0-1,-1 0 1,0 0 0,1 0 0,0-1 0,1 1 0,-1-1-1,1 0 1,0 0 0,0 0 0,1 0 0,-1-1 0,1 0-1,0 0 1,0 0 0,1 0 0,-1-1 0,1 0 0,0 0-1,-1 0 1,1-1 0,1 0 0,-1 0 0,0-1 0,0 1-1,1-2 1,-1 1 0,13 0 0,-18-1-116,1 0 0,-1 0 0,1 0 0,-1 0 0,1 0 0,0 0-1,-1 0 1,1-1 0,-1 1 0,1 0 0,-1-1 0,1 1 0,-1-1 0,0 0 0,1 1 0,-1-1 0,1 0-1,-1 0 1,0 0 0,0 0 0,0 0 0,0 0 0,2-3 0,-2 1-418,0 0 1,0-1-1,0 0 0,0 1 1,-1-1-1,1 0 1,-1 1-1,-1-7 0,1 8 250,0-27-4880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2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88 10229,'0'0'5007,"-8"-4"-4145,-42-14 182,47 17-981,-1 0-1,1 0 1,-1 0-1,0 1 1,1 0-1,-1 0 1,0 0 0,0 0-1,1 0 1,-1 1-1,0 0 1,1-1-1,-1 1 1,1 1 0,-1-1-1,-3 2 1,1 3-35,-1 0 1,1 0-1,0 1 0,1-1 1,-1 1-1,1 0 1,1 1-1,0-1 1,0 1-1,0 0 0,1 0 1,0 0-1,0 1 1,-1 10-1,-3 12 182,1 1 0,-1 52 0,5-60-47,0 10 74,1 1 0,1 0 0,10 58-1,-9-85-226,0-1-1,1 1 1,-1-1-1,2 0 1,-1 1-1,1-1 0,0-1 1,1 1-1,0 0 1,0-1-1,0 0 1,1 0-1,0 0 0,0 0 1,0-1-1,1 0 1,0 0-1,0 0 1,0-1-1,0 0 0,1 0 1,0 0-1,7 2 1,-3-3-15,0 0 1,0-1-1,0 0 0,0-1 1,0-1-1,0 1 0,0-2 1,0 1-1,0-1 1,0-1-1,0 0 0,0-1 1,-1 0-1,1-1 0,-1 0 1,0 0-1,0-1 1,0 0-1,-1-1 0,0 0 1,12-10-1,2-4-77,-1 0 0,0-2 0,-2-1 0,0 0 1,-2-1-1,24-41 0,-35 53-15,-1 0 0,0 0 0,0-1 0,-2 0 0,1 0 0,-2-1 0,1 1 0,-2-1 0,0 0 0,-1 1 0,0-22 1,-2 25 66,0 0 1,0 1-1,-1-1 1,-1 0 0,1 0-1,-1 1 1,-1 0 0,0-1-1,-1 1 1,1 1 0,-1-1-1,-1 1 1,0 0 0,0 0-1,-1 0 1,-7-6 0,-1 1 77,0 1 1,-1 0-1,0 1 1,0 1-1,-2 1 1,1 0-1,-1 1 1,0 1-1,-1 1 1,1 0-1,-1 1 1,0 2-1,-1 0 1,1 0-1,0 2 1,-28 1-1,43 0-209,-14 0 276,1 0 0,-1 1-1,1 1 1,-21 5 0,33-6-381,-1 1 1,1 0-1,-1 1 1,1-1 0,0 1-1,-9 6 1,10-5-606,0-1 0,0 1 0,0 0 0,0 0 0,1 1 0,0-1 0,0 1 0,-4 6 0,-2 9-7650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98 7203,'0'0'6614,"5"0"-5368,328 3 3150,432-8-4041,-155-39-16,-276 21-253,158-3-52,-417 25-36,-26-1-16,1 3 1,-1 1 0,63 12-1,-57-2 64,1-3 1,112 5-1,-167-14 178,-19 0-2526,10 0 1461,0 1 1,0 0 0,0 0-1,-1 1 1,-8 3-1,-23 8-4999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5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113 115 6739,'0'0'1371,"-4"-14"-1152,-28-86 1657,30 112 1123,-2 67-2776,4-69-126,2 83 809,-4-1-1,-5 1 1,-27 140 0,30-218-995,-14 59 915,10-46-3204,40-85-4447,-15 22 1714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5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7363,'0'0'4501,"28"10"-3663,95 26-177,-106-32-543,0-1 1,0 0-1,0-1 0,1-2 0,32-1 0,-7-1 289,-27 2-207,0-2 0,27-5 0,2-1-4229,-61 8-3323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5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5651,'0'0'4514,"0"211"-2754,0-121-143,0-9-944,0-6 175,0-14-128,7-18-720,2-5 240,1-15-240,0-12 0,-4-5-496,-3-3-1185,0-3 417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6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229 100 7347,'0'0'4386,"-10"-7"-3476,-50-32 888,58 38-1748,0 0 1,0 0-1,0 0 0,0 0 0,0 0 0,0 1 1,-1-1-1,1 0 0,0 1 0,0 0 0,-1 0 1,1 0-1,0 0 0,-1 0 0,1 0 0,0 0 1,-1 1-1,1-1 0,0 1 0,0 0 0,0-1 1,-1 1-1,1 0 0,0 0 0,0 1 0,0-1 1,1 0-1,-1 1 0,0-1 0,0 1 0,1-1 1,-3 4-1,-3 3 76,1 1 0,0-1 1,1 1-1,0 0 0,-7 19 1,1 3 170,2 2 1,1 0-1,1 0 1,2 0-1,1 0 1,2 1-1,2 35 0,0-62-270,0 0-1,0-1 0,1 1 0,0 0 0,0 0 0,1-1 1,0 1-1,0 0 0,4 7 0,-4-11-22,0 1 0,0-1 0,0 0 0,1-1 0,-1 1 0,1 0 0,0-1-1,0 1 1,0-1 0,0 0 0,0 0 0,1 0 0,-1 0 0,1-1 0,-1 0 0,1 1 0,-1-1 0,5 0 0,2 2-18,0-2 1,0 1 0,1-1-1,-1-1 1,0 0 0,0 0-1,1-1 1,-1 0 0,0-1-1,0 0 1,0-1 0,0 0-1,-1-1 1,1 0 0,-1 0-1,0-1 1,0 0 0,0 0-1,-1-1 1,0 0 0,0-1-1,0 0 1,-1 0 0,9-12 0,-5 5-81,-1 0 0,0-1 1,-1 0-1,-1 0 1,0-1-1,-1-1 0,-1 1 1,-1-1-1,0 0 1,-1 0-1,-1 0 0,0-1 1,-1-27-1,-1 34-5,-1 0-1,-1 1 1,0-1-1,-1 0 1,0 1-1,0-1 1,-1 1-1,-1-1 0,0 1 1,0 0-1,-7-11 1,7 15 107,-1 0 0,0 1 1,0-1-1,0 1 0,-1 0 0,0 0 1,0 1-1,0-1 0,0 2 0,-1-1 1,1 1-1,-1-1 0,0 2 0,0-1 1,0 1-1,-1 0 0,-7-1 0,-1 1 91,0 0 0,0 0 0,0 1 0,0 1-1,0 1 1,-30 5 0,42-5-205,0-1 1,0 1-1,0 0 1,0 0-1,0 1 1,0-1-1,0 1 0,1 0 1,-1 0-1,0 0 1,1 0-1,0 1 1,-1-1-1,1 1 0,0 0 1,1 0-1,-1 0 1,0 0-1,1 1 1,0-1-1,-1 1 0,2-1 1,-1 1-1,0 0 1,1 0-1,-1 0 1,1 0-1,0 0 1,0 0-1,1 0 0,-1 6 1,4 1-4295,13-7-2739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6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6611,'0'0'7892,"-177"179"-6980,141-127-624,8-6-224,8-14-64,11-9-128,9-14-112,0-20-5891,22-30 1377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6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79 3970,'0'0'6549,"-1"-10"-5671,0-30-382,1 39-388,0-1 0,0 1 0,0-1-1,0 1 1,0-1 0,1 0 0,-1 1-1,1 0 1,-1-1 0,1 1 0,0-1 0,-1 1-1,1 0 1,0-1 0,0 1 0,0 0-1,1-2 1,-1 3-65,-1 0 1,0-1-1,1 1 1,-1 0-1,0 0 1,1 0-1,-1 0 0,0 0 1,1 0-1,-1 0 1,0 0-1,1 0 0,-1 0 1,0 0-1,1 0 1,-1 0-1,0 0 1,1 0-1,-1 0 0,0 0 1,1 0-1,-1 0 1,0 1-1,1-1 0,-1 0 1,0 0-1,1 0 1,-1 1-1,0-1 1,0 0-1,1 0 0,-1 0 1,0 1-1,0-1 1,0 0-1,1 1 0,-1-1 1,0 0-1,0 1 1,0-1-1,0 0 1,0 1-1,0-1 0,1 0 1,-1 1-1,0-1 1,0 0-1,0 1 0,0-1 1,0 0-1,0 1 1,0-1-1,-1 0 1,1 1-1,0-1 0,0 0 1,0 1-1,0-1 1,0 0-1,0 1 0,-1-1 1,0 99 1232,-1-24-310,9 97-1,-5-158-936,0-1 0,1 1 1,1-1-1,0 0 0,1 0 1,0 0-1,7 12 0,-11-24-237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7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53 12950,'0'0'4082,"-17"-3"-4867,17-17-1920,0-9-2577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7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0 9060,'0'0'5627,"-11"1"-5376,5-1-199,0 1 1,0 0 0,0 0 0,0 1 0,0-1 0,0 1 0,1 0 0,-8 4 0,11-4-26,-1-1 0,1 1-1,0 0 1,-1 0 0,1 1-1,0-1 1,0 0 0,1 1 0,-1-1-1,0 1 1,1 0 0,-1-1-1,1 1 1,0 0 0,0 0 0,0 0-1,0 0 1,1 0 0,-1 0-1,1 0 1,0 0 0,0 0 0,0 4-1,0 4-5,0 1 0,1 0 0,1-1 0,-1 1 0,2-1 0,0 1 0,0-1 0,1 0-1,0 0 1,1 0 0,7 11 0,2 3 25,9 14 26,-2 1 1,-1 1 0,17 55-1,-36-94-44,0 1-1,0 0 1,0 0-1,0 0 1,-1 1-1,1-1 1,-1 0-1,0 0 1,0 0-1,0 0 0,0 0 1,-1 0-1,1 0 1,-1 0-1,0 1 1,0-2-1,0 1 1,0 0-1,0 0 1,-1 0-1,1 0 1,-1-1-1,0 1 1,1-1-1,-1 1 0,0-1 1,-1 0-1,1 1 1,-3 1-1,-3 0-6,0 0 0,0-1 0,-1 0 0,1 0 0,-1 0-1,0-1 1,1-1 0,-1 0 0,-10 1 0,17-2-23,-27 3 17,0-1 0,0-1 0,-57-6 0,84 5-45,0-1 0,-1 1 0,1-1-1,0 0 1,0 0 0,-1 0 0,1 0-1,0 0 1,0 0 0,0 0 0,1-1-1,-1 1 1,0-1 0,0 0 0,1 1-1,-1-1 1,1 0 0,-1 0 0,1 0-1,0 0 1,0 0 0,0 0 0,0 0-1,-1-5 1,0-2-618,0-1-1,1 1 0,0-1 1,1-17-1,0 14-365,0-43-3878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1.5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213 669 6019,'0'0'3599,"4"-18"-3437,16-58-4,-19 71-71,1 0 0,-1 0 0,0 0 0,0-1 0,-1 1 0,0 0 0,0 0 0,0-1 0,0 1 0,-1 0 0,0 0 0,0 0 0,0 0 0,-4-10 0,3 12-69,0 1-1,0-1 1,-1 1 0,1-1-1,0 1 1,-1 0 0,0 0 0,1 0-1,-1 1 1,0-1 0,0 1 0,0-1-1,0 1 1,0 0 0,0 0-1,0 0 1,-1 1 0,1-1 0,-4 0-1,3 1-15,0-1-1,0 1 0,-1 0 1,1 0-1,0 0 0,0 1 1,0-1-1,-1 1 0,1 0 1,0 0-1,0 0 0,0 1 1,0 0-1,1-1 0,-1 1 1,0 1-1,-3 2 1,1 0 47,1 0 1,0 0 0,0 0 0,1 1 0,0 0 0,0 0 0,0 0 0,0 0 0,-3 10 0,-2 11 339,0 0 0,2 1-1,-7 56 1,13-76-299,-6 68 1286,3 89 0,4-140-1116,0-16-186,0 0-1,1 0 0,-1 0 1,2-1-1,-1 1 0,1 0 1,1-1-1,-1 0 0,5 9 0,-5-14-47,0 1 0,0-1 0,1 0 0,-1 0 0,1 0 0,0 0-1,0-1 1,0 1 0,0-1 0,0 1 0,0-1 0,1 0 0,-1-1-1,1 1 1,0 0 0,-1-1 0,1 0 0,0 0 0,0 0 0,0 0-1,6 0 1,-4 0-31,0 0 0,0-1 0,-1 1 0,1-1 0,0 0 0,0-1 0,0 1 0,0-1 0,-1 0 0,1-1 0,0 1 1,-1-1-1,1 0 0,-1-1 0,0 1 0,0-1 0,0 0 0,0 0 0,0-1 0,0 1 0,-1-1 0,0 0 0,0 0 0,0-1 0,0 1 0,-1-1 0,1 0 0,-1 0 0,4-10 0,6-11-399,-1-1 0,-1 0 0,-2-1 0,-1 0 0,-1 0-1,-1-1 1,2-38 0,-2-213-4349,-8 171 3505,4-6 358,-4-124-1240,2 238 2251,0-1 0,0 1-1,-1-1 1,1 0 0,0 1-1,0-1 1,-1 1 0,1-1-1,-1 1 1,1-1 0,-1 1-1,0-1 1,0 1 0,1-1-1,-1 1 1,0 0 0,0 0-1,0-1 1,-1 1 0,1 0-1,0 0 1,0 0 0,-1 0-1,1 0 1,0 1 0,-1-1-1,1 0 1,-1 0 0,1 1-1,-1-1 1,1 1 0,-1 0-1,1-1 1,-3 1 0,4 41 1012,3 15-356,3 1 0,2-1-1,19 64 1,-1 2 236,-4 12-244,-10-51-223,4-1-1,34 104 1,-47-178-598,19 45 301,-21-51-302,0 0-1,0 0 0,0 0 1,1 0-1,-1 0 1,0 0-1,1-1 0,-1 1 1,1-1-1,0 1 1,-1-1-1,1 1 1,0-1-1,0 0 0,0 0 1,0 0-1,0 0 1,0 0-1,0 0 0,0-1 1,3 1-1,-4-2-114,0 0-1,-1-1 1,1 1 0,-1-1-1,1 1 1,-1-1 0,0 1-1,0-1 1,1 1-1,-1-1 1,0 1 0,-1-1-1,1 1 1,0-3 0,0-1-287,0-35-2538,0-6-3642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8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8132,'0'0'2190,"31"6"-813,105 17-950,-111-19-426,1-2 0,-1 0 0,30-3 0,29 3 3796,-89 7-3450,-12 21-116,1 2-1,2-1 0,1 2 1,1 0-1,2 0 1,2 1-1,1 1 0,1-1 1,2 1-1,1 63 1,3-94-218,0 0 0,0 0 0,1 0 0,0 0 0,0 0 0,0 0-1,0-1 1,1 1 0,-1 0 0,1 0 0,0-1 0,0 1 0,0-1 0,1 0 0,-1 0 0,1 0 0,0 0 0,0 0 0,0 0 0,0-1 0,0 1 0,0-1 0,1 0 0,-1 0 0,1 0 0,0-1 0,0 1 0,-1-1 0,1 0 0,7 1 0,-2 0-9,-1 0 1,1-1-1,0-1 1,-1 1-1,1-2 1,0 1-1,0-1 0,-1 0 1,1-1-1,-1 0 1,1 0-1,-1-1 0,16-7 1,-9 0-175,-1 0 0,-1 0 0,0-1 1,0-1-1,-1 0 0,0-1 0,-1 0 1,-1 0-1,0-1 0,-1-1 0,11-23 1,-9 17 6,-2-1 0,0 0 0,-2-1 0,0 0 0,-2 0 0,0 0 0,2-45 1,-7 58 112,0 0 0,0 0 0,-1 0 0,-1 0 0,1 0 0,-2 0 0,1 0 0,-1 0 0,-1 0 0,0 1 0,-7-13 0,8 17 87,-1 0-1,0 0 0,0 1 0,0 0 1,0 0-1,-1 0 0,0 0 1,0 0-1,0 1 0,0 0 0,0 0 1,-1 0-1,1 1 0,-1 0 1,0 0-1,0 0 0,0 1 0,1 0 1,-1 0-1,-12 0 0,5 0-184,-38 0 1216,49 0-1292,0 1-1,0 0 1,0 1 0,0-1-1,1 0 1,-1 0 0,0 1-1,0-1 1,1 1 0,-1-1-1,0 1 1,1 0 0,-1 0-1,0 0 1,1 0 0,-1 0 0,1 0-1,-1 0 1,1 0 0,-2 4-1,1 1-4187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8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9556,'0'0'5187,"-11"31"-4104,-3 6-771,5-17-114,1 1 1,1 0-1,0 1 1,2-1-1,1 1 0,1 0 1,-1 26-1,2-21 323,0-6-258,2 0-1,0-1 1,1 1 0,5 31 0,-5-48-260,0 1 0,0 0 0,1-1 0,-1 0 0,1 1 0,0-1 0,1 0 0,-1 0 0,1 0 0,-1 0 0,1 0 0,0-1 0,1 1 0,-1-1 0,1 0 0,-1 0 0,1 0 0,0 0 0,0-1 0,0 0 0,1 1 0,-1-1 0,0-1 0,1 1 0,4 0 0,2 0-45,0 0 0,1-1-1,-1-1 1,0 0 0,1-1-1,-1 0 1,0 0-1,0-1 1,0-1 0,0 0-1,0 0 1,0-1 0,-1-1-1,1 0 1,-1 0 0,-1-1-1,1 0 1,-1 0-1,0-1 1,14-14 0,-12 10-65,0 0 1,0-1 0,-1 0 0,0-1-1,-1 0 1,-1 0 0,0-1-1,-1-1 1,0 1 0,-1-1 0,-1 0-1,0 0 1,-1-1 0,3-21 0,-7 30 71,1 0 0,-1 0 0,0 0 0,0-1 0,-1 1 0,0 0 0,0 0 0,-1 0 0,1 0 0,-2 0 0,1 1 0,-1-1 0,0 1 0,-4-7 0,2 6 45,-1 1 0,1 0 0,-1 1 1,0-1-1,0 1 0,-1 1 0,0-1 0,0 1 1,0 0-1,0 0 0,0 1 0,-10-3 0,-2 0 127,0 0 0,-1 1 0,1 1 0,-1 0 0,0 2 0,-27 0 0,36 2-284,0 0-1,0 1 1,0 1 0,1-1 0,-1 2 0,0-1 0,1 1-1,-1 1 1,1 0 0,0 1 0,1 0 0,-1 0 0,-9 7-1,-10 14-5169,2 0-5026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9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8756,'0'0'7809,"4"0"-7217,35 2 461,0 2 0,39 8-1,-37-4-790,0-2 0,44 0-1,-62-6-161,-18 0-3635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29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6419,'0'0'10085,"93"18"-9157,-51-15-640,0 2 528,-1 1-591,-5-6-161,-7 0-128,-4 0-193,-8 0-1215,-8 0-2578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0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11 6371,'0'0'7113,"6"-2"-6182,20-7-278,-34 14-458,1 0 1,0 0-1,0 0 0,0 1 0,0 0 0,1 0 0,0 1 0,0 0 1,1 0-1,0 0 0,0 1 0,-3 7 0,-2 2-222,1 0 0,1 1 0,1 0 0,1 0 0,-5 20 0,8-25 0,1 1 0,1-1 1,0 0-1,0 1 1,2-1-1,0 0 0,2 14 1,-2-20 18,1-1 1,0 1-1,1 0 1,-1 0-1,1-1 1,0 0-1,1 1 1,0-1-1,0 0 1,0-1-1,0 1 1,1-1-1,0 0 1,7 6-1,70 43 47,-15-12-3,-66-41-37,1-1 0,-1 1 0,0 0 0,1 0 0,-1 0 0,0 0 0,0 0-1,0 1 1,0-1 0,0 0 0,0 1 0,-1-1 0,1 0 0,0 1 0,0-1 0,-1 1 0,1-1 0,-1 1 0,0-1 0,1 1 0,-1-1 0,0 1 0,0-1 0,0 1 0,0 0 0,0-1 0,0 1-1,-1-1 1,1 1 0,0-1 0,-1 1 0,1-1 0,-1 1 0,1-1 0,-1 1 0,0-1 0,0 0 0,0 1 0,0-1 0,0 0 0,0 0 0,0 0 0,0 0 0,0 0 0,0 0 0,-3 2 0,-2 2-41,-1 0 1,0 0 0,0-1 0,0 0 0,0 0-1,-1-1 1,-10 4 0,2-3-837,0 0-1,0-1 1,-32 2 0,44-5 473,-1 0 1,0 0 0,0 0-1,0-1 1,0 1 0,0-1-1,1 0 1,-1-1 0,0 1-1,1-1 1,-1 0 0,1 0-1,-1 0 1,1-1-1,0 1 1,0-1 0,-4-4-1,-19-31-5568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1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2081,'0'0'5899,"28"0"-4312,192 0 625,184 0-1113,-403 0-1040,-1 0 1,1 0 0,0 0-1,-1 0 1,1 1 0,0-1-1,0 0 1,-1 0-1,1 1 1,-1-1 0,1 1-1,0-1 1,-1 0-1,1 1 1,-1-1 0,1 1-1,-1-1 1,1 1-1,-1 0 1,0-1 0,1 1-1,-1-1 1,1 1-1,-1 0 1,0-1 0,0 1-1,1 1 1,3 28 580,-8 32-223,-3-23 85,-18 57-1,13-57-242,-8 51 0,15-46 31,2 0 0,2 0 1,4 45-1,-3-84-273,0 1 0,1-1 1,0 0-1,0 0 0,1 0 1,-1 0-1,1 0 0,0 0 1,0-1-1,0 1 0,1 0 1,0-1-1,0 0 0,0 0 1,0 0-1,1 0 0,0 0 1,-1 0-1,1-1 0,9 6 1,-5-5 5,0-1 1,1 1 0,0-1-1,0 0 1,0-1 0,0 0-1,0-1 1,0 0 0,0 0-1,18-2 1,-18 0-2,0-1 1,0 0-1,-1-1 0,1 0 0,-1 0 1,0-1-1,0 0 0,0 0 1,-1-1-1,1 0 0,-1 0 0,0-1 1,0 0-1,-1 0 0,0-1 1,0 1-1,0-1 0,-1-1 0,6-9 1,-2 1-75,1 1-1,-2-1 1,0-1 0,-1 1 0,-1-1 0,0 0-1,-2-1 1,6-35 0,-9 35-53,0 0-1,-2-1 1,0 1 0,-1 0-1,-1 0 1,0 0 0,-2 1-1,0-1 1,-9-21 0,9 29 54,0 1 0,0-1 0,-1 1 0,0 0 0,0 0 1,-1 0-1,-1 1 0,1 0 0,-1 1 0,-1 0 0,1 0 0,-1 1 0,0 0 0,-1 0 1,1 1-1,-21-8 0,13 9 37,1 0 0,-1 2-1,-1 0 1,1 1 0,-28 1 0,26 0-61,41 15-4973,16-1 843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1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390 113 8996,'0'0'5816,"-21"32"-4930,-65 109-96,82-133-720,0 0 1,1 0 0,0 0 0,0 1 0,1 0 0,0-1 0,0 1 0,1 0 0,0 0-1,1 0 1,0 0 0,2 14 0,0 3 93,-2-19-154,1 0 0,0 0 0,1 0-1,-1-1 1,1 1 0,1 0 0,-1-1-1,1 0 1,0 0 0,1 0 0,-1 0-1,1 0 1,0 0 0,1-1 0,-1 0 0,1 0-1,0 0 1,0-1 0,1 0 0,-1 1-1,1-2 1,0 1 0,0-1 0,9 4-1,-8-4 3,1 0 1,-1-1-1,1 0 0,-1 0 0,1-1 0,0 0 0,-1 0 0,1 0 0,0-1 1,0-1-1,0 1 0,-1-1 0,1 0 0,0-1 0,-1 0 0,1 0 1,-1-1-1,0 0 0,0 0 0,0-1 0,0 1 0,7-6 0,-1-2-95,0-1 0,-1-1-1,0 1 1,-1-2-1,0 0 1,-1 0 0,0-1-1,-2 0 1,1 0-1,10-32 1,-15 38 15,-1 0-1,0 0 0,-1-1 1,0 1-1,-1-1 1,1 1-1,-2-1 1,1 0-1,-2 0 1,1 1-1,-1-1 1,0 1-1,-1-1 1,0 1-1,-1-1 0,0 1 1,-1 0-1,1 0 1,-2 0-1,1 1 1,-8-11-1,-1 4 40,0 1-1,-1 0 1,0 2 0,-1-1-1,-1 2 1,0 0 0,0 1-1,-1 0 1,0 1 0,-1 1-1,0 1 1,0 1 0,-1 0-1,1 1 1,-1 1 0,0 1-1,-1 1 1,1 0 0,0 2-1,-1 0 1,1 1 0,-21 4-1,28-2-73,1 0 1,-1 0-1,1 1 0,0 1 0,0 0 1,1 0-1,-1 1 0,1 1 0,-11 9 1,-45 44-3852,23-11-2027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2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6435,'0'0'5392,"23"0"-2319,496-4 928,3 0-3901,-343 5-61,245-5 23,-174-2-71,69-6 29,-261 7-1,68-4 434,-126 9-130,16 1 405,-15 11-1163,-1-11 277,0-1-1,0 1 0,0-1 1,0 1-1,0-1 0,0 1 1,0-1-1,0 1 0,0-1 0,-1 1 1,1-1-1,0 1 0,0-1 1,-1 1-1,1-1 0,0 1 1,-1-1-1,1 0 0,0 1 0,-1-1 1,1 0-1,-1 1 0,1-1 1,-1 0-1,1 1 0,0-1 1,-1 0-1,0 0 0,-24 4-4107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4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5138,'0'0'3642,"1"14"-2671,20 647 5411,-19-661-6681,-1 0 0,1 1 1,-1-1-1,0 0 1,1 0-1,-1 0 0,1 0 1,-1 0-1,0 0 0,1 0 1,-1-1-1,1 1 1,-1 0-1,2-2 0,13-12-3350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8660,'0'0'5192,"29"9"-4744,97 23-125,-101-27-179,0-1 0,1-2 0,-1 0 0,50-4 0,-11-1-104,-59 3-240,21 1 213,-20 4-2418,-12 5-3690,-8 1 2392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3.5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104 238 2849,'0'0'4586,"-6"-12"-4244,2 6-488,-3-7 934,0 0 1,-1 0 0,-1 1 0,0 0-1,-15-14 1,21 23-748,1 0 1,-1 0-1,1 0 1,0 0-1,0-1 0,0 1 1,0 0-1,0-1 1,1 0-1,0 1 0,0-1 1,0 0-1,-1-5 1,-1-53 544,3 46 377,25 70-507,-3 2 0,-2-1 0,-3 2 0,11 64 0,23 238 243,-28-170-429,-19-132-358,-4-64-2035,0-21 1523,1-1 94,-1-1 1,-1 0 0,-2 1-1,0-1 1,-2 1-1,-17-53 1,19 75 397,-4-10-54,0 0 1,2 0-1,0-1 1,0 0-1,2 0 0,0 0 1,0-19-1,3 34 174,0 1 0,1-1 0,-1 1 0,1-1-1,0 1 1,0 0 0,0-1 0,0 1 0,0 0 0,0-1-1,1 1 1,-1 0 0,1 0 0,-1 0 0,1 0 0,0 1-1,0-1 1,0 0 0,0 1 0,0-1 0,0 1 0,0 0 0,0 0-1,1-1 1,-1 2 0,0-1 0,1 0 0,-1 0 0,1 1-1,3-1 1,10-2 119,0 1 0,0 0 0,26 2 0,-34 0-29,-4 0-77,-1 0-1,1 0 1,0 0 0,0 1 0,-1 0 0,1 0 0,0 0 0,-1 0 0,1 0-1,-1 1 1,1 0 0,-1 0 0,0 0 0,0 0 0,0 0 0,0 0 0,3 4-1,-2-1 43,0 0-1,0 1 1,0-1-1,-1 1 0,0 0 1,0-1-1,-1 2 1,1-1-1,1 8 0,1 12 312,-1 0 0,-1 1 0,-2 49 0,-1-67-280,-1 17 35,-2 1 1,-1-1-1,-1 0 1,-1-1-1,-2 0 0,0 0 1,-1 0-1,-2-1 0,-1 0 1,0-1-1,-2 0 1,0-1-1,-29 32 0,15-26-76,27-27-61,0 0 0,0 0 0,0 0 0,0 0 0,0 0 0,0 0 0,-1 0 0,1-1 0,0 1 0,0 0 0,-1-1 0,1 1 0,0-1 0,-1 0 0,1 1 0,-1-1 0,1 0 0,-1 0 0,1 0 0,0 0 0,-1 0-1,1 0 1,-3-1 0,3 0-20,0 0 0,1 0 0,-1-1 0,0 1 0,1-1-1,0 1 1,-1 0 0,1-1 0,0 1 0,-1-1-1,1 1 1,0-1 0,0 1 0,0-1 0,1 1 0,-1-1-1,1-2 1,-1-3-160,1-113-4089,4 74 1557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4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7732,'0'0'4001,"4"156"-2704,-4-86-689,0 2-31,0-8-97,0-12-240,0-12-192,0-8 112,0-12-160,0-2-64,0-10-96,0-5-913,0-14-8211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5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35 6275,'0'0'7337,"1"-5"-6292,4-24 1330,-8 29-2350,0 0 0,0 1 0,0-1 0,0 1 0,0 0 0,0 0 1,0 0-1,0 0 0,1 1 0,-1-1 0,0 1 0,1 0 0,-1-1 0,1 1 0,-1 0 1,1 1-1,0-1 0,0 0 0,0 1 0,0-1 0,0 1 0,1-1 0,-1 1 0,1 0 1,0 0-1,0 0 0,0 0 0,0-1 0,0 1 0,0 4 0,-3 10-79,2 0-1,0 0 1,0 34-1,2-51 55,0 6-10,1 0 0,0 0 0,0 0 0,0 0-1,0 0 1,1 0 0,0-1 0,1 1 0,-1 0 0,1-1 0,5 9 0,4 2 12,1-1 1,18 19 0,-23-27 10,0 0 0,-1 1 0,1 0 0,-2 0 0,1 1 0,-1 0 0,-1 0 0,1 1 0,-1 0 0,-1-1 0,5 17 0,-8-23-14,-1 0 0,1-1 1,-1 1-1,0 0 0,0 0 1,0 0-1,0 0 0,-1 0 1,1 0-1,-1 0 0,1 0 1,-1-1-1,0 1 1,0 0-1,-1 0 0,1-1 1,0 1-1,-1-1 0,0 1 1,-2 2-1,1-2 8,-1 1-1,0-1 1,0 0 0,0-1-1,-1 1 1,1-1 0,-1 0 0,1 0-1,-1 0 1,0-1 0,-5 2-1,-12 1-189,0-2 0,-1 0 0,1-1 0,-27-2 0,47 0 93,-1 1-1,1 0 0,-1-1 0,1 1 0,-1-1 0,1 0 1,-1 0-1,1 0 0,0 0 0,0 0 0,-1 0 1,1-1-1,0 1 0,0-1 0,0 1 0,0-1 1,1 0-1,-1 0 0,0 0 0,1 0 0,-1 0 0,1 0 1,0-1-1,-1 1 0,1 0 0,0-1 0,1 1 1,-2-3-1,-1-8-1042,1 0-1,0 1 1,0-1 0,1-18-1,1 30 1028,-1-55-5697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5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5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1 214 8132,'67'-139'1270,"-66"137"-1229,0-1 0,1 1 0,-1 0 1,0 0-1,1 0 0,0 0 0,-1 1 1,1-1-1,0 0 0,0 1 0,0-1 1,0 1-1,0 0 0,0 0 0,1 0 0,-1 0 1,0 0-1,1 0 0,-1 0 0,0 1 1,1-1-1,-1 1 0,1 0 0,-1 0 1,1 0-1,-1 0 0,1 0 0,-1 0 1,1 1-1,3 0 0,8 1 404,351-2 3453,-365 33-3642,-20 103 278,2-23 143,11 94 774,7-193-1296,0-11-142,0 1-1,0 0 0,1-1 1,-1 1-1,1-1 0,0 1 1,0-1-1,0 0 0,0 1 1,1-1-1,-1 0 0,1 0 1,0 0-1,0 0 0,0 0 1,0 0-1,0 0 0,1-1 1,-1 1-1,4 2 0,-1-2 14,0 0 1,0 0-1,0-1 0,1 1 0,-1-1 0,1 0 1,0-1-1,0 1 0,0-1 0,-1 0 0,9-1 0,-1 1 9,-1-1 0,1-1 0,0 0 0,-1-1 0,1-1 0,-1 1 0,0-2 0,0 0 0,0 0 0,0-1 0,13-8 0,-9 1-160,0 0 0,0-1 1,-1 0-1,-1-1 0,0-1 1,-1 0-1,-1-1 0,0-1 1,-1 0-1,-1 0 0,-1-1 0,0 0 1,-1-1-1,-1 1 0,-1-2 1,-1 1-1,0-1 0,1-23 1,-4 26 5,-2 0 0,0 0 1,0 0-1,-2 0 1,0 0-1,-1 1 1,-6-20-1,7 29 133,-1 1-1,0 0 1,0 0-1,0 0 1,-1 0-1,0 0 1,0 1-1,0 0 1,-1 0-1,0 0 1,0 0-1,0 1 1,-1 0 0,1 0-1,-1 0 1,0 1-1,0-1 1,0 1-1,0 1 1,-10-3-1,4 1 64,1 2-1,-1 0 0,0 0 0,0 1 1,0 0-1,0 1 0,0 0 1,0 1-1,1 1 0,-1 0 0,0 0 1,-22 9-1,25-8-309,1 1 0,-1 0 1,1 0-1,-1 1 0,1 0 1,1 1-1,-1 0 0,1 0 1,0 1-1,0 0 0,1 0 1,0 0-1,0 1 0,1 0 1,0 0-1,-6 12 0,6 2-4716,4-7-3097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7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 8516,'0'0'6523,"-11"0"-6128,117 3 1033,-47-1-1754,-1-1-3503,-46-3 342,-5-8 94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8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8244,'0'0'4210,"177"0"-3714,-116 0-448,-3 0-96,-10 0-208,-9 0-1841,-10-6-3058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8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0 133 224,'0'0'11216,"12"-10"-10776,6-4-388,1 0 0,1 1 0,0 1 0,1 1 0,0 1 0,1 1 0,0 0 0,0 2 0,1 0 0,0 2 0,30-4 0,-37 9 5,5-2 95,1 2 0,0 0 1,32 5-1,-47-4-53,1 1 0,-1 0 0,0 1 1,0-1-1,0 2 0,0-1 0,-1 1 0,1-1 1,-1 2-1,0-1 0,0 1 0,0 0 0,9 11 1,-5-3 167,0 0 0,-2 1 1,9 17-1,-11-19-6,1 1 1,0-2-1,1 1 0,13 14 0,-18-23-216,1 1-1,0-1 0,0 0 0,0 0 0,0-1 0,0 1 1,1-1-1,-1 0 0,1 0 0,-1 0 0,1-1 1,0 1-1,0-1 0,0 0 0,0-1 0,6 1 0,-2-1-33,0 0-1,0 0 0,1-1 0,-1-1 0,0 1 1,-1-1-1,1-1 0,0 0 0,-1 0 0,1-1 0,-1 0 1,11-7-1,-1-2-280,-1 0 0,-1-2 0,0 0 1,14-17-1,-23 24-176,22-29 217,-21 8-3746,-23 38-419,-8 14 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3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9188,'0'0'3218,"30"-20"-3154,100-66 64,-116 77-33,1 0 1,1 1 0,-1 0-1,1 1 1,23-6 0,-30 11 56,0 1 0,-1 0 1,1 0-1,0 1 0,0 0 1,0 0-1,0 1 0,0 0 0,8 3 1,-12-3-104,-1 1 0,0-1 0,0 1 0,0 0 1,-1 1-1,1-1 0,0 1 0,-1 0 0,1-1 0,-1 1 1,0 1-1,0-1 0,0 0 0,-1 1 0,1 0 0,2 5 1,5 10 261,0 1 1,8 23-1,-3-4 32,-12-31-297,0-1 0,0 0 0,1 0 0,0 0 0,0 0 0,1-1 0,0 0 0,0 1 1,0-2-1,1 1 0,-1-1 0,1 0 0,1 0 0,-1 0 0,1-1 0,0 0 0,0 0 0,0-1 0,0 0 0,0 0 1,1-1-1,0 0 0,-1 0 0,1-1 0,0 0 0,0 0 0,0-1 0,12 0 0,-8-1-107,-1 0-1,1 0 1,0-1 0,-1 0-1,1-1 1,-1-1-1,0 1 1,0-2 0,0 0-1,15-9 1,-11 4-809,-1 0 1,-1 0-1,23-23 0,-5-2-2843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41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3954,'0'0'3449,"6"-11"-3291,6-7 134,-2 0 0,-1-1 0,0 0 0,-1-1 0,5-20 1,-11 30 122,5-18 517,-1 0 0,-1-1 0,1-37 0,-6 65-401,7 26-438,5 48 638,-3 1-1,-3 0 1,-4 90 0,3 35 236,-5-195-931,2 31 481,13 66 0,-9-146-4071,-6 3 99,0-4-1614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41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76 4418,'0'0'5456,"-5"15"-4522,-10 35 493,2 0 0,-11 85 1,18 133 1874,5-262-3258,2 1-1,-1-1 0,1 1 0,0-1 0,0 1 0,1-1 0,-1 0 0,2 1 0,-1-1 0,1 0 1,-1 0-1,2-1 0,-1 1 0,6 6 0,-5-8-26,0 0 0,0-1 0,1 1 0,0-1 1,-1 0-1,1 0 0,0-1 0,0 0 0,1 1 0,-1-2 1,0 1-1,1-1 0,-1 1 0,1-2 0,0 1 0,-1-1 0,8 1 1,-1-2 14,0 0 1,1 0 0,-1-1-1,0 0 1,0-1 0,0-1-1,0 0 1,-1 0 0,0-1-1,0-1 1,0 1 0,0-2-1,-1 0 1,0 0 0,0-1-1,-1 0 1,16-18 0,-14 13-81,-1 0 1,0-1 0,0 0 0,-2-1-1,0 1 1,0-2 0,-2 1-1,0-1 1,0 0 0,-2-1-1,0 1 1,3-31 0,-5 34-46,-1 0 0,0 0 0,-1 0-1,-1 0 1,0 0 0,0 0 0,-2 0 0,1 1 0,-2-1 0,1 1 0,-2-1 0,0 1 0,0 0 0,-1 1-1,-1-1 1,0 1 0,0 1 0,-13-15 0,-3 1-47,0 0 0,-41-30 1,56 47 136,-1 1 1,0 0-1,0 1 1,0 0-1,-1 0 1,1 1 0,-1 0-1,0 1 1,0 0-1,-1 0 1,1 1 0,-12-1-1,21 3-226,1 2-156,0 0-1,0-1 1,0 1 0,0-1 0,1 1 0,-1 0 0,0-1 0,1 1 0,-1-1 0,1 1-1,-1-1 1,1 1 0,0-1 0,0 1 0,-1-1 0,1 0 0,2 2 0,-3-2 121,23 24-3649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4.4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188 183 5827,'0'0'3198,"0"-11"-3027,1-6-93,0-1 530,0 0-1,-1-1 1,-4-20-1,4 36-636,0 0-1,-1 0 1,1 0 0,-1 0-1,0 0 1,0 0 0,0 1-1,-1-1 1,1 0 0,-1 1-1,1-1 1,-1 1 0,0-1-1,0 1 1,0 0 0,-4-4-1,2 4 56,0 0-1,0 1 0,0-1 1,0 1-1,0 0 0,0 0 1,-1 1-1,1-1 0,0 1 1,0 0-1,-6 0 0,7 0-24,0 0-1,0 0 0,0 0 0,1 0 0,-1 0 1,0 1-1,0-1 0,1 1 0,-1 0 1,0 0-1,1 0 0,-1 0 0,1 1 1,-1-1-1,1 1 0,0-1 0,-4 4 1,1 1-8,1 1 1,0-1-1,0 1 1,1 0 0,-6 13-1,9-20 9,-7 23 207,2 0 1,0 1-1,1-1 0,1 1 0,2 0 0,0-1 0,4 36 1,-2-2 424,-1-41-422,1 0 0,0 0 0,1 0-1,1-1 1,1 1 0,0 0 0,11 25 0,-13-36-188,1 0 0,-1 0 0,1 0 0,0 0 0,1 0 0,-1 0 0,1-1 0,0 0 0,0 1 0,0-2 0,1 1 0,-1 0 0,1-1 0,0 0 0,0 0 0,0 0 0,1-1 0,-1 0-1,0 0 1,1 0 0,-1 0 0,1-1 0,0 0 0,8 0 0,-9 0-21,0-1 0,0 0 0,0 0-1,0-1 1,-1 0 0,1 0 0,0 0 0,0 0-1,0-1 1,-1 0 0,1 0 0,-1 0-1,1 0 1,-1-1 0,7-4 0,-5 1-9,-1 0 1,1 0-1,-1-1 1,0 0-1,-1 0 1,0 0-1,0 0 1,5-13-1,-2-3-210,-2 0 1,0 0-1,-1-1 0,-1 1 1,-2-1-1,0 1 0,-4-43 1,1-3-514,1 49 478,-2 1 1,1-1 0,-2 0-1,-1 1 1,-12-33 0,17 52 257,0 0 0,0 0 0,0 1 0,0-1 0,0 0 1,0 0-1,0 0 0,0 1 0,0-1 0,0 0 0,-1 0 0,1 0 1,0 0-1,0 1 0,0-1 0,0 0 0,0 0 0,0 0 1,-1 0-1,1 0 0,0 1 0,0-1 0,0 0 0,0 0 1,-1 0-1,1 0 0,0 0 0,0 0 0,0 0 0,0 0 1,-1 0-1,1 0 0,0 0 0,0 0 0,0 0 0,-1 0 0,1 0 1,0 0-1,0 0 0,0 0 0,-1 0 0,1 0 0,0 0 1,0 0-1,0 0 0,-1 0 0,1 0 0,0 0 0,0-1 1,0 1-1,0 0 0,0 0 0,-1 0 0,1 0 0,0 0 1,0-1-1,0 1 0,0 0 0,0 0 0,0 0 0,0 0 0,-1-1 1,1 1-1,-4 18 519,8 69 166,4 1 1,4-1-1,38 142 0,-48-220-763,14 43 268,-16-50-241,1 0 0,0-1-1,-1 1 1,1-1 0,0 1-1,0 0 1,0-1 0,0 0 0,0 1-1,0-1 1,0 0 0,1 1-1,-1-1 1,0 0 0,1 0-1,-1 0 1,1 0 0,-1 0-1,1 0 1,0-1 0,-1 1-1,1 0 1,0-1 0,2 1-1,-4-2-106,1 0 0,-1 0 0,1 0-1,-1 0 1,1 0 0,-1 0-1,0 0 1,1 0 0,-1 0-1,0 0 1,0 0 0,0 0-1,0 0 1,0 0 0,0 0-1,0 0 1,0 0 0,0 0-1,-1-1 1,1-3-483,0-30-3008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42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10069,'0'0'5029,"16"27"-3845,102 174 412,-108-183-1296,64 100 776,-67-108-1055,0-1 0,0 0 1,2 0-1,-1-1 0,1 0 0,0 0 0,0-1 0,1 0 0,14 6 0,5-5-1520,-28-22-9392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42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550 0 8676,'0'0'800,"-141"188"753,44-60 80,-3 19-1633,-6 3-240,0-8-3426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49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76 7523,'0'0'945,"-103"-55"-1009,97 52 64,-1-2 1104,-6 5-1104,-6 0-1744,-4-6-1106,4 0 561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78 6371,'0'0'7641,"2"-16"-6801,3-26-562,-3 24 172,-1 16 201,-1 7 417,-2 29-986,-2 0 1,-1 0 0,-17 59-1,6-29 62,-16 74 284,-114 605 1012,138-591-1915,8-151-221,1-13-2039,20-150-6384,-14 88 4552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3682,'0'0'8404,"0"-8"-7396,0 2-1029,2-13 862,-1 19-802,0 1 1,1 0 0,-1 0-1,0 0 1,0-1 0,0 1 0,0 0-1,-1 0 1,1 0 0,0 0 0,0 1-1,-1-1 1,1 0 0,0 0 0,-1 0-1,1 1 1,-1-1 0,0 0 0,1 0-1,-1 3 1,134 370 3482,-63-159-2287,-35-110-990,70 179 175,-82-228-402,3 0 1,65 97-1,-81-142-947,-8-12-1259,-8-10 412,-20-21-1865,-16-10-1807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1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8180,'0'0'9524,"199"-17"-8852,-122 11-351,-6-3-257,-13 4-128,-3-1-16,-10 0-1841,-10-3-240,-9-11-2145,-7-3-3170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1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33 6371,'0'0'6259,"-10"-6"-5523,2 2-565,0 0 0,-1 0 0,0 1 0,0 0 0,0 1 0,0 0 0,-1 0 0,1 1 0,-14 0 0,7 0-46,0 1 0,0 1 0,0 1-1,1 0 1,-1 1 0,0 1 0,-18 7 0,28-9-91,0 1 1,1 1 0,-1-1 0,1 1 0,0 0 0,0 0 0,0 0 0,0 1 0,1 0 0,-1 0-1,1 0 1,1 0 0,-1 1 0,1-1 0,0 1 0,0 0 0,1 0 0,-1 0 0,1 0 0,1 1-1,-2 6 1,-1 11 24,1 1 0,1 0 0,1 0 0,1 0-1,1 0 1,1 0 0,10 40 0,58 169 415,-35-130-173,-33-99-293,76 272 623,-69-234-437,-1 1 0,-3 0 0,-1 0 0,-4 64 0,0-104-188,-1 1 0,1-1 0,-1 0 0,0 1 0,0-1 0,-1 0 0,1 0 0,-1 0 0,0 0 0,0 0 0,0 0 0,-1 0 0,1-1 0,-1 1 0,0-1 0,0 0-1,0 0 1,0 0 0,-1 0 0,1 0 0,-1-1 0,0 1 0,1-1 0,-1 0 0,0 0 0,0-1 0,-1 1 0,1-1 0,0 0 0,-9 1 0,6-1-196,0 0-1,-1-1 1,1 0-1,0 0 0,-1-1 1,1 1-1,0-2 1,0 1-1,0-1 1,0 0-1,0-1 1,0 0-1,0 0 1,1 0-1,-1-1 1,1 0-1,-11-9 1,-1-6-1111,1-2-1,1 0 1,0 0 0,2-2 0,1 0-1,1 0 1,-10-28 0,-1-2-3397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1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8116,'0'0'6387,"203"-44"-6019,-120 36-368,7-10 0,-3-8-384,-13 0-1409,-23 0-2545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2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24 8388,'0'0'5981,"-11"6"-5671,-18 7-164,17-9-68,14-12 53,1 5-84,1-1 1,-1 1 0,1 0-1,0 0 1,0 0 0,0 0-1,0 1 1,0 0 0,0 0-1,1 0 1,-1 0 0,1 0-1,-1 1 1,1 0 0,0 0-1,0 1 1,7-1 0,-4 1 27,-1 1 0,1 0-1,0 1 1,-1-1 0,1 2 0,-1-1 0,0 1 0,1 0 0,12 8 0,2 4 244,-1 0 1,0 2-1,-1 0 1,-1 2-1,19 23 1,28 42 434,-45-54-500,49 52 0,-66-78-253,0-1 0,0 1 0,0-1 0,0 0 0,0-1 0,1 1 0,-1-1 0,1 0 0,0 0 0,0 0-1,0 0 1,0-1 0,0 0 0,8 1 0,-10-2-37,1 0 0,-1-1 0,0 1 0,1 0 0,-1-1 0,1 0 0,-1 0 0,0 0 0,0 0 0,1-1 0,-1 1 0,0-1 0,0 0 0,-1 0 0,1 0 0,0 0 0,-1 0 0,1-1 0,-1 1 0,1-1 0,-1 1 0,2-4 0,4-8-392,0 0 0,0 0-1,-1-1 1,-1 0 0,-1 0 0,6-26-1,-5 13-1148,-2 1-1,-1-1 0,-1-31 1,-2 5-3095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2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160 102 2897,'0'0'7420,"-26"15"-5961,-82 47-160,87-53 72,20-9-1363,1 0 0,0 0 1,0 0-1,0 0 1,0 0-1,0 0 1,-1 0-1,1 0 0,0 0 1,0 0-1,0 0 1,0 0-1,0 0 1,-1 0-1,1 0 0,0 0 1,0 0-1,0 0 1,0 0-1,0 0 1,-1 0-1,1-1 1,0 1-1,0 0 0,0 0 1,0 0-1,0 0 1,0 0-1,0 0 1,0 0-1,0-1 0,0 1 1,-1 0-1,1 0 1,0 0-1,0 0 1,0 0-1,0-1 0,0 1 1,0 0-1,0 0 1,0 0-1,0 0 1,0 0-1,0-1 0,0 1 1,0 0-1,0 0 1,0 0-1,0 0 1,1 0-1,-1-1 0,0 1 1,11-19 152,-10 18 21,4-2-60,0 0-1,0 0 0,0 1 0,0 0 0,1 0 1,-1 0-1,1 1 0,-1 0 0,1 0 1,8 0-1,64 0 907,-45 2-767,-14 0 12,-1 2 1,1 0-1,35 11 1,-33-8-78,0-1 0,40 5 0,-56-9-206,1-1 0,0 0 0,0 0 0,0-1 0,0 0 0,0 0 0,0 0 0,-1-1 0,1 0 0,0 0-1,-1 0 1,0-1 0,1 1 0,7-7 0,-3 1-289,-1 0 0,-1-1-1,0 0 1,0 0 0,12-18-1,8-28-3888,-18 21-1815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4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145 65 3890,'0'0'3225,"0"-8"-2654,0-33 648,0 40-1136,-1 0 0,1 0 0,-1 0 0,1 0 0,-1 0 0,1 0 0,-1 1 0,0-1 0,1 0 0,-1 1 0,0-1 0,0 0 0,0 1 0,1-1 0,-1 1 0,0-1 0,0 1-1,0-1 1,0 1 0,0 0 0,0 0 0,0-1 0,0 1 0,0 0 0,0 0 0,0 0 0,0 0 0,0 0 0,-1 0 0,-39 0-83,33 0 227,7 0-212,-1 1-1,0-1 1,1 1-1,-1-1 1,0 1-1,1 0 1,-1-1-1,1 1 1,-1 0-1,1 0 1,0 0-1,-1 0 1,1 0-1,0 1 1,0-1-1,0 0 1,0 1-1,0-1 1,0 0-1,0 1 1,0-1-1,0 1 1,0 2-1,-15 42 219,16-44-200,-10 48 856,3 0 1,3 1-1,1 0 1,8 96-1,-4-133-801,1-1 0,0 1 0,0-1-1,1 0 1,1 1 0,0-1 0,1-1 0,1 1-1,12 22 1,-14-30-72,0 1 1,0-1-1,1 0 0,0 0 0,0 0 1,0 0-1,0-1 0,0 0 0,1 0 1,0-1-1,0 1 0,0-1 0,0-1 1,0 1-1,1-1 0,-1 0 0,1 0 1,0-1-1,-1 0 0,1 0 0,10 0 1,-13-1-18,0-1 0,0 1 0,-1-1 0,1 0 1,0 1-1,0-2 0,-1 1 0,1 0 1,-1-1-1,1 0 0,-1 1 0,0-1 0,1-1 1,-1 1-1,3-3 0,0-1-144,-1 0 0,0 0 0,0-1 0,0 1 0,0-1 0,6-14 0,-2-1-1044,-1-1 1,0 1-1,-2-2 0,4-25 0,-2-17-3482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2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0 301 5186,'0'0'9004,"4"-5"-8507,3-7-376,0 0 0,-1-1 1,0 0-1,-1 0 0,0 0 0,-2 0 1,1-1-1,2-22 0,-1-12 168,-2-60 1,8 130-704,19 107 1995,24 250 0,-23-131-914,-30-237-648,1 4 23,0 0 1,1 1 0,0-1-1,2 0 1,-1 0 0,14 26-1,-18-40-61,0 0 0,0-1-1,1 1 1,-1-1 0,0 1-1,0-1 1,0 1-1,0-1 1,1 0 0,-1 1-1,0-1 1,1 1 0,-1-1-1,0 1 1,1-1 0,-1 0-1,0 1 1,1-1 0,-1 0-1,1 1 1,-1-1 0,0 0-1,1 0 1,-1 1 0,1-1-1,-1 0 1,1 0 0,-1 0-1,1 0 1,-1 1 0,1-1-1,-1 0 1,1 0 0,0 0-1,-1 0 1,1 0 0,-1 0-1,1-1 1,-1 1 0,1 0-1,-1 0 1,1 0 0,-1 0-1,1-1 1,-1 1 0,1 0-1,-1 0 1,0-1 0,1 1-1,-1 0 1,1-1 0,-1 1-1,1-1 1,9-27-1719,16-172-5290,-16 121 2063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3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44 6435,'0'0'8585,"-18"35"-8049,6-11-396,0-2 47,0 0 0,2 2 0,1-1 1,0 1-1,2 1 0,1-1 0,1 1 1,1 0-1,-1 33 0,4-16 170,2-1-1,2 1 1,2-1-1,14 59 1,-16-86-322,1 0 0,1 0 0,1 0 0,0-1 0,0 0 0,1 0 0,1-1 0,0 0-1,1 0 1,0-1 0,1 0 0,0 0 0,0-1 0,1-1 0,1 0 0,16 10 0,-20-14-48,0-2 0,-1 1 0,1-1 1,0 0-1,15 3 0,-22-6 11,0 0 1,1 0-1,-1 1 1,0-1-1,1 0 1,-1 0-1,0 0 1,0 0-1,1 0 1,-1-1-1,0 1 1,0 0-1,1-1 1,-1 1-1,0 0 1,0-1-1,0 0 1,0 1-1,1-1 1,-1 0-1,0 1 1,0-1-1,0 0 0,-1 0 1,1 0-1,0 0 1,1-1-1,4-9-3,0 0-1,0 0 0,-1 0 0,-1-1 1,0 0-1,4-23 0,24-118-33,14-176 1,-44 313 32,-1 0 1,-1-1-1,0 1 1,-2-1-1,-4-24 1,5 38 3,0 0 0,0 0 1,0 0-1,0 0 0,-1 0 1,0 0-1,1 0 1,-1 1-1,0-1 0,0 1 1,-1-1-1,1 1 0,-5-3 1,-10-9-123,0 1 0,-1 1 0,-1 1 1,0 1-1,0 1 0,-1 0 0,0 1 0,-1 1 1,0 1-1,0 1 0,0 1 0,-1 1 0,1 1 1,-28 0-1,48 32-2096,1-24 1741,0 0-1,1 0 0,0 0 1,1 0-1,-1 0 1,1-1-1,0 1 0,0-1 1,1 1-1,0-1 0,0 0 1,6 9-1,23 28-4874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4:5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3378,'0'0'10580,"157"214"-8851,-102-130-336,-3-9-785,-4-11-368,-13-18-144,-9-20-112,-10-14 16,-6-12-368,-7 0-304,0-18-1681,-3-22-2193,0-12-2418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12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8 5010,'-4'-7'10747,"-3"12"-10740,1 0 0,0 1 0,0 0 0,0 0 0,1 1 0,0 0 0,-7 11 0,-7 8-50,-124 134-105,87-103 56,-47 65 1,102-120 807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17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6275,'0'0'3844,"0"15"-3585,0 132 1723,0-116-1660,-22 1085 3115,-33-465-2892,53-133-349,7-243-219,14 543 327,-21-385-180,5 467-48,4 901-180,-8-1109-8,12 53 242,0 3-84,-11-691-58,1 185 222,-40 317 0,12-249 108,25-220-3005,2-199-2462,0 29-1088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19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5042,'0'0'6278,"0"-11"-1241,3 1063-2668,-3-1035-2259,-1-12-93,1 0 0,-1 0 0,1 0 0,1 0-1,-1 0 1,1 0 0,-1-1 0,1 1 0,1 0 0,-1 0-1,1-1 1,0 1 0,0 0 0,4 5 0,-6-10-38,0 0 1,0 1 0,0-1 0,0 0 0,0 0-1,0 1 1,1-1 0,-1 0 0,0 0-1,0 0 1,0 1 0,0-1 0,1 0-1,-1 0 1,0 0 0,0 0 0,1 0-1,-1 1 1,0-1 0,0 0 0,1 0-1,-1 0 1,0 0 0,0 0 0,1 0 0,-1 0-1,0 0 1,0 0 0,1 0 0,-1 0-1,0 0 1,0 0 0,1 0 0,-1 0-1,0 0 1,0 0 0,1 0 0,-1-1-1,0 1 1,0 0 0,1 0 0,4-13-601,-2-24-160,-3 34 666,5-726-7691,-16 602 7043,4 52 2047,3-1 4481,10 83-5192,29 55 215,-3 2 0,-3 1 0,40 134-1,36 82 0,-100-270-770,1 0 1,0 0-1,0 0 0,1 0 0,0-1 1,11 11-1,-15-18-26,1 0 0,-1-1 0,1 1-1,0-1 1,0 1 0,0-1 0,0 0 0,0-1 0,0 1 0,0-1 0,1 0 0,-1 0-1,0 0 1,1 0 0,-1-1 0,1 0 0,-1 0 0,1 0 0,8-2 0,-9 2-14,0-2 0,0 1 1,0 0-1,0-1 0,0 0 1,0 0-1,0 0 0,-1 0 1,1-1-1,-1 1 0,0-1 1,1 0-1,-1 0 0,4-6 1,36-56-265,-36 53 233,40-80-191,60-163-1,-71 157 90,85-158 0,-86 205 157,-33 48 38,-1 1-1,1 0 1,1 0-1,-1 0 1,0 0-1,0 0 1,1 0-1,-1 0 1,1 1-1,0-1 0,-1 1 1,1 0-1,0 0 1,0 0-1,0 0 1,0 0-1,3 0 1,-5 29 150,38 406 780,-34-280-850,-3-42 144,20 128 0,-21-234-255,8 35 49,-9-39-55,1 0 0,-1-1 0,1 1 0,-1 0 0,1-1 0,0 1 0,0 0 0,0-1-1,0 0 1,0 1 0,0-1 0,0 1 0,0-1 0,0 0 0,1 0 0,-1 0 0,1 0 0,2 2 0,-3-6-247,0-1 1,0 1 0,0 0-1,-1-1 1,0 1 0,1-1-1,-1 1 1,0-1 0,-1-3-1,1 3-48,0-99-6727,0 63 604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21 391 3073,'0'0'5544,"9"0"-1899,16-5-2536,-10-7-1004,0-1 0,0 0-1,-1-1 1,-1 0 0,0-1-1,-1-1 1,-1 0 0,12-23-1,-16 27-131,-1 0 0,-1-1 0,0 1 0,0-1 0,-1 0 0,-1 0 0,0 0 0,-1 0 0,0-1 0,-2 1 0,1-1 0,-1 1-1,-3-17 1,2 28 28,1 0 0,-1 0 0,0 0 0,0 0 0,0 0 0,-1 0 0,1 1 0,0-1 0,-1 0 0,1 1 0,-1 0 0,1-1 0,-1 1 0,0 0 0,0-1 0,1 1 0,-1 0-1,0 0 1,0 1 0,0-1 0,0 0 0,0 1 0,0-1 0,-1 1 0,1 0 0,-3-1 0,-68-1 95,54 3-87,17-1 12,-1 0-1,1 0 1,-1 1-1,1-1 1,-1 1-1,1 0 1,-1-1-1,1 1 1,0 0-1,-1 1 1,1-1-1,0 0 1,0 1-1,0-1 1,0 1-1,0-1 1,0 1-1,-3 3 1,2 0 39,-1 0 1,1 0 0,0 1 0,0 0-1,0-1 1,1 1 0,-3 9 0,1 5 71,0-1 0,1 1 0,1 0 1,1 21-1,1-19-28,-2-4 38,2 0 0,1 0 1,0 1-1,1-1 0,1 0 0,0-1 1,2 1-1,11 31 0,-8-33 7,0-1 0,1 0 0,0 0 0,2-1 0,18 21 0,-24-29-144,1-2 0,-1 1 0,1 0-1,0-1 1,0 0 0,0-1 0,0 1 0,1-1 0,-1 0 0,1-1 0,0 0 0,0 0-1,0 0 1,0-1 0,0 0 0,10 0 0,-13 0-62,1-1 0,0 0 1,-1 0-1,1-1 0,-1 1 1,1-1-1,-1 0 0,0 0 0,1-1 1,-1 1-1,0-1 0,0 0 1,0 0-1,0 0 0,0-1 0,0 1 1,-1-1-1,1 0 0,-1 0 1,0-1-1,0 1 0,0 0 0,0-1 1,-1 0-1,1 0 0,2-6 1,8-11-881,-2 1 1,12-31-1,-7 10-5252,-13 32 2086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2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4802,'0'0'7249,"-14"0"-6257,-46 0-330,57 0-612,1 0 0,-1 0 0,1 0 0,-1 0 0,1 0 0,-1 0 0,1 1 1,-1-1-1,1 1 0,-1 0 0,1 0 0,-1 0 0,1 0 0,0 0 0,0 0 0,0 1 0,-1-1 0,1 1 0,1-1 1,-1 1-1,0 0 0,0 0 0,0 0 0,1 0 0,-1 0 0,1 0 0,0 0 0,0 1 0,0-1 0,0 0 0,0 1 0,0-1 1,0 1-1,1-1 0,-1 1 0,1 4 0,0 0-2,0 0 0,1 0 0,-1 0-1,2-1 1,-1 1 0,1 0 0,0 0 0,0-1 0,1 0 0,0 1 0,7 10 0,6 5-190,35 36 1,-36-43 137,-1 1 1,0 0-1,-1 1 0,14 23 0,-25-35 30,0 0-1,-1-1 0,1 1 1,-1 0-1,0 0 1,0 0-1,-1 0 0,1 0 1,-1 0-1,0 0 0,0 0 1,-1 0-1,0 0 1,0 0-1,0 0 0,0 0 1,-1 0-1,0 0 0,0-1 1,0 1-1,0-1 1,-1 1-1,1-1 0,-1 0 1,-1 0-1,1 0 0,-4 3 1,-5 5-74,0 0 1,-1-1 0,-1 0-1,1-1 1,-2-1-1,-26 14 1,38-21-149,1-1-16,0 0 1,1 0-1,-1-1 0,0 1 0,0 0 0,0 0 0,1-1 0,-1 0 0,0 1 1,0-1-1,0 0 0,0 0 0,0 0 0,0 0 0,-3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3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6883,'0'0'5072,"-1"0"-4994,1 0-1,-1 0 1,0 0 0,0 0 0,1 0-1,-1 0 1,0 0 0,0 0 0,0 0-1,1 0 1,-1 1 0,0-1 0,0 0-1,1 1 1,-1-1 0,0 0 0,1 1-1,-1-1 1,1 1 0,-2 0 0,23 261 2731,-4-99-1758,-11-44-539,-2-37-232,19 120 0,-15-170-144,0-17-399,-8-15 224,0 0 0,1 1 0,-1-1 0,0 0 0,0 0 0,0 0 0,0 1 0,1-1 0,-1 0 0,0 0 0,0 0 0,1 0 0,-1 0 0,0 1-1,0-1 1,1 0 0,-1 0 0,0 0 0,0 0 0,1 0 0,-1 0 0,0 0 0,0 0 0,1 0 0,-1 0 0,0 0 0,0 0 0,1 0 0,-1 0 0,0 0 0,0 0 0,1-1 0,-1 1 0,0 0 0,0 0 0,1 0 0,-1 0 0,0 0 0,1-1 0,0-3-367,0 0 1,0 1 0,0-1-1,0 0 1,0 0-1,-1 0 1,0 0 0,1 0-1,-2-8 1,1-5-1157,3-20-1480,0-6-506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3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 6371,'0'0'6176,"6"-1"-3283,-6 2-2809,-45 27 785,-57 38-414,91-58-457,0 1 1,0 1-1,1 0 1,0 1-1,1-1 1,-11 17-1,18-23-16,-1 1 1,1-1-1,0 0 0,0 1 0,0-1 1,1 1-1,0 0 0,0 0 1,0-1-1,0 1 0,1 0 0,-1 0 1,1 0-1,1 0 0,-1-1 0,2 10 1,1-6 17,-1-1 0,1-1-1,0 1 1,1 0 0,-1-1 0,1 1 0,1-1 0,-1 0 0,1 0 0,5 4 0,9 7 37,1 0 0,0-2 0,1-1 0,1 0 0,30 13 0,-30-15-68,0-2 0,1-1 0,33 10 0,2-13-3801,-49-9 1193,-2-11-688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5.2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0 672,'0'0'7212,"0"18"-4638,18 227 1332,-1-62-2409,-15-54-913,-3-77-404,2 1 1,2-1-1,3 0 0,12 53 1,-7-84-492,-11-21 259,0 0 0,1 0 0,-1 0 0,0 0 0,1-1 0,-1 1-1,0 0 1,1 0 0,-1 0 0,0 0 0,1-1 0,-1 1-1,0 0 1,0 0 0,1-1 0,-1 1 0,0 0 0,0 0 0,1-1-1,-1 1 1,0 0 0,0-1 0,0 1 0,1 0 0,-1-1 0,0 1-1,0 0 1,0-1 0,0 1 0,0 0 0,0-1 0,0 0 0,8-42-3568,-7 9-601,1-6-1765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3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 5811,'0'0'2718,"-4"-2"-1752,4 1-928,0 1 0,-1 0 1,1-1-1,0 1 0,-1 0 0,1 0 0,-1-1 1,1 1-1,0 0 0,-1 0 0,1 0 0,-1-1 1,1 1-1,0 0 0,-1 0 0,1 0 0,-1 0 1,1 0-1,-1 0 0,1 0 0,-1 0 1,1 0-1,-1 0 0,1 0 0,0 0 0,-1 0 1,1 0-1,-1 1 0,1-1 0,-1 0 0,1 0 1,0 0-1,-1 1 0,1-1 0,-1 0 0,1 0 1,0 1-1,-1-1 0,1 0 0,0 1 0,0-1 1,-1 0-1,1 1 0,-1 29 1552,1-23-1489,3 42 719,2-1 0,2 0 1,2-1-1,24 76 0,-13-81-690,-20-40-203,1-1-1,0 1 1,0 0 0,0-1-1,1 1 1,-1-1 0,0 1-1,0-1 1,1 1 0,-1-1-1,1 0 1,-1 0 0,1 0-1,0 0 1,0 0 0,-1 0-1,1 0 1,0 0 0,3 0-1,-5-49-7316,-2 15 3919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4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11109,'0'0'2977,"107"-81"-13365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22 6067,'0'0'3092,"-1"0"-3079,1 0 0,0 0 0,-1 0 0,1 0 0,0 0-1,0 0 1,-1 1 0,1-1 0,0 0 0,0 0 0,-1 0 0,1 0 0,0 0 0,0 1 0,-1-1 0,1 0 0,0 0 0,0 0 0,0 1 0,-1-1 0,1 0 0,0 0-1,0 0 1,0 1 0,0-1 0,-1 0 0,1 1 0,0-1 0,0 0 0,0 0 0,0 1 0,0-1 0,0 0 0,0 0 0,0 1 0,0-1 0,0 0 0,0 1-1,0-1 1,18 362 3831,0 0-2453,-6-201-991,-12-160-557,0-14-724,0-649-1173,0 645 2061,0-15 25,5-47 1,-4 70-18,1 1 1,0 0-1,0 0 1,0 0-1,1 1 1,0-1 0,0 0-1,1 1 1,0 0-1,9-12 1,-12 18 12,-1 0 1,1 0 0,0 0-1,-1 0 1,1 0 0,0 0-1,0 0 1,0 0 0,-1 1-1,1-1 1,0 0 0,0 1-1,0-1 1,0 0 0,0 1-1,0-1 1,0 1 0,1 0 0,-1-1-1,0 1 1,0 0 0,0 0-1,0-1 1,1 1 0,-1 0-1,0 0 1,0 0 0,0 1-1,0-1 1,1 0 0,-1 0-1,0 1 1,0-1 0,0 0-1,0 1 1,0-1 0,0 1-1,0 0 1,0-1 0,0 1-1,0 0 1,0-1 0,0 1-1,1 1 1,2 5 177,1-1 0,-1 1 0,0 0 0,0 0 0,3 11 0,-2-7-128,5 14 168,-2 0 1,-1 0 0,0 1 0,-2-1 0,-1 2 0,-1-1 0,-2 0 0,-2 47 0,0-66-247,1 0-1,-2 0 1,1 0 0,-1 0 0,0-1-1,-1 1 1,1 0 0,-1-1 0,0 0-1,-1 0 1,0 0 0,0 0 0,0 0 0,-1-1-1,1 0 1,-1 0 0,-1 0 0,1 0-1,-11 6 1,9-7-309,1 0 0,-1 0 0,0-1 0,0 0 0,0-1 0,0 1 0,-1-1 0,1-1-1,-1 1 1,1-1 0,-10 0 0,16-1 207,0 0-1,1 0 0,-1 0 1,1 0-1,-1 0 1,1-1-1,-1 1 1,1 0-1,-1 0 0,1 0 1,-1-1-1,1 1 1,-1 0-1,1-1 0,-1 1 1,1 0-1,0-1 1,-1 1-1,1-1 1,-1 1-1,1 0 0,0-1 1,-1 1-1,1-1 1,0 1-1,0-1 0,0 1 1,-1-1-1,1 0 1,0 1-1,0-1 1,0 1-1,0-1 0,0 1 1,0-1-1,0 1 1,0-1-1,0 1 0,0-1 1,0 0-1,0 1 1,0-1-1,1 1 1,-1-2-1,0-4-985,0-24-4429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5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79 4994,'0'0'4915,"0"-1"-4788,0 1-1,0-1 1,-1 1 0,1 0 0,0-1 0,-1 1 0,1-1 0,-1 1 0,1 0 0,0-1 0,-1 1 0,1 0 0,-1 0 0,1-1 0,-1 1 0,1 0 0,-1 0 0,1 0 0,-1 0 0,1-1 0,-1 1 0,1 0 0,-1 0 0,1 0 0,-1 0 0,0 1 0,1 30 376,3 0 1,0 0-1,2 0 0,1 0 1,2 0-1,1-1 1,1-1-1,2 1 1,16 29-1,-24-52-489,0-1-1,1 0 0,0 0 1,0 0-1,0 0 1,1-1-1,-1 0 1,10 6-1,-13-9-44,1-1 1,-1 1-1,1-1 0,-1 0 1,1 1-1,-1-1 0,1-1 0,0 1 1,-1 0-1,1-1 0,0 1 1,0-1-1,0 0 0,-1 1 0,1-2 1,0 1-1,0 0 0,0 0 1,-1-1-1,1 0 0,0 1 0,0-1 1,-1 0-1,1 0 0,-1-1 1,1 1-1,3-3 0,0-2-72,1-1 0,-1 0 0,0 0 0,-1 0 0,0-1 1,0 0-1,0 0 0,-1 0 0,-1-1 0,5-12 0,25-96-1033,-32 111 1064,6-34 225,-1 0-1,-3-1 0,-1-59 1,-2 84 272,0 15-342,16 0-6536,-4-6 562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6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33 7347,'0'0'2249,"-7"25"1044,1 526 2715,9-589-6693,1 1 1,2-1 0,16-55 0,-5 27 112,-10 34 282,2 1-1,1 0 0,1 1 0,20-37 0,-26 56 229,2 0 0,-1 1 0,1 0-1,0 0 1,1 1 0,1-1 0,-1 2-1,1-1 1,1 1 0,-1 1 0,1 0-1,1 0 1,-1 1 0,16-7 0,-22 11 99,-1 1 1,0 0-1,0 0 1,1 0 0,-1 0-1,1 0 1,-1 0-1,1 1 1,-1 0-1,1-1 1,-1 2-1,1-1 1,-1 0 0,1 1-1,-1-1 1,1 1-1,-1 0 1,0 0-1,1 0 1,-1 1-1,0-1 1,0 1 0,0 0-1,0 0 1,0 0-1,0 0 1,0 0-1,4 5 1,0 4 178,0 0 1,-1 0-1,0 0 0,-1 1 1,0 0-1,5 19 1,8 33 31,-3 1 0,-2 0 0,-3 0 0,-3 1 0,-2 69 0,-5-126-529,0-6 52,0 0-1,1-1 0,-1 1 1,-1 0-1,1 0 1,0 0-1,-1 0 1,1-1-1,-1 1 1,0 0-1,0 0 1,0-1-1,0 1 1,0-1-1,-3 3 0,-21 14-4049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6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586 12 6035,'0'0'5960,"-9"-11"-3815,6 11-2038,1 0 0,0 1 1,0-1-1,-1 1 0,1 0 0,0 0 0,0-1 1,0 1-1,0 0 0,0 1 0,0-1 1,0 0-1,0 1 0,1-1 0,-1 1 1,0-1-1,-2 5 0,-25 38 57,12-17 58,-414 653 178,372-579-558,58-99-58,4-13-2246,42-77-3770,-13 31 941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7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6115,'0'0'7198,"0"0"-7146,1 0-1,-1 0 1,1 0 0,0-1 0,-1 1 0,1 0 0,-1 0 0,1 0 0,-1 0-1,1 1 1,0-1 0,-1 0 0,1 0 0,-1 0 0,1 0 0,-1 1-1,1-1 1,-1 0 0,1 0 0,-1 1 0,1-1 0,-1 0 0,1 1 0,-1-1-1,0 1 1,1-1 0,-1 0 0,1 1 0,-1-1 0,0 1 0,0-1-1,1 1 1,-1 0 0,41 79 978,-3 2-1,-5 2 0,27 98 1,-48-146-871,46 155 192,63 180-940,-121-370-547,-4-7-1986,-47-46-3454,16 18 1368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10853,'0'0'3073,"189"-9"-2144,-95-14-417,-8 0-512,-5 0-352,-20 2-1297,-19 7-2049,-7 2-4946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8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4946,'0'0'7492,"0"17"-4592,32 761 1352,-30-758-4229,0 5-35,1 1 0,13 48 0,-9-61-1394,-3-26-665,-2-27-1030,-2 38 3047,0-7-571,-1 1 1,1-1 0,-1 0-1,-1 0 1,0 1 0,0-1 0,-1 1-1,-4-11 1,-17-25-2140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8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6963,'0'0'7764,"208"-14"-7764,-150 2-352,0-2-465,-6-1-1584,-4 1-1040,-3 2-17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5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279 0 8356,'0'0'6245,"-15"8"-6002,0 0-218,-101 58 98,101-56-125,0 0 0,1 0 1,1 1-1,0 1 0,0 1 1,-13 16-1,23-24-2,0 1-1,0-1 1,0 1 0,1 0-1,0 0 1,0 0-1,1 0 1,-1 0-1,1 0 1,0 1 0,1-1-1,0 0 1,0 1-1,0-1 1,1 0-1,0 1 1,0-1 0,0 0-1,1 0 1,0 0-1,0 0 1,1 0 0,-1-1-1,1 1 1,1 0-1,-1-1 1,1 0-1,0 0 1,0 0 0,0-1-1,1 1 1,-1-1-1,1 0 1,7 5-1,13 7 135,1-2 0,0 0 0,0-1-1,37 11 1,-29-11-100,0 1 0,32 19 0,-66-33-148,1 0 0,0 1 0,0-1 0,-1 0-1,1 1 1,-1-1 0,1 1 0,0-1 0,-1 1-1,1-1 1,-1 1 0,1-1 0,-1 1-1,0-1 1,1 1 0,-1 0 0,1-1 0,-1 1-1,0 0 1,0-1 0,1 1 0,-1 0 0,0 0-1,0-1 1,0 1 0,0 0 0,0 0-1,0-1 1,0 1 0,0 0 0,0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8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78 4066,'4'0'11048,"-190"-6"-9464,184 6-1579,1 1 1,-1-1-1,1 1 0,-1-1 0,1 1 0,-1 0 0,1 0 0,-1 0 1,1 0-1,0 0 0,0 0 0,-1 0 0,1 0 0,0 0 0,0 1 0,0-1 1,0 0-1,1 1 0,-1-1 0,0 1 0,0-1 0,1 1 0,-1-1 1,1 1-1,-1 1 0,-11 47 295,11-44-240,-8 60 544,4 0 0,2 74-1,3-137-585,0-1 1,0 0-1,0 0 0,0 0 0,0 0 0,1 1 0,-1-1 0,1 0 0,-1 0 0,1 0 0,0 0 1,0 0-1,0 0 0,0 0 0,0 0 0,0 0 0,0-1 0,4 4 0,-4-4-21,0 0-1,1-1 1,-1 1-1,1 0 1,0-1-1,-1 1 0,1-1 1,-1 1-1,1-1 1,0 0-1,-1 0 1,1 0-1,0 0 1,-1 0-1,1 0 0,0 0 1,-1 0-1,4-2 1,2 0-43,0-1 0,-1 0 0,1 0 0,-1 0 0,0-1 0,0 0-1,0 0 1,0-1 0,9-9 0,4-9-106,-1 0-1,-1-1 0,-1-1 1,-1 0-1,-2-1 0,0-1 0,-2 0 1,-1-1-1,-1 0 0,-1 0 1,-2-1-1,5-49 0,-7 46 477,-2 25 359,-1 20-164,-3 69 272,0-26-387,6 65 0,-3-106-394,1 1-1,1-1 0,0 1 1,2-1-1,-1 0 1,2 0-1,0-1 0,15 26 1,-4-23-950,-16-16 831,-1-1 0,1 0 0,-1 0 1,1 0-1,-1 0 0,1 0 0,-1 0 0,1 0 1,-1 0-1,1-1 0,-1 1 0,1 0 0,-1 0 0,0 0 1,1 0-1,-1-1 0,1 1 0,-1 0 0,0 0 1,1-1-1,-1 1 0,1 0 0,-1-1 0,0 1 0,0 0 1,1-1-1,-1 1 0,1-1 0,11-38-5159,-5 5 1407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9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8932,'0'0'5293,"0"32"-3231,-3 198 241,3-200-1952,-2-15-184,2 0 0,0 0 0,1 0 0,0 0 0,1 0 0,1 0 0,0 0 0,1-1 0,1 1 0,6 14 0,-10-28-93,-2-198-1365,2 100 563,-1 90 666,0 1 1,0-1-1,1 1 1,0-1-1,0 1 1,0-1-1,1 1 1,0 0-1,1 0 0,-1 0 1,1 0-1,6-9 1,-6 11 38,0 1 1,0-1-1,0 1 1,1 0-1,0 1 0,-1-1 1,1 1-1,0-1 1,0 1-1,0 0 1,1 0-1,-1 1 0,0-1 1,1 1-1,-1 0 1,1 0-1,-1 1 1,1-1-1,5 1 0,-4 0 42,1 0 0,-1 0 0,1 1 0,-1 0 0,1 0 0,-1 0 0,1 1 0,-1 0 0,0 0 0,0 0 0,0 1 0,9 6 0,-5-2 29,-1 0 0,-1 1 0,1 0-1,-1 0 1,-1 1 0,10 14 0,-5-3-137,0 0 1,-2 1-1,-1 1 1,0 0-1,-1 0 1,-2 1-1,0-1 1,-1 1-1,-2 1 1,2 45-1,-5-63-588,1 5-105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2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9412,'0'0'4157,"-4"13"-3930,-1 9 134,0 0 1,2 1-1,-2 41 1,4-3 452,0 36-189,20 163 1,-11-209-493,34 193 111,-28-186-284,1 0 1,25 60-1,-29-99-140,-11-18 172,0-1-1,0 0 1,0 0 0,0 0-1,0 0 1,0 0 0,0 0 0,0 0-1,0 1 1,0-1 0,0 0-1,0 0 1,0 0 0,1 0-1,-1 0 1,0 0 0,0 0-1,0 0 1,0 0 0,0 0-1,0 0 1,0 0 0,0 0-1,1 0 1,-1 0 0,0 0 0,0 0-1,0 0 1,0 0 0,0 0-1,0 0 1,1 0 0,-1 0-1,0 0 1,0 0 0,0 0-1,0 0 1,0 0 0,0 0-1,0 0 1,0 0 0,1 0 0,-1 0-1,0 0 1,0 0 0,0 0-1,0 0 1,0 0 0,0-1-1,0 1 1,0 0 0,0 0-1,0 0 1,1 0 0,-1 0-1,0 0 1,0 0 0,0-1-1,0 1 1,0 0 0,0 0 0,2-36-755,-2 33 775,-5-90-491,-4 2 0,-23-102 0,-11-115-760,41 281 1200,-2-29 31,3-1 1,6-71 0,-4 123 53,0 0 0,0-1 0,0 1 0,0-1-1,1 1 1,0 0 0,0 0 0,0 0 0,1 0 0,-1 0-1,1 1 1,0-1 0,1 1 0,-1 0 0,1 0 0,0 0-1,0 0 1,0 1 0,0-1 0,1 1 0,0 0 0,-1 1 0,1-1-1,0 1 1,0 0 0,0 0 0,1 0 0,-1 1 0,0 0-1,1 0 1,-1 0 0,0 0 0,1 1 0,-1 0 0,1 0 0,-1 1-1,11 2 1,-10-2 33,1 1-1,-1 1 1,0-1-1,-1 1 0,1 0 1,0 0-1,-1 0 1,0 1-1,0 0 1,0 0-1,0 1 0,-1-1 1,1 1-1,-1 0 1,0 0-1,5 9 1,3 5 68,-2 1-1,0 0 1,12 31 0,-16-31-41,-1 0 1,-1 0-1,0 1 0,-2-1 1,0 1-1,-2 38 0,0-53-112,-1 0-1,0 0 1,0-1-1,0 1 1,-1 0-1,0-1 1,0 1-1,0-1 1,-1 1-1,0-1 0,0 0 1,0 0-1,0 0 1,-1-1-1,0 1 1,0-1-1,0 0 1,-1 0-1,1 0 1,-1-1-1,0 0 0,0 0 1,0 0-1,0 0 1,-10 3-1,0-1-307,-1 0 0,0 0 0,-1-2 0,1 0 0,0-1 0,-1 0 0,0-2 0,-16 0 0,28-1 22,0 1-1,-1-1 0,1 0 0,0 0 1,0-1-1,0 0 0,0 0 0,0 0 0,1 0 1,-1-1-1,0 1 0,1-1 0,0 0 1,0-1-1,0 1 0,0-1 0,0 0 0,1 0 1,-1 0-1,1 0 0,0 0 0,1-1 1,-1 0-1,1 1 0,0-1 0,-3-10 0,-8-36-5234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0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56 7475,'0'0'3794,"-6"-8"-2807,-21-24-176,25 31-659,1-1 0,0 1 1,-1 0-1,1 0 0,-1 0 0,1-1 0,-1 1 0,0 1 0,1-1 0,-1 0 0,0 0 0,0 1 0,0-1 0,0 1 0,1-1 0,-1 1 0,0 0 0,0 0 0,-3 0 1,4 0-162,0 0 1,0 0 0,0 0-1,1 0 1,-1 0 0,0 1-1,0-1 1,0 0 0,1 1-1,-1-1 1,0 0 0,0 1-1,1-1 1,-1 1 0,0-1-1,1 1 1,-1 0 0,0-1-1,1 1 1,-1-1 0,1 1-1,-1 0 1,1 0 0,0-1-1,-1 1 1,1 0 0,0 0 0,-1-1-1,1 1 1,0 0 0,0 0-1,-1 1 1,1 13-4880,-3-2 697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1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70 4178,'0'0'6894,"-1"-4"-6171,1 1-621,-1 0 0,-1 0 1,1 0-1,0 0 0,-1 0 0,1 0 1,-1 0-1,0 1 0,0-1 1,0 1-1,0 0 0,0-1 0,-1 1 1,1 0-1,-1 0 0,1 0 1,-1 1-1,0-1 0,0 1 0,0-1 1,0 1-1,0 0 0,0 0 1,-6-1-1,-6-1 269,0 0 0,0 1 0,0 0 0,-18 1 0,30 1-340,1 1 0,0-1-1,-1 1 1,1-1 0,0 1-1,0 0 1,0 0 0,-1 0-1,1 0 1,0 0-1,0 1 1,1-1 0,-1 1-1,0-1 1,0 1 0,1-1-1,-1 1 1,1 0 0,-1 0-1,1 0 1,0 0-1,0 0 1,0 0 0,-2 3-1,-17 61 435,17-56-308,-7 39 372,3 1 0,1 0-1,2 71 1,4-118-519,0 0 0,0 0-1,0 0 1,0 0 0,1-1 0,-1 1-1,1 0 1,-1 0 0,1 0-1,0 0 1,0-1 0,1 1-1,-1 0 1,0-1 0,1 1-1,0-1 1,-1 0 0,1 1 0,0-1-1,0 0 1,0 0 0,5 3-1,-3-3-24,1 0-1,0 0 1,0-1-1,1 1 1,-1-1-1,0 0 1,0 0 0,0-1-1,1 0 1,-1 0-1,10-1 1,-10 1-33,0-1-1,0 0 1,-1 0 0,1 0 0,0-1 0,-1 0-1,1 0 1,-1 0 0,0 0 0,0 0 0,0-1-1,0 0 1,0 0 0,3-4 0,0 1-59,-1-1-1,0-1 1,0 1 0,-1-1 0,0 0-1,7-16 1,-5 4-56,0-1 0,0 1 0,-2-1 0,-1-1 0,3-34 0,-6-46 1593,10 166 531,-3-28-1820,-5-18-108,25 120 217,-24-124-260,1 0-1,0 0 0,0-1 0,2 0 1,0 0-1,0 0 0,12 15 1,-17-26-123,0 1 1,0-1 0,0 0-1,0 1 1,1-1 0,-1-1 0,0 1-1,1 0 1,0 0 0,-1-1 0,1 1-1,0-1 1,0 0 0,-1 0-1,1 0 1,0 0 0,0-1 0,0 1-1,0-1 1,5 0 0,-5 0-291,0-1 0,0 1 0,0-1 0,0 0 1,0-1-1,0 1 0,-1 0 0,1-1 0,0 1 0,-1-1 1,1 0-1,-1 0 0,0 0 0,1 0 0,-1 0 0,0-1 1,0 1-1,0 0 0,1-4 0,25-36-8696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1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57 8996,'0'0'1862,"-17"-7"-1173,-5-2-220,0 0 1,-1 2-1,0 1 1,-1 0-1,1 2 1,-41-3-1,38 7-188,17-1-193,1 1 0,-1 0 0,1 0 0,-1 1 0,-16 4 0,23-4-72,-1 0 0,0 0 1,1 0-1,-1 1 1,1-1-1,0 1 0,-1 0 1,1 0-1,0-1 0,0 2 1,0-1-1,0 0 1,0 0-1,1 1 0,-1-1 1,1 1-1,-1-1 0,1 1 1,0-1-1,0 1 1,-1 5-1,-1 6 64,1-1-1,0 1 1,1 0 0,0-1-1,3 26 1,0 8 24,37 623 1749,-21-445-1623,-13-133-203,-4-49-52,2 0-1,2 0 1,18 74 0,-16-102-672,-2-19-1177,-2-28-1073,-3-25-1828,0-13-2901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1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13334,'0'0'3442,"167"43"-3282,-100-40-160,1-3-1841,-1 0-672,-15-3-3634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2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0 315 11957,'0'0'1863,"19"-26"-2293,57-86-26,-72 106 398,0-1-1,-1 0 1,1 0 0,-1 0-1,-1 0 1,0 0 0,0-1 0,0 1-1,-1-1 1,0 0 0,0 1-1,-1-1 1,0 0 0,0 1-1,-3-11 1,1-13 73,2 30 21,0 0 0,0 1 1,0-1-1,0 0 0,0 1 0,0-1 0,0 0 0,0 1 0,0-1 1,0 0-1,0 1 0,-1-1 0,1 1 0,0-1 0,0 0 0,-1 1 0,1-1 1,0 1-1,-1-1 0,1 1 0,-1-1 0,1 1 0,-1-1 0,1 1 1,-1-1-1,1 1 0,-1 0 0,1-1 0,-1 1 0,0 0 0,1 0 0,-1-1 1,1 1-1,-1 0 0,0 0 0,1 0 0,-1 0 0,0 0 0,1-1 1,-1 1-1,0 1 0,1-1 0,-1 0 0,0 0 0,1 0 0,-1 0 0,0 0 1,1 1-1,-1-1 0,1 0 0,-1 0 0,0 1 0,1-1 0,-1 0 1,1 1-1,-1-1 0,1 1 0,-1-1 0,1 1 0,-1-1 0,1 1 1,0-1-1,-1 1 0,1-1 0,0 1 0,-1 0 0,1 0 0,-6 13 158,0-1-1,1 2 0,1-1 1,0 0-1,1 1 0,-1 15 0,-6 97 945,9-112-1070,-3 48 884,8 111 1,-3-170-992,0 1 1,0-1 0,0 0 0,0 1-1,1-1 1,-1 0 0,1 0-1,0 0 1,1 0 0,-1 0 0,1 0-1,-1-1 1,1 1 0,0-1-1,1 0 1,-1 1 0,0-2 0,1 1-1,0 0 1,-1-1 0,1 1-1,0-1 1,0 0 0,1-1 0,-1 1-1,0-1 1,1 1 0,-1-1-1,1-1 1,-1 1 0,1-1 0,-1 1-1,1-1 1,-1-1 0,1 1 0,-1 0-1,1-1 1,-1 0 0,0 0-1,1-1 1,-1 1 0,8-4 0,-6-1-461,0 1 1,0-1-1,0 0 1,-1-1-1,0 1 1,0-1-1,-1 0 1,0 0 0,0 0-1,0-1 1,4-14-1,12-40-6536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2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1 308 10757,'0'0'4805,"19"-3"-4397,-5 2-408,-9 1-8,0 1-1,-1-2 0,1 1 0,0 0 1,0-1-1,0 0 0,0 0 1,0-1-1,-1 1 0,1-1 0,-1 0 1,1 0-1,-1-1 0,0 1 1,0-1-1,0 0 0,0 0 0,0 0 1,-1-1-1,1 1 0,-1-1 1,5-7-1,-2-4-99,-1 0 0,-1 0 0,-1-1 0,0 1 0,-1-1 0,0 0 1,-1 0-1,-3-31 0,2 14 12,0 31 138,-1-1 1,1 0-1,-1 0 0,1 1 1,-1-1-1,0 0 0,0 1 1,0-1-1,0 1 1,-1-1-1,1 1 0,-1 0 1,1-1-1,-1 1 1,-3-3-1,4 4-8,0 1-1,1-1 1,-1 1 0,0-1-1,0 1 1,0-1 0,0 1-1,0-1 1,0 1 0,0 0-1,0 0 1,0 0 0,0-1-1,0 1 1,0 0 0,0 0-1,0 0 1,0 0 0,0 1-1,0-1 1,0 0 0,0 0-1,0 1 1,0-1 0,0 0-1,0 1 1,0-1 0,0 1-1,0-1 1,1 1 0,-1 0-1,0-1 1,0 1 0,0 0-1,1-1 1,-1 1 0,1 0-1,-1 0 1,0 0 0,1 0-1,-1 0 1,1 0 0,0-1-1,-1 1 1,1 0 0,0 0-1,-1 1 1,-6 14 177,0 0-1,1 0 1,1 1-1,1 0 1,0-1 0,-2 29-1,1 108 660,5-127-741,0-14-88,0 1 0,1-1 0,0 0 0,1 1-1,0-1 1,1 0 0,6 16 0,-7-24-49,0 0 1,0 0-1,0-1 1,1 1-1,-1-1 1,1 0-1,0 1 1,0-1-1,0 0 1,0-1-1,0 1 1,1-1-1,-1 1 0,1-1 1,-1 0-1,1 0 1,0 0-1,0-1 1,0 1-1,0-1 1,0 0-1,0 0 1,1-1-1,-1 1 1,6-1-1,-2 0-176,1 0-1,-1-1 1,0 0 0,0 0-1,0 0 1,0-1 0,0-1-1,0 1 1,-1-1-1,15-8 1,-9 3-543,-1-1 0,0 0 0,-1 0 0,0-1 0,12-14 0,20-29-3760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3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251 749 6611,'0'0'4607,"-35"-8"-1875,26 5-2511,0 1-1,0 1 0,1-1 0,-1 1 0,0 1 1,0 0-1,0 0 0,-10 2 0,15-1-182,1 0-1,-1 0 0,0 0 1,1 1-1,-1-1 1,1 1-1,0 0 0,-1 0 1,1 0-1,0 0 0,0 0 1,0 1-1,1-1 0,-1 1 1,1 0-1,-1 0 1,1 0-1,0 0 0,0 0 1,0 1-1,-1 3 0,-9 24 187,1 0 0,1 1 0,2 0 0,1 0 0,2 1-1,1 0 1,2 0 0,1 0 0,5 47 0,-4-78-223,1 1 0,-1-1 0,1 0 0,0 1 0,0-1 0,0 0 1,0 0-1,0 0 0,0 0 0,1 0 0,-1 0 0,1 0 0,-1 0 0,1-1 1,0 1-1,0 0 0,0-1 0,0 0 0,0 1 0,0-1 0,0 0 0,0 0 1,0 0-1,1 0 0,-1 0 0,5 0 0,-2 0-50,0 0 0,0-1 0,0 1 0,0-1 0,0 0 1,0 0-1,0-1 0,-1 0 0,1 1 0,0-2 0,0 1 0,8-4 0,-5 0-93,1 0 1,-1-1-1,0 0 0,-1-1 0,1 0 0,-1 0 1,0 0-1,-1-1 0,0 0 0,0-1 1,9-17-1,-2-1-818,-1 0 0,17-54 0,-20 46-216,-2-1 0,-1 0 0,2-53-1,-9-113-382,-1 85 1244,3 4 350,-6-180 2475,5 291-2362,1 1-1,-1 0 1,0-1-1,0 1 1,0 0-1,0-1 1,0 1-1,-1-1 1,1 1-1,0 0 1,-1-1-1,1 1 1,-1 0-1,1-1 1,-1 1-1,1 0 1,-1 0-1,0 0 1,0 0-1,0-1 1,0 1-1,0 0 1,0 0-1,0 1 1,0-1-1,0 0 1,0 0-1,0 0 1,0 1-1,-1-1 1,1 0-1,0 1 1,0 0-1,-1-1 1,1 1-1,-1 0 1,1-1-1,0 1 1,-1 0-1,1 0 1,-2 0-1,2 23 696,1 2-721,0 96 257,19 160 1,-13-245-336,38 242 95,-29-209-528,45 130 0,-58-192 224,-2-6 68,1 1-1,-1-1 1,0 1-1,1-1 1,-1 1-1,1-1 0,0 1 1,-1-1-1,1 1 1,0-1-1,0 0 1,0 0-1,0 1 1,0-1-1,0 0 1,0 0-1,0 0 1,1 0-1,-1 0 1,0 0-1,2 0 0,-2-4-2786,-1-14-2038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44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3394,'-3'5'11046,"3"-5"-10943,32 11 440,0-1 1,0-2-1,59 7 1,-20-8-246,0-4 0,72-5 0,-28 0-288,489 7 223,-214 10-36,429-53-26,-638 23-163,239 11 0,-227 6 56,1838-2 395,-1561 16-96,4 0 109,-328-17-474,708 18 73,-794-13-69,477 24 20,83-21 574,-543-7-712,-108 0-3440,15 0-59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4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 6195,'0'0'5378,"-18"-11"-2680,17 11-2665,0 0 0,1 1 0,-1-1 1,1 1-1,-1-1 0,1 1 1,-1 0-1,1-1 0,-1 1 0,1-1 1,0 1-1,-1 0 0,1-1 1,0 1-1,-1 0 0,1-1 0,0 1 1,0 0-1,0 0 0,0-1 1,0 1-1,0 0 0,0 0 0,0-1 1,0 1-1,0 1 0,0 31-52,1-22 143,11 248 600,49 280 1,-51-473-702,-4-14-22,-5-30 2,2 0 1,0-1-1,2 0 1,0 1-1,10 23 1,-14-43-183,-1-12-1126,-2-33 765,-15-78-1,9 77 297,-4-84 1,12 110 179,0 0 1,1 0 0,1 0-1,1 0 1,1 0 0,8-27-1,-9 39 61,-1 1 0,1 0-1,-1-1 1,1 1 0,1 0-1,-1 1 1,1-1 0,0 0-1,0 1 1,0 0 0,1 0 0,-1 0-1,1 1 1,0 0 0,0 0-1,0 0 1,0 0 0,1 1-1,-1-1 1,1 2 0,0-1-1,-1 0 1,13 0 0,-14 1 21,1 0 0,0 1 1,-1 0-1,1 0 0,-1 0 1,1 0-1,0 1 0,-1 0 1,1 0-1,-1 0 0,0 1 1,1-1-1,-1 1 0,0 0 1,0 0-1,0 0 0,0 1 1,0 0-1,5 4 0,-4-1 86,0 0-1,0 1 0,-1-1 0,1 1 0,-2 0 1,1 0-1,-1 1 0,0-1 0,-1 0 1,4 14-1,-3-4 94,0 0-1,-1 0 1,0 0 0,-1 0 0,-1 0 0,-1 0 0,-1-1 0,0 1 0,-1 0-1,-9 31 1,9-41-222,0 1 0,0-1 0,0 0 0,-1 0 0,0 0 0,0 0 0,-1-1 0,0 0 0,0 0 0,0 0 0,-1 0 0,0-1 0,0 0 0,-1 0 0,1-1 0,-1 0 0,0 0 0,0 0 0,0-1 0,-1 0 0,1 0 0,-1-1 0,1 0 0,-1 0 0,-10 0 0,14-2 54,0 1-179,0-1 1,0 1-1,0-1 0,0 0 1,0 0-1,0-1 0,-7-1 1,9 2 78,1-1 1,0 0 0,0 1-1,0-1 1,0 0-1,0 0 1,0 0-1,1 0 1,-1 0 0,0 0-1,0 0 1,1 0-1,-1 0 1,0-1-1,1 1 1,0 0 0,-1 0-1,1 0 1,-1-1-1,1 1 1,0 0 0,0 0-1,0-1 1,0 1-1,0 0 1,0-1-1,0-1 1,0-3-363,0 0 0,0 0 1,1 0-1,0 0 0,0 0 0,0 0 0,1 0 0,0 0 1,0 1-1,0-1 0,1 0 0,3-5 0,31-32-5313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5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279 128 4882,'0'0'5331,"-21"-4"-583,7 0-4510,-44-26 218,50 25-419,-1 1 0,0 0 1,0 1-1,-1-1 0,1 2 0,0-1 0,-1 1 0,0 1 0,0 0 1,1 0-1,-1 1 0,-13 1 0,21 0-17,0 0-1,1 0 1,-1 0-1,0 1 1,1-1-1,-1 0 1,1 1-1,0-1 1,0 0 0,-1 1-1,1 0 1,0-1-1,0 1 1,0 0-1,1-1 1,-1 1-1,0 0 1,1 0-1,-1 0 1,0 2 0,-12 46 343,7-7 53,2 1 0,1 0 0,6 78 1,-3-117-407,1 0 1,-1 0-1,1 0 1,0 0-1,0 0 1,0 0-1,1 0 1,0 0-1,0-1 1,0 1-1,0 0 1,1-1-1,0 0 1,4 6-1,-4-8-20,0 1 0,0 0 1,1-1-1,0 0 0,-1 1 0,1-2 0,0 1 0,0 0 0,0-1 0,0 1 0,0-1 0,1-1 0,-1 1 1,0 0-1,0-1 0,9 0 0,-8-1-16,0 1 1,0-1 0,0 0-1,-1-1 1,1 1-1,-1-1 1,1 0 0,-1 0-1,1 0 1,-1-1-1,0 0 1,0 1 0,0-1-1,0-1 1,-1 1-1,0 0 1,1-1 0,-1 0-1,0 0 1,2-4-1,8-12-97,-1-1-1,16-39 0,-25 54 84,9-27-120,-1-1 0,-2 0 0,-1-1 0,-2 1 0,-1-1 0,-2-1 0,-1-59 0,-2 93 259,-2 12 130,0 1 1,2 0 0,-1 0 0,1 0 0,3 14-1,-1 13 119,-2-32-314,8 180 591,-6-168-610,0 0 0,2-1 0,0 1-1,1-1 1,1 0 0,1 0 0,0-1-1,12 20 1,-18-34-71,0-1 0,0 1 0,0 0 0,1-1 0,-1 1 0,0-1 0,1 1 0,-1-1-1,1 1 1,0-1 0,0 0 0,-1 0 0,1 0 0,0 0 0,0 0 0,0-1 0,2 2 0,-3-2-53,0-1-1,0 1 1,0 0 0,0 0 0,0 0-1,0-1 1,0 1 0,0 0-1,0-1 1,0 1 0,0-1 0,0 1-1,0-1 1,0 0 0,0 1-1,-1-1 1,1 0 0,0 0 0,0 1-1,-1-1 1,1 0 0,-1 0-1,1 0 1,-1 0 0,1 0 0,-1 0-1,1 0 1,-1 0 0,0 0-1,0 0 1,1 0 0,-1-2 0,7-30-3336,3-7-1514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6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60 6611,'0'0'3092,"-5"-8"-2254,4 6-834,-2-1 133,1-1 0,0 1 0,-1 0 0,1 0 0,-1 0 0,0 0 0,0 0 0,0 1 0,0-1 0,-1 1 0,1 0 0,-1 0 0,1 0 0,-1 0 0,0 1 0,1-1 0,-1 1 0,0 0 0,0 0 0,-7 0 0,11 1-132,-11-2 213,0 1 1,0 1 0,0 0 0,0 1 0,0 0 0,-12 3 0,19-3-178,1 0 0,-1 1 0,1 0 0,0 0 0,-1 0 0,1 0 0,0 0 0,0 1 0,0-1 0,1 1 0,-1 0 0,1 0 0,-1 0 0,1 0 0,0 0 0,0 0 0,0 1 0,1-1 0,-1 1 0,1-1 0,-1 5 0,-3 10 84,1-1 1,1 1 0,1 0-1,1 0 1,0 1 0,3 22 0,-2 0 111,0-24-169,1-1-1,1 1 0,0-1 0,1 0 0,1 0 0,0 0 0,1 0 0,10 21 0,-11-29-54,0-1 1,0 1-1,1-1 0,0 0 0,1 0 0,0 0 0,0-1 0,0 0 1,1 0-1,-1 0 0,1-1 0,1 0 0,-1-1 0,1 0 0,0 0 1,0 0-1,16 4 0,-16-5-165,1-1 1,-1 0-1,1 0 1,-1-1-1,1 0 1,0 0-1,0-1 1,-1-1-1,1 1 0,0-1 1,0-1-1,-1 1 1,1-2-1,-1 1 1,0-1-1,0 0 1,0-1-1,0 0 1,0 0-1,-1-1 1,1 0-1,-1 0 0,-1-1 1,1 1-1,-1-2 1,0 1-1,0-1 1,-1 0-1,9-14 1,13-31-4358,-6-2-3054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6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7299,'-2'-1'6542,"1"12"-5827,0 127 1059,3 176 196,2-228-1721,26 137 0,-27-207-286,-2-9 3,0 0 0,0 0 0,0-1-1,1 1 1,0-1 0,0 1-1,1-1 1,0 0 0,0 0 0,7 11-1,-10-17 1,0 0 0,1 0 0,-1 0 0,0 0 0,0 0 0,0 0 0,0 0 0,0 0 0,1 0 0,-1 0 0,0 0 0,0 0 0,0 0-1,0 0 1,0 0 0,1 0 0,-1 0 0,0 0 0,0 0 0,0 0 0,0 0 0,0 0 0,1 0 0,-1 0 0,0 0 0,0 0 0,0 0 0,0 0-1,0 0 1,0-1 0,1 1 0,-1 0 0,0 0 0,0 0 0,0 0 0,0 0 0,0 0 0,0 0 0,0-1 0,0 1 0,0 0 0,0 0 0,0 0-1,0 0 1,1 0 0,-1 0 0,0-1 0,0 1 0,0 0 0,0 0 0,0 0 0,0-1 0,2-14-1095,0-15-493,-2-58-2932,0 39 1203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0 8148,'0'0'6581,"-30"19"-6034,-16 9-428,-114 79 34,147-98-126,0 2-1,1 0 1,1 0-1,-1 1 1,2 0-1,-13 19 1,21-27 35,-1-1-1,1 1 1,0 0 0,0 0 0,0 0 0,0 0 0,1 0 0,-1 0 0,1 1-1,0-1 1,1 0 0,-1 1 0,1-1 0,0 0 0,0 1 0,0-1 0,1 1-1,-1-1 1,1 0 0,0 1 0,0-1 0,1 0 0,-1 0 0,1 0 0,0 0-1,0 0 1,0 0 0,4 5 0,3-1-36,0 0 0,0 0-1,0-1 1,1 0 0,0 0 0,1-1-1,-1-1 1,1 0 0,0 0 0,19 5 0,4-1-171,1 0 1,48 4 0,31-7-1991,-66-6-2427,-42 0 3508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7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5282,'0'0'9893,"51"-5"-9861,-15 5 256,12 0-128,-3 2-96,6 1-64,1-3-1825,2 0-1200,-9-8-4258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7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7363,'0'0'7284,"177"9"-7220,-145-9-64,-3 0-32,-6 0-545,-1 0-559,-6 0-961,0 0-1825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 4834,'0'0'5835,"-1"0"-5760,1 0 0,0-1 0,-1 1 0,1 0 0,0-1 0,-1 1 0,1 0-1,0 0 1,-1 0 0,1-1 0,0 1 0,-1 0 0,1 0 0,-1 0 0,1 0 0,-1 0 0,1 0 0,0-1 0,-1 1 0,1 0 0,-1 0 0,1 0 0,-1 1 0,1-1 0,0 0 0,-1 0 0,1 0 0,-1 0-1,1 0 1,0 0 0,-1 1 0,0 152 1187,15 544 1622,-13-681-2763,2 31 199,-3-45-288,1 0 1,-1 1 0,0-1 0,1 0 0,0 0 0,-1 0 0,1 0 0,0 0 0,0 0 0,0 0-1,0 0 1,0 0 0,1 0 0,2 2 0,-4-4-38,0 0 1,0 0-1,0 0 0,-1 0 0,1-1 1,0 1-1,0 0 0,0 0 0,0 0 1,0 0-1,0-1 0,0 1 0,0 0 1,0 0-1,0 0 0,0 0 1,0-1-1,0 1 0,0 0 0,1 0 1,-1 0-1,0 0 0,0-1 0,0 1 1,0 0-1,0 0 0,0 0 1,0 0-1,0 0 0,0-1 0,1 1 1,-1 0-1,0 0 0,0 0 0,0 0 1,0 0-1,1 0 0,-1 0 1,0 0-1,0 0 0,0-1 0,0 1 1,0 0-1,1 0 0,-1 0 0,0 0 1,0 0-1,0 0 0,1 0 0,-1 0 1,0 0-1,0 0 0,0 0 1,0 0-1,1 1 0,-1-1 0,0 0 1,0 0-1,0 0 0,0 0 0,1 0 1,-1 0-1,0 0 0,0 0 1,0 1-1,0-53-1198,-12-98-1,4 105 826,3-1-1,1 0 0,2-1 0,6-59 0,-4 101 388,1 0-1,0 0 1,0 1-1,0-1 0,1 1 1,-1-1-1,1 1 1,0-1-1,0 1 1,1 0-1,-1 0 0,1 0 1,0 0-1,0 1 1,0-1-1,1 1 1,-1 0-1,1 0 1,0 0-1,0 0 0,0 0 1,0 1-1,0 0 1,0 0-1,1 0 1,-1 0-1,1 1 0,-1 0 1,1 0-1,0 0 1,0 0-1,-1 1 1,1 0-1,0 0 1,0 0-1,-1 0 0,1 1 1,0 0-1,-1 0 1,1 0-1,0 1 1,-1-1-1,0 1 1,1 0-1,-1 0 0,0 1 1,0-1-1,5 5 1,7 8 183,-1 0 0,0 2 0,-2-1 1,0 1-1,-1 1 0,0 0 0,-2 1 0,0 0 1,-1 1-1,-1 0 0,-1 0 0,-1 1 1,0 0-1,-2 0 0,-1 0 0,0 0 0,-1 1 1,-2-1-1,-3 41 0,2-53-148,-1 0 1,-1-1-1,1 1 0,-1-1 1,-1 1-1,0-1 0,0 0 0,0 0 1,-1-1-1,0 1 0,-1-1 1,1 0-1,-2-1 0,1 1 0,-1-1 1,-13 10-1,10-9-196,0-1 1,0 0-1,-1 0 0,0-1 1,0 0-1,0-1 0,-1 0 0,1-1 1,-1 0-1,0-1 0,0-1 1,-13 1-1,24-2 79,-1 0 1,1 0-1,0 0 0,0 0 0,0 0 1,0 0-1,0 0 0,-1-1 1,1 1-1,0 0 0,0-1 1,0 1-1,0-1 0,0 1 0,0-1 1,0 0-1,0 1 0,0-1 1,0 0-1,1 0 0,-1 0 1,0 1-1,0-1 0,1 0 0,-1 0 1,0 0-1,1 0 0,-1 0 1,0-2-1,-2-33-2138,4 26 1539,-1-39-3250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3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5 417 7203,'0'0'4629,"21"-20"-4266,-1 1-238,13-11 69,-1-2 0,44-56 0,-72 81-200,1 1-1,-2-1 1,1 0 0,-1 0-1,0 0 1,0-1-1,-1 1 1,0-1 0,0 1-1,-1-1 1,0 0 0,0 0-1,-1 1 1,0-1 0,0 0-1,-1 0 1,-2-13 0,1 16 10,1 1 0,-1-1 1,0 1-1,0 0 0,0 0 1,0 0-1,-1 0 0,0 0 1,0 0-1,0 1 0,0-1 1,0 1-1,-1 0 0,0 0 1,1 0-1,-1 1 0,0-1 1,0 1-1,-1 0 0,1 0 1,0 0-1,-1 1 0,1-1 1,-1 1-1,1 0 1,-1 1-1,0-1 0,1 1 1,-10 0-1,11 0 60,0 1 1,-1 0-1,1-1 1,0 1-1,0 1 1,0-1-1,0 0 1,0 1-1,0-1 1,0 1 0,0 0-1,1 0 1,-1 0-1,0 0 1,1 1-1,0-1 1,0 1-1,-1-1 1,2 1-1,-1 0 1,0 0-1,0-1 1,1 1-1,0 1 1,-1-1-1,0 5 1,-4 11 229,0 1 0,2 0 0,-4 23 1,7-31-218,-5 31 297,2 0 0,3 1 0,3 47 1,-1-85-383,-1 0 1,1 0 0,0-1-1,1 1 1,-1 0-1,1 0 1,1-1 0,-1 1-1,1-1 1,0 0-1,0 0 1,0 0 0,1 0-1,-1 0 1,1-1 0,0 0-1,1 0 1,-1 0-1,1 0 1,0 0 0,0-1-1,0 0 1,0 0 0,0-1-1,1 1 1,-1-1-1,1 0 1,10 2 0,-8-3-177,0 0 0,0 0 1,0 0-1,0-1 0,0 0 1,0-1-1,0 0 0,0 0 1,-1 0-1,1-1 0,0-1 1,0 1-1,-1-1 0,0 0 1,1-1-1,-1 0 0,-1 0 0,1 0 1,0-1-1,9-10 0,-3 2-1200,-1-2-1,-1 1 1,0-1-1,16-31 0,0-12-4455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0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3378,'0'0'10186,"0"26"-8655,0 54-806,3 300 3680,-2-354-4057,-2-19-264,1 1 0,0-1 0,0 1 0,1-1 0,0 0 0,0 1 0,1-1 0,0 0 0,4 11-1,-6-18-84,0-1 0,0 1 0,0 0 0,0-1 0,0 1 0,0 0-1,1-1 1,-1 1 0,0 0 0,0-1 0,0 1 0,0 0 0,0-1-1,0 1 1,1 0 0,-1 0 0,0-1 0,0 1 0,0 0 0,1 0-1,-1-1 1,0 1 0,0 0 0,1 0 0,-1 0 0,0-1 0,1 1-1,-1 0 1,0 0 0,0 0 0,1 0 0,-1 0 0,0 0 0,1 0-1,-1 0 1,0-1 0,1 1 0,-1 0 0,0 0 0,1 1 0,-1-1-1,0 0 1,1 0 0,-1 0 0,0 0 0,1 0 0,-1 0 0,0 0-1,1 0 1,-1 1 0,0-1 0,0 0 0,1 0 0,-1 0 0,0 1-1,0-1 1,1 0 0,-1 0 0,0 1 0,0-1 0,0 0 0,1 0-1,-1 1 1,0-1 0,0 0 0,0 1 0,0-1 0,5-27-314,-1-54-611,10-91-543,-11 152 1188,1 1-1,1-1 1,1 1 0,0 0-1,1 0 1,13-23 0,-16 35 262,0 0 0,1 1 0,0-1 1,1 1-1,-1 0 0,1 0 0,0 1 0,1 0 1,-1 0-1,1 0 0,0 1 0,0 0 1,1 0-1,-1 1 0,1 0 0,10-3 1,-2 2 65,1 1 1,-1 1-1,1 0 1,-1 2-1,1-1 1,0 2-1,19 3 1,-28-2-244,1 0 1,-1 0-1,0 1 1,15 7-1,3 0-3108,-15-6-2680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4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2689,'0'0'9903,"1"3"-9284,9 34-41,-1 0 1,-2 1-1,1 40 0,0 120 326,-7-146-591,1 84 496,7 162 531,-4-234-1156,3-1 1,27 102 0,-13-106 79,-21-57-271,0 0 0,0 0 0,0 0 1,0 0-1,1 0 0,-1-1 0,0 1 0,1 0 0,0-1 0,-1 1 1,1-1-1,0 1 0,0-1 0,-1 0 0,1 0 0,0 1 0,0-2 1,0 1-1,1 0 0,-1 0 0,0-1 0,4 2 0,-5-27-214,-23-462-3210,-1 319 1447,0 5-723,-3-196 0,26 355 2743,0 0 0,0 1 1,0-1-1,1 0 0,-1 1 0,1-1 1,0 1-1,0-1 0,0 1 0,0-1 1,0 1-1,1 0 0,0 0 0,0-1 1,0 1-1,0 1 0,0-1 0,0 0 1,1 0-1,-1 1 0,1-1 1,0 1-1,0 0 0,0 0 0,0 0 1,0 0-1,0 1 0,1-1 0,-1 1 1,1 0-1,-1-1 0,1 2 0,-1-1 1,1 0-1,-1 1 0,1 0 0,-1-1 1,6 2-1,0-1 158,0 1 1,0-1 0,0 2-1,0-1 1,0 2 0,-1-1-1,1 1 1,-1 0-1,0 1 1,0-1 0,0 2-1,0-1 1,-1 1-1,1 1 1,-1-1 0,0 1-1,-1 0 1,11 13 0,-9-11-64,-1 0 0,0 1 0,-1-1 0,0 1 0,-1 0 0,1 1 0,-2 0 0,1-1 0,-1 1 0,-1 1 0,0-1 0,0 0 0,1 18 0,-3-20-94,-1 0 0,0 0-1,-1 0 1,0 0 0,0-1 0,0 1-1,-1 0 1,-1-1 0,1 1 0,-1-1-1,0 0 1,-1 1 0,1-2-1,-2 1 1,1 0 0,-1-1 0,0 0-1,0 0 1,-7 6 0,3-3-274,-1-1 0,1-1-1,-2 0 1,1 0 0,-1-1 0,0 0 0,0-1 0,-1 0 0,1 0 0,-1-2 0,0 1-1,0-2 1,-1 0 0,1 0 0,-20 0 0,7-6-1716,5-12-813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7.5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3618,'0'0'3897,"-3"11"-3259,3 70 1115,-29 631 4143,20-611-5589,8-74-4248,1-102-378,0 24 232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0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 6979,'0'0'6048,"-31"0"-5712,-101 0 126,128 0-401,0 0-1,-1 0 1,1 0 0,-1 0 0,1 0-1,0 1 1,-1 0 0,1 0-1,0 0 1,0 1 0,0-1 0,0 1-1,0 0 1,0 0 0,0 0-1,0 1 1,1-1 0,0 1-1,-1 0 1,1 0 0,0 0 0,0 1-1,0-1 1,1 0 0,-1 1-1,-1 4 1,1 2 109,0 0 1,1 0-1,0 0 0,0 0 1,1 0-1,1 0 0,0 1 0,1 10 1,0 3-152,-1 30 201,3 0 0,2 0 0,22 96 0,55 228 343,31 122-707,-112-495 521,1 5-2165,-10-17-2305,-12-21-266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0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9428,'0'0'6323,"164"-40"-6003,-109 25-320,-4-5-816,-6-6-721,-3 0-1840,0-6-3154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5170,'0'0'5678,"0"8"-4424,-1 73 360,4-1 0,21 123 0,-20-181-1381,57 251 1376,-43-206-1635,3-1 1,32 65 0,-49-127-3063,-2-15 1025,-1-25-1116,-1 29 1950,0-38-4961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9316,'0'0'2679,"0"31"-870,2 106-259,-2-121-1381,0-1 1,2 0 0,0 1 0,0-1-1,2 0 1,0 0 0,0-1 0,2 1-1,0-1 1,0 0 0,1 0 0,1-1-1,0 0 1,1-1 0,18 21 0,-25-30-191,0-1 0,1 1 1,0 0-1,0-1 0,0 1 1,0-1-1,0 0 0,0 0 1,0 0-1,1-1 0,-1 1 1,1-1-1,-1 0 0,1 0 1,0 0-1,-1 0 0,1 0 1,0-1-1,0 0 0,0 0 1,-1 0-1,1 0 1,0-1-1,0 1 0,-1-1 1,1 0-1,0 0 0,-1 0 1,1-1-1,4-2 0,0-1-110,0 0 0,-1 0-1,0-1 1,0-1-1,0 1 1,-1-1 0,0 0-1,0 0 1,-1-1-1,0 1 1,4-10 0,1-3-248,-2 0 1,0-1 0,-1 1 0,-2-1-1,0-1 1,4-41 0,-6 7 162,-6-83 1,4 138 303,-1 0-1,0 0 1,0-1 0,0 1-1,0 0 1,0 0 0,0 0-1,0-1 1,-1 1 0,1 0-1,0 0 1,-1 0 0,1 0-1,-1-1 1,1 1 0,-1 0-1,1 0 1,-1 0 0,0 0-1,0 0 1,1 0 0,-1 0-1,0 1 1,0-1 0,0 0-1,0 0 1,0 1 0,-2-2-1,3-19-3379,0 4-1257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1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 6099,'0'0'6240,"0"-1"-6177,-1 1 0,1 0 0,-1 0 0,1 0 1,0 0-1,-1 0 0,1 0 0,-1 0 0,1 0 0,0 0 0,-1 0 0,1 0 1,-1 0-1,1 0 0,0 0 0,-1 1 0,1-1 0,-1 0 0,1 0 0,0 0 1,-1 1-1,1-1 0,0 0 0,-1 0 0,1 1 0,0-1 0,0 0 0,-1 1 0,1-1 1,0 0-1,0 1 0,-1-1 0,1 0 0,0 1 0,0-1 0,0 0 0,0 1 1,-1-1-1,1 1 0,0-1 0,0 0 0,0 1 0,0 0 0,-3 778 3160,3-766-3305,3 28 132,-3-40-111,1 0 1,-1 0-1,1 0 0,-1 0 0,1 0 0,0 0 0,-1 0 1,1 0-1,0 0 0,-1 0 0,1 0 0,0 0 0,0 0 1,0-1-1,0 1 0,0 0 0,0-1 0,0 1 0,0-1 1,0 1-1,0-1 0,1 0 0,-1 1 0,0-1 0,0 0 1,0 0-1,0 0 0,1 0 0,1 0 0,-2 0-93,1 0 0,-1-1 0,0 1-1,0-1 1,0 1 0,0-1 0,1 1 0,-1-1 0,0 0-1,0 1 1,0-1 0,0 0 0,0 0 0,-1 0-1,1 0 1,0 0 0,0 0 0,-1 0 0,1 0-1,0 0 1,-1 0 0,1 0 0,-1-1 0,1 1 0,-1 0-1,0 0 1,1-2 0,6-40-3919,-6 40 3555,3-44-6560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2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 8452,'0'0'3545,"-33"6"-2974,-106 23-469,131-28-100,-1 1 0,0 1 0,1-1 0,-1 1 0,1 1 0,0-1 0,0 1-1,0 1 1,1 0 0,0 0 0,0 0 0,0 1 0,-6 6 0,9-6 11,1-1-1,0 0 0,0 1 1,1 0-1,0 0 1,0 0-1,0 0 0,1 0 1,0 0-1,0 0 1,0 0-1,1 0 0,0 1 1,1 11-1,1-14 11,-1 1-1,1 0 1,0-1-1,0 1 1,0-1-1,0 0 1,1 0-1,0 0 1,0 0-1,0 0 1,0-1-1,0 1 1,1-1-1,0 0 1,-1 0-1,1 0 1,0 0-1,1-1 1,7 4-1,13 7-7,53 18 0,-61-25-410,-1-2 0,1 0 0,26 3-1,21-4-4284,-37-3 1148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2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5619,'0'0'5551,"0"-6"-4582,2-15 564,4 48 289,-1 4-1562,146 688 3424,-149-738-13822,-7-15 4744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1 202 10997,'0'0'2657,"31"2"-2278,102 10 8,-119-10-361,1 0 0,-1 1 0,0 1 0,0 0-1,0 1 1,-1 1 0,0 0 0,0 0 0,0 1 0,-1 1 0,0 0 0,17 15 0,-7-1 420,-1 2 1,-1 0 0,32 52 0,-20-29 460,-28-41-858,0-1 1,1 1 0,0-1 0,0 0-1,0-1 1,1 1 0,-1-1 0,1 0-1,0 0 1,8 3 0,-11-6-88,0 1 1,1-1 0,-1 0-1,0 0 1,0-1 0,1 1-1,-1-1 1,1 1 0,-1-1-1,0 0 1,1 0-1,-1-1 1,1 1 0,-1-1-1,0 1 1,1-1 0,-1 0-1,0 0 1,0-1 0,0 1-1,0-1 1,0 1 0,6-5-1,0-3-112,-1 0-1,0 0 1,0-1 0,-1 1-1,0-2 1,-1 1 0,0-1-1,-1 0 1,7-17 0,2-12-563,13-59 0,-17 45 717,-2 1 0,-3-2 0,-1-60 0,-5 109-3048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4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308 136 6643,'0'0'3524,"0"-8"-2985,0-27 307,0 26 355,-19-2-105,-22 8-910,1 2 0,-65 5 0,100-3-168,1 0 0,0 0 1,0 0-1,0 1 1,0 0-1,0 0 1,1 0-1,-1 0 0,0 0 1,1 1-1,0-1 1,-1 1-1,1 0 0,0 0 1,1 0-1,-1 1 1,0-1-1,1 0 1,0 1-1,0 0 0,0 0 1,0 0-1,0 0 1,1 0-1,0 0 1,0 0-1,-1 5 0,-3 15 209,1 0-1,1 0 1,0 36-1,2-45-148,-1 32 243,-1 1 173,2 1 0,8 67 0,-6-109-450,0 0 0,1-1 0,0 1-1,0-1 1,1 1 0,0-1-1,0 1 1,0-1 0,1 0-1,0-1 1,0 1 0,0-1-1,1 0 1,0 0 0,0 0-1,0 0 1,12 7 0,-12-9-50,0-1 0,0 1 1,1-1-1,-1 0 0,1 0 0,0-1 0,-1 0 1,1 0-1,0 0 0,0 0 0,0-1 1,-1 0-1,1-1 0,0 1 0,0-1 0,0 0 1,-1 0-1,1-1 0,-1 0 0,1 0 1,-1 0-1,7-4 0,-1-1-48,0-1 1,0-1-1,-1 1 1,0-2-1,-1 1 0,0-1 1,-1-1-1,0 0 0,0 0 1,10-22-1,2-5-493,-3-2 1,15-45-1,-18 42 154,-2-1 0,-2-1 0,-2 1 0,-1-2 0,-3 1 0,-2-76 0,8 258 2611,-6-57-1585,3 1 0,35 151 0,-28-199-810,-13-32-107,0 0 0,0 0 0,0 0 1,0 0-1,0 0 0,0 0 0,0 0 0,0 0 0,1-1 0,-1 1 1,0-1-1,1 1 0,-1-1 0,0 1 0,1-1 0,-1 0 0,0 1 1,1-1-1,-1 0 0,1 0 0,1 0 0,6 0-3942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7155,'0'0'5525,"-5"32"-4657,-28 365 2250,32 58-1434,1-449-1765,0-5 43,0-1 0,-1 1 0,1 0 0,0 0 0,0 0 0,0 0 0,0-1 0,0 1 0,0 0 0,0 0 0,0 0-1,0 0 1,0-1 0,0 1 0,0 0 0,1 0 0,-1 0 0,0-1 0,1 1 0,-1 0 0,0 0 0,1-1 0,-1 1 0,1 0 0,-1 0 0,1-1 0,-1 1 0,1-1 0,0 1 0,-1-1 0,1 1 0,0-1 0,0 1 0,-1-1 0,1 1 0,0-1 0,1 1 0,-1-4-274,-1 1 1,1 0-1,0 0 1,-1 0-1,1-1 0,-1 1 1,0 0-1,0-1 1,1 1-1,-2 0 1,1-1-1,0-2 1,-1 1-436,1-39-4071,0-10-1927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8.0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46 4626,'0'0'6126,"25"31"-4480,160 196 155,13 7 343,165 205 255,-352-423-2292,-8-10-64,0-1 1,1 0-1,0-1 0,0 1 0,0 0 1,1-1-1,-1 0 0,1 0 0,0 0 1,0-1-1,0 0 0,7 3 1,-12-8-13,1 1 1,0-1-1,-1 0 1,1 1-1,-1-1 1,1 0-1,-1 0 1,0 0-1,0 1 1,1-1-1,-1 0 1,-1 0-1,1-3 1,0 3 4,-3-31-145,-2 0-1,0 0 0,-3 0 1,0 1-1,-19-45 1,5 14-77,-26-84-412,-70-237-519,103 333 843,9 31 172,0 1 1,1-1-1,1-1 1,-2-33-1,3 99-8121,6-19 5099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4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8500,'0'0'4018,"31"11"-2695,11 5-876,133 44 576,-152-53-1020,0 1 0,-1 1 0,-1 0 0,1 2-1,-1 1 1,-1 0 0,20 17 0,-31-22 89,0 2-1,-1-1 1,1 1 0,-2 1-1,1-1 1,-1 1-1,-1 1 1,0-1 0,0 1-1,-1 0 1,0 0-1,-1 1 1,-1-1 0,0 1-1,3 20 1,-3 4 410,-3 49 0,-1-36-829,1-48-876,-4-16-3399,-4-16 261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3794,'0'0'9364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0 5699,'0'0'5394,"-27"8"-4105,-86 27-35,109-34-1184,0 0 1,1 0-1,-1 1 0,0 0 1,1 0-1,-1 0 1,1 0-1,0 0 1,-1 1-1,1-1 1,0 1-1,1 0 1,-1 0-1,0 0 1,1 0-1,0 1 1,-1-1-1,1 0 1,1 1-1,-1 0 1,0-1-1,1 1 0,0 0 1,0 0-1,0 0 1,0 0-1,1 0 1,0 0-1,0 6 1,-2 3 136,-1 25 87,2 1 1,1-1 0,2 0 0,2 0 0,1 0-1,12 44 1,81 220 803,-29-102-847,-58-164-230,-4-16-37,0 1 1,-2 0-1,0 0 1,-2 0-1,2 28 1,-5-48-19,0-1 0,-1 1 0,1-1 0,0 1 1,0-1-1,-1 0 0,1 1 0,0-1 0,-1 1 0,1-1 1,0 0-1,-1 1 0,1-1 0,-1 0 0,1 1 0,0-1 1,-1 0-1,1 1 0,-1-1 0,1 0 0,-1 0 0,1 0 1,-1 0-1,1 1 0,-1-1 0,0 0 0,1 0 0,-1 0 1,1 0-1,-1 0 0,1 0 0,-2 0 0,-21-2-675,18 2 502,-2-1-75,1 0-1,-1-1 1,1 1 0,-1-1-1,1-1 1,0 1 0,-1-1-1,1 0 1,1 0 0,-10-7-1,-48-47-2794,61 55 2953,-50-55-3646</inkml:trace>
  <inkml:trace contextRef="#ctx0" brushRef="#br0" timeOffset="1">0 445 7812,'0'0'3809,"190"0"-2624,-116 0-1153,-13 0-32,-13 0-1649,-13 0-2465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6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7652,'0'0'7640,"16"6"-7429,-11-4-203,12 5 25,1-1 1,0 0-1,0-1 0,1-1 1,34 2-1,324-11-835,-238-1-1789,0 4-3658,-124 2 4291,-7 3-744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6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8052,'0'0'4610,"157"188"-4434,-105-127-160,-7-6 0,-13-3-16,-13 0 0,-9-5 144,-10-1-16,0 3 112,-39 6-240,-16 0-432,-12-3-1841,-1-9-2673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7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23 1825,'0'0'10234,"8"-4"-9300,35-15 1123,-53 39-732,-316 593 244,203-372-2108,122-257-955,2-177-5869,5 112 3201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7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6051,'0'0'8310,"7"13"-7179,171 424 2201,-168-409-3222,54 151 297,42 197 0,-102-314-1685,-4-62 1208,0 1 1,-1-1 0,1 0-1,0 1 1,-1-1-1,1 0 1,-1 1 0,1-1-1,-1 0 1,1 0 0,-1 1-1,1-1 1,-1 0-1,1 0 1,-1 0 0,1 0-1,-1 1 1,1-1 0,-1 0-1,1 0 1,-1 0-1,1 0 1,-1 0 0,1 0-1,-1-1 1,0 1-1,1 0 1,-1 0 0,-4 0-427,-4-1-153,1 1-1,0-1 1,0-1 0,0 0-1,0 0 1,0 0-1,0-1 1,0 0 0,-7-5-1,-45-26-3776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8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7587,'0'0'9077,"203"-43"-7765,-116 40-255,-4 0-897,1 0 0,-7-3-160,-9-5-833,-7-9-639,-10-1-1762,-9-5-2144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8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21 2817,'0'0'4861,"-29"-4"-3642,-218-13 2484,235 17-3474,0 1 0,0 0 0,0 0 0,0 1 0,1 1 0,-1 0 0,1 0 0,-1 1 0,1 1 0,-15 7 0,21-8-166,-1 0 0,1 0 0,0 0-1,0 1 1,0 0 0,0 0 0,1 0-1,0 0 1,0 1 0,0 0-1,1-1 1,-1 1 0,2 1 0,-1-1-1,1 0 1,0 1 0,0-1 0,0 1-1,1 0 1,0 7 0,-2 22 74,3 1-1,1-1 1,2 0 0,1 0 0,1 0 0,3 0-1,15 46 1,15 21 223,55 106 1,7 16 78,-76-162-152,16 68 0,-33-101-209,-1 0 0,-2 0-1,-1 1 1,-2 50 0,-1-79-96,0 1 0,-1-1 0,0 0-1,1 1 1,-1-1 0,0 1 0,0-1-1,-1 0 1,1 0 0,0 0 0,-1 0-1,1 0 1,-1 0 0,0 0 0,0 0-1,0 0 1,1-1 0,-2 1 0,1-1-1,0 1 1,0-1 0,0 0 0,-1 0-1,1 0 1,0 0 0,-1 0 0,1-1-1,-1 1 1,1-1 0,-4 1 0,-12 1-411,0 0 0,0-1 1,-23-2-1,18 0-335,11 0 142,1 0 0,-1-1 0,1-1 0,0 1 0,0-2-1,0 0 1,0 0 0,1-1 0,-1 0 0,1-1 0,0 0-1,1 0 1,-1-1 0,-8-10 0,-29-23-5167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10485,'0'0'2801,"212"0"-2225,-141 0-576,-10-14-656,-6-7-2225,-7-2-1729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8.5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64 541 4914,'0'0'4336,"3"-7"-3155,66-116 715,-42 78-1813,22-48-1,-42 78-476,-1 0-1,-1 0 1,-1 0 0,0-1 0,0 0-1,-2 0 1,1-26 0,-2 33 103,-1 1 1,-1-1 0,1 1 0,-1-1 0,-1 1-1,0 0 1,-4-12 0,5 17 242,-1 0 0,1 1 0,-1-1 0,0 1 0,0-1 0,0 1 0,0 0 0,0 0 0,0 0 0,-1 0 0,1 0 0,-1 1 0,1-1 0,-1 1 0,0-1 0,1 1 0,-1 0 0,0 0 0,0 0 0,0 0 0,0 1 0,0 0 0,-5-1 0,-4-1-41,1 1 1,0 1-1,0 0 0,0 0 1,-20 4-1,27-3 161,1 0 0,-1 1 0,0-1-1,1 1 1,-1 0 0,1-1 0,0 2 0,0-1-1,0 0 1,0 1 0,0-1 0,0 1 0,1 0 0,-1 0-1,1 0 1,0 0 0,0 0 0,0 1 0,-3 6-1,0 5 311,0 1-1,0 0 1,2 0-1,0 0 0,1 1 1,1-1-1,0 0 0,1 1 1,1-1-1,0 1 0,1-1 1,1 0-1,1 0 0,0 0 1,1 0-1,1-1 1,12 25-1,-11-30-274,0-1 1,0 1 0,1-1-1,1 0 1,-1-1-1,1 0 1,1-1 0,0 1-1,0-2 1,0 0-1,20 9 1,-24-12-200,-1-1 0,1-1 0,0 1 0,0-1 0,0 0 0,1 0 1,-1-1-1,0 0 0,0 0 0,11-2 0,-12 1-226,0 0-1,0-1 1,0 0 0,0 0 0,-1 0 0,1 0-1,0-1 1,-1 0 0,1 0 0,-1 0-1,0 0 1,0-1 0,6-7 0,20-31-4722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 12005,'0'0'4995,"-9"-6"-5379,9 9-801,0 0-480,0 6-656,0 2-2657</inkml:trace>
  <inkml:trace contextRef="#ctx0" brushRef="#br0" timeOffset="1">81 399 11013,'0'0'2369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3762,'0'0'10874,"-10"8"-10463,1-1-340,-9 6 48,1 1 0,-28 30 0,39-38-103,2 0 0,-1 0-1,0 1 1,1-1 0,1 1-1,-1 0 1,1 0 0,0 0 0,0 1-1,1-1 1,0 1 0,1-1-1,-2 13 1,3-11-18,1-1-1,0 1 1,0-1-1,1 1 1,0-1 0,0 0-1,1 0 1,0 0-1,0 0 1,1-1-1,0 1 1,1-1 0,-1 0-1,1 0 1,9 8-1,10 11-37,2-1-1,42 31 0,2 2 26,-62-51-50,0 1 0,-1 0 0,0 1 0,-1 0 0,0 0-1,6 11 1,-11-18 51,0 0 1,0 0-1,0 0 0,0 0 0,0 0 0,0 1 1,-1-1-1,1 0 0,-1 1 0,1-1 0,-1 0 1,0 1-1,0-1 0,0 0 0,0 1 0,-1-1 1,1 0-1,-1 1 0,1-1 0,-1 0 0,0 0 1,0 0-1,0 1 0,0-1 0,0 0 0,0 0 0,0 0 1,-1-1-1,1 1 0,-1 0 0,0 0 0,1-1 1,-1 1-1,-2 1 0,-2 1-136,0-1-1,0 0 1,0 0 0,0 0 0,0-1-1,0 0 1,-1 0 0,1-1-1,-1 0 1,1 0 0,-10 0 0,14-29-3332,7-12 326,16-7-886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49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8708,'0'0'4583,"-2"9"-4220,-1 18-53,2 0-1,0 0 1,2 0-1,1 0 1,9 43-1,-2-3 422,12 142 627,20 146-640,-24-296-984,-17-57 171,0-1-1,1 0 1,-1 1-1,1-1 1,-1 0-1,1 1 1,-1-1-1,1 0 1,0 0-1,0 0 1,0 1-1,0-1 0,0 0 1,0 0-1,0 0 1,0 0-1,0-1 1,0 1-1,1 0 1,-1 0-1,0-1 1,1 1-1,-1-1 1,0 1-1,1-1 1,-1 0-1,0 1 1,1-1-1,-1 0 1,1 0-1,-1 0 1,1 0-1,-1 0 1,0 0-1,1 0 1,-1-1-1,2 1 1,4-13-2752,-6-23-752,-1-9-712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7139,'0'0'9733,"209"-46"-9797,-138 29-449,-4-3-1263,-2-4-689,-4 7-801,-3 0 225,-7 11-417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0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44 1473,'0'0'9004,"6"-1"-7857,14-2-538,-20 3-577,1 0 0,-1 0 0,0 0 0,1 0-1,-1 0 1,1 0 0,-1 0 0,0 0-1,1 0 1,-1 0 0,1 0 0,-1 0-1,0 0 1,1 0 0,-1 0 0,1-1 0,-1 1-1,0 0 1,1 0 0,-1 0 0,0-1-1,1 1 1,-1 0 0,0 0 0,0-1 0,1 1-1,-1 0 1,0-1 0,0 1 0,1 0-1,-1-1 1,0 1 0,0 0 0,0-1-1,0 1 1,1-1 0,-1 1 0,0 0 0,0-1-1,0 1 1,0-1 0,0 1 0,0 0-1,0-1 1,0 1 0,0-1 0,0 1 0,0 0-1,-1-1 1,1 1 0,0-1 0,0 1-1,0 0 1,0-1 0,-1 1 0,1 0-1,0-1 1,0 1 0,-1-1 0,-4 0 231,-1 0 0,1 0 0,0 1 0,0 0 0,-1 0 0,1 0 0,-8 2 0,-1-1 98,5-2-277,1 1 0,-1 0 1,1 0-1,0 1 0,-1 0 1,1 1-1,0 0 0,0 0 0,0 0 1,0 1-1,0 1 0,1-1 0,-1 1 1,1 0-1,0 1 0,0 0 0,1 0 1,-1 0-1,1 1 0,0 0 0,1 0 1,-1 1-1,-4 6 0,-2 6 71,0 0 0,2 1 0,0 0 0,1 0 0,1 1 0,0 0 0,2 1 0,1-1 0,1 1 0,0 0 0,2 1 0,0 33-1,2-56-155,0 0 0,0 1 0,0-1 0,0 1 0,1-1-1,-1 1 1,0-1 0,0 0 0,0 1 0,1-1 0,-1 1-1,0-1 1,1 0 0,-1 1 0,0-1 0,1 0 0,-1 0-1,0 1 1,1-1 0,-1 0 0,0 0 0,1 1 0,-1-1-1,1 0 1,-1 0 0,1 0 0,-1 0 0,0 0 0,1 0-1,-1 0 1,1 0 0,-1 1 0,1-2 0,-1 1 0,1 0-1,-1 0 1,1 0 0,20-4-100,-20 4 97,9-3-113,0-1 1,-1-1-1,1 0 0,-1 0 1,0-1-1,0 0 0,0-1 1,-1 0-1,0 0 0,0 0 1,9-14-1,0 1-232,-2-1 0,0-1 0,19-38 0,-26 42 303,-1-1 0,-1 1 0,-1-1 1,0 0-1,-1 0 0,-1-1 0,-1 1 0,-1-1 0,-1-20 0,0 39 689,0 5 43,0 30-163,7 178 712,-4-186-1227,1 0-1,1-1 1,2 1 0,0-1-1,2 0 1,11 24-1,-16-42-33,0 0-1,1 0 0,-1-1 0,1 1 0,1-1 1,-1 0-1,1-1 0,0 1 0,0-1 0,1 0 0,-1-1 1,12 6-1,-15-8-26,-1-1 0,1 0 0,-1 0 0,1 0 0,0 0 0,0-1 1,-1 1-1,1-1 0,0 0 0,0 1 0,0-1 0,-1-1 0,1 1 0,0 0 0,0-1 0,0 1 0,-1-1 1,1 0-1,0 0 0,-1 0 0,1 0 0,-1 0 0,1-1 0,-1 1 0,1-1 0,-1 1 0,0-1 1,0 0-1,0 0 0,0 0 0,0 0 0,0-1 0,-1 1 0,1 0 0,-1-1 0,1 1 0,-1-1 0,1-2 1,6-14-618,-1 0 1,0 0-1,-2 0 0,6-36 1,4-85-4863,-12 105 3769,3-42-3575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 6451,'0'0'6803,"-7"-7"-3556,5 205-1419,7 231-415,12-261-1230,-14-147-196,1 0 1,1 0-1,1 0 0,1-1 1,15 33-1,-21-52-4,-1 0 0,1 0-1,0 0 1,-1 0 0,1 0 0,0 0 0,-1 0-1,1 0 1,0 0 0,0 0 0,0 0-1,0-1 1,0 1 0,0 0 0,0-1 0,0 1-1,0-1 1,0 1 0,1-1 0,0 1-1,-1-1-27,0 0-1,0-1 0,0 1 0,0 0 0,0-1 0,0 1 0,0-1 0,0 1 0,0-1 0,0 0 1,-1 1-1,1-1 0,0 0 0,0 1 0,-1-1 0,1 0 0,0 0 0,-1 0 0,1 0 1,-1 0-1,1 1 0,-1-1 0,0 0 0,1 0 0,-1 0 0,1-2 0,8-29-700,-1-1-1,-1 0 1,-1 0-1,1-44 1,-6 48 235,1-1 1,2 1-1,1 0 0,1 1 0,2-1 1,18-44-1,-26 71 537,1 1-1,0-1 1,-1 0 0,1 1-1,0-1 1,0 1-1,0-1 1,0 1 0,0-1-1,0 1 1,0 0 0,0 0-1,0-1 1,1 1-1,-1 0 1,1 0 0,-1 0-1,1 0 1,-1 1 0,1-1-1,-1 0 1,1 1 0,0-1-1,-1 1 1,1-1-1,0 1 1,1 0 0,-1 0 47,0 1 0,-1 0 0,1 0 0,-1 0 0,1 1 1,-1-1-1,1 0 0,-1 0 0,0 1 0,1-1 0,-1 1 0,0-1 1,0 1-1,0 0 0,-1-1 0,1 1 0,0 0 0,0 0 0,-1 0 1,1-1-1,-1 1 0,0 0 0,1 2 0,9 60 642,-3 1 0,-2 0 0,-5 81 0,0-134-678,-1-1 0,0 0 0,0 1 0,-1-1 0,0 0 1,-1 0-1,0 0 0,-1-1 0,-1 1 0,1-1 0,-1 0 0,-1 0 0,0 0 0,0-1 0,-1 0 0,0 0 0,-1-1 0,-11 10 0,17-16-196,0 0-1,-1 0 0,1 0 0,0-1 1,-1 1-1,0-1 0,1 1 0,-1-1 1,0 0-1,0 0 0,1-1 0,-1 1 1,0 0-1,0-1 0,0 0 0,0 1 1,0-1-1,0-1 0,0 1 0,0 0 1,0-1-1,0 1 0,0-1 0,1 0 1,-1 0-1,0 0 0,0 0 0,1 0 1,-1-1-1,1 1 0,-1-1 0,1 0 1,-1 0-1,1 0 0,0 0 0,0 0 0,0 0 1,0-1-1,1 1 0,-1 0 0,-1-4 1,-14-45-4491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1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7924,'0'0'6499,"-1"0"-6417,1 0 0,-1 0 0,1 0 0,0 0 0,-1 0 0,1 0 0,0 0 0,-1 0 0,1 0 0,0 1 0,-1-1 0,1 0 0,0 0 1,-1 0-1,1 0 0,0 0 0,-1 1 0,1-1 0,0 0 0,0 0 0,-1 0 0,1 1 0,0-1 0,0 0 0,-1 0 0,1 1 0,0-1 0,0 0 1,0 1-1,-1-1 0,1 0 0,0 1 0,0-1 0,0 0 0,0 1 0,0-1 0,0 0 0,0 1 0,0-1 0,0 0 0,0 1 0,0-1 0,0 0 1,0 1-1,0 0 0,0 7-38,6 205 1697,-3-177-1449,2 0 0,1-1 0,22 68 0,-26-97-467,0-1 0,1 0 0,0 0 0,0 0 1,0 0-1,0-1 0,1 1 0,5 4 0,-9-8 121,0-1-1,1 0 1,-1 1-1,1-1 1,0 1 0,-1-1-1,1 1 1,-1-1-1,1 0 1,-1 0-1,1 1 1,0-1 0,-1 0-1,1 0 1,0 0-1,-1 0 1,1 1 0,0-1-1,-1 0 1,1 0-1,0 0 1,-1-1 0,1 1-1,0 0 1,-1 0-1,1 0 1,0-1 0,1 0-42,-1 0 1,0 0 0,0-1 0,0 1-1,-1 0 1,1-1 0,0 1 0,0-1-1,-1 1 1,1-1 0,-1 0-1,1 1 1,-1-1 0,0 1 0,1-1-1,-1-3 1,3-47-3781,-3-13-1687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1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13814,'0'0'2674,"26"-26"-16153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13510,'0'0'2321,"-19"176"-1088,19-54 544,0 19-929,26 10-96,3-1-303,3-26-369,0-34-80,3-38-241,4-32-415,0-20-752,-7 0-1826,-7-34-3425</inkml:trace>
  <inkml:trace contextRef="#ctx0" brushRef="#br0" timeOffset="1">534 1062 16552,'0'0'2177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9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18 9620,'0'0'3263,"-4"1"-2753,-11 0 277,12 0 2164,30-1-2418,235-20 1076,564 20-1534,-683 7-74,210 37 0,-212-23 2,1450 164-305,-1190-148 270,-132-16 50,186 5-140,-250-24 78,227-5-613,-66-29 473,145 22 1291,-488 10-947,-53 11-1518,-18-8-755,-22 0-1355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39.2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 54 2417,'0'0'4407,"-9"-7"-3638,-1-4-578,6 8-50,1-1 1,-1 0 0,0 1 0,1 0 0,-1 0-1,-1 0 1,1 0 0,0 1 0,-7-3 0,10 5-91,0-1 0,0 1 1,0 0-1,-1-1 1,1 1-1,0 0 1,0 0-1,0 0 0,-1 0 1,1 0-1,0 0 1,0 0-1,0 0 1,-1 1-1,1-1 1,0 0-1,0 1 0,0-1 1,0 1-1,0-1 1,0 1-1,0-1 1,0 1-1,0 0 0,0 0 1,0-1-1,0 1 1,0 0-1,0 0 1,1 0-1,-1 0 1,0 0-1,1 0 0,-1 0 1,1 0-1,-1 0 1,1 1-1,-1-1 1,1 0-1,0 1 1,-14 60 321,12-48-52,-5 31 527,3 0-1,1 1 0,5 62 0,-2-104-844,1 0 0,-1 0 0,1-1 0,0 1 0,0 0 0,0-1 0,1 1 0,-1 0 0,1-1 0,0 0 0,0 1 0,0-1 0,1 0 0,-1 0 0,1 0 0,-1 0 0,1-1 0,0 1 0,0-1 0,0 1 0,1-1 0,-1 0 0,0 0 0,1-1 0,0 1 0,-1-1 0,1 0 0,7 2 0,-5-2-44,0 0 0,0 0 0,0-1 0,0 0 0,0 0 0,1 0 0,-1-1 0,0 0 0,0 0 0,0 0 0,-1-1 0,1 0 0,0 0 0,0 0 1,-1-1-1,0 0 0,1 0 0,5-5 0,-1-1-129,-1 1 0,-1-1 0,1-1 0,-2 0-1,1 0 1,-1 0 0,-1-1 0,0 0 0,0-1 0,-1 1 0,0-1 0,4-20 0,-2 1-229,-2-1 0,-2 0 0,0-58 0,-6 92 2904,0 10-2297,25 498 5138,-2 68-3956,-21-577-1397,1 0 1,0-1-1,0 1 0,-1 0 0,1-1 0,0 1 0,-1-1 0,1 1 0,-1-1 1,1 1-1,0-1 0,-1 1 0,1-1 0,-1 1 0,1-1 0,-1 1 0,0-1 0,1 0 1,-1 1-1,1-1 0,-1 0 0,0 0 0,1 1 0,-1-1 0,0 0 0,1 0 1,-1 0-1,0 0 0,1 0 0,-1 0 0,0 0 0,0 0 0,1 0 0,-2 0 1,-28-5-551,23 1 294,0 0 1,0 0-1,1 0 1,0-1-1,-1 0 1,1 0-1,1-1 1,-1 1-1,1-1 1,0-1-1,0 1 1,-4-9-1,2 3-397,1 0 0,0 0 0,1-1 0,0 0 0,1 0 0,-4-22 0,3-16-2643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7:59.8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232 10 4994,'0'0'7409,"0"-10"-3591,-2 27-3612,-2 1-1,0-1 1,-1-1 0,0 1 0,-1-1-1,-1 0 1,-10 16 0,-4 14 93,11-22-274,-139 296 80,148-331-8720,1-3 6476,0-13-2890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00.2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306 0 2177,'0'1'14420,"-8"19"-14111,-31 87-70,-5-1 0,-5-2 0,-66 104 0,100-183-1256,-9 15-4303,13-29-2587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1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 5603,'0'0'4388,"-4"-1"-4078,3 1-250,1 0 1,-1 0-1,0 0 1,1-1-1,-1 1 1,0 0-1,1 0 1,-1 0 0,0 1-1,0-1 1,1 0-1,-1 0 1,0 0-1,1 0 1,-1 1-1,0-1 1,1 0-1,-1 1 1,1-1-1,-1 0 1,0 1-1,1-1 1,-1 1-1,1-1 1,-1 1 0,1-1-1,0 1 1,-2 1-1,-1 22 2257,0 0-2689,-5 61 763,3 1 1,7 97-1,0-52-226,-5 145 69,9 345 592,6-433-705,8 259 214,-20-284-302,-8 528 27,-13 502 28,4-857-39,-1 1-7,53 625 131,-20-379-48,-1-11-7,12 198-51,-29-563-1164,3-606-5839,0 225 1840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1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9 2577,'0'0'4237,"-4"-9"864,-22 66-4370,-37 110-344,-118 339 528,166-453-831,17-48-341,3-10-127,38-73-1318,-38 67 1586,35-71-2496,-4-6-842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1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0 320,'0'0'9703,"3"1"-8641,0 0-993,-1 0 0,0 0-1,1 0 1,-1 0 0,0 0 0,0 1-1,0-1 1,0 1 0,0-1 0,0 1 0,-1 0-1,1 0 1,0 0 0,-1 0 0,1 0-1,0 3 1,25 46 492,-15-27-226,96 196 1774,-57-110-1801,119 188-1,-160-283-1080,2 0 1,0 0-1,1-1 0,19 17 1,2-6-4100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1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5090,'0'0'2711,"9"1"1964,40 1-4366,939-34 438,-727-9-763,-2 1-22,-41 19 1,252-13 47,16 35-46,822-5-272,-701-10 295,685 23 152,-101 56-187,-887-41 120,951 37 835,-352 8-1302,286 24 601,-1106-88-239,1391 74-92,-989-47 91,1-1-159,760 12-98,-596-39 319,-57-1 70,-388 11 802,255 50 0,-203-23-27,98 30 143,-155-28 708,-163-40-1193,-30-3-475,1 1 0,-1-1 0,1 1 0,-1 1 0,12 3 0,-19-25-705,-1 1 0,-4-26-1,3 30 329,-1 1 0,0-1 0,-1 1 0,0-1-1,-2 1 1,1 1 0,-2-1 0,-9-16-1,10 22 389,1 1-1,-1 0 1,0 0-1,-1 0 1,1 0-1,-1 1 1,-1 0-1,1 1 0,-1 0 1,0 0-1,0 0 1,-1 1-1,1 0 1,-12-3-1,31 16 270,0 1-1,-1 0 1,0 0 0,11 15-1,20 21-135,15 5-126,-32-30-180,-1 0 0,0 2 1,27 37-1,-46-52 80,0-1-1,0 1 1,-1 0-1,0 1 1,0-1 0,-1 1-1,0-1 1,-1 1-1,0-1 1,0 1 0,0 0-1,-2 13 1,0-6 22,-1 0 0,-1 1-1,0-1 1,-1 0 0,-10 26 0,-5-4 312,-1 0 1,-49 66-1,38-60-41,-27 51 0,56-91-657,0 0 0,0 0 0,0 0 0,1 0 0,-1 0 0,1 0 0,0 1 0,1-1 0,-1 0 0,0 7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2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6509 3874,'-3'-1'8978,"1"-1"-7498,75-28-1212,107-59 0,-29-2-237,20-12-17,93-59-61,-5 2-63,-108 65 230,16-8-77,-55 40 13,-2-5 0,-3-4 0,144-127 0,-210 161-42,-2-2-1,-1-1 1,-3-2 0,-1-1 0,-2-2-1,27-52 1,-2-12 34,69-191 0,-42-3-3,-51 166 38,-10 44-66,27-97 30,9-31-82,18-52-47,28-2 89,-48 134-40,60-229 0,-91 278 55,44-105 0,8-26-159,-55 139 148,4 0 0,4 2 1,52-101-1,-50 116-90,-3-1 1,28-95-1,17-43-53,-46 138 32,-5 10-210,57-103 0,-59 127 275,0 1 1,2 1 0,2 1 0,1 1 0,1 2 0,2 0 0,43-31 0,109-95-336,-136 114 324,-15 18 34,1 1-1,2 2 1,0 1-1,0 2 1,68-24-1,-67 29 7,1 1-1,0 2 1,59-7-1,115 0-18,-37 4-33,231-12 31,-97 9 73,313 3-91,-402 14 15,557 55-130,-424-28 160,70 9 0,-207-13 78,269-4-1,-399-20-72,234 26 76,-63-2-95,213-10 48,-122-5-82,588-10-184,-288-11 344,-195-6-90,101-3-102,-517 18 132,0 1 0,0 3 0,0 0 1,0 2-1,0 2 0,57 17 0,-36-4 85,-2 3 1,-1 2-1,-1 3 0,-1 2 0,-1 1 0,45 39 1,-75-52-84,-1 0 1,0 1 0,-1 1 0,-2 1 0,0 1-1,15 24 1,70 143 382,-68-122-329,9 26 196,-5 2 0,39 148 0,-58-193-204,2-1 0,2-1 0,2 0 0,36 50 0,9 18 110,89 230 36,-110-229-210,94 168 0,-29-109 76,143 170 0,-231-314-103,-2 2 1,-2 0 0,0 1-1,-3 2 1,0 0 0,-3 0-1,15 52 1,66 158 246,-63-173-164,39 134 0,-45-121 57,38 88 0,24 75 66,33 184 126,-40-209-151,-42-124-92,0-10 23,61 103-1,-29-62-78,48 72 180,-19-37-25,10 8-81,1 2-96,-16-29 4,-14-27-3,-39-51-40,2-2 0,3-2 0,3-2-1,75 70 1,-85-92 39,-19-19-37,0 0-1,2-1 0,0-2 1,1 0-1,52 28 1,6-13 5,1-3 1,2-5-1,124 23 0,-12-2 216,-177-40-161,25 4 394,-45-11-36,-20 0 162,19 0-708,-1-4-305,1 1 146,-1 0 0,0-1 0,0 1 0,0 0 1,0 0-1,0-1 0,-1 1 0,1 0 0,-1 0 0,0 1 0,0-1 0,0 0 1,-5-4-1,-39-32-5012,-2 7-2795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4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2113,'-4'0'10410,"125"0"-10003,-39 0-6705,-72 0 3556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5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5843,'0'0'2241,"135"0"-2241,-112 0 64,-1 0 16,-6 0-48,-3 0 0,-3 0 96,-1 0-128,1 0-64,0 0 32,-1 0-528,-2 0-2114,2 0-1247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5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5346,'0'0'3378,"106"0"-3330,-80 0-96,0 0 48,3-3-800,0 0 528,0-3-81,-4 3-2544,4-2 1168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236 275 3666,'0'0'4612,"0"-9"-4395,1-15-24,-2-64 1264,0 81-1421,0 0 1,0 0-1,0 0 1,-1 0-1,0 1 1,0-1-1,-1 0 1,0 1-1,0 0 1,-7-11-1,6 12 78,-1-1 1,0 0-1,0 1 0,-1 0 1,1 0-1,-1 1 0,0 0 1,0 0-1,-1 0 0,1 0 1,-1 1-1,0 0 0,0 1 1,0 0-1,0 0 0,0 0 1,0 1-1,-1 0 0,-12 0 1,19 1-95,0 0 0,0 1 0,0-1 1,0 1-1,0 0 0,0-1 0,0 1 1,0 0-1,0-1 0,0 1 0,0 0 1,0 0-1,1 0 0,-1 0 1,0 0-1,1 0 0,-1 0 0,0 0 1,1 0-1,0 0 0,-1 0 0,1 1 1,-1 0-1,-9 36 138,7-27-90,-8 37 541,1 0-1,3 1 1,2 0 0,2 0-1,2 0 1,8 67-1,-6-110-565,0 1-1,0 0 1,1-1-1,0 1 1,0-1-1,0 1 1,1-1-1,0 0 1,0 0-1,1 0 1,0-1-1,0 1 1,0-1-1,1 0 1,-1 0-1,1 0 0,0-1 1,1 1-1,-1-1 1,1-1-1,0 1 1,0-1-1,0 0 1,0 0-1,0-1 1,1 1-1,-1-1 1,1-1-1,0 0 1,-1 0-1,1 0 1,0 0-1,0-1 0,0 0 1,-1-1-1,12-2 1,-12 2-53,0-1-1,-1 0 1,1-1 0,0 0 0,-1 0 0,0 0-1,0 0 1,0-1 0,0 0 0,0 0 0,-1 0-1,0-1 1,0 1 0,0-1 0,0 0 0,-1 0-1,1 0 1,-1-1 0,-1 1 0,4-10 0,1-2-179,-1 0 1,0 0-1,-2-1 1,0 0 0,3-33-1,-6-125-825,0 175 1019,-1 0-1,0 0 0,0 1 1,1-1-1,-1 0 1,0 0-1,0 1 0,0-1 1,0 0-1,0 0 0,0 0 1,0 1-1,0-1 0,0 0 1,0 0-1,-1 1 0,1-1 1,0 0-1,0 0 0,-1 1 1,1-1-1,-1 0 0,1 1 1,0-1-1,-1 0 0,1 1 1,-1-1-1,0 1 0,1-1 1,-1 1-1,1-1 0,-1 1 1,0-1-1,1 1 0,-1-1 1,0 1-1,0 0 1,1 0-1,-1-1 0,0 1 1,0 0-1,-1 0 0,1 1 19,1 0 0,-1 0 0,0 1 0,0-1 0,1 0-1,-1 1 1,0-1 0,1 1 0,0-1 0,-1 1 0,1-1 0,0 0 0,0 1-1,0-1 1,0 1 0,0 0 0,0-1 0,0 3 0,0 1 14,0 345 2199,0-328-2183,0 0 0,2 0 1,1 0-1,7 31 0,-9-48-73,1 0 0,-1 0 1,1 0-1,0 0 0,0 0 1,1-1-1,-1 1 0,1-1 0,0 1 1,0-1-1,1 0 0,-1 0 1,1 0-1,0-1 0,0 1 1,0-1-1,1 0 0,-1 0 1,1 0-1,-1-1 0,1 0 0,0 0 1,0 0-1,6 1 0,-8-2-49,0-1-1,0-1 1,-1 1-1,1 0 1,0-1-1,0 1 1,0-1-1,0 0 1,-1 0-1,1 0 1,0 0-1,-1-1 1,1 1-1,-1-1 1,0 1-1,1-1 1,-1 0-1,0 0 1,0 0-1,0 0 1,0 0-1,0 0 1,-1-1-1,1 1 1,-1-1-1,1 1 1,-1-1-1,2-5 1,5-11-734,0 0-1,9-39 1,-14 44 274,6-23-1394,-1-1-1,2-42 0,-6 4-3019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1505,'0'0'6851,"62"-14"-6771,-46 14-80,0-3 64,3 3-96,4-3 80,2 3-48,7 0 0,-3 0-416,3 0-225,1 0-415,-1 0-2546</inkml:trace>
  <inkml:trace contextRef="#ctx0" brushRef="#br0" timeOffset="1">933 6 6243,'0'0'3826,"29"-3"-3826,-13 0-241,6 3-319,1 0 256,9 0-784,3 0-161,4 0 1249,3 3-208,3 0-1937,0 0-144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2449,'0'0'4818,"160"29"-4818,-118-29-416,10 0-496,6 0-1697,-4 0 351</inkml:trace>
  <inkml:trace contextRef="#ctx0" brushRef="#br0" timeOffset="1">583 75 2657,'0'0'3410,"186"32"-3362,-141-32 48,3 0-96,4 0-192,-1 0-336,1 0 528,-7 0 272,-7 0-32,-6 0 16,-12 0 96,-8 0-208,-5 0-128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8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1217,'0'0'5653,"-22"15"-7673,18-10-442,1-5 2331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28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0 272,'0'0'7985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2660 1649,'0'0'2409,"-10"4"-2361,-93 41-776,61-16 13584,75-53-12256,4 8-210,64-19-1,-32 14-201,-1-3-1,-1-2 1,95-54-1,-69 14 86,-34 22-220,-9 9-9,0 2-18,-2-2 0,-1-2 1,43-45-1,-56 45-43,2 2 0,49-37 0,-70 60 24,156-124-24,-100 74-41,72-69-160,-121 108 187,-1-1 0,-1-1-1,-1-1 1,17-30-1,0-14 20,-25 45-43,2 0 0,1 0-1,1 2 1,31-38 0,-5 14 39,62-62-26,-23 34-12,-64 56 37,0 0 0,22-38 0,-27 39 4,52-72-6,22-37-31,-60 67-100,11-22-108,-29 66 196,1 0 1,-2-1 0,6-24 0,13-34-63,-20 62 117,1-1-1,1 1 1,0 0-1,1 1 0,0 0 1,19-20-1,10-14-83,-36 45 51,21-40-242,36-47-55,-37 53 323,-19 30 7,1 0 0,-1 0 0,1 0 0,0 1 0,0 0 0,0-1 1,0 1-1,1 0 0,0 0 0,0 1 0,0-1 0,0 1 0,1 0 0,-1 0 0,8-3 0,16-5-106,0 1 0,0 1 0,1 2 0,0 1 0,0 1 0,1 1 0,30 1 0,14 2 254,0 0-75,106 12 1,-73-2-100,180-7 0,-132-5-31,41 3 11,434 8-209,-116-4 201,-266-7 98,382-3 211,-436-4-221,66 0 13,324 16 21,-240 17-27,3 0-41,285 16 17,0 0 30,-220-10 3,30 6 124,-62-7-126,-67-9 232,-89-8-68,112 22-169,-167-15-30,271 12 48,235 8 2,-387-15-79,32 0 14,48-6-2,-113-2 19,-5 12 398,-75-5-292,104 22 50,-265-42-170,23 6 15,51 6 8,44 4-14,-5 0 18,-16-8 13,-76-6-38,23 3-8,65 17 0,141 61 8,-182-56 26,-49-15 2,0 2-1,0 0 1,-2 3-1,32 23 1,-61-39-5,1 0 1,0 0-1,-1 0 1,0 1-1,0-1 1,0 1-1,0 0 1,-1-1-1,1 1 1,-1 0 0,1 5-1,10 22 163,33 39-97,-26-44-55,-2 1 0,-1 1 0,19 46 0,-3 23 7,12 31 31,20 42 81,13 28 166,-36-85-253,-29-76-45,20 44 0,17 43-121,-31-76 8,23 47 0,-11-27-5,9 17 52,111 176-103,-136-236 116,-2 2 0,12 31-1,-18-38 5,2 0-1,0-1 0,2 0 0,0 0 0,1-1 0,15 20 0,190 233 188,-128-183 72,-40-42-59,-1-5-36,2-2 0,1-2 0,56 31 0,-80-52-52,13 6 49,48 19 0,-71-34 11,-36-27-3939,4 5-1622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0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35 5619,'0'0'2505,"12"-2"-1649,69-12 889,1 4 0,98 1 0,263 10-1922,-380 4 188,-1 4 0,102 26-1,-98-19-2,0-2-1,75 5 0,445-5 5,-130-6 2,-390-9 44,-48-1-24,0 2-1,0 0 1,0 0-1,-1 2 1,26 5-1,-26-3 431,1-2-1,-1 0 1,1 0-1,25-3 1,-23 1-242,-19 1-209,0-1 1,0 0-1,0 1 0,0 0 1,0-1-1,0 1 0,0 0 1,0-1-1,0 1 0,0 0 1,0 0-1,0 0 0,-1 0 1,1 0-1,0 0 1,-1 0-1,1 0 0,-1 0 1,1 0-1,-1 0 0,1 0 1,-1 0-1,0 0 0,1 2 1,-20-5-4395,12-12 1894,-2-7-1285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1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55 4882,'0'0'5208,"-4"-4"-4272,1 1-616,2 1-155,-1 1 0,1 0 1,0-1-1,-1 0 0,1 1 1,0-1-1,0 0 0,0 1 0,0-1 1,1 0-1,-1 0 0,0 0 1,1 0-1,-1 0 0,1 0 1,-1-3 1538,-10 2 1278,-19-9-2146,35 25-801,14 16-89,2-2 0,1 0 0,2-1 0,0-2 0,1 0 1,2-2-1,0-1 0,1-1 0,1-1 0,34 16 0,-58-32-25,-2-3 52,-1 1 1,1 0-1,-1 0 1,0 0-1,0 0 0,0 0 1,1 0-1,-1 1 1,0-1-1,-1 1 0,1-1 1,0 1-1,0 0 0,-1 0 1,1 0-1,-1 0 1,1 0-1,-1 0 0,0 0 1,0 0-1,0 1 0,0-1 1,0 0-1,-1 1 1,1-1-1,-1 0 0,1 1 1,-1-1-1,0 1 1,0 4-1,-1 8 68,-1 1 1,0 0-1,-1-1 0,-1 0 0,-1 0 1,0 0-1,-11 22 0,-60 102 128,54-102-153,6-7-11,0-2 0,0 0-1,-2-1 1,-37 43 0,38-58-1732,1-9-3349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56.7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377 15 2993,'0'0'9021,"-9"-14"-6012,7 14-2934,0 1-1,0-1 1,1 1 0,-1 0 0,0-1-1,1 1 1,-1 0 0,1 0 0,-1 0-1,1 1 1,-1-1 0,1 0 0,0 0-1,0 1 1,-1-1 0,1 1 0,-1 2-1,-23 37-68,14-21 57,-61 105 8,-65 154 0,79-154-10,49-107-57,2 0 0,-9 28 0,13-28-3346,2-2-3509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57.1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5699,'0'0'4524,"7"10"-3216,5 11-822,-1 0 0,-1 0 1,-1 1-1,-1 0 1,6 28-1,24 134 1805,-15-63-1647,60 206 1165,-77-308-692,-1 0-3720,-19-61-12287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57.5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52 12086,'0'0'3153,"215"12"-2865,-141-15-288,-6-20-1441,-20 3-720,-13 2-3969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40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5939,'0'0'2886,"0"-2"-2244,0 6-363,25 423 7071,-9-233-5432,-16-194-1917,11 155 641,39 198 1,-49-351-792,-1-23-1868,-2 2 302,0 0 0,-9-37 1,3 15-807,-2-11-1737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0.8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384 78 1265,'0'0'6210,"0"-5"-5772,9-68 6224,-12 75-6653,0-1 1,0 1-1,-1 0 0,1 0 1,0 0-1,1 1 1,-1-1-1,0 1 1,1-1-1,-1 1 1,1 0-1,0 0 0,-2 4 1,-5 4 15,-189 254 129,61-76-148,128-179-3615,17-25 1619,20-30-1278,-27 44 3067,24-36-3558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1.2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 3714,'0'0'6549,"0"-7"-5727,0-24-507,0 23 2985,1 18-2966,2 5-264,0 1 0,2 0 0,0-1 0,0 0 1,10 19-1,4 9 341,27 94 475,34 166 0,-30-103-420,-42-174-444,-5-20-256,-1-1 1,-1 1-1,1-1 1,-1 1-1,1 11 1,-20-19-6853,-9-15 4154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1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8036,'0'0'6755,"177"0"-6339,-135 0-368,0 0-48,-10 0-1073,0 0-415,-3 0-2370,-7-9-592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2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367 32 3922,'0'0'5728,"0"-4"-5368,0 0-524,-4-15 2072,-21 15 355,20 3-2238,0 1 0,0 0 0,0 1 0,0-1 0,0 1 0,0 0 0,0 0 0,0 1 0,0 0 0,0 0 0,0 0 0,1 0 0,-1 1 0,1-1 0,-1 1 0,1 0 0,0 0 0,1 1 0,-1 0 0,0-1 0,1 1 0,0 0 0,0 0 0,0 1 0,0-1 0,-3 9 0,1-2 4,0 0 0,1 0 0,0 1 0,1 0 0,0-1 0,1 1 0,0 0-1,0 15 1,2 11 173,5 49 0,1-46-128,2 1 0,15 45-1,9 44 317,-25-93-258,-2 0-1,-2 0 0,-1 0 0,-4 49 1,1-83-129,0 1 0,-1 0 0,1-1 0,-1 1 0,0 0 0,0-1 0,-1 0 0,1 0 0,-1 1 0,0-2 0,0 1 0,0 0 0,0 0 0,-1-1 0,0 0 0,0 0 0,0 0 0,0 0 0,0-1 0,0 1 0,-1-1 0,1 0 0,-1 0 0,-6 1 0,-6 2-363,1 0 1,-1-2 0,0 0-1,0-1 1,-29 0 0,45-2 327,-1 1-117,0-1 0,0 1 0,0-1 1,0 0-1,0 0 0,0 0 0,0 0 1,0-1-1,0 1 0,0 0 0,0-1 0,0 1 1,0-1-1,0 0 0,0 0 0,0 0 1,1 0-1,-1 0 0,0 0 0,0 0 1,1 0-1,-1-1 0,1 1 0,-1-1 1,1 1-1,0-1 0,0 0 0,-2-3 1,-8-20-2558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2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47 8852,'0'0'2961,"167"0"-2961,-129-20-1488,-12-7-2530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3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3057,'0'0'4152,"3"-14"1167,86 14-4855,-31 0-3557,-26 0-1187,-15 0-1147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3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3089,'0'0'5347,"90"-11"-5171,-78 8 0,-2 3 224,0-3 64,-4 3-400,1 0 32,-1 0-192,0 0 0,4 0-368,-4 0 32,7 0-1377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3.9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6867,'0'0'2753,"55"0"-2833,-52 0 80,0 0 48,1 0-1344,5 0-2578,-2 0 1633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4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5475,'0'0'2945,"28"0"-3137,-15 0-529,-3 0-1263,3 0 527</inkml:trace>
  <inkml:trace contextRef="#ctx0" brushRef="#br0" timeOffset="1">570 18 4434,'0'0'1585</inkml:trace>
  <inkml:trace contextRef="#ctx0" brushRef="#br0" timeOffset="2">1267 44 2753,'0'0'144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5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188 10 2209,'0'0'1334,"-13"3"-440,-138 45 1051,150-47-1817,0-1 1,0 1-1,0-1 1,1 0 0,-1 1-1,0-1 1,0 0-1,0 0 1,0 1 0,0-1-1,0 0 1,0 0-1,1 0 1,-1 0 0,0 0-1,0 0 1,0-1-1,0 1 1,0 0 0,0 0-1,0-1 1,1 1 0,-1 0-1,-1-1 1,13-15 1067,-6 12-955,0 0 1,0 0 0,0 1-1,0-1 1,1 1 0,-1 1-1,10-4 1,31 2 110,53 3-1,3 0 2,141-6-7380,-213 5 4530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40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8676,'0'0'5629,"33"5"-4972,110 17-228,-95-17-329,1-1 0,62-4 0,-43-2-2,-65 3-89,-1-1 1,1 1 0,-1 0 0,1 0 0,-1 0 0,1 0 0,-1 0 0,1 0-1,-1 1 1,0-1 0,0 1 0,0 0 0,0-1 0,0 1 0,0 0 0,0 0 0,0 1-1,-1-1 1,1 0 0,-1 0 0,0 1 0,0-1 0,0 1 0,1 2 0,21 68 858,-22-69-802,9 54 762,-2 1-1,0 74 0,-5-65-472,13 81-1,-15-144-444,-1-5-255,0-26-1877,-5-74-4845,-6 35 920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6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1 560,'0'0'11045,"84"17"-10564,-65-11-433,-3-3 48,0 0 240,0-3-336,0 0 0,4 0-288,-1 0 224,3 0-1281,4-3 304,0-11-1007,3 2-1394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6.4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 5170,'0'0'5699,"9"0"-4984,116 2-1041,-31-1-4903,-77-1 3431,21 0 752</inkml:trace>
  <inkml:trace contextRef="#ctx0" brushRef="#br0" timeOffset="1">811 9 6323,'0'0'5170,"35"0"-6258,-22 0 191,6-6-607,-6 3-2722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06.8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3410,'0'0'2609,"93"-21"-2321,-80 21-176,3 0 256,-3 0-368,3 0-752,-3 0-561,0 0-1904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0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9 448,'0'-8'8850,"-1"9"-8780,1-1 1,-1 1 0,0 0 0,0 0-1,1 0 1,-1-1 0,0 1 0,0-1-1,0 1 1,0 0 0,0-1 0,0 1-1,1-1 1,-1 0 0,0 1 0,-1-1 0,1 0-1,0 0 1,0 0 0,-1 1 0,-21 8-63,-2 17 29,20-22 49,-1 1 0,1 0 0,0 1 0,0-1 0,-6 10 0,10-13-63,0 0 0,0 0 0,0 0 0,1 0 0,-1-1 0,1 1 0,-1 0 0,1 0 0,0 0 0,-1 0 0,1 0-1,0 0 1,0 0 0,1 0 0,-1 0 0,0 0 0,1 0 0,-1 0 0,1 0 0,0 0 0,-1 0 0,1-1 0,0 1 0,0 0 0,3 3-1,-1-2 15,0 0 0,1 0 0,0-1 0,0 1 0,0-1 1,0 1-1,0-1 0,0-1 0,0 1 0,1 0 0,-1-1 0,1 0 0,-1 0 0,1-1 0,-1 1 0,1-1 0,0 0 0,-1 0 0,1 0 0,5-1 0,-1 0 37,-7 1-79,-1 0 0,0-1 0,0 0 0,0 1 0,0-1 0,0 0 0,0 1 0,0-1 0,0 0 0,0 0 0,0 0 1,0 0-1,0 0 0,0 0 0,-1 0 0,1 0 0,0 0 0,-1 0 0,1 0 0,-1-1 0,0 1 0,1 0 1,-1 0-1,0 0 0,1-1 0,-1 1 0,0 0 0,0-2 0,3-41-376,-3 44 376,0-12-42,0-40-1178,0 51 1247,0 0 0,0 0 0,0 0 0,-1 1 0,1-1 0,0 0 0,0 0 0,0 0 0,-1 1 0,1-1 1,0 0-1,-1 0 0,1 1 0,0-1 0,-1 0 0,1 0 0,-1 1 0,1-1 0,-1 1 0,0-1 0,1 0 0,-1 1 0,1-1 0,-1 1 0,0 0 0,0-1 0,1 1 0,-1-1 0,0 1 0,0 0 0,1 0 0,-1-1 0,0 1 1,0 0-1,0 0 0,0 0 0,1 0 0,-1 0 0,0 0 0,0 0 0,0 0 0,0 0 0,1 1 0,-1-1 0,0 0 0,0 0 0,1 1 0,-2 0 0,0 0 40,0 1 0,0 0 0,0-1 0,0 1 1,0 0-1,1 0 0,-1 0 0,1 0 0,0 0 0,0 1 0,-1-1 0,1 0 0,1 1 0,-1-1 0,0 0 0,0 1 0,1-1 0,-1 4 0,-3 46 581,22-65-6307,-11-6 1820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0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0 448,'0'8'11206,"0"38"-10388,2 4 331,11 71-1,-6-16-704,-7-60-4310,0-15-2527,0-21 4464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1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2753,'0'0'3666,"0"6"-3034,4 125 4369,11 73-2540,-13-189-2628,4 69-627,-4-29-8239,-2-44 6371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1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3458,'0'0'5930,"0"21"-5207,12 158 2073,-8-70-1763,-4-109-1083,0 0 1,0 1 0,0-1-1,0 0 1,0 0 0,0 0-1,0 1 1,0-1 0,0 0-1,1 0 1,-1 0 0,0 0-1,0 1 1,0-1 0,0 0-1,0 0 1,1 0 0,-1 0-1,0 0 1,0 0 0,0 0-1,1 1 1,-1-1 0,0 0 0,0 0-1,0 0 1,1 0 0,-1 0-1,0 0 1,0 0 0,0 0-1,1 0 1,-1 0 0,0 0-1,0 0 1,0 0 0,1 0-1,-1 0 1,0 0 0,0-1-1,0 1 1,1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1.7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1185,'0'0'6048,"0"25"-4872,0 160 2727,3-180-3811,-1 0 0,1-1 0,0 0 0,0 0 1,0 0-1,0 0 0,1 0 0,6 5 0,1 2-697,-10-10 405,0 0 0,0-1-1,0 1 1,0 0 0,0-1-1,-1 1 1,1 0-1,1-1 1,-1 1 0,0-1-1,0 0 1,0 1 0,0-1-1,0 0 1,0 0-1,0 1 1,0-1 0,1 0-1,-1 0 1,0 0 0,2-1-1,-2 1-227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3.1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 1553,'0'0'-304,"-5"0"352,-25 0 11394,30 25-9422,0 293 173,1-310-2274,0 0 0,0-1 0,0 1-1,1-1 1,1 1 0,4 11 0,-4-12-123,0 0 0,-1 1 0,1 0 0,-2-1 0,1 1 0,0 13 0,-2 40-6868,0-49 4406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3.5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4834,'0'0'4480,"8"28"-3405,2 15-590,39 128 2039,-47-164-2791,0 0-1,-1 0 0,0 1 1,0-1-1,0 1 1,-1-1-1,-1 10 0,1 3-3039,0-9 832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41.2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11029,'0'0'2033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3.8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6419,'0'0'5378,"39"142"-5041,-36-122 415,0 1-272,-3-4-80,0-5-48,0-4-352,0-2-16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4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6323,'0'0'4946,"52"150"-4418,-39-110-191,-1 1-257,-2-4 48,0-8 368,-7-5-496,3-7 0,1-8-32,-4-1-656,0 1-2018,-3 0 161,0 5-2033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4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0 6675,'0'0'4546,"-13"165"-4386,10-139-160,-3-3-144,6 0 128,-3 3-16,-1-5-160,-2 2-464,3-6 31,-1-2-1087,-2-4-2738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5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7812,'0'0'1136,"29"14"-9188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6.0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4034,'0'0'6499,"0"-17"-2759,1 72-3268,14 98 1,-10-118-558,0 55 1,-5-36-3845,0-33 823,0-1-1626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6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6883,'0'0'4786,"0"165"-4754,0-139 224,4-3-111,2 3-113,0 0-64,-2 0-513,-4-6-1376,0 1-3201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8.7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1 160 3986,'0'0'4559,"18"0"-3694,180-5 1025,293-43 0,-326 26-1823,242-2-1,23-6 351,-2 0 111,875 36-117,-946 8-369,-211-15 22,95 0 63,297 35 0,-284-8 45,299-9 0,-344-7-132,236 40 0,9 2 174,248 25-46,72 5 229,-75-7-390,-180-13-9,-240-37-2,498 51-10,-296-40-103,47 6 223,-219-3-147,648 110 570,-851-133-341,0-4-1,182-2 0,0-2 652,-188-2-892,-115-6-219,12 1 133,0 0 1,0-1 0,0 0-1,0 0 1,-1 0 0,1 0-1,0 0 1,0-1 0,0 1 0,0-1-1,0 0 1,0 0 0,0 0-1,1 0 1,-1 0 0,0-1-1,0 1 1,1-1 0,-1 0 0,1 0-1,0 0 1,-1 0 0,1 0-1,0 0 1,0-1 0,0 1-1,1-1 1,-1 1 0,0-1-1,0-3 1,-1 0-502,0 0-1,0 0 0,1 0 1,0 0-1,0-1 0,1 1 1,-2-9-1,2-22-3246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19.0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1 6211,'0'0'6203,"-4"3"-5480,2-2-682,1 0 0,-1 0 0,1 0 0,-1 1 0,1-1 0,0 1 0,0-1 0,-1 1 0,1-1 0,0 1 0,0 0 0,0-1 0,1 1 0,-1 0 0,0 0 0,1 0 0,-1 0 0,1 0 0,0 0 0,-1 0 0,1 3 0,1 0 65,-1 0 0,1-1 0,0 1 0,0 0 1,1 0-1,-1-1 0,1 1 0,4 7 0,4 5 191,1 0-1,1-1 1,21 24 0,0-5-322,2-2 0,1-1 0,1-2-1,79 48 1,-114-77 13,0 0 1,0 0-1,0 1 0,0-1 0,0 1 0,0-1 0,0 1 0,-1 0 0,1 0 0,0-1 0,-1 1 0,0 0 1,1 1-1,-1-1 0,0 0 0,0 0 0,0 0 0,-1 1 0,1-1 0,0 0 0,-1 1 0,0-1 0,1 1 1,-1-1-1,0 1 0,0-1 0,0 1 0,-1-1 0,1 0 0,0 1 0,-1-1 0,0 0 0,0 1 0,1-1 1,-1 0-1,-1 1 0,1-1 0,0 0 0,0 0 0,-4 3 0,-5 10 131,-1-1-1,-1-1 1,-1 0-1,-18 16 1,21-21 0,-30 28 227,-223 183 1448,241-211-2982,7-11-5137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0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23 5026,'0'0'6846,"7"-4"-6526,-1 0-90,-5 3-95,1-1-1,0 1 0,0-1 1,0 1-1,0 0 1,0 0-1,1 0 1,-1 0-1,0 0 0,0 0 1,1 1-1,-1-1 1,0 1-1,4-1 1559,-8 20-893,-2-6-683,-1 0 0,0 0 0,-1-1 0,-1 0 0,0 0 0,0 0 0,-1-1 0,-16 17 0,-87 85 148,88-91-276,-68 57 5,57-52-212,0 3 0,2 1 0,-28 35 1,58-63 188,0-1 1,0 1 0,0 0-1,0 0 1,1 0 0,-1 1 0,1-1-1,0 0 1,0 0 0,0 1 0,0-1-1,1 0 1,-1 1 0,1-1 0,0 1-1,0-1 1,0 1 0,1-1-1,-1 1 1,1-1 0,0 0 0,0 1-1,0-1 1,0 0 0,0 0 0,1 0-1,0 0 1,-1 0 0,1 0-1,0 0 1,0 0 0,1-1 0,4 5-1,7 7-21,1-1 0,1-1 0,1 0 0,29 15 0,-22-12 168,37 23 297,2-3 0,86 36 1,-126-65-704,-13-5-2626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1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6627,'0'0'6187,"0"-3"-5209,1 7-393,24 98 1187,23 200-1,-42-122-950,-5-104-449,2 1 0,26 137 0,-26-204-1843,0-13 553,-2-29 192,-5-55-134,-1 19 44,4-76 0,2 90-52,-1-1 0,-15-98-1,-6 72 896,14 61 222,2 0-1,0 0 1,1-1 0,-2-38-1,6 48-266,0 3-3,0-1-1,0 1 0,1 0 0,0-1 1,3-14-1,-2 20 18,-1 0 0,1-1 0,0 1 1,0 0-1,0 0 0,0 0 0,1 1 0,-1-1 0,1 0 1,0 1-1,-1 0 0,1 0 0,0-1 0,0 2 0,1-1 1,4-2-1,5-1 78,0 1 0,0 0 0,1 0 0,0 2 0,0 0 0,0 0 1,0 1-1,20 2 0,-28-1 4,0 1 1,0 0-1,0 0 1,0 0 0,0 1-1,0 0 1,-1 0-1,1 1 1,-1-1-1,1 1 1,-1 0-1,0 1 1,0-1 0,-1 1-1,1 0 1,-1 0-1,0 1 1,0-1-1,0 1 1,0 0 0,-1 0-1,0 0 1,0 0-1,0 1 1,-1-1-1,3 7 1,1 6 130,0 0-1,-1 0 1,-1 0 0,0 1 0,-2 0-1,0-1 1,-1 26 0,-2-28-102,-1-1 0,-1 0 0,0 0 0,-1-1 1,-1 1-1,0-1 0,-13 24 0,-9 28-22,27-66-142,0 0 0,0 1 1,0-1-1,-1 0 0,1 1 1,0-1-1,0 0 0,0 1 1,0-1-1,0 0 0,0 1 1,0-1-1,0 0 0,0 1 1,0-1-1,0 0 0,0 1 1,0-1-1,0 1 0,1-1 1,-1 0-1,0 1 0,0-1 1,0 0-1,0 0 0,1 1 1,-1-1-1,0 0 0,0 1 1,1-1-1,-1 0 0,0 0 1,0 0-1,1 1 0,-1-1 1,0 0-1,1 0 0,-1 0 1,0 1-1,1-1 0,-1 0 1,0 0-1,1 0 0,-1 0 1,20 0-1054,-13 0 376,20-1-793,-9 1 908,-1 0 1,1 1 0,0 0-1,20 5 1,-33-4 749,1-1 1,-1 1-1,0 0 1,1 1-1,-1-1 1,0 1-1,-1 0 1,1 0-1,0 1 1,-1-1-1,0 1 1,0 0-1,0 0 1,0 1-1,0-1 1,-1 1-1,4 7 1,-1-1 307,-1 1 1,0 0-1,-1 1 1,-1-1-1,1 1 1,-2-1-1,0 1 0,0 22 1,-1-25-261,-1 0 0,-1 0 1,0 0-1,0 0 0,-1 0 1,0 0-1,-1 0 0,0-1 1,-1 1-1,0-1 0,-8 14 1,-9 7-23,-2-2-1,-1-1 1,-2-1 0,0-1 0,-1-1 0,-2-1 0,0-2 0,-2-1 0,-47 24-1,6-17-430,67-25 83,0-1 0,0 0 1,0 0-1,0 0 0,0-1 1,-1 1-1,1-1 0,0-1 1,0 1-1,-1-1 0,1 0 1,-6-2-1,10 3 47,0-1-1,0 1 1,0-1 0,0 1-1,0-1 1,0 0 0,0 0-1,1 1 1,-1-1 0,0 0-1,0 0 1,1 0-1,-1 0 1,0 0 0,1 0-1,-1 0 1,1-1 0,-6-29-3856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41.5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470 18 9444,'0'0'4378,"-18"-3"-4252,3 0-81,-1 0 45,0 0 0,-1 0 0,1 2 0,0 0 0,-1 1 0,1 1 0,-23 3 0,31-2-14,1 1 0,-1 0 0,0 0 0,1 1-1,-1 0 1,1 0 0,0 1 0,1 0 0,-1 0-1,1 1 1,0-1 0,0 1 0,1 1 0,0-1-1,0 1 1,0 0 0,1 0 0,0 0 0,0 1 0,1-1-1,0 1 1,0 0 0,1 0 0,0 0 0,0 0-1,1 0 1,0 1 0,0 7 0,-1 38-18,1 0 0,3 0 0,16 97 0,51 214 890,-31 5 139,-37-361-1035,-1-1-1,0 1 0,0-1 0,-1 1 0,0-1 0,0 1 1,-1-1-1,-4 11 0,4-15-78,-1 0 0,1 0 1,-1-1-1,0 1 0,0-1 0,0 0 1,0 0-1,0 0 0,-1-1 0,1 1 1,-1-1-1,0 1 0,0-1 0,0 0 0,0-1 1,0 1-1,-7 1 0,1 0-482,0 0 0,-1-1 0,1 0 0,0-1 0,0 0 0,-1-1 0,1 0 0,-1-1 0,1 1 0,0-2 0,0 0 0,-1 0 0,-11-5 0,-11-16-3904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2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3906,'0'0'7411,"6"-10"-6170,19-32-185,-24 41-888,-1-1 1,1 1-1,0 0 0,0-1 1,0 1-1,0 0 0,1-1 0,-1 1 1,0 0-1,0 0 0,1 0 0,-1 0 1,3-1-1,-4 2-104,1 0 1,-1 0 0,1 0-1,-1 0 1,1 0-1,-1 0 1,1 0 0,-1 0-1,0 0 1,1 0-1,-1 1 1,1-1 0,-1 0-1,1 0 1,-1 0 0,1 1-1,-1-1 1,1 0-1,-1 0 1,0 1 0,1-1-1,-1 0 1,0 1-1,1-1 1,-1 0 0,0 1-1,1-1 1,-1 1-1,14 40 1608,-11-29-1957,65 241 2258,-43-151-1337,3-1 1,49 114-1,-71-202-596,-4-7-33,0 0 0,0 0 0,1-1 0,-1 1 0,2 0 1,-1-1-1,0 0 0,1 0 0,0 0 0,0 0 0,1-1 0,-1 1 0,1-1 1,10 7-1,-15-11-11,1 0 0,0 0 0,-1 0 0,1 0 0,0 0 0,-1 0 0,1 0 0,0 0 0,-1 0 0,1 0 1,0 0-1,-1 0 0,1 0 0,0-1 0,-1 1 0,1 0 0,0-1 0,-1 1 0,1 0 0,-1-1 0,1 1 0,-1 0 1,1-1-1,-1 1 0,1-1 0,-1 1 0,1-1 0,-1 1 0,0-1 0,1 0 0,-1 1 0,0-1 0,1 1 0,-1-1 1,0-1-1,8-26-190,-6 22 128,6-45-183,-2-1 0,-2 1-1,-4-69 1,-1 76 84,1 0 1,2 0-1,2-1 1,2 2-1,13-52 1,-19 94 170,1-1 0,-1 1 1,0 0-1,0 0 1,1 0-1,-1 0 0,1 0 1,-1-1-1,1 1 1,-1 0-1,1 0 0,-1 0 1,1 0-1,0 0 1,0 1-1,0-1 1,-1 0-1,1 0 0,0 0 1,0 1-1,0-1 1,0 0-1,0 1 0,0-1 1,1 1-1,1-1 1,-2 1 15,1 1 0,-1-1 1,1 1-1,-1-1 1,1 1-1,-1 0 1,1 0-1,-1 0 1,0 0-1,0 0 0,1 0 1,-1 0-1,0 0 1,0 0-1,0 0 1,0 1-1,1 1 1,7 12 247,0 1 0,12 28 0,-18-36-211,62 162 646,14 33-60,-66-177-622,0 0 1,2-1-1,0-1 1,2 0-1,26 28 1,-40-48-41,-1-1 0,1 0 1,0-1-1,1 1 0,-1 0 1,0-1-1,1 0 0,-1 0 1,1 0-1,0 0 0,0-1 0,0 1 1,-1-1-1,1 0 0,1 0 1,-1 0-1,0-1 0,5 1 0,-5-2-12,-1 1-1,1-1 0,0 0 0,-1-1 0,1 1 0,-1-1 0,1 1 0,-1-1 0,0 0 0,1 0 0,-1-1 0,0 1 0,-1 0 0,1-1 0,0 0 0,-1 0 0,1 0 0,-1 0 0,0 0 0,2-4 0,13-23-122,-1-1 1,-2-1 0,-1-1-1,-1 0 1,-2 0-1,10-54 1,15-216-870,-31 258 885,-1-26-12,-2 43 84,0 1 1,2-1-1,9-37 0,-12 63-214,0 1 1,1-1-1,0 1 0,-1-1 1,1 0-1,0 1 1,0 0-1,0-1 0,0 1 1,0-1-1,0 1 0,0 0 1,1 0-1,-1 0 0,0 0 1,1 0-1,-1 0 1,1 0-1,-1 0 0,1 0 1,-1 1-1,1-1 0,-1 1 1,1-1-1,0 1 1,-1-1-1,1 1 0,0 0 1,0 0-1,1 0 0,27-3-7597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2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585 1 7395,'0'0'9279,"-30"0"-8550,-96 1 130,121-1-811,0 0 0,1 1 0,-1-1 0,0 1 1,1 0-1,-1 0 0,1 0 0,0 1 0,-1 0 1,1-1-1,0 2 0,0-1 0,0 0 0,0 1 0,0 0 1,1-1-1,-1 2 0,1-1 0,0 0 0,0 1 1,0-1-1,0 1 0,0 0 0,1 0 0,0 0 0,0 0 1,0 0-1,0 1 0,1-1 0,-1 1 0,0 7 0,-2-1 105,-4 17 1,2 1 1,0 0 0,2 1-1,-1 50 1,11 122 35,2-137-132,3-1 1,3 0-1,29 85 0,-23-89 65,-3 1-1,-2 0 1,11 117-1,-25-170-118,0 17 50,0 0-1,-2 0 1,-5 40-1,4-57-42,0-1 0,0 0-1,-1 1 1,1-1 0,-2 0 0,1 0-1,-1-1 1,0 1 0,0-1-1,-1 0 1,0 0 0,0 0-1,0 0 1,-1-1 0,-10 8-1,7-7-303,1-1-1,-1 0 1,0-1-1,0 0 1,-1 0-1,1-1 1,-1-1-1,0 1 1,0-1-1,1-1 1,-1 0-1,0 0 1,0-1-1,0 0 1,-16-3-1,7 0-638,1-1-1,-1-1 0,1-1 1,0 0-1,0-2 0,1 0 1,-18-11-1,-5-4-5627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3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0 134 11237,'0'0'4194,"232"-44"-3025,-149 30-1153,-6-1-16,-9-2-1521,-20-3-1825,-22-3-4641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5.7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3121,'0'0'4042,"3"4"-3612,8 19 783,-1 1 0,-1 0 1,0 0-1,8 47 0,10 112-678,-23-145-314,0 10-548,-3 63 0,-2-47-4617,1-45 2066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6.0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3554,'0'0'3065,"0"17"-2238,0 135 1844,0-12-2213,0-48-7237,0-82 4904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6.4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3618,'0'0'3911,"0"21"-3092,0 147 2310,9-1-1728,-2-78-1332,-4 63-4012,-3-116 686,0-15-2394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6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1 3506,'0'0'3863,"0"15"-3554,-3 120 2917,4-81-2336,2-1 0,13 71 0,-10-85-783,-2-1 1,-1 40-1,-4-11-3104,1-22-2361,0-22 2730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7.1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0 6611,'0'0'3975,"-1"26"-3351,-4 172 1868,14-42-563,-6-121-2185,1 113-3274,-4-116-103,0-25 1072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7.5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4370,'0'0'1315,"1"25"235,-1-23-1504,2 48 874,3 1 1,12 57-1,44 172 3861,-61-280-4773,0 1 1,1-1 0,-1 1-1,0-1 1,0 1 0,0-1-1,0 1 1,0-1 0,1 1-1,-1-1 1,0 0 0,1 1-1,-1-1 1,0 1 0,0-1-1,1 0 1,-1 1-1,1-1 1,-1 0 0,0 1-1,1-1 1,-1 0 0,1 0-1,-1 1 1,1-1 0,-1 0-1,1 0 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9.0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1 3330,'0'0'10081,"0"30"-11102,-8 215 1364,-8-123-2672,7-82-539,-13 41 1,9-41 647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41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72 3169,'0'0'11766,"193"3"-10342,-116-3-623,-6-5-801,-17-16-752,-18-2-2130,-23-3-4225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9.4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0 5250,'0'0'4194,"-1"24"-3369,0 0-652,-3 156 1276,13 116-669,-9-168-7718,0-106 3574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49.7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0 3009,'0'0'5189,"-1"26"-4796,-4 179 2840,3-171-2311,-1 40 183,8 117 0,11-105-989,-1-9-1645,-11-24-4082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50.0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1 1569,'0'0'7142,"0"29"-6265,0 196 930,2-106-1148,-4 129-940,-7-137-3264,9-94 439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50.4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5923,'0'0'3503,"0"23"-2474,6 176 1303,1 122-1521,-11-288-1296,4-32 111,-1 0 0,1 1 1,0-1-1,-1 0 0,1 0 1,-1 0-1,1-1 0,-1 1 1,0 0-1,1 0 1,-7 5-2243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50.7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5827,'0'0'6648,"0"27"-6128,0 129 161,1-135 267,0 1 1,8 32 0,-5-46-804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8:51.1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3217,'0'0'8468,"0"14"-8099,0-17-1106,0 0-415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5.6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 1 3890,'0'0'4994,"-19"3"30,16 416-3143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6.8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76 84 1217,'0'0'2225,"-31"12"-40,30-12-2183,1-1 1,-1 1 0,0-1 0,1 0 0,-1 1 0,1-1 0,0 1 0,-1-1 0,1 0-1,-1 1 1,1-1 0,0 0 0,0 1 0,-1-1 0,1 0 0,0 0 0,0 1 0,0-1-1,0 0 1,0 0 0,0 0 0,0-1-142,-1 0 0,1 0-1,0 0 1,-1 1 0,1-1 0,-1 0-1,1 1 1,-1-1 0,0 0-1,0 1 1,0-1 0,0 1 0,0-1-1,0 1 1,0 0 0,0-1 0,0 1-1,-2-1 1,2 1 178,-1 1 0,1 0 0,0-1 0,0 1 0,0-1 0,0 0 0,0 1 0,0-1 0,0 0 0,0 1 0,0-1-1,0 0 1,1 0 0,-1 0 0,0 0 0,0 0 0,1 0 0,-1 0 0,1 0 0,-1 0 0,1 0 0,-1 0 0,1 0 0,0-1 0,-1 1 0,1 0 0,0 0 0,0 0 0,0 0 0,0-1-1,0 1 1,0 0 0,0 0 0,0 0 0,1-3 0,-1-9 2297,0 26-3705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7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10 464,'0'0'3522,"-3"-9"-3810,6 9-689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7.6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1 1 1585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5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5 128 6723,'0'0'3631,"10"-14"-3724,-3 6 60,41-50-6,-43 53 40,1 0 0,-1 0 0,1 0 0,0 1 0,0 0 0,0 0-1,0 1 1,1 0 0,-1 0 0,10-3 0,-14 6 62,0 0 0,0-1 0,0 1 0,0 0 0,0 0 0,0 0-1,0 0 1,-1 1 0,1-1 0,0 0 0,0 1 0,0-1 0,0 1 0,0 0-1,-1 0 1,1 0 0,0 0 0,0 0 0,-1 0 0,1 0 0,-1 0 0,1 1-1,-1-1 1,0 0 0,1 1 0,-1-1 0,0 1 0,0 0 0,0-1 0,0 1-1,0 0 1,0 3 0,4 7 75,-1 0 0,-1 0-1,0 0 1,1 15 0,0-5 94,43 339 2575,-41-325-2389,-3-31-88,-2-22-336,-1-3-257,0-1 1,-2 1 0,0-1 0,-2 1 0,-9-34-1,11 48 218,0 0 0,-1 0 0,1 0-1,-2 0 1,1 1 0,0-1 0,-1 1-1,0 0 1,0 0 0,-1 0-1,0 0 1,1 1 0,-1 0 0,-1 0-1,1 0 1,0 1 0,-1 0-1,0 0 1,0 0 0,0 1 0,0-1-1,-9-1 1,10 3 65,1 0 0,-1 0 0,0 0-1,0 1 1,0 0 0,0 0 0,0 0 0,0 0 0,0 1-1,1-1 1,-1 1 0,0 1 0,0-1 0,1 1 0,-1 0-1,1 0 1,-1 0 0,1 0 0,0 1 0,0 0 0,0 0-1,0 0 1,0 0 0,1 1 0,-1-1 0,1 1-1,0 0 1,0 0 0,1 0 0,-1 0 0,1 1 0,0-1-1,0 0 1,0 1 0,1 0 0,-1 0 0,1-1 0,0 1-1,1 0 1,-1 0 0,1 0 0,0 0 0,0 6 0,0-8 12,-1 0 0,1 0 1,0 1-1,0-1 1,0 0-1,1 0 0,-1 0 1,1 1-1,-1-1 1,1 0-1,0 0 1,0 0-1,1 0 0,-1 0 1,1 0-1,-1 0 1,1-1-1,0 1 0,0-1 1,0 1-1,0-1 1,0 1-1,1-1 1,-1 0-1,1 0 0,0 0 1,-1-1-1,1 1 1,0-1-1,0 1 1,0-1-1,6 2 0,5 1-39,0 0-1,1-1 0,0-1 1,0 0-1,0-1 0,0 0 1,22-3-1,-33 1-244,0 1-1,0-1 1,-1 0 0,1 0-1,0-1 1,0 1 0,-1-1 0,1 0-1,-1 0 1,0 0 0,1 0-1,-1 0 1,0-1 0,0 0-1,-1 1 1,1-1 0,0 0-1,-1-1 1,0 1 0,4-6 0,10-17-5146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2:51.0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268 62 1649,'0'0'5448,"2"-2"-5320,-1 0-100,0 1-14,-1 0-1,1 0 1,0 0-1,0 0 0,-1 0 1,1 1-1,0-1 0,8-8 7053,-22-6-7144,4 11 51,0-1 0,-1 2 0,1-1 0,-1 1 0,0 1 0,0 0 0,0 0 0,-11 0 0,-86 4-748,40 1-4981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8.0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65 1585,'84'-64'9164,"-97"396"-5424,16-363-12474,-3 22 5492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28.7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0 320,'6'2'10720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31.2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 4002,'0'0'2780,"46"0"-889,62-3 220,-43 1-1510,112 9 1,-40 7-491,86 13 461,-178-20-484,57 1 1,37 6 51,-39-2 113,0-4 0,156-9 0,-105-1-241,-15 2-15,679-22-146,-492 6 164,-114 8-11,410-7 55,-326 32 34,-238-15-74,582 25 357,-541-23-292,-34-2-60,82 13 1,508 80 514,-289-78-413,-209-14-81,750 67 59,-673-31-155,43 5 118,276 23-75,-371-52 35,15 2 7,22 8-49,-50-7 193,87 9-250,-97-8 424,-139-17-342,0 0 1,27-3-1,-31 1 26,1-1-1,-1 2 1,0 0 0,0 0 0,14 4 0,-15 2-772,-22-19-3219,0-7 36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31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3778,'0'0'7814,"2"2"-6864,17 28 167,2-1 0,1-1 0,50 48 0,-63-67-1168,1-1 0,0-1 0,0 1 0,1-1 0,0-1 0,1 0 0,-1-1 0,1 0 0,0-1 0,0 0 0,0-1 0,1 0 0,-1-1 0,26 2 0,-38-4 83,0 8 7,-1 1 1,-1 0-1,1-1 1,-1 1-1,-1-1 1,0 0-1,0 0 1,0 0-1,-6 8 0,-46 70 390,25-44-241,24-32-143,-83 143 902,83-143-2122,14-30-2160,-4 8 1843,11-30-6496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32.8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270 19 2945,'0'0'2924,"5"-3"-1760,22-12 1501,-172 174 4055,116-131-6899,-2-1-1,-57 38 0,88-65 175,-1 0 0,1 0-1,-1 0 1,1 1 0,0-1 0,-1 0-1,1 0 1,-1 1 0,1-1 0,0 0-1,-1 0 1,1 1 0,-1-1 0,1 0-1,0 1 1,0-1 0,-1 1-1,1-1 1,0 1 0,0-1 0,-1 0-1,1 1 1,0-1 0,0 1 0,0-1-1,0 1 1,0-1 0,-1 1-1,1-1 1,0 1 0,0-1 0,0 1-1,1-1 1,-1 1 0,0-1 0,0 1-1,0-1 1,0 1 0,0-1 0,0 1-1,1-1 1,-1 0 0,0 1-1,0-1 1,1 1 0,-1-1 0,0 0-1,1 1 1,-1-1 0,0 0 0,1 1-1,-1-1 1,1 0 0,-1 1 0,1-1-1,-1 0 1,0 0 0,1 0-1,0 1 1,1 0-31,186 133 1187,-121-90-909,-63-39-251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34.3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35 5891,'0'0'4068,"0"24"-2667,0 11-738,6 272 3596,-1-241-3551,3-1 0,28 108 0,-30-231-3125,-22-361-1723,16 418 4136,-1-19 55,0 1 0,1 0 0,1-1 0,1 1 0,7-30 0,-8 45-48,0-1 0,1 1 0,-1 0 1,1 0-1,0 0 0,0 0 0,0 0 0,0 1 1,1-1-1,-1 1 0,1-1 0,0 1 1,0 0-1,0 0 0,1 0 0,-1 1 1,1-1-1,0 1 0,-1-1 0,1 1 1,0 1-1,0-1 0,0 0 0,1 1 1,-1 0-1,0 0 0,0 0 0,1 1 0,-1-1 1,7 1-1,-5 1 98,1 0-1,-1 0 1,1 1-1,-1 0 1,0 0 0,0 0-1,0 1 1,0 0-1,0 0 1,0 1 0,-1-1-1,0 1 1,0 0-1,0 1 1,0-1 0,0 1-1,-1 0 1,0 0 0,0 0-1,0 1 1,2 5-1,1 0 84,-1 1 0,0-1 0,-1 1 0,0 0 0,-1 0 0,-1 1 0,0-1 0,0 1 0,-1-1 0,0 16 0,-1-21-183,-2 0 1,1 0 0,-1 0-1,0 0 1,0-1 0,0 1-1,-1 0 1,0 0 0,-1-1-1,0 1 1,0-1 0,0 0-1,0 0 1,-1 0 0,0 0-1,-1-1 1,1 1 0,-1-1-1,0 0 1,0-1 0,0 1 0,-1-1-1,0 0 1,0 0 0,0-1-1,-11 5 1,19-8-368,0-1-1,0 1 1,0-1 0,0 1 0,1 0-1,-1 0 1,0 0 0,0 0 0,1 0-1,3 1 1,8 1-386,-3-2 768,-1 2 1,1-1-1,0 2 0,-1-1 0,1 1 1,-1 1-1,0 0 0,0 0 1,0 1-1,-1 0 0,1 1 0,-1 0 1,0 1-1,-1-1 0,12 13 0,-13-12 164,-1 0 0,0 0 0,0 0 0,0 1 0,-1 0 0,0 0 0,-1 0 0,1 0 0,-2 1 0,1 0 0,-1 0 0,-1 0 0,1 0-1,-2 0 1,1 1 0,-1-1 0,-1 0 0,0 12 0,-1-17-129,0-1-1,0 1 0,0 0 1,0-1-1,-1 1 1,0-1-1,0 1 1,0-1-1,0 0 1,0 0-1,-1 0 1,1 0-1,-1 0 0,0-1 1,0 1-1,0-1 1,0 0-1,0 0 1,-1 0-1,-3 2 1,-11 5 33,0-1-1,-33 9 1,41-14-40,-19 5-88,0-2-1,0 0 1,-1-2-1,0-2 0,0 0 1,-37-4-1,66 2 4,0 0 0,0 0 0,0 0 0,0 0 0,0 0 0,0-1 0,0 1 0,0 0-1,0-1 1,1 1 0,-1 0 0,0-1 0,0 1 0,0-1 0,0 0 0,1 1 0,-1-1 0,0 0 0,0 1 0,1-1 0,-1 0-1,1 0 1,-1 1 0,1-1 0,-1 0 0,1 0 0,-1-1 0,-2-27-1879,3 21 1130,0-23-3692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35.1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0 163 4898,'0'0'11117,"0"11"-10399,4 62 537,22 125 1,-13-122-779,-13-70-467,19 91 260,-16-88-239,-1 1 0,2-1 0,-1 0 0,1 0 0,1 0 0,0-1 0,10 15 0,-14-22-44,-1 1-1,1-1 0,0 0 1,-1 0-1,1 0 1,0 0-1,0 0 0,0-1 1,-1 1-1,1 0 0,0 0 1,0 0-1,1-1 1,-1 1-1,0-1 0,0 1 1,0 0-1,0-1 0,0 0 1,1 1-1,-1-1 1,0 0-1,0 0 0,1 0 1,-1 0-1,0 0 0,0 0 1,1 0-1,-1 0 1,0 0-1,0 0 0,0-1 1,1 1-1,-1 0 0,0-1 1,0 1-1,0-1 1,0 0-1,0 1 0,0-1 1,0 0-1,0 0 0,0 1 1,0-1-1,0 0 1,0 0-1,0 0 0,-1 0 1,2-2-1,2-4-87,0 0 0,0-1-1,-1 1 1,0-1 0,-1 0 0,3-9-1,3-32-1248,6-90-1,-13 100 957,2 1 0,2 0 0,1 0 0,15-48 0,-19 82 475,-1 0 1,1 0 0,0 0-1,1 0 1,-1 1-1,0-1 1,1 1-1,0 0 1,0 0-1,0 0 1,0 0 0,5-3-1,-7 5-30,0 1-1,0-1 1,1 0 0,-1 1-1,0-1 1,1 1-1,-1-1 1,1 1 0,-1 0-1,1-1 1,-1 1-1,1 0 1,-1 0-1,0 0 1,1 0 0,-1 1-1,1-1 1,-1 0-1,1 0 1,-1 1 0,1-1-1,-1 1 1,0-1-1,1 1 1,-1 0 0,0 0-1,0-1 1,1 1-1,-1 0 1,0 0 0,0 0-1,0 0 1,0 0-1,0 1 1,0-1 0,-1 0-1,1 0 1,0 1-1,1 1 1,12 26 390,-1 0-1,-2 1 1,-1 0 0,-1 1-1,7 45 1,23 71 477,-37-142-879,4 12 55,0 0-1,1-1 0,16 26 0,-21-39-98,0 0 0,0 0 0,0 0 0,0 0 0,0-1 0,1 1 0,-1-1 0,1 1 0,0-1 0,-1 0 0,1 0 0,0 0 0,0-1 0,0 1 0,1-1 0,-1 0 0,0 1 0,1-1 0,-1-1 0,0 1 0,1 0 0,-1-1 0,1 0 0,-1 0 0,1 0 0,3 0 0,-4-2 2,0 1-1,1 0 1,-1-1 0,0 1 0,0-1-1,0 0 1,-1 0 0,1 0 0,0 0-1,-1 0 1,1-1 0,-1 1 0,0-1-1,0 0 1,0 0 0,0 0 0,1-3-1,27-61-210,-26 56 156,13-40-563,-2-1 1,12-73-1,4-112-1167,-18 125 2093,-13 106-116,-2 15-1261,-9 28-4181,-5-7-3533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49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1203 4882,'0'0'3562,"10"-1"1763,16-4-4503,-11-3-766,0-1 0,0-1 0,0 0 0,-2-1 1,1 0-1,-1-2 0,-1 1 0,0-1 0,-1-1 1,13-20-1,11-22-115,39-84 0,-63 117 42,133-229-5,-128 228-1,0 0 0,2 0 0,1 2 0,0 0 0,36-29-1,-13 18-143,-2-2-1,-2-2 1,-1-1-1,33-44 1,-60 68 155,0 1 0,1 1 0,1-1 0,0 2 0,0 0 1,1 0-1,0 1 0,1 1 0,25-12 0,-17 11-1,0 1-1,1 1 0,0 2 1,1 0-1,-1 1 1,27-1-1,-13 1 20,82-4 50,-118 9-48,1 1 0,0-1 0,0 1 0,-1-1 0,1 1 0,-1 0-1,1 0 1,-1-1 0,1 1 0,-1 0 0,1 0 0,-1 0 0,0 1 0,1-1 0,-1 0 0,0 0 0,2 3 0,21 33 154,-8-11 45,11 3 46,2-1 0,46 35 0,12 11-89,-40-30-154,209 217 735,-69-60-334,-152-165-351,1-2 1,2-1-1,2-2 1,0-2-1,53 28 1,-44-32-31,0-1-1,2-3 1,80 22 0,164 25 110,-236-54-144,0-4 1,1-1 0,-1-4 0,81-2 0,-130-5 58,1-1 0,0 0 0,-1-1 0,1 0 0,-1 0 0,14-10 0,7-1-59,239-123 51,-100 48-81,-100 50 25,-1-2-1,-3-4 1,-2-2-1,72-70 0,232-175-110,-342 275 109,1 2 0,1 0 0,0 2 0,57-19 0,129-28-105,-162 48 20,-21 5 57,0 0-1,1 3 1,-1 0-1,1 2 0,0 1 1,62 6-1,-83-1 51,1 1 0,0 0 0,-1 1 0,0 0 0,0 1 0,15 10 0,11 6 0,104 61 232,235 184 1,-273-189-179,3 1 59,147 85 0,-214-143-106,0-2 0,1-1 0,1-3 0,1-1 0,0-1 0,0-3 0,83 9 0,281-9-6,-337-11-37,-53 1 9,0-2 1,0 0-1,0-1 0,0 0 1,0-1-1,-1-1 0,0-1 1,26-13-1,6-7 23,57-43 0,-11 6-35,59-31-4,11-7-6,201-94-1,-338 183 24,204-85 24,-182 80-17,0 3-1,0 1 1,51-5-1,99-3-167,208 4 0,-244 16 2,177 3 172,-319-1-14,0 0 1,0 1 0,0 2-1,27 7 1,-39-8-4,0 0 0,0 0 0,-1 0 0,0 1 0,1 0 1,-2 1-1,1-1 0,0 1 0,-1 1 0,0-1 0,0 1 0,0 0 0,6 10 0,170 227 486,-170-228-450,-2 1-1,0 0 0,-1 0 1,0 1-1,-1 0 1,9 31-1,22 114 82,-36-147-84,-1-1 40,1 1-359,-18-10-10025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4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43 120 7796,'0'0'5063,"-7"0"-4639,-21 0-149,21 0 2959,10 0-3128,197 2 545,-16 1-474,201-22 1,-352 15-167,954-74-457,-946 80 538,-24-1-421,-40-6-1896,-16-4-622,-13-3-1389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662 102 1393,'0'0'821,"-1"-17"-930,0-3 380,0-11-212,1 16 3614,0-4 3313,-18 25-4945,-4 10-1412,-36 33 0,-3 4-158,-435 272 409,496-325-885,0 0 0,-1 0 0,1 0-1,0 0 1,0 0 0,0 0 0,-1 1 0,1-1 0,0 0 0,0 0-1,0 0 1,0 0 0,-1 0 0,1 0 0,0 0 0,0 1-1,0-1 1,0 0 0,0 0 0,0 0 0,0 0 0,-1 1-1,1-1 1,0 0 0,0 0 0,0 0 0,0 0 0,0 1 0,0-1-1,0 0 1,0 0 0,0 0 0,0 1 0,0-1 0,0 0-1,0 0 1,0 0 0,0 1 0,0-1 0,0 0 0,0 0-1,0 0 1,1 1 0,-1-1 0,0 0 0,0 0 0,0 0 0,0 0-1,0 0 1,0 1 0,1-1 0,14 7-250,36 5-87,-34-9 316,337 114 100,-168-49-55,-175-66-224,-10-2 45,-1 0 0,1 0 0,-1 0 0,0-1 0,1 1 0,-1 0 0,0 0 0,1-1 1,-1 1-1,0 0 0,1 0 0,-1-1 0,0 1 0,0 0 0,1-1 0,-1 1 0,0 0 0,0-1 0,0 1 0,1-1 1,-1 1-1,0 0 0,0-1 0,0 1 0,0-1 0,0 1 0,0 0 0,0-1 0,0 1 0,0-1 0,0 1 1,0-1-1,0 1 0,0-1 0,0-22-3909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8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476 65 2001,'0'0'4690,"3"-7"-4276,6-11-217,11-21 3658,-79 179 2188,-51 84-5659,47-97 339,-161 310 307,216-422-1256,0 0 1,1 1-1,1 0 1,0 0-1,2 0 0,-1 1 1,2 0-1,-2 17 1,12-57-4895,45-71 238,-17 29 1147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6.5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0 7972,'0'0'5765,"-9"3"-5490,-2 2-209,-1 0-1,1 1 1,0 0 0,0 1 0,1 0 0,0 0 0,0 1 0,0 1 0,1 0-1,1 0 1,-1 0 0,2 1 0,-1 0 0,1 1 0,1 0 0,0 0 0,0 0-1,1 1 1,1 0 0,0 0 0,1 0 0,0 0 0,0 0 0,1 1-1,1 0 1,1-1 0,-1 1 0,4 23 0,-2-29-91,1 1-1,0-1 1,0 1-1,0-1 1,1 0 0,0 0-1,1 0 1,0 0-1,0 0 1,0-1 0,8 10-1,9 7-237,39 33 1,2 3 228,-51-47 0,0 0 1,-2 1 0,0 1 0,0 0-1,13 29 1,-18-34-10,-1 0-1,-1 0 1,1 1 0,-1-1-1,-1 1 1,0-1-1,0 1 1,-1-1-1,0 1 1,-1 0 0,-3 14-1,3-18 67,-2 0-1,1-1 1,0 1 0,-1-1-1,0 0 1,-1 0 0,1 0-1,-1 0 1,0-1-1,0 1 1,0-1 0,-7 5-1,-67 48 50,50-38-43,13-9-392,-10 7 618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6.8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 9076,'0'0'5155,"0"0"-5148,0 0 1,0 0-1,0 0 1,0 0-1,0 0 1,0 0-1,0 1 1,0-1-1,0 0 1,0 0-1,0 0 1,0 0-1,0 1 1,0-1 0,0 0-1,0 0 1,0 0-1,0 0 1,0 0-1,0 1 1,0-1-1,0 0 1,0 0-1,0 0 1,0 0-1,0 1 1,0-1-1,0 0 1,0 0 0,0 0-1,0 0 1,-1 0-1,1 0 1,0 1-1,0-1 1,0 0-1,0 0 1,0 0-1,0 0 1,-1 0-1,1 0 1,0 0-1,0 0 1,0 0-1,0 0 1,0 0 0,-1 0-1,1 0 1,0 0-1,0 0 1,0 0-1,0 0 1,-1 0-1,1 0 1,0 0-1,0 0 1,0 0-1,0 0 1,0 0-1,-1 0 1,1 0 0,0 0-1,0 0 1,0 0-1,0 0 1,0 0-1,-1-1 1,-1 24 125,0-1 1,2 1 0,0 0-1,2-1 1,5 29-1,1 15 397,8 270 1715,2 12-1016,-16-324-1234,-3-16-12,1-1 1,1 1 0,-1-1 0,1 1-1,0-1 1,1 0 0,0 1 0,0-1-1,0 0 1,1 0 0,0 0 0,5 7 0,-8-14-50,1 1 1,-1-1 0,0 1-1,1-1 1,-1 0 0,0 1-1,1-1 1,-1 0 0,0 1-1,1-1 1,-1 0 0,1 1-1,-1-1 1,0 0 0,1 0-1,-1 0 1,1 1 0,-1-1-1,1 0 1,-1 0 0,1 0-1,-1 0 1,1 0 0,-1 0 0,1 0-1,-1 0 1,1 0 0,-1 0-1,1 0 1,-1 0 0,1-1-1,-1 1 1,1 0 0,-1 0-1,0 0 1,1-1 0,-1 1-1,1 0 1,10-22-2070,-5-26-1135,-5-11-1034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7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 10325,'0'0'5186,"164"-6"-4978,-90-14-208,-1-3-544,-8-3-1889,-7 2-1969,-7 4-640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7.8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260 71 6339,'0'0'4903,"-7"18"-3822,-32-10 972,24-6-1942,1 1 1,-1 0 0,0 1 0,1 1 0,-15 7 0,-7 0-113,34-12 16,-1 1 1,1-1-1,-1 1 0,1-1 1,-1 1-1,1 0 1,-1 0-1,1 0 0,-1 0 1,1 1-1,0-1 0,0 1 1,0-1-1,0 1 1,0 0-1,0-1 0,0 1 1,0 0-1,1 0 0,-1 1 1,1-1-1,-1 0 1,1 0-1,0 1 0,0-1 1,0 1-1,-1 3 0,-6 37 451,3 0 0,0 0-1,3 0 1,2 0-1,6 53 1,-6-92-458,0-1 1,0 1 0,0-1-1,1 0 1,-1 1-1,1-1 1,0 0 0,0 1-1,0-1 1,1 0-1,-1 0 1,1 0 0,0 0-1,-1 0 1,1 0 0,1-1-1,-1 1 1,0-1-1,0 1 1,1-1 0,0 0-1,-1 0 1,1 0-1,0 0 1,0-1 0,0 1-1,0-1 1,0 1 0,1-1-1,-1 0 1,0 0-1,0-1 1,1 1 0,-1-1-1,1 1 1,-1-1-1,0 0 1,1-1 0,-1 1-1,1 0 1,-1-1 0,0 0-1,0 0 1,1 0-1,-1 0 1,0 0 0,5-4-1,0 0-66,0-1 1,0 0-1,-1-1 0,1 0 0,-2 0 0,1 0 0,-1-1 0,10-16 1,0-3-425,20-45 1,-25 45 191,-1 0 0,-1-1 0,-2 0 1,7-53-1,-5-118 1381,-21 254 638,10 136-1062,3-105-509,0-74-141,0 1 0,0 0 1,1 0-1,1-1 1,0 1-1,9 22 0,-10-29-61,1 0-1,0 0 0,0 0 0,0-1 0,1 1 1,0-1-1,0 0 0,1 0 0,-1 0 0,1 0 1,0-1-1,0 0 0,0 0 0,1 0 0,6 3 1,-12-7-75,1 1 0,0-1 0,-1 0 0,1 1 0,0-1 0,0 0 0,-1 0 0,1 0 0,0 1 0,0-1 0,0 0 0,-1 0 0,1 0 0,0 0 0,0 0 1,-1 0-1,1-1 0,0 1 0,0 0 0,-1 0 0,1 0 0,0-1 0,0 1 0,-1 0 0,1-1 0,0 1 0,-1-1 0,1 1 0,-1-1 0,1 1 0,0-1 0,9-22-3921,-9 19 3443,11-31-4958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8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10 6675,'0'0'6086,"-7"-6"-4775,7 5-1287,0 1-1,0 0 0,0 0 1,0 0-1,0 0 1,0 0-1,0-1 0,0 1 1,0 0-1,-1 0 1,1 0-1,0 0 1,0 0-1,0 0 0,0 0 1,0 0-1,0-1 1,0 1-1,-1 0 0,1 0 1,0 0-1,0 0 1,0 0-1,0 0 1,0 0-1,-1 0 0,1 0 1,0 0-1,0 0 1,0 0-1,0 0 0,0 0 1,-1 0-1,1 0 1,0 0-1,0 0 0,0 0 1,0 0-1,0 0 1,0 0-1,-1 0 1,1 0-1,0 1 0,0-1 1,0 0-1,0 0 1,0 0-1,0 0 0,-1 0 1,1 0-1,0 0 1,0 0-1,0 1 1,0-1-1,0 0 0,0 0 1,0 0-1,0 0 1,0 0-1,0 0 0,0 1 1,0-1-1,0 0 1,0 0-1,0 0 1,0 0-1,0 0 0,0 1 1,0-1-1,2 32 374,2 1 0,1-1 0,13 47-1,1 2 352,90 528 1839,-107-599-2520,-2-6-60,1 0 1,-1 1 0,1-1 0,0 0 0,0 0-1,1 1 1,-1-1 0,1 0 0,4 6 0,-1-11-33,-4-11-140,-11-404-3330,10 411 3491,0 0 1,0 1-1,0-1 1,0 0-1,1 0 0,0 0 1,0 0-1,1 1 0,-1-1 1,1 0-1,0 1 0,0-1 1,0 1-1,6-7 0,-5 8 3,0 1 1,0-1-1,1 1 0,-1 0 0,1-1 0,-1 2 1,1-1-1,0 0 0,0 1 0,0 0 0,0 0 1,0 0-1,0 0 0,0 1 0,0-1 0,0 1 1,8 1-1,-3 0 15,1 0 0,-1 1 0,1 0 0,-1 1 0,0 0 1,0 0-1,0 1 0,0 0 0,0 1 0,-1 0 0,0 0 0,0 1 1,0 0-1,-1 0 0,0 1 0,0-1 0,-1 2 0,9 12 0,-6-9 81,-1 0-1,0 1 0,-1 1 0,-1-1 1,0 1-1,0 0 0,-1 0 0,-1 1 1,-1-1-1,1 1 0,-2 0 1,1 20-1,-2-25-69,-1 0-1,-1 0 1,0 0 0,0-1-1,0 1 1,-1 0 0,-1 0-1,0-1 1,0 1 0,0-1 0,-1 0-1,0 0 1,-1 0 0,0 0-1,0-1 1,0 0 0,-1 0 0,0 0-1,-1-1 1,1 0 0,-1 0-1,-10 6 1,-5 3-87,0 0 0,-33 16 0,45-26-131,0-1-1,-1 1 1,0-2-1,0 1 1,0-2-1,-1 1 0,-22 1 1,34-4 127,-1-1 1,1 1-1,0 0 0,-1 0 1,1 0-1,0 0 0,-1-1 1,1 1-1,0 0 0,-1 0 1,1-1-1,0 1 0,0 0 1,-1 0-1,1-1 0,0 1 1,0 0-1,0-1 0,-1 1 1,1 0-1,0-1 0,0 1 1,0-1-1,0 1 0,0 0 1,0-1-1,0 1 0,-1 0 1,1-1-1,0 1 0,0-1 1,1 1-1,-1 0 0,0-1 1,0 1-1,0 0 0,0-1 1,0 1-1,1-1 0,-1-4-738,0-24-3240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8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8644,'0'0'6147,"4"5"-5950,6 9 205,-1-1-1,-1 1 0,-1 1 1,0-1-1,0 1 0,6 27 1,21 108 1410,-18-75-1426,-3-10-198,-7-29-170,21 62 0,-30-184-8337,-14 27 2181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9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12118,'0'0'3473,"9"-52"-8179,-2 41 64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9.4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10181,'0'0'7379,"7"30"-6896,60 392 2211,-62-389-2552,34 218 755,-31-214-839,2 0 1,2-1 0,1-1-1,28 56 1,-36-80-180,1-1 0,0 0 1,1 0-1,0 0 0,1-1 1,0 0-1,0-1 0,0 0 1,1 0-1,1-1 0,-1 0 0,1 0 1,1-1-1,-1-1 0,1 0 1,0 0-1,0-1 0,0 0 1,0-1-1,1 0 0,-1-1 0,1 0 1,0-1-1,20-1 0,-30 0-66,0 0-1,1 0 0,-1-1 0,0 1 0,0-1 0,0 1 0,0-1 0,0 0 1,0 0-1,0 0 0,0 0 0,0 0 0,0-1 0,-1 1 0,1-1 0,0 1 1,-1-1-1,1 1 0,-1-1 0,0 0 0,1 0 0,-1 1 0,0-1 0,0 0 1,0 0-1,0 0 0,-1 0 0,1-1 0,-1 1 0,1-2 0,8-41-5339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59:59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 19529,'0'0'1537,"-55"14"-13847,42-14 6771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1.9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12 1201,'0'0'14105,"-12"-12"-11832,11 15-2281,0 0 1,0 0 0,0 0 0,1 0-1,-1 0 1,1 0 0,0 0-1,0 0 1,0 0 0,1 4 0,-1-1 17,3 39 164,2-1 0,14 64 0,-3-28-26,69 526 610,-82-581-825,-2-10-41,1 0 1,0 0-1,1 0 1,1 0 0,0 0-1,10 20 1,-14-73-10490,0-5 6678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9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3954,'0'0'8604,"10"-10"-8252,32-33 35,-40 42-305,-1 0 0,1-1 0,-1 1 0,1 0 0,-1 0 0,1 0 1,0 0-1,0 1 0,-1-1 0,1 0 0,0 1 0,0-1 0,0 1 0,0-1 1,0 1-1,0 0 0,-1 0 0,1 0 0,0 0 0,0 0 0,0 0 0,0 1 0,0-1 1,0 1-1,0-1 0,-1 1 0,1 0 0,0 0 0,0-1 0,-1 1 0,1 0 1,-1 1-1,1-1 0,-1 0 0,1 0 0,-1 1 0,0-1 0,1 1 0,-1-1 0,2 3 1,6 10 109,-1 1 1,0 0-1,-1 0 1,0 0 0,-1 1-1,6 26 1,13 104 821,-17-90-578,21 152 636,26 154-74,-37-274-886,4-2-1,35 92 0,-43-117-687,-23-61-510,4-1 817,1 0 0,-1 0 0,0 0 0,0 0 0,1-1-1,-1 0 1,1 0 0,0 0 0,-1 0 0,1-1 0,0 1 0,0-1 0,-6-6 0,-48-52-5099,46 47 3730,-18-21-1422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2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1 113 7523,'0'0'7036,"28"-8"-6537,-19 5-465,41-11 258,1 2-1,89-11 1,79 11-30,-70 6-1184,155-28 0,-299 52-5044,-6-15 5102,1 22-1713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3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158 258 4066,'0'0'4236,"-4"-2"-3635,-15-6 771,5 7 4859,21 1-6249,8 0 9,0 0 1,0-1-1,24-4 1,-31 2-22,-1 1-1,0-1 1,0 0 0,-1-1 0,1 1-1,-1-1 1,0 0 0,0-1 0,9-8-1,4-4-211,0-1-1,16-22 1,-30 35 135,-1-1 0,0 1-1,0-1 1,-1 0 0,0 0 0,0 0 0,0-1 0,-1 1-1,0-1 1,0 0 0,-1 1 0,1-1 0,-1-7 0,-36 12-59,-50-10-232,67 8 290,-1 0-1,0 2 1,1 0-1,-1 1 1,0 1-1,-36 4 0,50-2 129,-1-1 0,1 1 0,0 0 0,0 1-1,0-1 1,0 1 0,0 0 0,0 0 0,1 0-1,0 1 1,-1 0 0,1-1 0,0 2 0,1-1-1,-1 0 1,1 1 0,0 0 0,0-1-1,0 1 1,1 0 0,0 1 0,0-1 0,0 0-1,-2 10 1,-1 11 196,1-1 0,1 1 0,1 0 0,2 26 0,0-41-59,1 7 38,0 0 0,2 0 1,-1-1-1,2 1 0,1-1 0,0 0 0,1 0 1,0 0-1,2-1 0,0 0 0,1 0 1,0-1-1,1 0 0,1-1 0,0 0 1,22 20-1,-27-29-153,1-1 1,0 1-1,0-1 1,0 0-1,0 0 1,0-1-1,1 0 1,-1-1-1,1 1 1,0-2-1,15 3 1,-18-3-59,0-1 1,0 1 0,-1-1 0,1-1 0,0 1 0,0 0 0,0-1 0,-1 0-1,1 0 1,0-1 0,-1 1 0,1-1 0,-1 0 0,0 0 0,0-1 0,0 1-1,0-1 1,0 0 0,0 0 0,5-6 0,1-5-996,0-2 1,-1 1 0,-1-1-1,-1 0 1,0-1 0,7-27-1,-3 0-3740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3.9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4498,'6'-5'10542,"-6"6"-10418,0 101 810,3 0 0,23 137 0,-25-234-922,10 39 251,-11-42-254,0-1 0,1 1 0,-1-1 1,0 1-1,1-1 0,-1 1 0,1-1 0,0 1 0,0-1 0,-1 0 0,1 1 0,0-1 0,0 0 0,0 0 0,0 0 0,1 0 0,-1 0 0,0 0 0,0 0 0,1 0 0,1 1 0,-2-2-16,0-1 0,0 1 0,0-1 0,0 1 0,-1-1 0,1 1 0,0-1 0,0 0 0,-1 1 0,1-1 0,-1 0 0,1 0 0,0 1 0,-1-1 0,1 0 0,-1 0-1,0 0 1,1 0 0,-1 0 0,0 0 0,0 0 0,1 0 0,-1 0 0,0 0 0,0 1 0,0-1 0,0-2 0,2-33-361,-2 30 248,-1-243-3382,-1 92 1881,3 153 1645,-1 1-1,1-1 0,0 0 0,0 1 0,0-1 0,0 1 0,1-1 0,-1 1 0,1 0 0,0 0 0,0 0 0,0 0 0,0 0 0,1 0 0,-1 0 0,1 1 1,0-1-1,-1 1 0,1 0 0,0 0 0,0 0 0,1 0 0,-1 0 0,0 1 0,1-1 0,-1 1 0,1 0 0,4-1 0,5-1 255,0-1 0,1 2 0,-1 0 0,1 1 0,0 0 0,18 2 0,-29-1-266,0 1 0,0 0 0,1 0-1,-1 0 1,0 0 0,0 1 0,0-1 0,0 1 0,0 0 0,-1 0-1,1 0 1,0 0 0,-1 0 0,0 1 0,1-1 0,1 4-1,4 17-6455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4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282 432 5651,'0'0'3476,"4"-5"-3020,13-14 456,-17 17-716,-1 1-1,1 0 1,-1 0-1,1-1 0,-1 1 1,0 0-1,0 0 1,1 0-1,-1 0 0,0 0 1,0 0-1,0 0 1,0 0-1,0 0 0,0 0 1,0 1-1,-1-1 0,1 0 1,-2 0-1,-29-17-621,12 14 394,0 1 1,-1 0-1,1 2 1,-1 0-1,-30 4 1,47-2 36,1 0 0,0 0 0,0 0 1,0 1-1,0-1 0,0 1 0,0 0 0,0-1 1,1 1-1,-1 1 0,1-1 0,-1 0 1,1 1-1,0-1 0,0 1 0,0 0 1,0-1-1,0 1 0,1 0 0,-2 4 0,-3 4 64,1 0 0,1 1 0,0-1-1,-3 17 1,-1 20 645,3 0-1,1 0 0,2 1 1,10 94-1,-8-139-683,1 0 0,0 0 0,0-1 0,0 1 0,0 0 0,0-1-1,1 1 1,-1-1 0,1 0 0,0 1 0,0-1 0,0 0 0,1 0 0,-1 0 0,1-1-1,-1 1 1,1 0 0,0-1 0,0 0 0,0 0 0,1 0 0,-1 0 0,0 0 0,1 0-1,-1-1 1,1 0 0,-1 0 0,1 0 0,0 0 0,0 0 0,-1-1 0,1 0 0,0 0-1,0 0 1,-1 0 0,1 0 0,0-1 0,0 0 0,-1 1 0,1-1 0,0-1 0,-1 1-1,6-3 1,1-5-50,0 0-1,-1 0 1,0-1-1,-1-1 1,0 1-1,-1-1 1,0-1 0,9-19-1,-13 25-27,15-30-1012,-1 0-1,-3-1 1,0-1-1,-3 0 1,-1-1-1,-2 0 1,-2-1-1,-1 1 1,-1-64-1,-4 53-871,2 13 914,-2 1 0,-2 0 0,-2-1 0,-11-54 1,5 56 1017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4.9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5 1008,'0'0'7740,"0"0"-7665,-1-1-1,1 1 1,-1-1-1,0 1 1,1 0-1,-1-1 1,0 1 0,0 0-1,1 0 1,-1-1-1,0 1 1,1 0-1,-1 0 1,0 0 0,0 0-1,0 0 1,1 0-1,-1 0 1,0 0-1,-1 0 1,0 6 21,1 0 0,-1 0 0,1-1 0,0 1 0,1 0 0,-1 0 0,1 0 0,0 0 0,2 7 0,-2-1 41,0-9-123,-1 108 1969,20 151 0,1-92-725,-12-88-656,3 1-1,24 89 1,-24-148-818,-10-24 184,-1 0 0,0 0 0,0 0 1,1 0-1,-1 0 0,0 0 0,0 0 0,1 0 1,-1 0-1,0 0 0,0 0 0,1 0 1,-1 0-1,0 0 0,0 0 0,1 0 0,-1-1 1,0 1-1,0 0 0,0 0 0,1 0 0,-1 0 1,0 0-1,0-1 0,0 1 0,0 0 0,1 0 1,-1 0-1,0-1 0,0 1 0,0 0 1,0 0-1,0 0 0,0-1 0,0 1 0,0 0 1,1 0-1,-1-1 0,0 1 0,0 0 0,0 0 1,0-1-1,0 1 0,0 0 0,5-45-2761,-5-3-1248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5.6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246 123 3650,'0'0'8644,"0"-5"-8129,0-2-388,0 0 1,0 0 0,-1 0 0,1 0 0,-1 1 0,-1-1 0,0 0-1,0 1 1,0-1 0,0 1 0,-1-1 0,0 1 0,-5-6 0,6 10-156,1 0 0,-1 1 0,0-1 0,0 1 0,0-1 0,0 1 0,0 0 0,0 0 0,0 0 0,0 0 0,0 0 0,-1 0 0,1 1 0,0-1 0,-1 1 0,-3-1 0,-46 2 355,27 0-16,23 0-282,-1 0-1,1 0 0,-1 0 1,1 1-1,-1-1 1,1 1-1,0-1 0,0 1 1,0 0-1,0 0 0,0 0 1,0 0-1,-2 4 0,-23 32 354,20-24-190,0 1 0,1 0 0,1 0 0,0 0-1,1 0 1,1 1 0,0-1 0,0 32 0,2 10 895,7 58 0,-5-107-994,0 0 1,0 0-1,1 0 1,0-1-1,0 1 0,1-1 1,-1 1-1,2-1 1,-1 0-1,1 0 1,0-1-1,8 10 0,-9-12-91,0-1 0,1 1 0,0-1 0,-1 0 0,1-1 0,0 1 0,0-1 0,1 1 0,-1-1 0,0-1-1,1 1 1,-1 0 0,1-1 0,-1 0 0,1 0 0,0 0 0,0-1 0,-1 0 0,1 0 0,0 0 0,8-1-1,-8-1-29,0 0 0,1 0 0,-1 0 0,0-1 0,-1 0 0,1 0 0,0 0 0,-1 0 0,0-1 0,1 0 0,-1 1 0,-1-2 0,1 1 0,-1 0-1,1-1 1,-1 0 0,-1 1 0,1-1 0,-1 0 0,3-7 0,5-13-917,-1 0-1,11-48 1,-11 18-743,-3 0 0,-2 0 0,-3-58 0,-1 107 2901,-4 25 2400,6 18-2855,0-13-169,-2 28-220,2 0-1,2-1 1,3 0-1,2 0 1,22 70 0,-31-119-497,1 1 1,0-1-1,0 0 1,0 0-1,0 0 1,1 0-1,-1 0 0,1 0 1,-1 0-1,1-1 1,0 1-1,-1-1 1,4 3-1,-3-3-162,-1 0-1,1-1 1,-1 1-1,1 0 1,-1-1-1,1 0 1,-1 1-1,1-1 1,0 0-1,-1 0 1,1 0-1,-1 0 1,1 0-1,0 0 1,-1 0-1,1 0 0,-1-1 1,1 1-1,0-1 1,1 0-1,13-11-4020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6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11 8900,'0'0'5629,"-3"31"-5039,0-2-389,0-6-49,1-1-1,2 1 1,0 0-1,1 0 1,1-1-1,9 44 1,52 323 2731,8 41-2223,-67-415-776,1 6 321,-4-16-860,-2-34-1817,-3 3 1705,-1 0 0,0 0 0,-2 1 0,-1 0 0,-16-34 0,-20-67-1785,26 55 1800,3-1 0,2 0-1,4-1 1,3 0 0,7-143-1,1 204 845,0 0-1,0 1 0,2-1 0,-1 0 1,1 1-1,1 0 0,0 0 0,0 0 1,1 1-1,11-16 0,-12 20 79,0 0 0,0 0 0,1 1 0,-1 0 0,1 0 0,0 0 0,0 1 0,1 0 0,-1 0 0,1 0 0,0 1 0,0 0 0,0 0 0,0 1 0,1 0 0,-1 0 0,13-1 0,-13 2 0,0 1 1,0-1 0,1 1 0,-1 0 0,0 1 0,0 0-1,0 0 1,0 0 0,0 1 0,0 0 0,0 0 0,0 1-1,-1 0 1,0 0 0,1 1 0,-1-1 0,0 1 0,0 1-1,-1-1 1,0 1 0,1 0 0,-1 0 0,-1 1 0,1-1-1,-1 1 1,0 0 0,0 0 0,-1 1 0,0-1 0,4 13-1,-2-5 2,0 0 0,-1 1-1,-1-1 1,-1 1-1,0 0 1,0 0 0,-2 0-1,0 0 1,0-1-1,-2 1 1,-3 19 0,2-23-153,0 0 1,0-1 0,-1 1-1,0-1 1,-1 0 0,0 0-1,-1-1 1,0 1 0,0-1 0,-1-1-1,0 1 1,-1-1 0,0 0-1,0-1 1,-12 9 0,14-12-87,1 0 0,0-1 1,-1 0-1,1-1 0,-1 1 0,0-1 1,0 0-1,0 0 0,0-1 0,0 1 1,0-2-1,0 1 0,-1-1 0,1 1 1,0-2-1,0 1 0,-12-3 0,13 2-187,1-1 0,0 0 0,0 0 0,0 0 0,1 0 0,-1 0 0,0-1 0,1 0 0,0 0 0,-1 0 0,1 0 0,0 0 0,1-1 0,-1 1 0,1-1 0,-1 0 0,1 1 0,0-1 0,0 0 0,1 0 0,-1-1 0,1 1 0,0 0 0,0-1 0,0-4 0,-4-42-3129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6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4 4226,'0'0'6227,"-35"3"-3183,-97 46-350,125-46-2623,0 1 0,0-1 0,1 1 0,0 0 0,0 1-1,0-1 1,0 1 0,0 0 0,1 1 0,0-1-1,1 1 1,-1 0 0,1 0 0,0 1 0,0-1 0,1 1-1,0 0 1,0 0 0,1 0 0,-1 0 0,0 8-1,-3 14 371,1 1 0,2-1 0,0 57 0,3-74-255,0 0 1,1-1-1,1 1 1,-1 0-1,2 0 1,7 22-1,-8-30-147,0 0 1,0 0-1,0 0 1,1 0-1,-1 0 0,1 0 1,0-1-1,0 1 0,1-1 1,-1 0-1,0 0 0,1 0 1,0 0-1,0-1 0,0 1 1,0-1-1,0 0 1,0 0-1,1-1 0,7 3 1,-6-3-35,1 1 0,0-1 0,0-1 0,-1 1 0,1-1 0,0 0 0,0 0 0,0-1 0,0 0 0,-1 0 0,1-1 0,0 0 0,-1 0 0,0 0 0,10-6 0,-8 3-90,-1 0 0,0 0 1,0-1-1,-1 0 0,0 0 1,0 0-1,0-1 0,-1 0 1,0 0-1,8-15 1,-3 0-281,-1 0 0,-1-1 1,-1 0-1,-1 0 0,-1 0 1,-1-1-1,-2 0 1,1-25-1,-2-149-2807,-1 196 3778,0 13 1488,0 16-1479,7 215 2059,-4-208-2614,2 1 1,1-1-1,2 0 1,1-1 0,14 33-1,-22-63-190,0 0 0,1 0-1,-1 0 1,1-1 0,0 1 0,0 0-1,0-1 1,0 1 0,1-1-1,-1 0 1,4 3 0,-5-4-42,0-1 0,0 0 1,0 1-1,0-1 0,1 1 0,-1-1 0,0 0 1,0 0-1,0 0 0,0 0 0,1 0 0,-1 0 1,0 0-1,0 0 0,0 0 0,0 0 0,0-1 1,1 1-1,-1 0 0,0-1 0,0 1 0,0-1 0,0 1 1,0-1-1,0 0 0,0 1 0,0-1 0,0 0 1,-1 0-1,1 1 0,0-1 0,0 0 0,-1 0 1,1 0-1,0 0 0,-1 0 0,1-1 0,15-29-4392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8900,'0'0'4930,"0"199"-3009,6-95 32,13 6-768,-3 6 47,-6-4-511,3-2-465,-4-8-256,4-13-128,3-25-64,-9-21-609,-1-23-511,-6-46-4899,-3-31 1729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27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61 11477,'0'0'7316,"199"17"-6580,-134-17-576,-1 0-80,-3 0-160,-10-11-64,-12-12-1169,-10 0-688,-19 2-2032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29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10229,'0'0'5906,"177"20"-5169,-84-14-705,10-3 192,-13-3-224,-12 0-1265,-21-9-1536,-28-11-4098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0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0 6979,'0'0'5163,"0"19"-4480,-28 357 3118,22-336-3478,-2 73 0,8-112-326,0 0 0,0 1-1,1-1 1,-1 1 0,0-1 0,0 0 0,1 1-1,-1-1 1,1 0 0,-1 0 0,1 1 0,-1-1-1,1 0 1,0 0 0,0 0 0,-1 1 0,1-1-1,0 0 1,0 0 0,0-1 0,0 1 0,0 0-1,0 0 1,1 0 0,-1-1 0,2 2 0,2-1-21,-1 1 0,0-1 1,0-1-1,0 1 0,1-1 1,-1 1-1,0-1 0,9-1 0,3-1-83,-1-1 0,0-1 0,0 0 0,19-8 0,17-10-454,-18 6 258,46-14 1,-65 27 312,-1-1 1,1 2 0,0 0-1,0 0 1,0 1 0,28 2 0,-38 0 0,1 0 0,-1 0 0,0 0 1,1 0-1,-1 1 0,0-1 1,0 1-1,0 0 0,0 0 0,0 1 1,-1-1-1,1 1 0,3 4 0,37 46 95,-33-38-201,-29-20-9480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0.9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0 5106,'0'0'7550,"-1"6"-6968,-4 45 160,2-1 0,3 1 0,2-1 1,11 67-1,-3-20-216,1 140 461,1 17-712,-4-209 32,-2-15-1869,-5-9-4240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1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16 1056,'0'0'10467,"-1"-5"-9400,-3-6 2446,7 42-2275,25 106-450,4 31-114,-17 135 256,0-9-384,-21-310-2264,0 1 0,-1 1 0,-16-26 1,-13-25-3373,7 0 598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1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11589,'0'0'4450,"180"72"-3649,-84-66-97,14-6-640,-4 0-32,-10-14-32,-19-10-656,-22 4-641,-20 6-1984,-12 11-1554,-14 3 113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2.3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232 42 5859,'0'0'5165,"-9"0"-4712,-169 0 3320,177 0-3751,-1 1 0,0-1 0,1 0 0,-1 1 0,1 0 0,-1-1 0,1 1 0,-1 0 0,1 0 0,-1 0 0,1 0 0,0 0 0,-1 0 0,1 0 0,0 1 0,0-1 0,0 0 0,0 1 0,0-1 0,0 1 1,0-1-1,1 1 0,-1-1 0,0 1 0,1-1 0,-1 1 0,1 0 0,0-1 0,-1 3 0,-6 57 452,7-54-363,-2 21 160,-1 19 621,5 79 0,-1-114-772,1 0-1,0 0 0,0-1 0,1 1 1,0 0-1,1-1 0,1 0 0,0 0 1,0 0-1,1-1 0,13 19 0,-15-24-112,0-1 0,0 0 0,1 0 0,-1 0 0,1-1-1,0 1 1,0-1 0,0 0 0,0 0 0,0-1-1,1 0 1,-1 0 0,1 0 0,0 0 0,0-1-1,-1 0 1,1 0 0,0-1 0,0 0 0,0 0-1,0 0 1,0-1 0,0 1 0,9-4 0,-5 1-29,-1 0 0,1-1 0,0 0 1,-1-1-1,0 0 0,0-1 1,0 1-1,-1-2 0,0 1 1,0-1-1,0 0 0,11-15 0,-8 7-256,-1-1 0,0 1 0,-1-2 0,0 1 0,-1-1-1,-1-1 1,-1 1 0,-1-1 0,0 0 0,-1-1 0,-1 1-1,-1 0 1,-1-1 0,0-22 0,-2 33 263,0 1 0,0-1-1,-1 1 1,0-1 0,0 1 0,-1 0 0,0 0 0,0 0-1,0 1 1,-1-1 0,0 1 0,-1-1 0,1 1 0,-1 1-1,0-1 1,-1 1 0,1-1 0,-1 2 0,0-1 0,0 1-1,-8-5 1,4 4 138,0 0-1,0 0 1,0 0-1,0 2 1,-1-1 0,0 1-1,1 1 1,-1 0-1,0 0 1,0 1-1,-1 1 1,1 0-1,0 0 1,-11 2 0,18 0-86,-1-1 0,1 1 1,0-1-1,1 1 1,-1 0-1,0 1 1,1-1-1,-1 1 1,1 0-1,-1-1 1,1 2-1,0-1 0,1 0 1,-1 0-1,0 1 1,1 0-1,0-1 1,0 1-1,0 0 1,0 0-1,0 0 1,1 0-1,-1 5 1,1-5-557,0 0 0,1-1 0,-1 1 0,1 0 0,0 0 0,0 0 0,0 0 0,1-1 0,0 8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3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7 147 7972,'0'0'6440,"-3"-4"-4521,-1 12-698,7 60-140,20 124-1,31 70-11,-34-170-788,-8-33-156,35 138 96,-38-166-217,2-1 0,1 0 0,1 0 0,21 32-1,-21-48-355,-9-23-658,-9-35 123,-4 17 31,-2 0 0,-22-42 0,0 1-140,-1-13-719,-41-146 0,62 172 1407,2-1-1,3 0 1,-2-102 0,8 98 273,0 25-71,5-64 1,-2 91 104,0 0 0,1-1 0,0 1-1,0 0 1,0 0 0,1 0 0,0 1-1,1-1 1,0 1 0,0-1 0,1 1-1,9-11 1,-11 14 77,0 1 1,1 0-1,0 0 0,-1 0 0,1 1 0,0 0 0,1-1 1,-1 1-1,0 1 0,0-1 0,1 1 0,-1-1 0,1 1 1,-1 0-1,1 1 0,0-1 0,-1 1 0,1 0 1,0 0-1,-1 1 0,1-1 0,0 1 0,5 1 0,-3 0 21,0 1-1,0 0 0,0 0 0,-1 0 0,1 0 1,-1 1-1,0 1 0,0-1 0,0 1 0,0 0 0,-1 0 1,0 0-1,6 8 0,-2 0 135,-1 0 0,-1 0 0,0 1 0,-1 0 0,0 0 0,-1 0 0,-1 1 0,5 29 0,-4-5 168,-2 0 0,-3 50 0,-1-77-350,0-1 0,-1 0 0,0 0 0,-1 0-1,0 0 1,-1 0 0,0-1 0,-9 16 0,12-24-102,0 1 1,0 0-1,-1-1 1,0 1-1,1-1 1,-1 1-1,0-1 1,0 0-1,0 0 1,0 0-1,-1 0 1,1 0-1,0-1 0,-1 1 1,0-1-1,1 1 1,-1-1-1,0 0 1,1 0-1,-1 0 1,0 0-1,0-1 1,0 1-1,0-1 1,0 0-1,0 1 1,0-2-1,0 1 1,0 0-1,0 0 1,0-1-1,1 0 1,-1 1-1,0-1 1,0 0-1,0 0 0,1-1 1,-4-1-1,3 0-228,-1 0 0,1 0 0,-1 0 0,1-1 0,0 1 0,0-1 0,1 0 0,-1 0 0,1 0 0,0-1 0,0 1 0,0 0 0,0-1-1,1 1 1,0-1 0,-1-7 0,-4-44-2261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3.4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67 6115,'0'0'7352,"0"3"-7002,-13 261 4407,13-237-4389,-1 0-76,1 0 1,1 0-1,2 0 1,11 50-1,-14-72-286,2-1-1,-1 1 0,0-1 1,1 0-1,0 0 1,0 0-1,0 0 1,1 0-1,-1 0 1,1 0-1,0-1 1,0 1-1,0-1 1,1 0-1,-1 0 1,1 0-1,-1 0 1,1-1-1,0 1 1,0-1-1,0 0 1,0 0-1,1-1 1,-1 1-1,0-1 0,1 0 1,-1 0-1,1-1 1,0 1-1,-1-1 1,1 0-1,-1 0 1,1 0-1,-1-1 1,1 0-1,5-1 1,-2-1-57,0 0 0,-1 0 0,1 0-1,-1-1 1,0-1 0,0 1 0,-1-1 0,1 0 0,-1 0 0,0-1 0,-1 0 0,1 0 0,-1-1 0,0 1 0,-1-1 0,1 0-1,3-8 1,3-7-558,0-1-1,-1 0 1,-1-1-1,8-35 1,-13 43 57,-1 0 0,-1-1 0,0 1-1,-2-1 1,1 1 0,-5-34 0,2 40 498,0 0 0,-1 0 0,0 0 0,-1 0 0,1 1 0,-2 0 0,0-1 0,0 2 0,0-1-1,-1 0 1,0 1 0,-8-8 0,5 7 282,0 0 0,0 0 0,-1 1 0,0 0 0,0 1 0,-1 0 0,0 0 0,0 1 0,-1 1 0,0 0 0,0 0 0,0 1 0,0 1 0,0 0 0,-1 1 0,0 0 0,1 1 0,-1 0 0,-23 2 0,36 0-226,-1-1-1,0 0 1,0 1 0,0-1 0,1 0 0,-1 1 0,0-1 0,1 1 0,-1-1 0,0 1 0,1-1 0,-1 1 0,0-1 0,1 1 0,-1 0-1,1-1 1,-1 1 0,1 0 0,0 0 0,-1-1 0,1 1 0,-1 0 0,1 0 0,0 1 0,16 2-12408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4.0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85 2913,'0'0'9191,"-1"-13"-7550,-1-58 3679,2 102-5027,4 40 195,3 1 0,18 76 0,-4-24 84,11 153 167,8 57-323,-40-334-416,2 18 0,1 0 1,1-1-1,0 1 0,1-1 1,1 0-1,1-1 0,0 1 0,15 22 1,-8-27-468,-8-21-324,-6-31-820,0 28 1289,-10-124-6441,0 61 88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4.5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8 512,'0'0'14924,"-4"5"-14075,-3 12-572,1 1 1,1 0 0,0 0 0,2 1-1,-3 28 1,3 100 1263,3-104-1077,-1-2 19,0-15-282,1-1-1,1 1 1,0 0-1,8 30 1,-8-51-197,0 0-1,0 0 1,1 0 0,-1 0-1,1 0 1,1 0 0,-1-1 0,1 1-1,-1-1 1,1 0 0,0 0-1,1 0 1,-1 0 0,1-1 0,0 1-1,-1-1 1,2 0 0,-1 0-1,0 0 1,1 0 0,-1-1 0,1 0-1,-1 0 1,1 0 0,0-1-1,0 1 1,6 0 0,-5-1-2,1-1 0,0 1 0,0-1 0,0 0 0,-1-1 0,1 1 0,0-1 1,0-1-1,-1 1 0,1-1 0,-1-1 0,1 1 0,-1-1 0,0 0 0,0 0 0,7-5 0,-5 1-54,1 0 0,-1-1 0,-1 0-1,0 0 1,0-1 0,0 0 0,-1 0 0,0 0-1,6-14 1,-2-2-378,0 0-1,-2 0 1,-1-1 0,-1 0-1,-1-1 1,-1 1-1,0-46 1,-4 61 386,0 0 0,-1-1 0,-1 1 1,0 0-1,-1 0 0,0 0 0,0 0 0,-1 1 0,0-1 0,-1 1 0,0 0 1,-1 0-1,0 1 0,-1-1 0,0 2 0,0-1 0,-1 1 0,0 0 1,0 0-1,-1 1 0,0 0 0,0 1 0,-1 0 0,0 0 0,0 1 0,-13-5 1,13 6 247,1 1 1,-1 1-1,0 0 1,0 0 0,0 1-1,-1 0 1,1 0 0,0 1-1,-15 2 1,24-1-212,0-1 1,1 0 0,-1 0-1,1 1 1,-1-1 0,1 0-1,-1 1 1,1-1 0,-1 1-1,1-1 1,-1 1-1,1-1 1,-1 1 0,1-1-1,0 1 1,-1-1 0,1 1-1,0-1 1,-1 1 0,1 0-1,0-1 1,-1 2 0,17 0-10755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5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250 38 7235,'0'0'5240,"-7"-3"-4904,3 1-363,-6-4 379,0 2 0,0-1 0,0 2 0,0-1 0,-1 1 0,0 1 0,1 0-1,-16-1 1,23 2-282,-1 1-1,1 0 0,-1 0 0,1 1 1,-1-1-1,1 1 0,-1 0 0,1 0 1,-1 0-1,1 0 0,0 0 1,-1 1-1,1-1 0,0 1 0,0 0 1,-4 3-1,3 0-4,0 1 0,0 0 0,1-1 0,0 1 0,0 0 0,0 0 1,0 1-1,-2 10 0,-5 17 472,2 1 0,1 0 0,-5 72 0,11 110 953,1-215-1481,0 5 3,0 0 1,1-1 0,-1 1-1,1 0 1,1 0 0,-1-1-1,1 1 1,0-1-1,1 1 1,0-1 0,0 0-1,0 0 1,8 10 0,-8-13-30,0 0 1,0 0 0,1-1 0,-1 1 0,1-1 0,0 0 0,0 0 0,0 0 0,0-1 0,0 1 0,0-1 0,0 0 0,0 0 0,0 0 0,1-1 0,-1 0 0,0 1 0,1-1 0,-1-1 0,0 1 0,0-1 0,1 0 0,4-1 0,0-1-32,0 0 0,0-1 0,-1 0 0,0 0 0,1 0 0,-2-1 0,1-1 0,0 1 0,-1-1 0,0-1 0,-1 1 0,0-1 0,1 0 1,8-15-1,-2 2-327,-1 0 1,-1-1 0,0 0-1,12-39 1,-18 46 26,-1 0-1,0 0 0,-1-1 1,0 1-1,-2-1 1,1 0-1,-2 1 0,0-1 1,-1 0-1,0 0 1,-1 1-1,-1-1 0,0 1 1,-1-1-1,0 1 0,-1 0 1,-1 1-1,-1-1 1,1 1-1,-18-23 0,24 35 410,0 1 0,0 0 0,0 0-1,-1 0 1,1-1 0,0 1-1,0 0 1,0 0 0,0 0 0,0-1-1,0 1 1,-1 0 0,1 0-1,0 0 1,0 0 0,0-1 0,-1 1-1,1 0 1,0 0 0,0 0-1,0 0 1,-1 0 0,1 0 0,0 0-1,0 0 1,-1 0 0,1 0-1,0 0 1,0 0 0,-1 0 0,1 0-1,0 0 1,0 0 0,0 0 0,-1 0-1,1 0 1,0 0 0,0 0-1,-1 0 1,1 0 0,0 0 0,0 0-1,0 1 1,-1-1 0,1 0-1,0 0 1,0 0 0,0 0 0,0 0-1,-1 1 1,1-1 0,0 0-1,0 0 1,0 0 0,0 1 0,0-1-1,0 0 1,0 0 0,-1 1-1,1-1 1,-4 26 1182,7 33-491,4-19-108,2 0-1,27 70 0,-2-2-193,-22-60-301,-2 0 0,-2 1 0,-2 0 0,-2 1 0,-3-1 0,-5 57 0,1-88-144,0-1 1,-1 1-1,-1-1 1,-1 0-1,0 0 1,-1-1-1,-1 0 1,-1 0-1,0-1 1,-14 18-1,17-24-48,-1 0 0,-1-1 0,1 1 0,-1-2 0,-1 1 1,1-1-1,-1 0 0,-1-1 0,1 0 0,-1 0 0,0-1 0,0-1 0,-1 0 0,1 0 0,-1-1 0,0 0 1,-15 2-1,24-5-32,-1 0 1,1 1 0,0-1 0,-1 0-1,1-1 1,-1 1 0,1 0 0,-1-1-1,1 1 1,0-1 0,-1 0 0,1 0-1,0 0 1,0 0 0,0 0 0,0 0-1,0-1 1,0 1 0,0-1-1,0 1 1,0-1 0,0 0 0,1 0-1,-1 1 1,-1-4 0,0-2-311,0 1 0,1-1-1,0 1 1,0-1 0,1 0 0,0 1 0,0-1 0,0-9 0,-1-59-4506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2.8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7940,'0'3'9165,"0"-3"-9086,215 0-1699,-121 0-6437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5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6499,'0'0'5957,"2"4"-5346,3 9-288,-1 0-1,-1 0 0,0 0 1,-1 1-1,0-1 0,-1 1 1,-1 0-1,-1 18 0,1 6 544,1 77 339,-2-62-673,2 0 0,13 85 1,-14-135-537,13 42-591,-12-43 545,0-1-1,-1 0 0,1 1 1,0-1-1,0 0 0,0 0 1,0 0-1,0 0 0,0 0 1,0 0-1,0 0 0,0 0 1,0 0-1,0 0 0,1 0 1,-1-1-1,0 1 0,1 0 1,-1-1-1,1 0 0,-1 1 1,0-1-1,1 0 0,-1 1 1,1-1-1,-1 0 0,2 0 1,-1 0-76,-1-1 0,0 1 0,0 0 0,0 0 0,0-1 0,0 1 0,0 0 0,0-1 0,0 1 0,0-1 1,0 0-1,0 1 0,0-1 0,0 0 0,0 1 0,-1-1 0,1 0 0,0 0 0,0 0 0,-1 0 0,1 0 0,0 0 0,-1 0 0,1 0 1,-1-1-1,7-30-2190,-5 21 1145,5-58-5989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5.7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76 8388,'0'0'5186,"186"-52"-7187,-144 29-5042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6.3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24 5186,'0'0'6819,"-2"-4"-6031,0 1-465,2 2-221,0 0-1,-1 0 1,1 0 0,-1 0 0,1 1 0,-1-1 0,1 0-1,-1 0 1,0 0 0,1 0 0,-1 1 0,0-1-1,0 0 1,1 1 0,-1-1 0,0 0 0,0 1 0,0-1-1,0 1 1,0 0 0,0-1 0,-2 0 603,49 945 3763,-45-927-4447,4 38 47,2-1 0,20 81-1,-13-100 31,-14-34-151,0 0 1,0 0-1,1 0 0,-1 0 1,1 0-1,-1 0 0,1-1 0,-1 1 1,1 0-1,0 0 0,-1 0 1,1-1-1,0 1 0,0 0 1,0-1-1,-1 1 0,1 0 1,0-1-1,0 0 0,0 1 0,0-1 1,0 1-1,0-1 0,0 0 1,0 0-1,0 1 0,0-1 1,0 0-1,1 0 0,0-8-1126,-2-75-3007,0 24-1715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6.7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10597,'0'0'3383,"29"0"-2247,409 12-133,-368-11-1059,120 10-533,-188-11 504,0 0 1,0 0-1,0 1 1,0-1-1,-1 1 1,1-1-1,0 1 1,0 0-1,0 0 1,0-1-1,-1 1 1,1 1-1,0-1 1,-1 0-1,1 0 1,1 2-1,-3-2-32,1 0 1,-1 0-1,1 0 1,-1 0-1,1 0 0,-1 0 1,0 0-1,0 0 0,0 0 1,1 1-1,-1-1 1,0 0-1,0 0 0,0 0 1,-1 0-1,1 0 0,0 0 1,0 0-1,-1 0 1,1 0-1,-1 1 0,-1 3-300,-1 0-1,0-1 0,0 1 0,0-1 1,-1 0-1,1 0 0,-1 0 0,0-1 1,-8 7-1,-19 10-2314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7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 9156,'0'0'6163,"164"6"-4834,-81-6-1105,-2 0 112,-4 0-336,-10-6-400,-9 0-1409,-19 3-2241,-20 3-2673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7.3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1 588 7716,'0'0'6696,"33"-32"-6269,105-107-270,-107 107-315,40-55 0,-62 74-193,0-1 1,-2-1-1,0 1 1,0-1-1,5-19 0,-10 27 46,0 0 0,0 0-1,-1 0 1,0 0-1,0 0 1,0 0 0,-1 0-1,0 0 1,0 0-1,-1 0 1,0 0 0,0 0-1,-1 0 1,0 0-1,0 0 1,-6-10 0,6 12 282,-2 1 1,1-1 0,-1 1 0,1 0 0,-1 0-1,0 0 1,-1 0 0,1 1 0,-1 0 0,1 0 0,-1 0-1,0 0 1,0 1 0,0 0 0,0 0 0,-1 0-1,1 1 1,-1-1 0,1 1 0,-1 1 0,-7-1-1,5 0 96,1 0 0,-1 1-1,1 0 1,-1 1 0,1-1-1,-1 1 1,1 1-1,0-1 1,-1 1 0,1 1-1,-11 4 1,13-3 103,0 0 0,0-1 0,0 1 0,1 1 1,0-1-1,0 1 0,0 0 0,0 0 0,1 0 0,0 0 0,0 1 1,0-1-1,1 1 0,-4 11 0,-3 20 557,1 1 1,2-1-1,2 1 0,1 0 1,2 0-1,2 1 0,6 44 1,-6-69-599,1 0 0,1 0-1,0 0 1,0 0 0,2 0 0,0-1 0,0 0 0,1 0 0,1 0 0,0 0 0,1-1 0,12 14-1,-14-20-152,1 1 0,0-1 0,0 0-1,1 0 1,0-1 0,0 0-1,0 0 1,0-1 0,1 0-1,0 0 1,0-1 0,0 0-1,0-1 1,0 0 0,1-1-1,-1 0 1,1 0 0,-1-1-1,13 0 1,-17-1-205,-1 1 1,0-1-1,1 1 1,-1-1-1,0 0 1,0-1-1,0 1 0,0-1 1,0 0-1,0 0 1,0 0-1,-1 0 0,1-1 1,-1 1-1,1-1 1,-1 0-1,0 0 0,0 0 1,0 0-1,-1-1 1,1 1-1,2-6 0,26-45-5406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7.9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46 441 7716,'0'0'7400,"30"-26"-7056,94-81-277,-116 100-117,0-1-1,0 0 1,-1 0-1,0 0 0,0-1 1,-1 0-1,0-1 1,-1 1-1,7-16 1,-9 14-198,-1 1 1,0-1-1,0 0 1,-1 0-1,-1 1 0,0-16 1,0 9-49,-1 12 260,1 1 1,-1-1-1,0 1 1,0 0-1,0-1 1,-1 1-1,0 0 1,0 0-1,0 0 1,0 0-1,0 0 1,-1 0-1,1 1 1,-1-1 0,0 1-1,-1 0 1,1 0-1,0 0 1,-1 0-1,1 1 1,-1-1-1,0 1 1,0 0-1,0 0 1,0 0-1,-1 1 1,1-1-1,0 1 1,0 0-1,-1 0 1,-7 0 0,6 0 70,0 0 1,0 1 0,0-1 0,0 1 0,0 0 0,0 1-1,0-1 1,0 1 0,0 1 0,0-1 0,0 1 0,0 0 0,0 0-1,1 1 1,-1 0 0,1 0 0,0 0 0,0 0 0,0 1-1,0 0 1,1 0 0,-1 0 0,-5 7 0,4 1 157,0 0 0,0 0 0,2 0 0,-1 1-1,1 0 1,1-1 0,0 1 0,-1 18 0,0 110 1583,4-108-1337,-1-4-37,2 0 0,1-1 1,1 1-1,1-1 0,16 53 0,-18-74-377,1 0 0,-1 0 1,2 0-1,-1-1 0,1 1 0,0-1 0,0 0 0,1 0 0,0 0 0,0-1 0,0 1 0,1-1 1,0 0-1,0-1 0,0 0 0,0 0 0,1 0 0,-1-1 0,1 0 0,0 0 0,0 0 0,0-1 1,1 0-1,-1-1 0,0 1 0,1-1 0,12-1 0,-14 1-88,0-2 1,-1 1-1,1-1 1,0 0-1,0 0 1,-1 0-1,1-1 1,-1 0-1,1 0 0,-1 0 1,0-1-1,1 0 1,-1 0-1,-1 0 1,1-1-1,0 1 0,-1-1 1,7-8-1,-3 2-812,-1 1 0,-1-1 0,0 0 0,0-1-1,-1 1 1,-1-1 0,1 0 0,3-17 0,4-31-9845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8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258 139 5282,'0'0'7545,"-13"-15"-5968,3 10-1550,0 1-1,-1 1 1,1-1 0,-1 2-1,1-1 1,-1 1 0,0 1-1,0 0 1,0 1 0,0 0-1,0 0 1,-18 4 0,26-3-22,0 0-1,-1 1 1,1-1 0,0 1 0,0 0 0,0 0-1,0 0 1,0 0 0,0 0 0,1 1 0,-1-1-1,1 1 1,0 0 0,0 0 0,0-1 0,0 1 0,0 1-1,-2 3 1,-1 6 92,0-1-1,0 1 1,-4 22-1,3-1 392,3 1 0,0 0 0,4 43-1,-1-33-53,0-34-329,0 1-1,1-1 1,0 0 0,1 0-1,0 0 1,1 0-1,0 0 1,1 0-1,5 10 1,-6-16-57,0 0 1,0-1 0,0 1-1,1-1 1,-1 1-1,1-1 1,0-1-1,0 1 1,1 0-1,-1-1 1,1 0-1,0 0 1,0 0 0,0-1-1,0 1 1,0-1-1,0-1 1,1 1-1,-1-1 1,7 1-1,-4 0-59,-1-1-1,1 0 1,0 0-1,0 0 1,0-1 0,0-1-1,0 1 1,0-1-1,0-1 1,-1 0-1,1 0 1,0 0-1,-1-1 1,0 0-1,1 0 1,-1-1-1,0 0 1,-1 0-1,1 0 1,-1-1-1,0 0 1,0-1-1,0 1 1,-1-1 0,0 0-1,0 0 1,0-1-1,-1 0 1,4-8-1,4-6-609,-1-2 0,0 1 0,-2-2 0,-1 1 0,-1-1 0,-1 0 0,4-35 0,-5 17-1412,-3 1 0,-1-1 1,-8-71-1,-9 29-1209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8.7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23 1153,'0'0'9481,"-5"-6"-9238,-9-10-194,14 16-48,0 0 0,0 0 0,-1 0-1,1 0 1,0 0 0,0 0 0,0 0 0,0-1-1,-1 1 1,1 0 0,0 0 0,0 0-1,0 0 1,-1 0 0,1 0 0,0 0-1,0 0 1,0 0 0,-1 0 0,1 0-1,0 0 1,0 0 0,0 0 0,-1 0 0,1 0-1,0 1 1,0-1 0,0 0 0,0 0-1,-1 0 1,1 0 0,0 0 0,0 0-1,0 0 1,0 1 0,0-1 0,-1 0-1,1 0 1,0 0 0,0 0 0,0 1 0,0-1-1,0 0 1,0 0 0,-3 45 418,3-36-295,36 881 7015,-34-861-7109,1 0 0,1 1-1,2-2 1,1 1 0,2-1 0,19 46-1,-18-61-1341,-5-20-962,-3-24-1250,-2 30 3495,0-46-5136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39.2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7507,'0'0'5155,"1"0"-5140,-1 0 1,0-1 0,0 1-1,0 0 1,1 0 0,-1 0-1,0-1 1,0 1 0,0 0-1,1 0 1,-1 0 0,0 0-1,0-1 1,1 1 0,-1 0-1,0 0 1,1 0 0,-1 0-1,0 0 1,1 0 0,-1 0-1,0 0 1,0 0 0,1 0-1,-1 0 1,0 0 0,1 0-1,-1 0 1,0 0 0,0 0-1,1 0 1,-1 0 0,0 0-1,1 1 1,-1-1 0,0 0-1,0 0 1,1 0 0,-1 0-1,0 1 1,0-1 0,0 0-1,1 0 1,-1 1-1,0-1 1,3 5 146,-1 0 0,0 0 0,0 0 0,-1 1 0,0-1-1,0 0 1,1 11 0,2 9 403,49 356 3624,3 19-2773,-53-383-1391,14 49 41,-15-61-84,-1 0 0,1 0 0,0-1 0,1 1 0,-1-1 0,1 0 0,0 0 0,0 0 0,0 0 0,6 5 0,-9-8-6,1-1 1,-1 0-1,0 1 0,1-1 0,-1 0 1,0 0-1,1 1 0,-1-1 0,1 0 0,-1 0 1,0 0-1,1 1 0,-1-1 0,1 0 1,-1 0-1,0 0 0,1 0 0,-1 0 0,1 0 1,-1 0-1,1 0 0,-1 0 0,0 0 1,1 0-1,-1 0 0,1 0 0,-1-1 0,1 1 1,-1 0-1,0 0 0,1 0 0,-1 0 1,0-1-1,1 1 0,0-1 0,6-16-348,-2-31-80,-5 43 238,4-348-6748,-5 224 1772,1 120 5032,0 1 1,1 0 0,0 0-1,0 0 1,1 0 0,0 0-1,0 0 1,0 0 0,1 1-1,7-13 1,-7 16 182,0-1 0,0 1 0,1 0 0,-1 1 0,1-1 0,0 1 0,0-1 0,0 1 0,1 0 0,-1 1 0,1-1 0,-1 1 0,1 0 0,0 0 0,0 0 0,0 1 0,7-2 0,-7 2 162,0 0 0,0 0-1,0 0 1,1 1 0,-1 0-1,0 0 1,0 0 0,1 0-1,-1 1 1,0 0 0,0 0-1,0 1 1,0-1 0,0 1 0,0 0-1,0 0 1,-1 1 0,1-1-1,-1 1 1,1 0 0,3 4-1,-1 1 182,-1 0 0,0 0 1,0 0-1,-1 1 0,0 0 0,-1 0 0,1 0 0,-2 0 0,6 19 0,-2 6 359,0 0 1,-3 0-1,0 0 1,-2 0 0,-2 0-1,-6 53 1,4-73-618,-1 1 0,-1 0 0,-1-1 0,0 0 0,0 0 0,-1 0 1,-1 0-1,-1-1 0,0 0 0,0-1 0,-18 19 0,21-24-255,-2 0-1,1 0 1,-1-1-1,0 0 1,0-1-1,-1 1 1,1-1-1,-1-1 1,0 1-1,-1-2 1,1 1-1,-1-1 1,1 0-1,-1-1 1,0 0-1,0 0 1,0-1-1,0 0 1,0 0-1,-11-2 1,17 1 19,0-1 0,1 1 0,-1-1 1,1 0-1,0 0 0,-1 0 0,1 0 1,0-1-1,-1 1 0,1-1 0,0 1 1,0-1-1,0 0 0,0 1 0,1-1 0,-1 0 1,0 0-1,1 0 0,-1-1 0,1 1 1,0 0-1,0-1 0,-2-4 0,0-3-555,0 0 0,1 0 0,0 0 0,-1-17-1,2-36-4379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3.2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5731,'0'0'3857,"0"2"-3711,0 0-1,0-1 0,1 1 1,-1 0-1,1-1 0,-1 1 1,1-1-1,-1 1 0,1-1 1,0 1-1,0-1 0,0 1 0,0-1 1,2 2-1,9 2 43,1-1 0,0 0 0,1-1 0,-1-1 0,1 0-1,-1-1 1,16 0 0,53-5-4407,-69 1 1023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40.0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102 148 4018,'0'0'3020,"11"-9"-2705,45-38 672,-54 44-704,-1 0 0,0 0 1,0 0-1,0-1 0,0 1 0,0 0 1,-1-1-1,1 1 0,-1 0 1,0-1-1,0 1 0,0 0 0,-1-4 1,0-4 368,-40-7 1309,39 16-1929,-1 1 1,1-1-1,-1 1 1,1 0-1,-1 0 1,1 0-1,-1 0 1,0 0-1,0 0 1,1 1-1,-1-1 1,0 1-1,0 0 1,0 0-1,0 0 1,0 0 0,1 0-1,-1 1 1,0-1-1,0 1 1,0 0-1,1 0 1,-1 0-1,1 0 1,-1 0-1,0 1 1,1-1-1,0 1 1,-1-1-1,1 1 1,0 0-1,0 0 1,0 0-1,0 0 1,0 1-1,1-1 1,-1 0-1,1 1 1,-1-1-1,1 1 1,0-1-1,-2 6 1,-6 25 384,2-1 0,1 1 0,1 0 0,2 0 0,1 1 0,4 46 0,-1-30 87,-2-37-383,1 0 0,1 0-1,0 1 1,1-1 0,1-1 0,5 20 0,-7-29-102,1 1 1,0-1-1,-1 0 0,1 0 0,0 0 0,0 0 1,1 0-1,-1 0 0,1-1 0,-1 1 1,1-1-1,0 0 0,0 1 0,0-1 0,0-1 1,0 1-1,1 0 0,-1-1 0,0 0 1,1 1-1,-1-1 0,1-1 0,-1 1 0,1 0 1,0-1-1,-1 0 0,7 0 0,-5-1-55,0 0-1,0 0 0,-1 0 0,1 0 0,-1-1 0,1 0 1,-1 0-1,1 0 0,-1 0 0,0-1 0,0 0 0,0 0 1,-1 0-1,1 0 0,-1 0 0,1-1 0,-1 0 1,0 0-1,-1 0 0,1 0 0,0 0 0,-1 0 0,2-7 1,5-7-230,-2 0 0,0-1 1,-1 0-1,5-29 1,-4-15-812,-1-112 1,-6 159 1889,39 550 2445,-36-510-3350,-3-15-100,0 1 1,1-1-1,1 1 0,0-1 1,0 0-1,1 0 0,0 0 1,6 14-1,-6-22-1663,-2-10-1487,2-22-1367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40.4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245 5 5651,'0'0'4866,"-14"-1"-3618,-4 0-854,-11-1 590,-1 1 0,-30 4 0,56-2-917,1 0-1,0 1 1,-1-1 0,1 1 0,0 0-1,0 0 1,0 1 0,0-1-1,0 0 1,1 1 0,-1 0 0,1-1-1,0 1 1,-1 0 0,1 0 0,1 0-1,-1 1 1,0-1 0,1 0 0,0 1-1,-2 5 1,-4 13 260,0 0 0,-3 26 0,3 8 458,2 0 0,3 74 0,3-89-507,-2-25-202,2 0 1,0 0-1,1 0 0,1 0 0,0-1 1,1 1-1,1-1 0,0 0 0,10 19 1,-11-28-76,-1 1 1,1-1-1,1 0 1,-1-1-1,1 1 1,0-1-1,1 0 1,-1 0-1,1-1 1,0 1 0,0-1-1,0-1 1,0 1-1,1-1 1,-1 0-1,1 0 1,0-1-1,0 0 1,0 0-1,0-1 1,1 0-1,10 1 1,-11-2-47,1 0-1,0 0 1,0 0-1,-1-1 1,1 0-1,0-1 1,-1 0-1,1 0 1,-1 0 0,0-1-1,0 0 1,0-1-1,0 1 1,6-6-1,-5 3-431,0-1 0,-1 0-1,0-1 1,0 0-1,-1 0 1,0 0-1,-1 0 1,0-1-1,0 0 1,4-11 0,13-43-5425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40.8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2001,'0'0'12000,"4"1"-11442,-2-1-513,-1 0 0,0 1 0,0-1 0,1 1 0,-1-1 0,0 1 0,0-1 0,0 1 1,0 0-1,1 0 0,-1-1 0,0 1 0,0 0 0,-1 0 0,1 0 0,0 0 0,0 0 0,0 0 1,-1 1-1,2 1 0,10 36 927,-4 58 595,-7-72-1281,3 388 1808,-4-137-1235,0-263-863,-1-3-34,1 0-1,0 0 1,1 1 0,0-1-1,1 0 1,-1 0 0,2 0-1,0 0 1,0-1 0,1 1 0,7 14-1,1-14-1494,-6-18 111,-1-24-591,-5 27 1795,3-46-3723,-3-6-3734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41.1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244 0 11429,'0'0'4448,"-32"11"-4166,-99 38-236,127-47-47,-1 0-1,0 0 1,1 0 0,-1 0 0,1 1 0,0-1 0,0 1 0,0 0-1,0 0 1,1 1 0,-1-1 0,1 1 0,0 0 0,0 0 0,0 0-1,0 0 1,1 1 0,0-1 0,0 1 0,0-1 0,0 1 0,1 0-1,0-1 1,0 1 0,0 0 0,0 0 0,1 0 0,0 0 0,0 0-1,0 0 1,2 7 0,-2 4 83,1-5-8,1 0 0,0 0 0,0-1 0,1 1 0,1-1 0,0 1 0,0-1 0,1 0 0,0-1 0,1 1 0,0-1 0,0 0 0,1-1 0,11 12 0,10 8 167,0-2 0,56 41 0,-72-58-278,1 0 0,0-2 0,0 1-1,17 6 1,6-7-2893,-31-8-976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0:46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0 127 6259,'0'0'5915,"17"0"-2363,63 0-2492,722 0 1171,-459 12-1764,-138-10-433,229-5 97,-141-26-128,54-1 7,145 12 57,88 5-45,-135 6-7,-186-13-81,76-1-4,534 27-146,-337 8 251,379-11-102,-417 23 0,-1 0 134,565-17-411,-1004-9 338,404 5-154,2 33 67,-47-6-83,7-31-565,-213-2 676,480 25-15,29 41 62,-106-50-657,-385-18 512,1300 3 1073,-993-22-393,28 9 158,-460 14 8,-86-1-612,0 2 0,0 0 0,18 5 0,-18-3 246,0-1-1,1-1 1,18 1-1,-423-24-10315,266 4 4277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3:25.0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1 2177,'0'0'6131,"-6"0"-6884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3:18.9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139 273 3778,'0'0'2801,"23"-9"-1163,31-52-72,-52 55-1541,-1 0 0,0 0 0,-1 0 0,1 0 0,-1 0 0,-1-1 0,1 1 0,-2-7 0,1-9-92,1-82-1097,-1 103 1172,0 0 0,0 0-1,1 0 1,-1 1-1,0-1 1,0 0-1,0 0 1,0 1 0,0-1-1,0 0 1,0 1-1,0-1 1,0 1 0,0-1-1,-1 1 1,1-1-1,0 1 1,0 0 0,0 0-1,0 0 1,-1 0-1,1 0 1,-2 0-1,-32-2 46,21 2-17,2-1-13,-1 2 0,0-1 0,-19 5 0,29-5-38,0 1 1,-1 0-1,1 0 0,0 1 1,0-1-1,0 1 0,0-1 1,0 1-1,0 0 0,0 0 1,0 0-1,1 1 0,-1-1 1,1 1-1,0-1 0,0 1 1,-4 5-1,3-2 6,1 0-1,-1 0 1,1 0 0,1 1-1,-1-1 1,1 0 0,0 1-1,0-1 1,1 1 0,-1-1-1,2 10 1,-1-9 41,0 0 0,1-1 0,0 1 0,0 0 0,1 0 0,-1 0 0,1-1 0,1 1 0,-1-1 0,1 1 0,0-1 0,1 0 0,0 0 0,-1 0 0,2-1 0,-1 1 0,1-1 0,0 0 0,0-1 0,0 1 0,1-1 0,-1 0 0,1 0 0,0-1 0,0 1 0,1-1 0,-1-1 0,0 1 0,1-1 0,8 2 0,12 2-115,45 17-162,-35-16 237,-34-7-12,0 0 0,0 0 1,0 0-1,0 0 0,-1 1 1,1-1-1,0 1 0,0 0 0,-1 0 1,1 0-1,-1 0 0,1 0 1,-1 1-1,4 2 0,0-2-16,0 0 0,-1-1 0,1 1 0,0-1 0,0-1 0,0 1 0,0-1 0,0 0 0,0 0 0,11-2 0,4 1-112,-17 0 92,0 1 0,0-1 0,1 0 0,-1-1 0,0 1 0,0-1 0,0 0 0,-1 0 0,1 0 1,0 0-1,5-5 0,41-37-628,-35 30 708,-8 7-100,-1 0 0,1 0 0,-2 0 0,1-1-1,-1 0 1,0 0 0,-1 0 0,0-1 0,0 0 0,-1 1 0,0-1 0,0-1 0,-1 1 0,-1 0 0,2-13 0,-3 20 98,1-1 1,0 0-1,0 0 1,0 0-1,0 0 0,1 1 1,-1-1-1,1 1 0,-1-1 1,1 1-1,0-1 1,2-1-1,-1 3 213,100 7-2255,-101-6 2080,0 1 0,0-1 0,0 1 0,-1 0 0,1 0 0,0 0 0,0 0 0,-1 0 0,1 0 0,-1 1 0,1-1 0,-1 0 0,0 1 0,1-1-1,-1 1 1,0-1 0,0 1 0,0 0 0,0 0 0,0-1 0,-1 1 0,1 0 0,0 0 0,-1 0 0,1 4 0,0-4-11,0 0-1,0 1 0,-1-1 1,1 1-1,-1-1 1,0 0-1,0 1 1,0-1-1,0 1 1,0-1-1,0 1 1,-1-1-1,1 1 1,-1-1-1,0 1 1,0-1-1,1 0 1,-2 1-1,1-1 1,-2 3-1,-1-2 43,-1 0-1,0 0 1,1-1-1,-1 1 1,0-1-1,0 0 1,-1-1-1,1 1 1,0-1 0,-1 0-1,1 0 1,0-1-1,-10 0 1,-79-6-32,63 2-316,-13-4 81,-17-1-195,60 35 110,1-19 282,0 0 0,0 1-1,1-1 1,0 0 0,1 1 0,-1-1 0,1 0 0,0 0 0,1 0 0,6 12 0,-6-15-53,0 0-1,1 0 1,0 0 0,-1 0 0,1 0-1,0-1 1,1 0 0,-1 0 0,1 0 0,-1 0-1,1-1 1,0 1 0,0-1 0,0-1-1,8 3 1,3 1-217,1-1-1,-1 0 1,1-1-1,0-1 1,0-1 0,0 0-1,0-1 1,0-1-1,0-1 1,-1 0-1,1-1 1,0-1-1,-1-1 1,0 0 0,22-10-1,-24 6-1140,-1 3 80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3:21.2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206 204 1473,'0'0'1523,"0"-7"-933,0 3-585,0 1 1,0-1-1,0 1 1,1-1-1,-1 0 0,1 1 1,0 0-1,0-1 1,0 1-1,0-1 1,1 1-1,-1 0 1,1 0-1,0 0 1,0 0-1,0 0 1,0 0-1,1 1 1,3-5-1,-2 4 46,-1 0 1,0 0-1,0 0 1,0-1-1,-1 0 0,1 1 1,-1-1-1,0 0 1,0 0-1,0 0 0,0 0 1,-1-1-1,0 1 1,0 0-1,0-1 0,0 1 1,-1 0-1,0-10 249,-38 14-15,44-1-328,0 1 1,-1-1-1,1 0 0,0-1 1,-1 1-1,0-1 0,1-1 1,-1 1-1,8-5 0,-12 6 69,0 1-1,0 0 1,-1-1-1,1 1 1,-1 0 0,1-1-1,0 1 1,-1-1-1,1 1 1,-1-1-1,1 0 1,-1 1-1,0-1 1,1 1 0,-1-1-1,1 0 1,-1 1-1,0-1 1,0 0-1,1 1 1,-1-1-1,0-1 1,-12-5 901,-35 7 203,38 0-1430,-47-2 381,32 1-80,1 0 0,-1 2 1,-25 3-1,40-2 73,1 0 1,-1 0 0,1 1-1,0 1 1,-11 5 0,19-9-48,0 1 1,0-1-1,0 0 1,0 0-1,0 1 1,0-1-1,0 0 1,0 1-1,0-1 1,0 0-1,1 0 1,0 2 220,-1-1-221,1-1 1,-1 0-1,0 0 1,0 0-1,1 0 1,-1 0-1,0 0 1,0 1-1,1-1 1,-1 0-1,0 0 1,1 0-1,-1 0 1,0 0-1,0 0 1,1 0-1,-1 0 1,0 0-1,1 0 1,-1 0-1,0 0 1,0 0-1,1-1 1,-1 1-1,0 0 1,0 0-1,1 0 1,-1 0-1,22 0 20,-22 0-15,1514-3 2107,-1424 12-831,-76-3-857,198 8-203,57-5-75,172-3-293,-227 5 173,-194-12-2,-32-2-375,-31-10-1828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3:36.0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2253 212 3682,'0'0'1019,"4"0"-507,43 2 709,-28 0-1118,0-1-1,0-1 0,0-1 1,-1 0-1,23-5 1,-39 4-75,-1 1 1,1 0 0,-1 0 0,1-1-1,-1 1 1,0-1 0,1 1 0,-1-1-1,0 0 1,0 0 0,0 1 0,0-1 0,-1 0-1,1 0 1,0 0 0,-1 0 0,1 0-1,-1 0 1,0 0 0,1 0 0,-1 0-1,0 0 1,0 0 0,-1 0 0,1 0-1,0 0 1,-1-2 0,1 0-64,-1 0 0,1 1 0,-1-1-1,0 1 1,0-1 0,0 1 0,0-1 0,-1 1 0,1 0 0,-1-1-1,0 1 1,0 0 0,0 0 0,0 0 0,-1 1 0,-4-5 0,-7 0 39,0 0 0,-1 2 1,1 0-1,-1 0 1,-1 1-1,1 1 1,0 1-1,-19-1 0,-38-8 392,51 4-201,16 5-71,1 1 0,-1 0 0,0-1 0,1 1 0,-1 1 0,0-1 0,-6 1 235,-37 0-317,-6 17-36,47-14-4,0 0 0,0 0 0,0-1 0,0 0 0,-1-1 0,1 1 0,-10-1 0,-306-1 520,304 0-535,0-2 0,0 0-1,0-1 1,-21-6 0,5 5 23,31 5-9,0-1 0,0 0 0,0 0 0,0-1 0,0 0 0,0 1 0,0-1-1,-5-2 1,2 1-16,0 1-1,0 0 0,1 1 1,-1-1-1,0 1 1,0 0-1,-12 3 0,-8-2-19,16 0 74,0-1-1,-1 2 1,1-1-1,0 1 1,-1 1-1,1 0 1,-20 9-1,24-8-36,1-1 1,-1 1-1,1-1 0,0 2 0,0-1 0,1 1 1,0 0-1,-1 0 0,2 0 0,-1 1 1,0 0-1,1 0 0,-6 11 0,7-8 6,0 1 0,0-1 0,1 1 0,1 0-1,0-1 1,0 1 0,0 0 0,3 15 0,-2-5-36,0-19 40,1 1 1,0-1-1,0 0 1,0 1-1,0-1 0,0 0 1,0 0-1,0 0 1,0 1-1,0-1 0,0-1 1,1 1-1,-1 0 1,0 0-1,1 0 1,-1-1-1,0 1 0,1 0 1,-1-1-1,1 0 1,-1 1-1,1-1 1,-1 0-1,1 0 0,2 0 1,50 6 22,-49-6-14,266 3 14,-140-5 314,-128 2-331,0 1 0,-1-1 1,1 1-1,0 0 0,0 0 1,-1 0-1,1 0 0,-1 1 0,1-1 1,-1 1-1,1-1 0,-1 1 1,0 0-1,0 0 0,0 0 0,0 0 1,0 0-1,0 0 0,2 4 1,2 3 89,-1 0 1,0 1 0,0-1 0,4 12 0,-9-20-101,1 1 0,-1-1 1,1 1-1,-1-1 1,0 0-1,0 1 0,1-1 1,-1 1-1,0-1 0,0 1 1,0-1-1,-1 1 1,1-1-1,0 0 0,-1 1 1,1-1-1,0 1 0,-1-1 1,0 0-1,1 0 1,-1 1-1,-1 1 0,0-1-2,0 0 0,-1 1-1,1-2 1,-1 1 0,1 0 0,-1 0-1,1-1 1,-1 1 0,0-1-1,-4 2 1,-9 1 19,0 0-1,0-1 0,-23 1 1,24-2 62,-182 14 145,-302-15 0,207-7-149,77 6 13,159 12 14,47-9-86,-1-1 0,1 0 0,-1 0-1,-13 1 1,-8-3-29,0 0 8,0 0 0,-34-6 1,55 4-2,1 0 1,0 0-1,0-1 1,0 0-1,0-1 1,0 0-1,1 0 1,-1-1-1,1 0 1,0 0-1,-8-8 1,16 11-29,-1 1-1,1-1 1,-1 0 0,1 0-1,0 0 1,0 0 0,0 0-1,0 0 1,0 0 0,0 0-1,0 1 1,1-1 0,-1 0-1,1 0 1,-1 0 0,1 0-1,0 1 1,0-1 0,0 0-1,0 1 1,0-1 0,1-1-1,19-2-150,0 2 0,0 0-1,1 1 1,-1 1-1,41 4 1,-3-1-181,206-4-2422,286 4 3298,-192 32-36,69 1 236,-354-33-303,-1 3-1,99 20 1,25-1-336,-92-14-169,103 5 106,215-12-1,-201-6-6,553 3 543,-384 9-736,-285-9 316,27 2 34,149-19 0,-43-10-343,280-46 232,-268 18-349,-194 47-107,1 3 1,97 5-1,-75 1 224,173-1 20,-242-1 117,0-1 0,0 0 0,-1 0-1,1-1 1,-1-1 0,0 1 0,0-2 0,0 1 0,0-1 0,-1-1 0,14-10 0,-22 15-6,0 0-1,0-1 1,0 1-1,0 0 0,0-1 1,-1 1-1,1-1 1,0 1-1,-1-1 0,1 1 1,-1-1-1,0 0 0,1 1 1,-1-1-1,0 1 1,0-3-1,0 2 37,0 0 1,0 0-1,0 0 1,1 0-1,-1 0 1,1 0-1,-1 1 0,1-1 1,-1 0-1,1 0 1,0 1-1,0-1 1,0 0-1,0 1 0,0-1 1,3-2-1,-3 2-17,0 1-1,0-1 1,-1 0-1,1 1 1,0-1-1,-1 0 0,1 0 1,-1 0-1,0 1 1,1-1-1,-1 0 1,0 0-1,0 0 1,0 0-1,-1 1 1,1-4-1,-1 3 17,1 0 0,0 0 0,-1 0-1,1 0 1,0 0 0,1 0 0,-1 0 0,0 0-1,0 0 1,1 0 0,-1 0 0,1 0 0,0 0-1,0 0 1,-1 0 0,1 0 0,2-2 0,-1 3-3,-1 0 1,1 0-1,-1 0 0,0-1 0,0 1 0,1 0 1,-1-1-1,0 1 0,0 0 0,0-1 0,0 1 1,-1-1-1,1 1 0,0-1 0,-1 0 1,1 1-1,-1-1 0,1-3 88,-1 2-93,0-1 0,1 1 0,-1 0-1,1 0 1,0 0 0,0 1 0,0-1 0,0 0-1,3-5 1,-3 7-5,0 0 0,-1 0-1,1 1 1,0-1 0,0 0 0,-1 0 0,1 0-1,-1 0 1,1-1 0,-1 1 0,1 0-1,-1 0 1,1 0 0,-1 0 0,0 0 0,0-1-1,0 1 1,0 0 0,0-2 0,4-15-36,-2 16 175,-1 2-51,-1-1-11,0-1 38,0-1-107,0 2 21,0-1 80,-34-6 558,26 7-368,-9-2-78,0 0 0,1 2 0,-1 0 0,0 1 0,-25 3 0,-12-1-106,53-2-91,-99 1 381,-140-19 1,79-2-177,106 16-171,-96 5 0,52 2 290,92-3-319,0-1 8,0 1 0,0 0 0,0 1 0,0 0 0,0 0 1,0 0-1,0 1 0,-10 4 0,3-1 4,0-1 0,-1 0 0,1-1 0,-1-1 0,0 0 0,0-1 0,-28-2 0,-40 5 42,-107 11-50,-246-11 0,222-6-14,-657-4 1408,845 23-1347,23-16-31,-1 1 0,1-1 0,0 1-1,0 0 1,0 0 0,0 1 0,0-1-1,1 0 1,-1 1 0,1 0-1,-1 0 1,1-1 0,0 1 0,-3 6-1,4-7 0,1-1-1,-1 1 1,1 0 0,0-1-1,-1 1 1,1-1-1,0 1 1,0 0-1,0-1 1,0 1 0,0 0-1,0-1 1,1 1-1,-1 0 1,0-1-1,1 1 1,-1-1 0,1 1-1,0-1 1,0 1-1,-1-1 1,1 1-1,2 1 1,0 0-7,0 0 0,0-1-1,0 1 1,1-1 0,-1 1 0,1-1-1,-1 0 1,1-1 0,5 3 0,9 1-41,-1 0 1,1-1-1,22 1 1,-38-4 24,232 14-446,-145-11 356,402 0 173,-253-7-56,-86 5-10,162-5 244,-143-19-115,128 0-68,-267 20-73,2 1-27,539-18-633,-540 19 629,0 1-1,0 2 0,0 1 1,44 12-1,-63-14-15,-12-2 30,-1 0 0,1 0 0,-1 0 0,0 0 0,1 0 0,-1 0 1,1 0-1,-1 0 0,0 1 0,1-1 0,-1 1 0,0-1 1,0 1-1,1-1 0,-1 1 0,0 0 0,0-1 0,0 1 0,1 0 1,-1 0-1,0 0 0,0 0 0,0 0 0,-1 0 0,1 0 0,0 0 1,0 0-1,-1 1 0,1-1 0,0 0 0,-1 0 0,1 1 0,-1-1 1,1 2-1,-2-1 9,1-1 1,-1 0 0,1 0 0,-1 0-1,0 0 1,0 0 0,0-1-1,1 1 1,-1 0 0,0 0-1,0 0 1,0-1 0,0 1 0,0-1-1,0 1 1,0 0 0,0-1-1,-1 0 1,-1 1 0,-31 11-24,20-7 20,-13 4-6,-2 0 1,1-2-1,-1-1 0,-55 4 1,-121-7-69,118-4 67,-1436-2-36,1484 5 56,-44 7 0,6 0-27,-593 14 46,624-26 5,0-2-1,-1-2 1,-44-14 0,59 14-26,28 7 429,51-1-3869,-23-1 1313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3:49.0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149 499 5539,'0'0'2958,"8"0"-2654,38 1 901,55 10-1,67 18-1879,174 8 1,-192-22 356,34 1-85,-111-12 30,102 16-1,-104-9 289,193 26 973,-233-34-732,0-1 0,1-1 0,32-4 0,10 1-244,342 16-1539,-376-11 1447,0-2-1,64-5 0,-60-4 226,-21 4-216,0 0-1,32 0 1,-53 4 113,1 1 1,0-1-1,-1 0 0,1 0 0,-1 0 1,1-1-1,-1 1 0,1-1 1,-1 1-1,1-1 0,-1 0 0,0 0 1,1 0-1,-1 0 0,0 0 1,0 0-1,0-1 0,0 1 0,0-1 1,0 0-1,0 1 0,0-1 1,0 0-1,-1 0 0,3-3 1,-2-2-153,0 1 1,-1-1 0,0 0 0,0 1-1,0-1 1,-1 0 0,0-13 0,-1 5 147,3-13 245,-1 21-90,0 0 1,-1 0 0,1 0 0,-1 0 0,-1 0 0,1 0 0,-1 0 0,-1-1 0,1 2 0,-6-15 0,-8 9-18,14 11-69,1 1 0,-1-1 0,0 0 0,0 0 0,0 1 0,0-1 0,0 0 0,1 0 0,-1 0 0,0 0 0,0 0 0,1 0 0,-1 0 0,1 0 0,-1 0 0,1 0 0,0 0 0,-1 0 0,1 0 0,0 0 0,0 0 0,0-1 0,-1 1 0,1 0 0,0 0 0,1 0 0,-1-2 0,-3-64-159,2 66 288,-1 0-1,1-1 0,0 1 0,-1 0 0,1 0 1,-1 0-1,1 1 0,-1-1 0,1 0 0,-1 0 1,0 1-1,1-1 0,-1 1 0,0 0 0,1-1 1,-1 1-1,0 0 0,0 0 0,1 0 0,-4 1 1,-51-3 188,50 2-163,-437 8 1157,150-6-886,153-3-408,128 0-17,-1-1 0,1 0 0,-1 0 0,-22-9 1,-16-4 4,-164-17 666,90 16-342,-20-7 483,106 17-725,-1 1 1,-55 1 0,25 2-43,47 0-30,-340-11 713,106 1-575,29-13-5,228 24-157,-1 1-1,0 0 0,0-1 0,0 1 1,0 0-1,1 0 0,-1-1 1,0 1-1,0 0 0,0 0 1,0 0-1,0 0 0,0 0 1,1 0-1,-1 0 0,0 1 1,0-1-1,0 0 0,0 0 0,1 1 1,-1-1-1,0 0 0,0 1 1,0-1-1,1 1 0,-1-1 1,0 1-1,1 0 0,-1-1 1,0 1-1,1-1 0,-1 1 1,0 1-1,2 0 5,-1-1 1,0 1-1,1 0 1,0 0 0,-1 0-1,1-1 1,0 1-1,0 0 1,0-1-1,0 1 1,0-1-1,1 1 1,-1-1-1,2 2 1,54 47 90,-35-36-140,2 0-1,-1-2 0,2 0 1,0-2-1,0-1 1,0-1-1,1 0 0,0-3 1,33 4-1,35 0-266,116-3-1,-192-6 262,521 20 291,-164 10-23,-175-8-150,328 44 383,-352-48-1015,265-6-1,-360-13 335,-8-2-38,0-4 1,130-29-1,-142 16 360,-47 15-113,-1 1 0,1 0 0,0 0 0,21-2-1,123-9-1028,203 5 314,-75 6 533,109 1 49,-202 6-54,287 10-173,-3 0 144,829-13 968,-1129 9-1168,-155-61-534,-7 11 183,-7 13 75,-6 19 612,0 0 0,-1 0 0,0 0 1,0 0-1,-1 0 0,0 0 0,-2-16 1,0-5-180,0 28 354,0 1 1,1 1-1,-1-1 0,0 0 0,0 0 1,0 1-1,0-1 0,0 1 0,0 0 0,-1-1 1,1 1-1,0 0 0,0 0 0,0 0 1,0 1-1,0-1 0,0 0 0,0 1 0,0-1 1,0 1-1,0 0 0,-3 1 0,-1 41 862,1 1 1,2-1-1,6 84 0,15-50-383,-12-59-473,-1 0 0,3 26 0,-8-41-65,1 0-1,-1 0 0,1 0 0,0 0 0,0 0 1,0 0-1,0 0 0,0 0 0,1 0 0,0 0 1,-1-1-1,1 1 0,0-1 0,0 1 0,0-1 1,0 0-1,1 1 0,-1-1 0,1-1 0,-1 1 1,1 0-1,0 0 0,0-1 0,-1 0 0,1 1 1,4 0-1,6 1-22,-1 0 1,1-1 0,0-1-1,-1 0 1,18-1 0,-25-1-51,-1 0 0,1 0 1,-1-1-1,1 0 1,-1 0-1,1 0 1,-1 0-1,0-1 1,0 1-1,0-1 1,-1 0-1,1 0 1,0-1-1,-1 1 1,0-1-1,5-7 1,4-4-77,-2-1 0,0 0 0,9-18 0,-14 18-85,0 1-1,-1-2 1,0 1 0,-1 0 0,-1-1 0,-1 1 0,0-1-1,-3-23 1,2 14-254,0 23 427,-1-1 1,1 1-1,-1 0 1,0 0-1,0 0 1,-1 0-1,1 0 0,0 0 1,-1 0-1,0 0 1,0 0-1,0 1 0,0-1 1,0 1-1,-5-5 1,-45-34-93,35 29 288,15 11-115,1 0 0,-1 0 0,1 0 0,-1 0 0,1 0 0,-1 0 1,1 0-1,-1 1 0,0-1 0,0 1 0,1-1 0,-1 1 0,0 0 0,0-1 0,1 1 0,-1 0 0,0 0 0,0 0 1,0 1-1,1-1 0,-1 0 0,0 1 0,0-1 0,1 1 0,-1 0 0,0-1 0,1 1 0,-1 0 0,1 0 0,-1 0 1,1 0-1,-1 0 0,1 0 0,0 1 0,-1-1 0,0 2 0,-6 7 107,1 0 0,1 0 0,0 0-1,-8 18 1,3-4 418,-5 6-87,-1-1-1,-2-1 0,-1 0 0,0-2 0,-29 28 0,47-51-467,0-1-1,-1-1 1,1 1 0,0 0 0,-1 0-1,1-1 1,-1 0 0,0 1 0,1-1-1,-1 0 1,0 0 0,0 0-1,0-1 1,0 1 0,1-1 0,-1 0-1,0 1 1,0-1 0,0-1 0,0 1-1,0 0 1,0-1 0,0 1-1,-4-2 1,0-2-151,1 1-1,-1-1 1,1 1-1,0-2 1,0 1-1,1-1 1,-1 0 0,-6-8-1,-250-255-2192,233 240 2006,0 1 1,-2 2-1,-58-37 1,46 34 294,-51-44-1,90 69 44,-1 1 0,0 0 1,0 0-1,0 0 0,-1 1 0,1-1 0,0 1 0,-1 1 1,1-1-1,0 1 0,-1 0 0,1 0 0,-1 0 0,1 1 1,-8 2-1,12-2 8,-1 0 1,1 0 0,-1 0-1,1 0 1,0 1 0,-1-1-1,1 1 1,0-1 0,0 1-1,0-1 1,0 1 0,0 0-1,1-1 1,-1 1-1,0 0 1,1 0 0,-1-1-1,1 1 1,0 0 0,-1 0-1,1 0 1,0 2 0,-2 48 114,2-48-138,-1 0 13,1 0 0,-1-1 0,0 1 0,-1 0 0,1-1 0,0 1 0,-1-1 1,0 1-1,0-1 0,0 0 0,-4 5 0,4-5 16,-1 0 0,1 1 1,0-1-1,0 0 1,0 1-1,1-1 1,-1 1-1,1 0 0,0-1 1,0 1-1,-1 6 1,2-9-12,0 0 0,-1 0 0,1 0 0,0 0 0,0 0 0,-1 0 1,1 0-1,-1-1 0,1 1 0,-1 0 0,1 0 0,-1-1 0,1 1 0,-1 0 0,0-1 1,1 1-1,-1 0 0,0-1 0,0 1 0,1-1 0,-1 1 0,0-1 0,-1 1 1,-28 9 165,3 0 31,24-9-200,0 1 1,0-1-1,0-1 1,0 1-1,0 0 1,0-1-1,-1 1 1,1-1-1,0 0 1,0 0-1,-1 0 1,1-1-1,-5 0 0,-4-1-17,1 2 17,0-2 1,0 0 0,0 0 0,0-1 0,1 0-1,-1-1 1,1 0 0,0-1 0,-11-6-1,-42-17 13,6 2-1,48 21-11,-1 0 1,0 0-1,0 1 0,0 0 1,-1 1-1,-13-3 1,-29 2 96,-1 1 1,-63 5 0,16 1 5,-11-1 36,36 1-70,-84-9-1,73-6 2,41 5 109,-71-2 1,-38 21-326,-2-1 166,86-11 55,1-4 0,-101-17 1,135 14-79,-19-6 3,-1 4 0,1 1 0,-1 3 0,-78 3 1,125 4-4,1 0 1,-1 0-1,0 1 1,1 0 0,0 1-1,-1 0 1,-10 7 0,10-6 4,0 0 0,-1 0 1,1-1-1,-1 0 1,-12 2-1,-75 7 90,-1-4 1,-180-7-1,16-2 112,141 11-121,-32 1-49,41-13-56,-142-19 1,107-4 88,63 9 6,0 3 0,-88 0 1,77 10-36,23 0 31,-78 8 1,-149 27-27,215-12-22,-55-5 399,-198-1-1,331-14-382,-1 0-1,0 1 1,1 0-1,0 0 1,-1 0-1,1 1 0,0 0 1,-7 4-1,11-4-64,0-1 0,1 1 0,-1 0 0,1-1-1,0 1 1,0 0 0,0 0 0,0 0 0,0 0-1,0 0 1,1 0 0,-1 0 0,1 0 0,0 0-1,0 0 1,0 0 0,1 0 0,-1 0 0,1 0 0,-1 0-1,1 0 1,0 0 0,0 0 0,3 4 0,1-3-21,0-1 0,1 1 1,-1-1-1,1 0 1,0-1-1,0 1 0,0-1 1,0-1-1,8 2 1,65 9-703,-49-8 588,263 16-697,-159-15 719,175-2 83,-166-5 225,114-18-210,-111 5 229,401-2 750,-434 21-430,-1 4 0,116 23-1,65 6-220,57 10 131,-261-33-344,98 3-1,-10-1 2,192 10 298,-211-19-98,163 29-1,-532-30-1302,82-13 565,0-5 0,-175-41 0,272 47 496,6 1-19,0-2 0,0 0 1,-31-15-1,56 22-14,1 0 0,0 0 0,-1 0 0,1 0 0,-1-1 1,1 1-1,0 0 0,-1 0 0,1 0 0,0-1 0,-1 1 0,1 0 0,0 0 0,0-1 0,-1 1 1,1 0-1,0 0 0,0-1 0,-1 1 0,1 0 0,0-1 0,0 1 0,0 0 0,-1-1 1,1 1-1,0-1 0,0 1 0,0 0 0,0-1 0,0 1 0,0-1 0,0 1 0,0 0 0,0-1 1,11-10 74,26-4-51,-33 13-82,90-39-821,-64 26 858,0 2 0,2 1 0,60-16 0,-88 28 41,-3 0-53,-19 0-629,-132 10 991,105-6-276,7-1 556,29-4-592,0 1 0,0 1 0,0-1 0,0 2 0,0-1 0,0 1 0,1 1 0,-1-1 0,1 1 0,-1 1 1,1 0-1,0 0 0,1 0 0,-1 1 0,-13 11 0,3 2 61,1 1 0,-21 30 0,33-43-32,0 0 0,1 0-1,0 1 1,0 0 0,1 0 0,-6 13-1,9-17-43,0-1 0,-1 1-1,1-1 1,0 1-1,0-1 1,0 0 0,1 1-1,-1-1 1,1 1-1,-1-1 1,1 1 0,0-1-1,0 0 1,0 0-1,0 1 1,0-1 0,0 0-1,0 0 1,1 0-1,-1 0 1,1 0 0,0 0-1,0-1 1,0 1-1,3 2 1,17 14 98,1 0 0,44 25 0,-55-37-220,0 0-1,1-1 0,-1-1 1,1 0-1,0-1 0,0 0 1,0-1-1,18 1 0,132-3-1045,-162 1 1176,-1-1 0,1-1 0,0 1 1,-1 0-1,1 0 0,0 0 1,-1 0-1,1 0 0,0-1 1,-1 1-1,1 0 0,-1 0 0,1-1 1,-1 1-1,1 0 0,0-1 1,-1 1-1,1-1 0,-1 1 1,0-1-1,1 1 0,-1-1 0,1 1 1,-1-1-1,0 1 0,1-1 1,-1 0-1,0 1 0,0-1 1,1 1-1,-1-1 0,0 0 0,0 1 1,0-1-1,0 0 0,0 1 1,0-1-1,0 0 0,0 1 1,0-1-1,0 1 0,0-1 0,0 0 1,-1 1-1,1-1 0,0 0 1,0 1-1,-1-1 0,1 1 1,0-1-1,-1 1 0,1-1 0,-1 1 1,1-1-1,-1 1 0,1-1 1,-1 1-1,1-1 0,-1 1 1,1 0-1,-1-1 0,1 1 0,-1 0 1,0-1-1,1 1 0,-1 0 1,-1 0-1,-64-11-303,-112-3 0,489 10-457,285 6 1756,-403 21-1041,-64-4 236,0-10 356,141-10-1,-103-1-116,459-1 373,-494-1-563,74 3-164,-180 4-140,0 1 0,38 12 0,19 4-30,-65-18-78,-5 1-344,-32-3 229,-28-4 223,0-2 0,0-2 0,0-2 0,-57-20 0,24 7-21,60 18 57,-339-76 117,192 52-167,-238-21-456,382 47 547,-66-9-157,0-4-1,-148-47 1,190 49 130,1 2 1,-96-11-1,78 14 203,-17 7-78,43 3 420,37-1-474,-1 0-1,0 0 0,1 1 0,-1-1 1,0 0-1,1 1 0,-1-1 0,0 1 1,1 0-1,-1-1 0,1 1 0,-1 0 1,1 0-1,-1 0 0,1 0 0,0 0 1,-1 0-1,1 0 0,0 1 0,0-1 1,0 0-1,0 1 0,0-1 0,0 0 1,0 1-1,1 0 0,-1-1 0,0 3 1,1-4-18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4.5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 5923,'0'0'5135,"0"-5"-4390,0-16 3265,0 26-3946,19 537 2798,-20-476-2733,0-21-12,1 1 1,2-1-1,11 58 0,-7-91-2904,-3-27 258,-2-31-3545,-1 46 5853,0-34-5056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4T09:04:41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18691 11983 142 0,'0'0'59'0,"0"0"-40"16,0 0-19-16,0 0 5 0,0 0-4 15,0 0-1-15,0 0-16 16,0 0 16-16,0 0 0 16,-20 0 7-16,18 2 8 15,-3 2 11-15,5-2-23 16,-2 3-3-16,2-4 0 16,0 1-14-16,0 0-8 15,0 0 19-15,0-2-21 16,0 2-43-16,0 1-44 15</inkml:trace>
  <inkml:trace contextRef="#ctx0" brushRef="#br0" timeOffset="675.05">18691 11983 216 0,'2'27'36'16,"-4"-27"-3"-16,2 0 16 15,0 0-15-15,0 0-20 16,0 0 43-16,0 0-18 16,0 0-8-16,0 0 35 15,0 0 3-15,0 0-24 16,0 0 2-16,0 0-20 0,0 0 6 15,0 0-21-15,0 0 5 16,0 0 21-16,0 0-26 16,0 0-7-16,0 0-1 15,0 0-2-15,0 3-4 16,2 7 2-16,9 6 0 16,1 4 16-16,3 4-9 15,3 7 10-15,2 5 13 16,4 8-26-16,1 9 18 15,2 8 2-15,-2 7-22 16,-4 4 8-16,2-7-9 16,-3-9-1-16,0-15 3 15,-2-6 1-15,-5-12-6 0,1-11 2 16,-8-7-4 0,1-5 0-16,0 0-14 0,2 0-9 15,-1-14 27-15,1-8 0 16,1-6 0-16,-4-6-1 15,1-8-6-15,-1-6-1 16,1-8 1-16,0-2-14 16,-3-3 18-16,1 5-9 15,-1 2-9-15,0 2 5 16,4 4 16-16,-4 4 0 16,2 5 2-16,1 6-2 15,-1 10 6-15,0 5-3 16,-2 7-3-16,-2 6 0 15,2 1 4-15,-1 4-11 0,-1 0 5 16,0 0-3-16,2 0-42 16,-2 8-145-16,1 11-55 15</inkml:trace>
  <inkml:trace contextRef="#ctx0" brushRef="#br0" timeOffset="1364.03">19319 12457 173 0,'0'0'157'15,"0"0"-106"-15,0 0-15 16,0 0 12-16,0 0 13 0,0 0-15 15,-6 0-1-15,1 0 49 16,5 0-47-16,-2 0-19 16,-2 0-5-16,2 0-12 15,-3 0 0-15,0 0-11 16,1 0 4-16,2 0 0 16,-5 5 0-16,3 5-4 15,-3 1 0-15,0 3 4 16,0 4-3-16,5 4 2 15,2 7-2-15,-2 8 10 16,2 5 6-16,0 4 38 16,0-4-23-16,9-3-15 0,9-10 29 15,0-12-42 1,6-12-4-16,3-5-2 16,4-14-28-16,0-20 8 0,-6-10 0 15,-5-2-34-15,-9 2 15 16,-11 2-19-16,0 5 60 15,0 8 26-15,-17 4-13 16,-4 9 10-16,1 9 26 16,3 2-16-16,3 5-9 15,1 0 8-15,-1 0-15 16,3 0-10-16,3 0-6 16,0 0-2-16,4 0-45 15,2 0-71-15,0 0 0 16,2-4-127-16</inkml:trace>
  <inkml:trace contextRef="#ctx0" brushRef="#br0" timeOffset="1989">19609 12208 187 0,'0'0'51'0,"0"0"-48"16,0 0 65-16,0 0 42 16,0 0-93-16,0 0-11 15,-10-38 100-15,7 34-82 16,3 1-17-16,0 2 30 16,0 1-19-16,0 0-3 15,0 0 15-15,0 0 17 16,0 0-19-16,-3 0-20 0,3 0 40 15,0 0-29-15,-2 0-5 16,0 0-9-16,0 0 12 16,0 0-1-16,2 4 0 15,0 3-15-15,0 6 8 16,0 2 2-16,0 8-4 16,2 5 13-16,2 10-9 15,4 11-8-15,-4 7 15 16,-2 7-14-16,-2 5 4 15,0 2-8-15,0-7 5 16,0-8-6-16,0-11 1 16,0-11 0-16,0-8 0 0,0-8 0 15,0-7-6 1,0-3-1-16,0-6-41 0,0-1-4 16,0 0-25-16,11-8-78 15,-5-14-38-15</inkml:trace>
  <inkml:trace contextRef="#ctx0" brushRef="#br0" timeOffset="2438.9">19788 12143 488 0,'0'0'80'16,"0"0"-25"-16,0 0 4 16,0 0-22-16,0 0-25 15,0 0-7-15,0 0 9 16,0 0-7-16,0 0-4 15,0 8 38-15,0 3 3 16,0-1-34-16,0 2 9 16,0 2 7-16,0 6 0 15,0 6-11-15,0 9-3 0,0 14 19 16,4 9-25-16,3 13-6 16,-3 1 15-16,3 2-11 15,-4-6-4-15,-1-6 0 16,0-11-8-16,-2-16 1 15,0-8-5-15,0-14 7 16,2-5-1-16,-2-3-71 16,0-5 14-16,0 0-8 15,0-3-153-15,0-15-51 16</inkml:trace>
  <inkml:trace contextRef="#ctx0" brushRef="#br0" timeOffset="2661.54">19678 12550 225 0,'0'0'441'16,"0"0"-381"-16,0 0-8 15,0 0 21-15,0 0-28 16,125 0-45-16,-94 0-2 15,-2 0-18-15,-6 0-41 16,-5-7-137-16,-5 1 43 16,-9-1-81-16</inkml:trace>
  <inkml:trace contextRef="#ctx0" brushRef="#br0" timeOffset="3740.05">20058 12494 248 0,'0'0'63'0,"0"0"-63"16,0 0 0-16,0 0 23 15,0 0-14-15,0 0-6 16,29-2 39-16,-27 0 32 15,-2 2-37-15,0 0-17 0,0 0 63 16,0 0-29-16,0 0-52 16,2 0 7-16,-2-1 21 15,0 1-30-15,0-2 2 16,2 0 10-16,-2 0-1 16,0 2-4-16,0 0-6 15,0 0 29-15,0 0-30 16,0 0 4-16,0 0 26 15,0 0-13-15,0 0-16 16,0 0 7-16,0 0 11 16,-2 0-19-16,0 0 3 15,0 0-3-15,0 0 10 0,-1 0-10 16,-2 0 0-16,3 0 16 16,-2 0-16-16,1 0-5 15,-1 0 5-15,-2 0 3 16,1 0-3-16,0 0-5 15,1 0 5-15,-1 2 0 16,-1-2-8-16,0 2 8 16,1 1 2-16,-2-1 2 15,5-2-2-15,-3 2 1 16,3 1-1-16,0-1-2 16,-2 2 3-16,-1-3-3 15,3 6 3-15,-3-2-2 16,1 1 8-16,-1 1 0 0,3-3-8 15,0 4 0 1,0-1 3-16,0 4-5 0,-1 3 1 16,3 4 0-16,0 4 13 15,0 2-10-15,0 7 7 16,0-2 45-16,0 0-36 16,3-2-10-16,5-5 8 15,4-8-8-15,-1-7-9 16,2-7-1-16,3 0-10 15,-1-7-10-15,1-12-29 16,-3-5 33-16,-1-3-1 16,-8 5-60-16,0 2 32 15,-1 0 46-15,-3 2-3 16,2 1 0-16,-2 0 3 0,0 1-4 16,0 0 4-16,0 2 0 15,0 2 4-15,0 3-1 16,0 4-2-16,0-2 12 15,0 3 18-15,0 3-31 16,0-4 5-16,0 4-5 16,0 1 11-16,0 0-7 15,0 0-4-15,0 0 22 16,0 0-22-16,0 0 0 16,0 0-3-16,0 7 10 15,0 9 2-15,0 10 15 16,0 6 14-16,0 6-7 15,0 5-28-15,2-1 40 0,-2-3-24 16,4-10-16-16,-2-5 3 16,4-12-6-16,-4-7 0 15,4-5-9-15,-4 0-27 16,3-12-36-16,1-15-58 16,-4-3-21-16,0 0-22 15,2 1-211-15</inkml:trace>
  <inkml:trace contextRef="#ctx0" brushRef="#br0" timeOffset="4559.92">20396 12535 456 0,'0'0'51'0,"0"0"-30"16,0 0 48-16,0 0-36 16,0 0-20-16,0 0 3 15,5 0 43-15,-5 0-30 16,0-2 3-16,0-1 10 16,0 2 2-16,0-2-43 15,-2 2-1-15,-3-3 18 16,-1-1-10-16,0 2-7 0,2 1 6 15,-2-1 15-15,1 1-22 16,1 0 4-16,-2 2-4 16,2 0 0-16,-2-1-16 15,2 1 16-15,-3-2 3 16,-1 2 1-16,0 0-2 16,-1 0 9-16,3 0 9 15,2 0-20-15,-3 0 10 16,4 0-10-16,-3 2 0 15,-1 10 8-15,1 3-5 16,1 10 4-16,0 4-2 16,5 12 27-16,0 7 19 0,0-2-13 15,0 0-15 1,0-7-6-16,7-13 21 0,11-10-36 16,4-12-2-16,5-4-2 15,2-8-53-15,0-25 16 16,-4-6-8-16,-8-8-4 15,-5 4-59-15,-6 2 28 16,-6 3 69-16,0 8 12 16,0 4 2-16,0 10 11 15,0 5 12-15,0 8-23 16,0 3 17-16,0 0 24 16,0 0-5-16,0 0-11 15,0 1-10-15,0 5 27 16,-2 5-26-16,-2 4-7 15,-1 8 26-15,2 2-18 0,1 4-2 16,2 5 15-16,0 7-8 16,0 2-9-16,2 5-13 15,10 7 2-15,-3 3 7 16,-5 0-9-16,-2-3-1 16,-2-4 3-16,0-11-3 15,0-10-4-15,0-9 1 16,-8-9-10-16,-8-4-6 15,-2-5-23-15,0-3 19 16,-3 0-40-16,0 0-64 16,3-14 54-16,5-12-65 15,1-8-276-15</inkml:trace>
  <inkml:trace contextRef="#ctx0" brushRef="#br0" timeOffset="5124.88">20621 12723 453 0,'0'0'106'16,"0"0"-55"-16,0 0 25 15,0 0-38-15,0 0-32 16,0 0 12-16,39 3-13 16,-22-17 23-16,-1-5-28 15,1-3-1-15,-3 2-15 16,-5 0 5-16,-3 2-20 15,-1 1 25-15,-5 4 1 16,0 1-14-16,0-2 19 16,0 4 9-16,-2 0 4 0,-11 2-12 15,1 1 20 1,-1 6 8-16,0-4-29 0,-1 5 0 16,3-1 20-16,-3 1-12 15,4 0 11-15,1 0 7 16,-5 15 0-16,7 12-2 15,5 9-23-15,2 13 63 16,0 6-2-16,0 1-22 16,15-5-7-16,8-12-10 15,4-10-13-15,0-11-1 16,0-12-9-16,-1-6-10 16,-1 0-4-16,-3-20-31 15,-6-9-21-15,-1-2-70 16,-5-1-82-16,-4 7-58 15</inkml:trace>
  <inkml:trace contextRef="#ctx0" brushRef="#br0" timeOffset="5489.67">21266 12504 643 0,'0'0'146'15,"0"0"-67"-15,0 0-25 16,0 0-20-16,0 0-29 16,0 0 31-16,4-19-2 15,-4 19-33-15,3 0 11 16,-3 0-12-16,0 0-12 16,0 0-30-16,2 0-38 15,0 0-54-15,0 0-103 16,-2 0-77-16</inkml:trace>
  <inkml:trace contextRef="#ctx0" brushRef="#br0" timeOffset="5735.92">21277 12715 593 0,'0'0'124'0,"0"0"-23"0,0 0-55 15,0 0-46 1,0 0 7-16,0 0-24 0,20-26 7 16,-13 22-51-16,-3-1-67 15,0 0-32-15,1 1-190 16</inkml:trace>
  <inkml:trace contextRef="#ctx0" brushRef="#br0" timeOffset="7874.91">22170 12173 85 0,'0'0'66'0,"0"0"-57"16,0 0-7-16,0 0 37 15,0 0-30-15,0 0-9 16,27 0-29-16,-22 0 29 16,-5 0 0-16,0 0-5 15,0 0 5-15,0 0 24 16,0 0-19-16,0 0 4 15,0 0 19-15,0 0-28 16,0 3-64-16,0-2 56 16,0-1-2-16,0 0-127 0,0 3 137 15,0-3 7 1,0 0-7-16,0 0 0 0,0 0 59 16,0 0-17-16,0 0-42 15,0 0 0-15,0 0 39 16,0 0-36-16,0 0 0 15,0 0 69-15,0 0 14 16,0 0-55-16,0 0 21 16,0 0 17-16,0 0-29 15,0 0-21-15,0 0 8 16,0 0 21-16,0 0-39 16,0 0-3-16,0 0 49 15,0 0-28-15,0 0-12 16,0 0 9-16,0 0 6 15,0 0-14-15,0 0-13 0,0 0 13 16,0 0 19-16,0 0-30 16,-3 0 0-16,-1 0 23 15,0 0-21-15,-1 0-2 16,1 0 10-16,0 0 3 16,-4-3-8-16,0 2-8 15,-3-2 4-15,-1 2-6 16,4-1-6-16,-3 0 6 15,-1 0 0-15,3 2-2 16,-4 0 2-16,2 0 0 0,2 0 2 16,-2 0-2-1,-1 2 0-15,4 10 1 0,-1 2-1 16,0 6 1-16,0 1 0 16,5 4-1-16,-3 3 0 15,5-2 3-15,-1 2-2 16,3-2-2-16,0-4 0 15,0-2 1-15,0-4-3 16,12-1 3-16,8-6-2 16,4-2 1-16,5-2 1 15,2 4 0-15,4-1 3 16,2 3 1-16,-4 2-3 16,-4 0-1-16,-9 1-9 15,-2-1 6-15,-9-4 3 16,-5 1 0-16,-4 1 0 0,0-1-22 15,0 3 22 1,-7 0 8-16,-15 3 5 0,-4 0-4 16,-5 0-5-16,-4-2 0 15,4 0-4-15,0-4 1 16,2-2 3-16,5-4-4 16,6-4-13-16,5 0-17 15,8-4-52-15,5-19-133 16,0-10-282-16</inkml:trace>
  <inkml:trace contextRef="#ctx0" brushRef="#br0" timeOffset="8757.94">22394 11969 216 0,'0'0'146'0,"0"0"-46"0,0 0 30 16,0 0-92-16,0 0-8 16,0 0 39-16,-10 0-37 15,10 0-18-15,0 0 12 16,0 0 12-16,0 0-17 16,0 0-20-16,0 0 27 15,0 10-10-15,0 8-6 16,0 7 21-16,0 1 13 15,0 9-30-15,0 10-2 16,8 9-2-16,3 11 14 16,-3 16-13-16,4 5-10 15,-3 1 29-15,-3-12-24 0,0-12-4 16,2-15-2-16,-2-18 4 16,-1-12-6-16,-1-10 0 15,-2-8 0-15,3 0-2 16,-1 0 2-16,-1 0-5 15,-1-14-16-15,-2-3-12 16,0-6 33-16,0-1 0 16,0 0-15-16,0 5-9 15,0 0 21-15,0 3 3 16,0 0 0-16,0-3-18 16,0 4 17-16,-2 0-6 15,-1 1-16-15,3 3 23 16,0 1 0-16,0-1 1 0,0 2 3 15,0 0 0-15,0-1-8 16,0 3 1-16,5-2-2 16,4 1 0-16,2 5 4 15,2 0-8-15,-2 3 3 16,3 0 6-16,-1 0 0 16,0 0-4-16,3 0 4 15,-5 12-2-15,-1 6 8 16,-2 5-6-16,-1 5 11 15,-1 3-10-15,-2 8 4 16,0-1 14-16,-4-3-15 16,2-4 10-16,-2-7 6 0,0-6-4 15,0-7-10 1,0-8-3-16,0-1-4 0,2-2 1 16,-2 0-26-16,0 0 25 15,0 0-42-15,0 0-57 16,2-12-32-16,0-4-95 15</inkml:trace>
  <inkml:trace contextRef="#ctx0" brushRef="#br0" timeOffset="9276.95">22733 12383 353 0,'0'0'69'0,"0"0"22"16,0 0-51-16,0 0-21 16,0 0 3-16,0 0 69 15,-3 0-77-15,3 0 20 16,3 0 45-16,-3 0-51 15,2 0-28-15,2 12 11 16,-2 3 68-16,3 5-61 0,-1 7-6 16,1 5 57-1,-1 8-40-15,5 2-11 0,-2 4 9 16,2-6 5-16,4-4-10 16,0-8-22-16,1-10 6 15,3-10-4-15,-1-8-2 16,3 0-14-16,2-14 7 15,-3-14-35-15,0-6 8 16,-4-4 6-16,-6 1-29 16,-1 3-27-16,-4 7 42 15,-3 7 42-15,0 8 9 16,0 6-6-16,0 1 56 16,0 5-20-16,0-2-33 15,0 1 12-15,0-1-4 16,0 0-14-16,0-3-18 0,0-3 3 15,0-2-17 1,0 1-144-16,0-1-136 0</inkml:trace>
  <inkml:trace contextRef="#ctx0" brushRef="#br0" timeOffset="9875.98">23111 12409 137 0,'0'0'319'0,"0"0"-217"0,0 0-25 16,0 0-4-16,0 0 10 15,0 0-53-15,-6-9-22 16,6 9 34-16,0 0 29 15,0 0-51-15,0 4 12 16,0 2 32-16,0 8-52 16,0 15 5-16,0 10 49 15,0 16-6-15,4 3-14 16,0-2-22-16,6-10 7 16,-4-7-10-16,3-15-16 15,-3-10-5-15,0-9 0 16,0-5-8-16,-4 0 6 15,3-10-9-15,-1-16-36 0,-2-8 34 16,2-5-13-16,2 1 21 16,-4 5-39-16,2 3-6 15,3 1 43-15,-1 8 7 16,4 3-30-16,-2 6 30 16,3 3-13-16,-2 6 13 15,5 1 0-15,-4 2 3 16,7 0 19-16,-4 0-10 15,5 19 0-15,-3 12 33 16,-1 7-21-16,-1 6-12 16,-2 4 6-16,-2 1-6 15,0-5 2-15,-1-9-13 0,2-5 1 16,-1-11-2-16,-5-10-18 16,2-6-15-16,0-3-39 15,0-3-109-15,-2-20-90 16,-1-9-138-16</inkml:trace>
  <inkml:trace contextRef="#ctx0" brushRef="#br0" timeOffset="10242.2">23561 12201 312 0,'0'0'363'16,"0"0"-274"-16,0 0-18 15,0 0-52-15,0 0 7 16,0 0-9-16,-2-10 19 16,2 10 3-16,2 0-29 15,5 7 21-15,5 17-5 16,1 18 6-16,3 20 34 15,-1 18-47-15,-3 13 25 16,-4-1-16-16,1-8-27 16,-3-13 25-16,4-16-22 0,1-10-1 15,-3-17-2-15,0-11-1 16,-4-11-20-16,0-6-43 16,-4 0-50-16,0-19-34 15,0-13-136-15,0-3-138 16</inkml:trace>
  <inkml:trace contextRef="#ctx0" brushRef="#br0" timeOffset="10424.91">23510 12581 711 0,'0'0'187'15,"0"0"-66"-15,0 0-93 0,0 0 3 16,0 0-13-16,147-12 14 15,-106 2-32-15,-8-2-7 16,-1 2 7-16,-10 2-63 16,-9 1-106-16,-11 6-172 15</inkml:trace>
  <inkml:trace contextRef="#ctx0" brushRef="#br0" timeOffset="13183.44">19385 13525 486 0,'0'0'185'0,"0"0"-102"16,0 0-24-16,0 0 2 16,0 0-37-16,0 0-12 15,0 0-11-15,0-10 20 16,-6 6-6-16,-2 1-3 15,-3-2 20-15,-7-1-10 16,0 5-11-16,-6-4 2 16,-1 5-11-16,0 0 3 15,1 0-5-15,-3 0 2 16,3 0 10-16,4 0-10 16,-1 0 3-16,4 10-5 15,1 2 0-15,-1 6-1 16,1 5-3-16,3 8 1 0,-1 13 1 15,7 13 4 1,7 15 3-16,0 14 24 0,0 11-11 16,23 5 31-16,6-4-2 15,6-16-35-15,5-16 6 16,7-23-16-16,0-20 6 16,0-14-8-16,-1-9 12 15,-5-9-8-15,-6-23-4 16,-8-2-1-16,-7-2 0 15,-8 4-25-15,-8 6-35 16,-2 8 5-16,-2 4-26 16,0 10-56-16,0-1-42 0,2 5-18 15,2 0-71-15</inkml:trace>
  <inkml:trace contextRef="#ctx0" brushRef="#br0" timeOffset="13685.42">19601 13930 233 0,'0'0'210'0,"0"0"-113"0,0 0-55 15,0 0 36-15,0 0 16 16,0 0-53-16,-2 0-7 16,2 0 6-16,0 0 21 15,0 0-44-15,0 0-2 16,0 11 21-16,0 15-36 16,0 11 17-16,0 11 29 15,0 7-5-15,0 1 9 16,10-7-22-16,5-8 17 15,4-13-17-15,1-12-28 16,2-16 0-16,0 0-13 0,1-13-47 16,-3-20 53-1,-3-9-4-15,-3-2-28 0,-9-1-1 16,-1 8-5-16,-4 2 16 16,0 8-31-16,0 8 38 15,0 7 22-15,0 6 0 16,0 6 0-16,0 0 23 15,0 0-16-15,0 0-7 16,0-2-3-16,0-4-12 16,0 1-23-16,0-2-90 15,0 5-134-15,0 2-24 16</inkml:trace>
  <inkml:trace contextRef="#ctx0" brushRef="#br0" timeOffset="14299.21">19921 14029 270 0,'0'0'24'16,"0"0"-18"-16,0 0 88 16,0 0-81-16,0 0 9 0,0 0 111 15,-25-16-101-15,25 16-8 16,-2 0 77-16,0 0-44 16,2 0-39-16,0 0-3 15,0 0 31-15,0 0-23 16,0 0-19-16,0 0 22 15,0 0-1-15,0 0-19 16,0 0 5-16,0 0 14 16,0 8-23-16,0 19 14 15,10 16 19-15,3 7 13 16,0-2-12-16,-2 2-20 16,2-10 31-16,-1-10-31 0,1-10-12 15,-6-10 18 1,0-7-22-16,-1-3-2 15,-3 0-14-15,-1-13-14 0,2-15-18 16,-4-8 25-16,0-4 4 16,0 0-3-16,0 2-71 15,0 6 39-15,0 4 51 16,0 7-10-16,0 5 11 16,0 3 2-16,11 5 0 15,3 4 11-15,1 4-7 16,-1 0 24-16,1 0-6 15,1 0-18-15,-3 0 4 16,-1 1-8-16,-1 3-8 0,-5 3-43 16,-2-1-34-1,-2-6-201-15</inkml:trace>
  <inkml:trace contextRef="#ctx0" brushRef="#br0" timeOffset="14828.95">20211 14002 273 0,'0'0'82'0,"0"0"-18"15,0 0-3-15,0 0-49 16,0 0 14-16,0 0 81 16,-4-3-21-16,4 3-47 15,0 0 15-15,0 0 20 16,0 3-55-16,0 16-9 16,0 8 52-16,0 18-22 15,2 3 7-15,3 2 9 16,1-2-15-16,1-12-8 15,0-7-24-15,-3-17 8 16,1-5 1-16,-3-7-18 16,0 0 0-16,2-12-14 0,3-18-63 15,-5-6 60-15,0-6 0 16,1 4-28-16,-1 4-20 16,0 6 37-16,5 4 28 15,-1 7 0-15,3 5 3 16,3 5 2-16,1 2 5 15,1 4 7-15,5 1 10 16,-1 0-11-16,3 0-5 16,-2 0-11-16,-1 0-5 15,0 0-9-15,-2 1-56 16,-1-1-64-16,-3 0-141 16</inkml:trace>
  <inkml:trace contextRef="#ctx0" brushRef="#br0" timeOffset="15261.27">20506 14200 643 0,'0'0'97'15,"0"0"-79"-15,0 0-15 16,0 0-3-16,0 0-61 16,0 0 61-16,59-99 0 15,-51 81-14-15,-6 6 14 0,-2 5 1 16,0 4 24-16,0-1-13 16,0-1 20-16,-2 3-15 15,-6 2-7-15,-3 0-7 16,3 0 3-16,-1 0 11 15,-3 0-6-15,6 0 0 16,2 12 10-16,-1 13-17 16,5 7 22-16,0 8 11 15,0 4 3-15,13-2 2 16,12-3-12-16,4-14-4 0,2-11-24 16,5-12-2-1,1-2-21-15,2-20-8 0,-10-10-59 16,-5-12-9-16,-8 0-104 15,-8 2-222-15</inkml:trace>
  <inkml:trace contextRef="#ctx0" brushRef="#br0" timeOffset="15577.41">20822 13828 423 0,'0'0'118'0,"0"0"-82"16,0 0-21-16,0 0 1 16,0 0-16-16,0 0-14 0,0 9 14 15,0-6 8-15,0 3-7 16,0-1 3-16,0 2-3 16,0-1-1-16,0 1 0 15,0-2 0-15,0 2 1 16,0 2-1-16,0 3-22 15,0-2 18-15,0 5 0 16,0 0-34-16,0 3 13 16,0-4 11-16,0 0 1 15,0-2-44-15,0-8 25 16,0 1-22-16,-2-3-119 16</inkml:trace>
  <inkml:trace contextRef="#ctx0" brushRef="#br0" timeOffset="16205.91">20866 14006 363 0,'0'0'67'15,"0"0"-43"-15,0 0 30 0,0 0-30 16,0 0 29-16,0 0 54 16,0-49-32-16,0 47-28 15,0 2 20-15,0 0 10 16,0 0-31-16,0 0-23 15,0 0 12-15,0 7-27 16,0 13-5-16,0 13 20 16,0 13 20-16,0 8 7 15,0-1-24-15,0-4-5 16,6-15 4-16,0-10-24 16,0-15 2-16,1-9-4 15,-1 0 1-15,4-5-35 0,-1-31 14 16,-1-2 10-16,0-6-41 15,-4 2-6-15,-2 3 37 16,0 6-19-16,5 7-8 16,-3 7 48-16,5 4-4 15,0 7-9-15,0 4 11 16,2 4 4-16,3 0 7 16,-1 5 6-16,5 19 13 15,2 9 11-15,-5 5-11 16,1 2-23-16,-5-1 23 15,-4-2-11-15,-3-5-16 16,-2-8 8-16,0-6-7 16,-2-8-2-16,0-6-14 0,0-4-26 15,0 0-7 1,0 0-77-16,0-4 8 0,0-18-137 16</inkml:trace>
  <inkml:trace contextRef="#ctx0" brushRef="#br0" timeOffset="16513.78">21333 13793 614 0,'0'0'165'15,"0"0"-104"1,0 0 9-16,0 0-31 0,0 0-22 15,0 0 72-15,-10 25-37 16,10 8-42-16,0 20 18 16,0 15 7-16,0 7 5 15,0 3-25-15,10-8-12 16,1-7 5-16,2-22-8 16,-2-11-29-16,0-17 5 15,-3-12-26-15,-2-1-31 16,-2-6-35-16,-4-20-62 15,0-4-91-15,0-6-125 16</inkml:trace>
  <inkml:trace contextRef="#ctx0" brushRef="#br0" timeOffset="16680.5">21248 14004 615 0,'0'0'169'15,"0"0"-79"-15,0 0 11 16,0 0-62-16,120 9-9 15,-86-9-28-15,-1 0-2 16,-2 0-24-16,0 0-60 16,-2-7-65-16,-2 0-119 15,-4-2-160-15</inkml:trace>
  <inkml:trace contextRef="#ctx0" brushRef="#br0" timeOffset="16917.86">21943 13918 801 0,'0'0'149'0,"0"0"-96"15,0 0-14-15,0 0-38 16,0 0 14-16,0 0-15 15,0 0-26-15,0 0 13 16,0 0-22-16,0 0-106 16,0 6-136-16,0 2-59 0</inkml:trace>
  <inkml:trace contextRef="#ctx0" brushRef="#br0" timeOffset="17107.06">21950 14137 850 0,'0'0'112'15,"0"0"-16"-15,0 0-76 16,0 0-20-16,0 0-3 16,0 0-30-16,0 4-80 0,0-4-19 15,0 0-154 1</inkml:trace>
  <inkml:trace contextRef="#ctx0" brushRef="#br0" timeOffset="18062.91">22699 13566 353 0,'0'0'146'16,"0"0"-79"-16,0 0 5 16,0 0-28-16,0 0-3 0,0 0-22 15,0-25 17-15,0 23 19 16,0-3-29-16,-6 5 11 16,-4-5-12-16,-1 3-14 15,3 0-11-15,-4 2 0 16,-1 0 0-16,-3 0-3 15,-6 0-17-15,0 0 16 16,-5 9 4-16,2 8-14 16,-2 5 7-16,5 1 7 15,0 3 0-15,4 2-2 16,7-3 9-16,7 5 9 16,4-2-8-16,0-2 1 0,19-1 0 15,13-4-9 1,4-1 0-16,-1-8 0 0,7 5 4 15,4 3 8-15,-2 2-12 16,-2 4 0-16,-6 2 1 16,-10 1 2-16,-10 0-3 15,-9 1 0-15,-7 1 3 16,0-4-3-16,-3-1 40 16,-14-1-24-16,-8-6-1 15,-1 0-12-15,-3-4 1 16,0-6-4-16,4-1 1 15,4-8 3-15,4 0-4 16,3 0-22-16,3 0 21 16,7-8-52-16,2-12-71 15,2-4-157-15,0 0-199 0</inkml:trace>
  <inkml:trace contextRef="#ctx0" brushRef="#br0" timeOffset="18645.16">23063 14168 413 0,'0'0'88'0,"0"0"-8"16,0 0-57-16,0 0 11 16,0 0-34-16,0 0 47 15,66-79-7-15,-51 54-20 16,1-1 14-16,0 3-9 16,0 0-23-16,-3 2-2 15,-4 0 0-15,0 1-9 16,-7 4 1-16,0 2 5 15,-2 2-4-15,0 2 5 16,0 3-14-16,-4 0 16 16,-7 1 0-16,-1 4-4 0,-3 0 4 15,1 2 0 1,1 0 8-16,-3 0-4 0,1 0 13 16,-3 0-6-16,3 0-10 15,-1 4-1-15,3 6 23 16,1 2-18-16,3 6-3 15,3 6 24-15,2 4-19 16,4 9 9-16,0 2 43 16,0 6-21-16,13-1 2 15,11-5-6-15,5-2-2 16,2-11 3-16,1-10-35 16,-3-8 6-16,-2-8-6 0,-3 0-9 15,-4 0-20 1,-2-22-28-16,-5-4-71 0,-4-2-80 15,-4 0-205-15</inkml:trace>
  <inkml:trace contextRef="#ctx0" brushRef="#br0" timeOffset="19178.91">23432 13896 282 0,'0'0'153'15,"0"0"-94"-15,0 0 5 0,0 0-56 16,0 0 61-16,0 0 8 16,0-1-48-16,0 1 34 15,0 1-3-15,0 7-23 16,0 10-6-16,0 6-26 15,0 17 47-15,3 10 10 16,3 2-15-16,1-2 11 16,2-6-26-16,0-9-25 15,-3-12 26-15,1-13-31 16,0-6 1-16,-2-5-3 16,-1 0-9-16,-2-16 7 15,-2-14-46-15,0-10 25 0,0-12-11 16,0 2-82-16,0 5 36 15,0 4 39-15,0 9 4 16,0 7 11-16,0 11 26 16,0 8 8-16,0 3 7 15,11 3-9-15,3 0 21 16,3 0 22-16,1 5-20 16,3 7 3-16,-2 1-8 15,-1-6-18-15,-3 2 18 16,-3-7-24-16,-5-2 3 15,-3 0-3-15,-2 0-45 16,0 0-13-16,-2-4-75 16,0-8-76-16,0 0-200 0</inkml:trace>
  <inkml:trace contextRef="#ctx0" brushRef="#br0" timeOffset="19537.93">23914 13834 299 0,'0'0'188'16,"0"0"-101"-16,0 0 10 0,0 0-28 15,0 0-30-15,0 0-12 16,-4 62 21-16,4-22 56 16,0 6-36-16,0 5-19 15,0-4 4-15,6-7-30 16,-1-6-2-16,1-11-16 16,1-7-5-16,-2-9 4 15,-1-2-4-15,-2-5-5 16,-2 0-26-16,0 0-57 15,0-12 17-15,0-10-46 16,-4-2-60-16,-10-4-101 0,1-7-136 16</inkml:trace>
  <inkml:trace contextRef="#ctx0" brushRef="#br0" timeOffset="19701.12">23798 13758 635 0,'0'0'79'16,"0"0"5"-16,0 0-18 15,0 0-66-15,0 0-53 16,129-25-81-16,-117 18-102 16</inkml:trace>
  <inkml:trace contextRef="#ctx0" brushRef="#br0" timeOffset="20315.84">24103 14084 474 0,'0'0'40'0,"0"0"46"16,0 0-47-16,0 0 26 15,0 0-29-15,0 0 11 16,94-41-30-16,-74 19-12 15,0-9-5-15,-2 5 0 16,0 3-18-16,-5-2-8 16,-4 4 15-16,-2 4 4 15,-7 5-4-15,0 0 5 16,0 6-5-16,0 4 9 16,0 0-4-16,-9 2 6 0,0 0 1 15,-4 0 3 1,-3 0-2-16,1 0 16 0,-3 4 3 15,2 4-11-15,3 2 10 16,0 2 10-16,1 5-26 16,1 0 17-16,5 7-3 15,0 8 3-15,6 4 31 16,0 5 5-16,0 1 0 16,0 2-24-16,16-2-11 15,7-3 11-15,-1-10-6 16,4-9-27-16,1-11 11 15,0-4-11-15,-2-5-3 16,-5 0-11-16,-5-17-39 16,-2-12-2-16,-1 0-103 15,-3-3-30-15,-3 9-138 0</inkml:trace>
  <inkml:trace contextRef="#ctx0" brushRef="#br0" timeOffset="21079.83">24710 13874 92 0,'0'0'284'16,"0"0"-193"-16,0 0-22 15,0 0-69-15,0 0 0 16,0 0 17-16,2-26-12 16,-2 20 3-16,0 4 49 15,0-1 1-15,0 0-23 16,0-1-14-16,0 4 26 15,0-2-18-15,0-1-24 16,0 3 11-16,-4 0-2 16,-1-5-12-16,1 3 3 0,-4 0 3 15,6 0-5 1,-2 2-3-16,-2 0 3 0,3 0 6 16,-1 0-1-16,0 0-6 15,-2 0 20-15,0 0-21 16,-3 0 4-16,1 0 8 15,-4 4-10-15,3 3 6 16,-1-2-7-16,0 7 2 16,3 0 8-16,1 5-9 15,0 2 16-15,-2 3 18 16,4 2-13-16,4 2 6 16,0-8 14-16,0-1-16 0,0-8-2 15,2-4-26-15,12-5 1 16,3 0-2-16,3 0-14 15,5 0 6-15,4 0 0 16,0 0 5-16,2 0 0 16,-4 18-8-16,-5 10 10 15,-6 6 2-15,-10 0 49 16,-6 2-21-16,0-2-4 16,0-3 1-16,-10 1 11 15,-9-11-24-15,0-7-7 16,-4-3-1-16,-1-10-4 15,-1-1-8-15,2 0-9 16,4-14-8-16,1-7 1 16,5-6-38-16,3 1 4 15,8-2-29-15,2 2-74 0,0 4-101 16,0 0-156-16</inkml:trace>
  <inkml:trace contextRef="#ctx0" brushRef="#br0" timeOffset="21351.79">25127 14263 1068 0,'0'0'99'16,"0"0"-46"-16,0 0-53 15,0 0-100-15,0 0 23 16,0 0-75-16,0 0 16 16,0-5 37-16,-2-6-62 15,-6-1-235-15</inkml:trace>
  <inkml:trace contextRef="#ctx0" brushRef="#br0" timeOffset="30299.23">24776 12661 264 0,'0'0'48'16,"0"0"81"-16,0 0-78 15,0 0-21-15,0 0 35 16,0 0 11-16,0 0-28 15,-24-22-4-15,22 17 12 16,2 5 2-16,0-1-33 16,0 1-4-16,-3-2 28 15,3 2-39-15,0 0 1 16,0 0 19-16,0 0-19 0,0 0 0 16,0 0-6-1,0 0 7-15,0 0-7 0,0 0-5 16,0 0-1-16,0 0 0 15,0 0-42-15,0 0-13 16,0 0-13-16,0 0-76 16,0 8-131-16,0 4-54 15</inkml:trace>
  <inkml:trace contextRef="#ctx0" brushRef="#br0" timeOffset="30802.48">24747 12888 193 0,'0'0'141'16,"0"0"-51"-16,0 0-27 16,0 0-43-16,0 0-1 15,0 0 31-15,-2 13-24 16,2-13-26-16,0 0 32 15,0 0 1-15,0 0-28 0,0 0-10 16,0 0 4 0,0 0-77-16,2 0-109 0,1-1-35 15</inkml:trace>
  <inkml:trace contextRef="#ctx0" brushRef="#br0" timeOffset="31483.1">25597 12372 166 0,'0'0'141'16,"0"0"-95"-16,0 0-43 15,0 0 12-15,0 0-15 16,0 0 16-16,0-50 26 16,0 46-23-16,0-2 9 15,0 2 52-15,0 1-27 16,-2 0-23-16,-1-1 12 15,1 4-30-15,2 0-5 16,0 0 7-16,0 0-6 16,-2 0 4-16,2 0-12 15,0 0 0-15,0 0 0 16,0 0 0-16,0 0-8 16,0 0 7-16,0 12-9 0,0 17 10 15,0 12 57-15,0 20-28 16,0 6 14-16,0 9-15 15,4 1 15-15,1-7-7 16,-1-10-36-16,1-12 13 16,2-15-7-16,-1-12-4 15,3-6-1-15,-3-10-1 16,4-5-32-16,-4 0-73 16,3-1-14-16,-1-21-43 15,-2-6-81-15</inkml:trace>
  <inkml:trace contextRef="#ctx0" brushRef="#br0" timeOffset="31857.88">25510 12305 279 0,'0'0'239'16,"0"0"-184"-16,0 0 13 15,0 0-68-15,0 0-7 16,0 0 7-16,51-91 17 0,-24 85 11 16,4 4 2-16,0 2 6 15,5 3 19-15,-3 23-20 16,-4 6-5-16,-8 3 14 15,-8 2 6-15,-11 0-11 16,-2-1-29-16,0 0 0 16,-15 1 6-16,-10-4-10 15,-6-4-6-15,-3-5 0 16,3-6-26-16,2-6-13 16,9-8-16-16,9-4-61 15,11 0-67-15,0-2 15 16</inkml:trace>
  <inkml:trace contextRef="#ctx0" brushRef="#br0" timeOffset="32767.91">26114 12613 13 0,'0'0'358'16,"0"0"-321"-16,0 0-3 15,0 0 20-15,0 0-38 16,0 0 65-16,6 0 16 16,-6 0-48-16,0 0 3 0,0 0-27 15,0 0-6 1,0 0-10-16,0 0-8 0,0 0 4 15,0 0-5-15,0-4 0 16,-8-2-2-16,-3-1 0 16,-1 2-2-16,3 1-1 15,1-2 5-15,-1 1 7 16,2 2-6-16,-2-4 0 16,1 5-2-16,1 0-14 15,-5 1 15-15,4-1 0 16,-3 2 4-16,-1 0-11 15,1 0 10-15,3 0-3 0,-2 0 4 16,4 0-3 0,-1 0-2-16,1 0-2 0,-2 0 2 15,4 0-1-15,-5 2 2 16,5 1 0-16,-4 2 2 16,2-1-2-16,-3 2 0 15,3 4 0-15,-1 0 6 16,0 4-6-16,3 6 4 15,-3 6-1-15,3 6 28 16,0 8-8-16,4 2-2 16,0-1 2-16,0-4-14 15,0-7 10-15,0-10-14 16,13-5 3-16,5-11-1 16,-1-4 10-16,10 0 1 15,-2-11-13-15,1-12-5 0,-1-5-15 16,-8 0-27-16,-3-3-22 15,-3 2 40-15,-2 2 3 16,-2 3 1-16,-2 2 16 16,-3 5 4-16,0 5 4 15,-2 1-4-15,0 5 0 16,0 0 8-16,0 3-5 16,0 2 2-16,0 1 7 15,0 0-9-15,0 0 17 16,0 0-1-16,0 0-11 15,0 0 0-15,0 0 3 16,0 14-1-16,0 8 12 0,0 6-9 16,0 8 30-16,2 2-19 15,0-1-12-15,5-6 4 16,-3-6-14-16,1-6-2 16,0-6 0-16,1-8-11 15,-2-2-2-15,3-3-52 16,-1 0-62-16,2 0-20 15,-4-15-50-15,0-3-134 16</inkml:trace>
  <inkml:trace contextRef="#ctx0" brushRef="#br0" timeOffset="33267.75">26230 12559 374 0,'0'0'121'0,"0"0"-57"16,0 0 32-16,0 0-33 16,0 0-34-16,0 0 34 15,0-2-29-15,0 9-12 16,0 12 6-16,0 7 13 15,4 12 25-15,6 8-28 16,-6 2-10-16,0 0 10 16,1-5-22-16,-3-11-10 0,0-13 5 15,0-6-9-15,3-12-2 16,-3-1 0-16,0 0-4 16,1-1-6-16,-1-21-10 15,-2-9-32-15,0-3 11 16,0 0-24-16,0-2 33 15,0 4-7-15,0 8 7 16,0 6 30-16,0 4 2 16,0 5 0-16,0 4 4 15,9 1-1-15,4 0 7 16,5 0 8-16,0 0-8 16,-1-2 4-16,2 0-14 15,-2 0 1-15,1-1-4 0,-5 2-43 16,3-2-76-16,-5 2-122 15,1-1-96-15</inkml:trace>
  <inkml:trace contextRef="#ctx0" brushRef="#br0" timeOffset="33993.31">26699 12605 333 0,'0'0'143'15,"0"0"-60"-15,0 0-53 16,0 0 4-16,0 0-25 0,0 0 25 16,0 0 19-16,0 0-11 15,0 0 0-15,0 0-24 16,-4-4 14-16,0-1-29 16,0 2 2-16,2-1-5 15,-3 2 2-15,1-2-2 16,0 0 0-16,-2 1 6 15,2 2-6-15,2-1 2 16,-2 0-1-16,1 0 6 16,-1-1-5-16,0 3-2 15,0 0 5-15,1 0 3 16,-2 0-8-16,1-2 5 16,-3 2-2-16,1 0 0 0,-1 0-2 15,0 0-1-15,0 0 2 16,1 0 6-16,0 0-7 15,-2 0 2-15,2 5-1 16,-3-1 8-16,2-1-6 16,1 4-3-16,-1 1 1 15,2 4 1-15,-1 4 8 16,-1 2-4-16,3 4-1 16,-1 8 37-16,0 2-23 15,3 5 13-15,2-2 8 16,0-3-32-16,0-3 11 15,16-9-13-15,2-8-6 16,2-10-1-16,3-2 0 16,3 0-3-16,-2-19 3 0,-1-7-26 15,-3-1-4-15,-5-5 4 16,-5 1-23-16,-4 4 18 16,-4-2-15-16,-2 9 46 15,0 8 2-15,0 6 2 16,0 4 22-16,0 2-6 15,0 0-5-15,0 0 8 16,0 11-16-16,0 8 0 16,0 8 13-16,0 2-2 15,0 3 8-15,3-3-20 16,3-5-5-16,0-9-1 16,2-3 0-16,-4-8-17 15,1-4-23-15,1 0-57 0,0 0-67 16,2-16-147-16</inkml:trace>
  <inkml:trace contextRef="#ctx0" brushRef="#br0" timeOffset="34325.75">26825 12266 159 0,'0'0'444'0,"0"0"-326"16,0 0-79-16,0 0-8 15,0 0-26-15,0 0 30 16,-2 46 20-16,2-10 21 16,0 14-5-16,0 10-25 15,0 12 12-15,0 5-11 16,0-4-18-16,0-4-2 15,5-13-23-15,1-11-4 16,-2-14 0-16,3-11-3 16,-5-9-2-16,0-7-11 15,1-4-48-15,0 0-13 16,-3-23-73-16,2-5-185 0</inkml:trace>
  <inkml:trace contextRef="#ctx0" brushRef="#br0" timeOffset="34818.78">27025 12847 450 0,'0'0'105'0,"0"0"-67"16,0 0 8-16,0 0-14 15,0 0-29-15,0 0 19 16,70-63-12-16,-50 44-9 16,-4 0 8-16,-3-1-9 15,-5 1-7-15,-2 3 1 16,-6 2-22-16,0 5 28 15,0 4 22-15,-6 1 14 16,-11 2-5-16,1 0-26 16,-1 2 12-16,-4 0 3 15,4 0-10-15,-1 10 20 0,0 12-8 16,5 10-18-16,6 4 33 16,5 5 17-16,2 0-12 15,0-2 1 1,9-7-43-16,15-6 9 0,1-10-9 15,6-8-16-15,1-8 15 16,-1 0 1-16,2-7-50 16,-4-17-4-16,-4-3-90 15,-8-4-78-15,-1-1-109 16</inkml:trace>
  <inkml:trace contextRef="#ctx0" brushRef="#br0" timeOffset="35171.49">27311 12325 334 0,'0'0'87'16,"0"0"-49"-16,0 0-9 15,0 0 11-15,0 0-12 16,0 0 29-16,0 0 17 16,0 0-28-16,0 0-3 15,0 12-21-15,5 9-12 16,1 16 59-16,1 12-18 16,2 15 2-16,0 12 11 0,-3 8-36 15,3-1-2-15,-2-6-20 16,0-14 5-16,2-10-10 15,-3-17-1-15,1-14-6 16,-2-10 4-16,-3-10-66 16,-2-2-62-16,0 0-166 15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5:59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7299,'0'0'5237,"-1"0"-4855,-7 0 2737,8 16-2858,61 1071 1495,-52-990-1824,14 223-884,-23-319 806,301 2-46,-300-3 61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0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92 116 7379,'0'0'4272,"16"-18"-4224,52-54-142,-66 69 93,1 1-1,-1 0 0,0 0 0,1 0 0,-1 0 1,1 0-1,-1 1 0,1-1 0,0 1 0,0-1 1,0 1-1,0 0 0,0 0 0,0 1 0,0-1 1,0 1-1,0-1 0,0 1 0,0 0 1,0 0-1,0 0 0,6 2 0,6-1 43,-12-1 4,-1 1 0,1-1-1,-1 1 1,1-1 0,-1 1 0,0 0-1,0 0 1,1 0 0,-1 1 0,0-1-1,0 0 1,0 1 0,0-1-1,0 1 1,-1 0 0,1-1 0,0 1-1,-1 0 1,1 0 0,-1 0-1,0 0 1,0 1 0,0-1 0,0 0-1,0 0 1,0 1 0,0-1 0,0 4-1,3 10 231,-1 0 0,0 0-1,0 19 1,-2-23 48,5 402 2198,-8-225-1851,2-189-732,0-22-637,0-9 549,-1 0-1,-1 1 0,-1-1 1,-12-49-1,13 72 160,-1 1-1,1-1 0,-2 0 1,1 1-1,-1 0 1,0-1-1,0 1 0,-1 1 1,0-1-1,0 1 0,-1 0 1,1 0-1,-1 0 1,-1 1-1,1 0 0,-1 0 1,0 1-1,0 0 1,0 0-1,-1 0 0,1 1 1,-16-4-1,16 5-18,1 0 1,-1 1-1,0 0 0,1 0 0,-1 0 1,0 1-1,0 0 0,0 1 1,0-1-1,1 1 0,-1 1 0,-7 1 1,10-1 20,0 0 1,0 0-1,0 1 1,1-1 0,-1 1-1,1 0 1,-1 0-1,1 0 1,0 0-1,0 0 1,0 1 0,1 0-1,-1-1 1,1 1-1,0 0 1,0 0-1,0 0 1,-2 7-1,-1 7 166,1 0 0,1 0-1,0 1 1,2-1 0,0 1-1,1 22 1,1-17-32,-1-22-139,0 1-1,0-1 1,1 1-1,0-1 1,-1 0-1,1 1 1,0-1-1,0 1 1,0-1-1,0 0 1,1 0-1,-1 0 1,1 0-1,-1 0 1,1 0-1,-1 0 1,1 0-1,0-1 1,0 1-1,0-1 1,0 1-1,0-1 1,1 0-1,-1 0 1,0 0-1,1 0 1,-1 0-1,0 0 1,1-1-1,-1 1 1,1-1-1,-1 1 1,1-1-1,3 0 1,3 0-52,-1 0 1,0 0 0,0 0-1,0-1 1,1 0 0,-1-1-1,0 0 1,0 0-1,-1-1 1,11-4 0,-9 1-109,1 0 0,-1-1 1,0 0-1,-1-1 1,0 0-1,0 0 1,0 0-1,-1-1 0,9-15 1,-6 8-1286,-1-1-1,12-28 1,-5 1-3027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0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7203,'0'0'4301,"0"-9"-4008,0-28 102,1 29 3360,1 20-3631,8 778 3046,-10-787-3169,0 47 159,7 58-1,-4-101-1223,0-11-1417,0-13-46,-6-9-805,-10-5-1286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0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10629,'0'0'2975,"30"0"-2023,-3-1-780,12 1-15,1-1 0,-1-3 0,40-8 0,132-48-256,-120 32-669,-91 28 786,1-1 0,0 1 1,0 0-1,0 0 0,-1 0 0,1 0 0,0 0 0,0 0 0,0 0 0,-1 0 0,1 0 0,0 0 0,0 1 0,0-1 1,-1 0-1,1 0 0,0 1 0,0-1 0,-1 0 0,1 1 0,0-1 0,-1 1 0,1-1 0,-1 1 0,1-1 1,0 1-1,-1 0 0,1-1 0,-1 1 0,1 0 0,-1-1 0,0 1 0,1 0 0,-1 0 0,0-1 0,1 1 0,-1 0 1,0 0-1,0-1 0,0 1 0,0 0 0,0 1 0,3 49 681,-3-23-215,7 186 1581,5 53-347,-11-260-1732,-1-2-14,0 0 0,1-1 0,0 1 0,0 0 0,0-1 0,0 1 0,0 0 0,1-1 1,0 0-1,0 1 0,4 5 0,-3-17-3328,-3-64-2026,0 23-850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1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0 156 11829,'0'0'5523,"68"-124"-10149,-49 92-2818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1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2625,'0'0'9018,"0"13"-8335,2 42 1160,15 78 1,-1-15-316,0 138 660,10 81-1209,-24-320-963,-2-8-12,1-1 1,0 0-1,1 0 1,-1 0 0,1 0-1,1-1 1,0 1-1,0 0 1,7 12 0,-10-20-14,0 0 1,0 0-1,0-1 1,0 1-1,0 0 1,0 0-1,1-1 1,-1 1-1,0 0 1,0 0-1,0 0 1,0-1-1,0 1 1,0 0-1,0 0 1,0 0-1,1-1 1,-1 1-1,0 0 1,0 0-1,0 0 1,0 0-1,1 0 1,-1-1-1,0 1 1,0 0-1,0 0 1,1 0-1,-1 0 1,0 0-1,0 0 1,1 0-1,-1 0 1,0 0-1,0 0 1,0 0-1,1 0 1,-1 0-1,0 0 1,0 0-1,1 0 1,-1 0 0,0 0-1,0 0 1,0 0-1,1 0 1,-1 0-1,0 0 1,0 1-1,0-1 1,1 0-1,-1 0 1,0 0-1,0 0 1,0 0-1,0 1 1,1-1-1,-1 0 1,0 0-1,0 0 1,0 1-1,0-1 1,0 0-1,0 0 1,0 1-1,-2-123-1730,6-160-1671,-4 278 3345,1-1 1,0 0-1,0 1 0,1-1 0,-1 1 0,1 0 1,0-1-1,0 1 0,1 0 0,-1 0 0,1 0 1,0 1-1,0-1 0,0 1 0,0-1 0,1 1 1,-1 0-1,1 0 0,0 0 0,0 1 0,0 0 1,8-4-1,-2 2 75,0 0 0,0 1 1,1 0-1,-1 0 0,1 1 0,0 1 1,0 0-1,20 0 0,-26 2 48,0 1 0,0-1 0,-1 0 0,1 1 0,0 0-1,0 0 1,-1 1 0,0-1 0,1 1 0,-1 0 0,0 0-1,0 0 1,-1 1 0,1-1 0,-1 1 0,1 0 0,-1 0 0,0 0-1,-1 1 1,1-1 0,-1 1 0,4 8 0,3 7 262,-2 1 0,0 1 1,8 41-1,-6 3 531,-3 1 0,-3 95 0,-3-113-384,0-48-640,0-4-2052,0-48-3389,0 22-2451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110 148 7780,'0'0'4436,"18"-21"-4524,60-62 94,-76 79 13,1 1 1,1-1 0,-1 1 0,0 0-1,1 0 1,0 0 0,0 0-1,-1 1 1,1-1 0,1 1 0,-1 0-1,0 1 1,1-1 0,-1 1 0,1-1-1,-1 1 1,1 1 0,-1-1 0,1 1-1,0-1 1,-1 1 0,1 1 0,0-1-1,5 2 1,-3-2 44,-5 1-20,-1 0-1,0 0 1,0 0-1,0 0 1,0 0-1,0 0 1,0 0 0,0 0-1,0 0 1,0 0-1,0 0 1,0 1-1,-1-1 1,1 0-1,0 0 1,-1 1-1,1-1 1,-1 1 0,0-1-1,1 0 1,-1 1-1,0-1 1,0 3-1,5 45 384,-5-39-151,8 364 3586,-9-259-2789,1-108-991,-1-5-63,1-1-1,0 1 1,-1 0 0,1-1 0,0 1 0,0 0 0,0-1 0,0 1-1,1-1 1,-1 1 0,0 0 0,1-1 0,-1 1 0,1-1 0,-1 1-1,1-1 1,0 1 0,0-1 0,-1 1 0,3 1 0,0-3 6,-3-7-140,0 5 69,1-14-161,-1 0 0,-1 1 1,-1-1-1,0 0 1,0 1-1,-2 0 0,0-1 1,-1 1-1,0 1 1,-1-1-1,-1 1 0,0 0 1,-1 0-1,-1 1 0,0 0 1,0 1-1,-15-15 1,18 21 143,0 0 1,0 1-1,0 0 1,-1 0-1,0 0 1,0 1-1,0 0 1,0 0-1,0 1 1,-1 0-1,0 0 1,0 1-1,0 0 1,0 0-1,0 1 1,0 0-1,0 0 1,0 1-1,0 0 1,-13 2-1,18-1 99,-1 0 0,0 1 0,1-1-1,-1 1 1,1 0 0,-1 0 0,1 0 0,0 0 0,0 1 0,0-1-1,0 1 1,0 0 0,1 0 0,-1 0 0,1 0 0,0 0 0,0 0-1,0 1 1,0-1 0,0 1 0,1-1 0,-2 8 0,-3 6 341,2-1 1,0 1-1,-3 31 0,5-27 38,0 0 0,1 1 0,1-1 0,5 43 0,-4-60-394,0 0 1,0 1 0,0-1-1,1 0 1,-1 0 0,1 0-1,0 0 1,0 0 0,0-1-1,1 1 1,-1 0-1,1-1 1,0 0 0,0 0-1,0 0 1,0 0 0,1 0-1,-1 0 1,1-1 0,-1 0-1,1 0 1,0 0 0,0 0-1,0 0 1,0-1-1,0 0 1,1 0 0,-1 0-1,0 0 1,8 0 0,2 0-161,-1 0 0,0-1 1,1-1-1,-1 0 0,0 0 0,17-5 1,-24 4-153,-1 0-1,0 0 1,0-1 0,0 1 0,-1-1 0,1 0 0,-1 0 0,1-1 0,-1 1 0,0-1 0,0 0-1,-1 0 1,1-1 0,-1 1 0,0-1 0,0 1 0,3-9 0,12-25-5643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2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 10997,'0'0'5120,"0"-1"-5087,-1 1 1,1 0-1,-1 0 0,1 0 1,0 0-1,-1-1 1,1 1-1,-1 0 0,1 0 1,-1 0-1,1 0 1,0 0-1,-1 0 0,1 0 1,-1 0-1,1 0 1,-1 0-1,1 0 0,-1 0 1,1 0-1,0 1 1,-1-1-1,1 0 0,-1 0 1,1 0-1,0 1 1,-1-1-1,1 0 0,0 0 1,-1 1-1,1-1 1,0 0-1,-1 1 0,1-1 1,0 0-1,-1 1 1,1-1-1,0 1 0,0-1 1,0 0-1,0 1 1,-1-1-1,1 1 0,0-1 1,0 1-1,0-1 1,0 0-1,0 1 0,0 0 1,0 103 1294,5 0 1,4 0 0,35 156-1,-43-257-1321,1 8 34,1-1 1,1 1 0,8 18 0,-11-27-49,0 1 0,1-1 0,-1-1 0,0 1 1,1 0-1,-1 0 0,1 0 0,0-1 1,0 1-1,-1-1 0,1 1 0,0-1 0,0 0 1,0 0-1,0 0 0,1 0 0,-1 0 1,0 0-1,0 0 0,1-1 0,-1 1 0,0-1 1,5 0-1,-5 0-33,-1-1 0,1 1 0,0-1 0,0 0 0,0 0 0,0 0 0,-1 0-1,1 0 1,0 0 0,-1 0 0,1 0 0,-1-1 0,1 1 0,-1-1 0,0 1 0,1-1 0,-1 0 0,0 1 0,0-1 0,0 0 0,0 0 0,-1 0 0,1 0-1,0 0 1,0-2 0,14-62-498,-12 54 429,15-136-1543,-15 104 1077,3 0 0,1 0 1,18-61-1,-22 98 559,-1 0 1,1 0-1,1 1 1,-1-1-1,1 1 1,0 0-1,1 0 1,-1 0-1,1 0 1,1 1-1,5-6 1,-8 9 36,0 0 0,0 0-1,0 0 1,1 1 0,-1-1 0,0 1 0,1 0-1,-1 0 1,1 0 0,-1 0 0,1 1 0,0-1-1,-1 1 1,1 0 0,-1 0 0,1 0 0,0 1-1,-1-1 1,1 1 0,-1 0 0,1 0 0,-1 0-1,1 0 1,-1 1 0,5 2 0,0 1 95,-1 0-1,1 1 1,-1 0 0,0 0 0,-1 0 0,0 1 0,0 0-1,9 13 1,38 72 376,-43-75-359,85 197 756,-58-123-956,-28-73-64,-9-18 40,0 1 0,0-1 0,0 0 1,0 1-1,0-1 0,0 0 0,0 0 0,0 1 0,0-1 0,1 0 0,-1 1 0,0-1 0,0 0 0,0 0 1,0 1-1,0-1 0,0 0 0,1 0 0,-1 1 0,0-1 0,0 0 0,0 0 0,1 1 0,-1-1 0,0 0 1,0 0-1,1 0 0,-1 0 0,0 0 0,0 1 0,1-1 0,-1 0 0,0 0 0,1 0 0,-1 0 0,0 0 1,0 0-1,1 0 0,-1 0 0,0 0 0,1 0 0,-1 0 0,0 0 0,1 0 0,-1 0 0,0 0 0,0 0 1,1 0-1,-1 0 0,0-1 0,0 1 0,1 0 0,2-17-4663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3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9300,'0'0'10677,"10"-32"-10629,-4 29-48,-2 3-256,-4 9-7059,0 5 3105,0 10-560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5.1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 95 4610,'0'0'3898,"5"-9"-3333,-1 3-491,-1 0-1,1 1 0,1-1 1,-1 1-1,1-1 0,0 1 1,0 0-1,1 1 0,-1 0 1,1 0-1,0 0 0,0 0 0,0 1 1,1 0-1,-1 0 0,1 1 1,0 0-1,-1 0 0,1 0 1,11 0-1,-8 1-27,4 0 81,1 1-1,0 0 1,16 2-1,-27-1-83,0 0-1,0 0 1,0 0 0,0 0 0,0 1-1,0 0 1,0 0 0,0 0-1,-1 0 1,1 0 0,-1 1-1,0-1 1,1 1 0,-1 0-1,3 4 1,6 11 215,-1 0 0,0 0 0,-1 1 1,-1 1-1,-1-1 0,-1 1 0,-1 1 0,0-1 0,-2 1 0,0 0 0,-2 0 1,0 1-1,-1-1 0,-1 0 0,-5 34 0,3-45-194,-1 0 1,0 0-1,0 0 1,-1 0-1,-1 0 1,0-1-1,0 0 1,0 0-1,-2 0 1,1-1-1,-1 0 1,0 0-1,0 0 1,-1-1-1,0 0 1,-14 9-1,-5 2-83,0-1-1,0-1 0,-2-1 0,-37 14 1,54-25-260,1-1 0,-1 0 1,0 0-1,-22 1 0,-1-3-3804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3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12134,'0'0'5186,"48"-23"-6259,-44 12-1424,-4 2-720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320 166 3666,'0'0'7971,"-2"-36"-4577,-2 28-3374,0 1 1,-1-1-1,0 1 1,0 0-1,-1 1 0,0-1 1,0 1-1,0 0 1,-1 1-1,0-1 1,0 1-1,0 1 0,-1-1 1,-11-4-1,5 3 75,1 0 0,-1 2 0,-1-1-1,1 2 1,-1 0 0,1 0 0,-28 0-1,40 3-84,0 0-1,-1 1 1,1-1-1,0 0 0,0 1 1,-1 0-1,1 0 0,0 0 1,0 0-1,0 0 1,0 0-1,0 0 0,0 0 1,0 1-1,1-1 0,-1 1 1,0 0-1,1-1 1,-1 1-1,1 0 0,0 0 1,-1 0-1,1 0 1,0 0-1,0 0 0,-1 4 1,-2 6 45,0 0 1,1 1-1,-2 21 1,4-27-35,-4 48 483,2 88 1,3-88-114,0-36-253,1 1-1,0-1 0,2 0 1,0 0-1,1 0 1,6 18-1,-8-32-113,0 1 0,0-1 0,1 0 0,-1 0 0,1 0 0,0 0 0,1 0 1,-1-1-1,1 1 0,0-1 0,0 0 0,1 0 0,-1 0 0,1-1 0,-1 0 0,1 0 0,0 0 0,0 0 0,1-1 0,-1 0 0,1 0 0,-1 0 0,1 0 1,7 0-1,-7-1-62,0 0 1,0-1 0,1 0-1,-1 0 1,0 0 0,0-1-1,0 0 1,1 0-1,-1-1 1,0 1 0,0-1-1,-1-1 1,1 1 0,0-1-1,-1 0 1,1 0 0,4-4-1,-3 0-80,0 0 1,0 0-1,-1-1 0,0 1 0,0-1 0,0-1 0,-1 1 0,-1-1 0,0 0 1,4-10-1,-1-6-936,-1 0 0,-1 0 0,-1 0 0,-2 0 1,0-1-1,-2 1 0,0-1 0,-2 1 0,-1-1 1,-7-26-1,-2-5-3132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5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 4466,'0'0'8225,"-16"-2"-5800,58 534 898,-19-328-2377,-17-140-806,-2-4 6,3-2 0,27 110 1,-33-163-136,1-1 0,0 1 1,-1-1-1,1 0 0,1 0 0,-1 0 1,4 4-1,-5-6-104,0-1 1,0 0 0,0 0-1,0-1 1,0 1-1,0 0 1,1 0-1,-1 0 1,0-1 0,1 1-1,-1-1 1,0 1-1,1-1 1,-1 1-1,1-1 1,-1 0 0,1 0-1,-1 0 1,1 0-1,-1 0 1,1 0-1,-1 0 1,0 0 0,1-1-1,1 1 1,-1-1-95,-1 0 1,0 0 0,0 0-1,0 1 1,0-1 0,0 0-1,0 0 1,0 0 0,0-1-1,0 1 1,0 0 0,0 0-1,-1 0 1,1-1 0,0 1-1,-1 0 1,1-1 0,-1 1-1,0 0 1,1-1 0,-1 1-1,0-1 1,0 1 0,0-1-1,0-1 1,1-2-460,2-32-4631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5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9092,'0'0'5251,"0"17"-4966,18 440 3898,-18-452-4236,8 42 221,-8-46-219,0 0 1,0 1-1,0-1 1,1 1-1,-1-1 1,0 1-1,1-1 1,-1 0-1,1 1 1,0-1 0,-1 0-1,1 0 1,0 1-1,0-1 1,0 0-1,0 0 1,0 0-1,0 0 1,0 0-1,0 0 1,0 0-1,1 0 1,-1-1 0,1 2-1,0-4-143,-1 1 0,0-1 0,0 1 0,0-1 0,0 0 0,0 1-1,0-1 1,0 0 0,-1 1 0,1-1 0,-1 0 0,1 0 0,-1 0 0,0 0 0,1 0 0,-1 1 0,0-1 0,0 0-1,-1-3 1,1 1-406,1-44-3938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5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11605,'0'0'2161,"183"-35"-11925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6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30 154 10005,'0'0'1862,"21"-23"-3751,67-74 467,-51 66 1044,-14 28 1217,-12 4 583,-10-1-1336,0 1-1,-1-1 0,1 0 0,0 1 0,0-1 1,-1 1-1,1-1 0,0 1 0,0-1 0,-1 1 1,1-1-1,-1 1 0,1 0 0,0-1 0,-1 1 1,1 0-1,-1-1 0,0 1 0,1 0 0,-1 0 1,0 0-1,1-1 0,-1 1 0,0 0 0,0 1 1,8 29 313,-7-21-111,40 260 3254,-6-24-1180,-33-241-2354,-3-3 6,1-1 0,0 1 0,0-1 0,1 1 0,-1-1 0,0 1 0,0-1 0,1 1 0,-1-1 0,1 0 0,-1 1 0,1-1-1,0 0 1,0 1 0,-1-1 0,1 0 0,0 0 0,0 0 0,0 1 0,0-1 0,0 0 0,1-1 0,-1 1 0,0 0 0,2 1 0,-1-5-149,-1 0-1,0 0 1,0 0-1,0-1 1,0 1 0,-1 0-1,1-1 1,-1 1 0,0 0-1,0-1 1,0 1-1,0-1 1,-2-3 0,2-3-184,0-10-249,1-12-276,-2-1 0,-1 1-1,-12-64 1,12 88 783,0 0 0,-1 0 0,0 0-1,0 0 1,-1 0 0,0 0 0,0 1 0,-1 0 0,0 0-1,0 0 1,0 1 0,-1 0 0,0 0 0,-1 0 0,1 0-1,-1 1 1,0 0 0,0 1 0,-1 0 0,-12-6 0,15 8 102,0 0 1,0 0-1,0 0 1,0 1-1,0 0 1,0 0 0,-1 0-1,1 0 1,0 1-1,0 0 1,-1 0-1,1 1 1,0-1 0,-1 1-1,1 0 1,0 1-1,0-1 1,0 1-1,0 0 1,0 0 0,1 0-1,-1 1 1,1 0-1,-1 0 1,1 0 0,0 0-1,0 1 1,0 0-1,-5 6 1,2 0 240,1 0 0,1 0-1,0 1 1,0-1 0,1 1 0,0 0 0,1 0 0,0 1 0,1-1 0,0 1-1,1-1 1,0 20 0,1-25-211,0-1 0,0 1-1,0 0 1,1-1 0,0 1 0,0 0-1,0-1 1,1 1 0,0-1 0,0 1-1,5 7 1,-4-10-61,-1 0 1,1 0-1,0 0 0,0 0 0,0-1 0,0 0 1,1 1-1,-1-1 0,1 0 0,-1-1 0,1 1 0,0 0 1,0-1-1,0 0 0,-1 0 0,1 0 0,5 0 1,3 1-150,0-1 1,0 0-1,-1-1 1,1 0-1,22-4 1,-28 3-200,-1 0-1,0 0 1,1-1 0,-1 0 0,0 0 0,0 0-1,0-1 1,0 0 0,-1 0 0,1 0-1,-1-1 1,0 1 0,1-1 0,3-5 0,22-33-4641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6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24 7123,'0'0'6921,"-4"0"-6537,3 0-356,0 0-1,1 0 1,-1 0 0,0 0 0,0 0 0,1 0-1,-1 0 1,0 0 0,0 0 0,1 1-1,-1-1 1,0 0 0,0 0 0,1 1-1,-1-1 1,0 1 0,1-1 0,-1 0 0,1 1-1,-1-1 1,1 1 0,-1-1 0,0 1-1,1 0 1,0-1 0,-1 1 0,1 0 0,-1 0-1,-2 28 549,3-22-604,0 16 370,6 220 2536,-3-196-2566,3 0 0,2 0 0,14 50 0,-21-93-302,0-2-10,-1 0 0,0 0 0,1-1 0,-1 1 0,1 0 1,-1 0-1,1 0 0,0 0 0,0 0 0,0-1 0,0 1 1,0 0-1,0-1 0,1 1 0,-1-1 0,1 1 1,-1-1-1,1 1 0,-1-1 0,1 0 0,0 0 0,3 2 1,-5-22-964,-3-550-4926,3 568 5910,0 0-1,0 0 0,-1 1 0,1-1 1,0 0-1,0 0 0,0 0 0,0 0 1,1 0-1,-1 0 0,0 0 0,0 0 1,0 0-1,1 0 0,-1 0 0,1 0 1,-1 1-1,0-1 0,1 0 0,0 0 1,-1 0-1,1 1 0,-1-1 0,1 0 0,0 1 1,0-1-1,-1 0 0,1 1 0,0-1 1,0 1-1,0-1 0,-1 1 0,1 0 1,2-1-1,-2 1 75,1 1 0,0-1-1,0 1 1,-1-1 0,1 1 0,-1 0 0,1 0 0,-1 0-1,1 0 1,-1 0 0,1 0 0,-1 0 0,0 0 0,1 1-1,-1-1 1,0 0 0,0 1 0,0-1 0,0 1 0,1 2-1,11 21 609,0 1 1,-2 0-1,-1 1 0,12 52 0,14 119 1319,-33-180-1826,5 48 265,-5-35-212,1 0-1,2 0 0,16 51 0,-22-82-251,0 1 1,0 0 0,0-1-1,0 1 1,0-1 0,0 1-1,0-1 1,0 1 0,0-1 0,0 1-1,1-1 1,-1 1 0,0-1-1,0 1 1,1-1 0,-1 0-1,0 1 1,1-1 0,-1 1-1,0-1 1,1 0 0,-1 1-1,0-1 1,1 0 0,-1 1 0,1-1-1,-1 0 1,1 0 0,-1 1-1,1-1 1,-1 0 0,1 0-1,-1 0 1,1 0 0,-1 0-1,1 1 1,-1-1 0,1 0-1,-1 0 1,1 0 0,-1-1 0,1 1-1,-1 0 1,1 0 0,-1 0-1,2-1 1,-1 0-27,0-1 0,1 0-1,-1 0 1,0 1 0,0-1 0,0 0 0,0 0 0,-1 0-1,1 0 1,0-1 0,0-3 0,24-197-1233,-22 152 587,2-1-1,2 2 0,3-1 1,30-92-1,-36 133 550,1 0-1,0 0 1,1 0-1,12-17 1,-16 24 118,1 0-1,-1 1 1,1-1 0,-1 1 0,1-1-1,0 1 1,0 0 0,0 0-1,0 1 1,0-1 0,1 0 0,-1 1-1,0 0 1,1 0 0,-1 0-1,1 0 1,-1 1 0,7-1 0,-7 1 44,0 0 0,1 0 0,-1 0 0,0 0 1,0 1-1,1-1 0,-1 1 0,0 0 1,0 0-1,0 0 0,0 1 0,0-1 0,0 1 1,0-1-1,0 1 0,5 4 0,-4 0 65,1 0-1,-1 0 0,0 1 1,-1-1-1,1 1 0,4 13 1,1 6 201,-1 0 0,-2 0 0,0 1 1,-2 0-1,2 31 0,-5 141-601,-2-102-3769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9748,'0'0'5688,"3"-4"-5498,-2 3-172,-1 0 0,1 0 0,-1 0 0,1 0 0,0 0 0,-1 0 0,1 0 0,0 0 0,0 0 0,0 0 0,-1 0 0,1 1 0,0-1 0,0 0 0,0 1 0,1-1 0,-1 1 0,0-1 0,0 1 0,0-1-1,0 1 1,0 0 0,1 0 0,-1-1 0,0 1 0,0 0 0,0 0 0,1 0 0,-1 0 0,0 1 0,0-1 0,0 0 0,0 0 0,1 1 0,-1-1 0,0 0 0,0 1 0,0 0 0,0-1 0,0 1 0,0-1 0,0 1 0,0 0 0,0 0 0,0 0 0,0-1 0,-1 1 0,1 0 0,0 0 0,-1 0 0,1 0 0,0 0 0,-1 1 0,1-1 0,-1 0 0,0 0 0,1 2 0,17 38 480,-3 0-1,-1 0 1,-2 2 0,11 70 0,7 184 923,-14-109-862,-14-163-446,1 3-1,1 1 1,12 46 0,-16-74-119,0-1 0,0 1 0,0-1 0,0 1 0,0-1 0,1 0 1,-1 1-1,0-1 0,0 1 0,0-1 0,0 1 0,0-1 0,1 0 0,-1 1 1,0-1-1,0 1 0,1-1 0,-1 0 0,0 1 0,0-1 0,1 0 1,-1 1-1,1-1 0,-1 0 0,0 0 0,1 1 0,-1-1 0,0 0 1,1 0-1,-1 0 0,1 0 0,-1 1 0,1-1 0,0 0 0,7-14-158,3-32-132,-11 42 244,10-47-526,37-159-1759,-41 187 2126,2 0-1,1 1 1,0 0 0,2 0-1,1 1 1,24-33 0,-31 47 209,1 1-1,0 1 1,0-1 0,1 1 0,-1 0-1,1 1 1,0 0 0,13-6 0,-18 8 25,0 1 0,1 0 1,-1 0-1,0 1 1,1-1-1,-1 0 1,1 1-1,-1 0 0,0-1 1,1 1-1,-1 0 1,1 0-1,-1 0 1,1 1-1,-1-1 0,1 0 1,-1 1-1,1 0 1,-1 0-1,0-1 1,1 1-1,-1 1 0,0-1 1,0 0-1,0 0 1,0 1-1,0-1 1,0 1-1,0 0 1,0 0-1,-1 0 0,1-1 1,1 4-1,2 4 125,-1 1 0,0-1 0,-1 1 0,0 0-1,0 0 1,-1 0 0,-1 0 0,1 17 0,-3 88 1110,1-102-1118,-2 0-63,1 0-1,-2 0 0,0 0 0,0 0 1,-1-1-1,-1 1 0,0-1 0,-1 0 1,0 0-1,-1-1 0,-9 13 0,11-18-157,1 0-1,-1 0 1,0 0-1,-1-1 1,1 0-1,-1 0 0,0 0 1,-1-1-1,1 0 1,-1 0-1,1 0 1,-1-1-1,0 0 1,-1 0-1,1-1 1,0 0-1,-1 0 0,1-1 1,-1 0-1,-11 0 1,17-1-81,-1 0 0,1-1 1,-1 1-1,1-1 0,0 0 1,0 1-1,-1-1 0,1 0 1,0 0-1,0-1 0,0 1 0,0 0 1,0-1-1,0 1 0,0-1 1,1 1-1,-1-1 0,1 0 1,-1 0-1,1 0 0,-1 0 1,-1-4-1,0-1-800,0-1-1,0 1 1,1-1 0,0 0 0,-2-12-1,-1-31-7448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7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4946,'0'0'13254,"26"209"-12213,-7-137-273,-3-6-704,0-8 208,-3-14-256,3-21-32,-6-12-32,-1-11-1008,-5 0-993,-4-43-752,0-12-3234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8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7155,'0'0'10133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5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0 423 6627,'0'0'4501,"12"-2"-4088,15-5-89,0-1 1,0-2-1,-2 0 0,1-2 0,32-20 0,-39 21-349,-1-1-1,-1-1 0,0 0 1,0-2-1,21-23 1,-31 30-145,-1 0 1,-1 0-1,0 0 1,0-1 0,0 0-1,-1 0 1,-1 0-1,1 0 1,-1-1 0,-1 1-1,0-1 1,0 1-1,-1-1 1,0-14 0,-1 21-30,0 0 1,0 0-1,0-1 1,0 1 0,-1 0-1,1 0 1,-1 0-1,0 0 1,0 0 0,0 0-1,0 0 1,-1 0-1,1 0 1,-1 0 0,0 1-1,-3-6 1,1 5 187,0 0-1,-1 1 1,1-1-1,0 1 1,-1-1 0,0 1-1,1 1 1,-1-1 0,0 1-1,-5-2 1,-1 1 72,0-1 0,1 1-1,-1 1 1,0 0 0,0 1 0,1 0 0,-1 0 0,0 1-1,-11 3 1,20-3-41,0 1 0,0-1 0,1 1 0,-1 0 1,0 0-1,1-1 0,0 1 0,-1 0 0,1 0 0,0 0 0,0 1 0,0-1 0,0 0 0,0 0 0,0 1 0,0 3 0,-7 42 654,7-43-555,-4 35 980,1 0 0,3 1 1,6 77-1,-4-112-1030,0 0 1,1 0-1,0-1 0,0 1 1,0 0-1,0-1 0,1 0 1,0 1-1,0-1 0,0 0 1,1 0-1,0-1 1,0 1-1,0-1 0,0 0 1,1 0-1,-1 0 0,1-1 1,0 0-1,0 0 1,8 4-1,-4-4-110,0 1 1,0-1-1,0-1 0,1 0 1,-1 0-1,1-1 0,-1 0 1,1-1-1,-1 1 1,1-2-1,0 0 0,15-3 1,-21 3-297,1-1 1,0 1 0,-1-1 0,1 0 0,-1-1 0,0 1 0,0-1-1,0 0 1,0 1 0,0-2 0,0 1 0,-1 0 0,0-1-1,6-7 1,9-21-5050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8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6307,'0'0'11029,"70"220"-9620,-50-81-401,-1 26-256,-10 11-47,1-5-225,6-32-320,13-32-160,10-41-128,2-31-352,8-35-497,-1 0-719,-9-52-738,-11-12-2384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09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374 695 8500,'0'0'5688,"-4"-10"-5576,2 7-97,-2-6 9,0 0 0,0 1-1,-1 0 1,0 0-1,0 0 1,-1 1-1,0 0 1,0 0 0,-1 0-1,-9-7 1,-41-29-74,-18-12 44,68 51 5,1 0 0,-1 1 0,0 0 1,0 1-1,0-1 0,0 1 1,-1 1-1,1-1 0,0 1 0,-9 0 1,13 1-5,1 1 1,0-1 0,-1 1 0,1 0 0,0 0-1,0 0 1,-1 0 0,1 0 0,0 0-1,0 0 1,0 1 0,0-1 0,1 1 0,-1-1-1,0 1 1,1 0 0,-1 0 0,1 0-1,-1-1 1,1 2 0,0-1 0,0 0 0,0 0-1,0 0 1,-1 4 0,-3 8 115,1 1 1,-6 27-1,9-35-47,-6 47 907,2 1 0,2-1 0,10 103 0,-7-150-943,0-1 0,1 1 0,0-1 1,1 1-1,-1-1 0,1 1 0,1-1 0,-1 0 0,1 0 0,0 0 0,0 0 0,1-1 0,-1 1 0,1-1 0,1 0 0,-1 0 1,1 0-1,0-1 0,0 0 0,0 0 0,0 0 0,1 0 0,0-1 0,-1 0 0,1 0 0,1 0 0,-1-1 0,0 0 0,0 0 1,1-1-1,-1 0 0,1 0 0,-1 0 0,1-1 0,0 0 0,-1 0 0,1-1 0,-1 0 0,1 0 0,-1 0 0,8-3 0,-7 1-41,1-1-1,-1 0 0,0-1 0,0 1 0,0-1 0,-1-1 0,0 1 0,0-1 0,0 0 0,-1 0 1,1-1-1,-2 0 0,1 0 0,-1 0 0,0 0 0,4-10 0,5-13-628,-2 0-1,15-58 1,-17 48-41,-3-1 1,3-81-1,-13-84-463,3 196 1154,-2-34-765,-3-1 0,-1 1 0,-2 1-1,-2 0 1,-18-45 0,6 43 513,21 43 387,1 1 0,-1-1 1,1 0-1,-1 1 0,0-1 1,1 1-1,-1 0 0,0 0 1,0 0-1,0 0 0,0 0 1,0 0-1,0 0 0,0 0 1,0 1-1,-1-1 0,1 1 1,0 0-1,-4 0 0,6 10 50,8 148 1456,42 237 1,-16-159-289,-26-174-997,-3-6-174,3-1 0,2 0 0,27 82-1,-36-135-225,-1 0 2,1 1 0,-1-1 0,1 0 0,-1 0 0,1 0 0,0 0 0,0 0 0,0 0 0,0-1 0,1 1 0,-1 0 0,0 0 0,1-1 0,-1 1 0,1-1 0,0 1 0,-1-1 0,1 0 0,0 0 0,0 1 0,0-1-1,2 0 1,-3-6-1033,-1-72-4170,0 24-685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0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409 175 4786,'0'0'5448,"-2"-9"-5200,1 6-219,0-2 73,0 1 0,-1 0 0,1-1 0,-1 1 0,0 0-1,0 0 1,0 0 0,-1 0 0,1 1 0,-1-1-1,0 1 1,0-1 0,0 1 0,0 0 0,-1 0 0,1 0-1,-5-2 1,-31-16 644,24 11-687,0 1-1,0 0 1,-1 2-1,-1 0 1,1 0 0,-1 2-1,0 0 1,0 1-1,-1 1 1,-30-3-1,30 6 4,-17 0 49,34 0-98,0 0 1,0 0 0,0 0-1,0 1 1,0-1 0,0 1 0,0-1-1,0 0 1,0 1 0,0 0-1,0-1 1,0 1 0,0 0-1,0-1 1,1 1 0,-1 0-1,0 0 1,0 0 0,1-1-1,-1 1 1,1 0 0,-1 0-1,1 0 1,-1 0 0,0 2 0,-11 52 783,3 1 0,2 1 0,3 0 0,4 82-1,0-87-61,0-37-589,1 1 0,0 0 0,1-1 0,0 1 0,2-1 0,0 1 0,9 21 0,-11-33-140,0 1-1,0 0 1,1-1-1,0 1 1,0-1-1,0 0 0,0 0 1,1 0-1,-1 0 1,1 0-1,0-1 1,0 0-1,1 0 1,-1 0-1,1 0 0,-1-1 1,1 0-1,0 1 1,0-2-1,0 1 1,0-1-1,0 0 1,0 0-1,1 0 0,-1 0 1,5-1-1,-4-1-17,0 0 0,0 0-1,0-1 1,-1 1 0,1-1-1,-1-1 1,1 1 0,-1-1-1,0 0 1,0 0 0,0 0-1,-1-1 1,1 1 0,-1-1-1,0 0 1,0-1 0,0 1-1,0-1 1,-1 0 0,0 0-1,3-5 1,6-10-249,-2-1 0,0 0 0,-1 0 0,6-25 0,-6 7-144,-1-1 0,-3 0 0,-1-1 0,-2 1 0,-5-57 0,2 8 31,1 88 686,-1 26 474,2-15-612,-1 383 2806,8-320-2895,-7-69-148,0-1-1,-1 1 1,1-1 0,1 1-1,-1-1 1,0 1-1,1-1 1,0 1 0,0-1-1,0 0 1,0 0 0,0 0-1,1 0 1,-1-1 0,1 1-1,4 3 1,-6-6-214,0 1 0,1-1 1,-1 1-1,0-1 0,1 0 1,-1 1-1,1-1 0,-1 0 0,0 0 1,1 0-1,-1 0 0,1 0 1,-1 0-1,0-1 0,1 1 0,-1 0 1,0-1-1,1 1 0,-1-1 1,0 1-1,1-1 0,-1 0 0,0 0 1,0 1-1,0-1 0,0 0 1,0 0-1,0 0 0,0 0 0,0 0 1,1-2-1,11-29-5467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6259,'0'0'5570,"-3"28"-2128,1-6-2912,-9 177 2835,19-46-1414,-5-131-1828,0-1 0,2 0 0,1 0 0,0 0 0,11 23 0,-9-33-140,-2-13-33,-1-24-139,-5-139-1593,-2 84-483,12-118 0,-10 196 2292,1-1-1,-1 1 1,1 0-1,-1 0 1,1 0-1,0 0 1,0 0-1,0 0 1,1 1 0,-1-1-1,1 0 1,0 0-1,-1 1 1,1-1-1,0 1 1,1 0 0,-1 0-1,0-1 1,1 1-1,-1 1 1,1-1-1,-1 0 1,1 1-1,0-1 1,0 1 0,0 0-1,0 0 1,0 0-1,0 0 1,0 0-1,0 1 1,0-1-1,0 1 1,0 0 0,0 0-1,0 0 1,1 1-1,-1-1 1,0 1-1,0-1 1,0 1 0,0 0-1,0 0 1,4 2-1,31 17 336,-32-16-444,-1-1 1,1 0 0,0 0 0,0 0 0,0-1-1,0 0 1,1 0 0,-1 0 0,10 0-1,10-1-2180,-3-1-1614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1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2657,'0'0'11013,"-10"194"-8740,10-113-544,0 6-929,0-9 145,3-12-945,10-22-64,0-15-176,-3-12-817,-4-17 49,-6-15-4403,0-25 529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1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8148,'0'0'2993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3217,'0'0'5918,"7"-15"-5777,7-12-13,2 0-1,0 1 0,33-40 1,-48 65-37,0 0-1,-1 1 1,1-1 0,0 0 0,-1 1-1,1-1 1,0 1 0,0-1 0,0 1 0,0-1-1,-1 1 1,1-1 0,0 1 0,0 0 0,0 0-1,0 0 1,0-1 0,0 1 0,0 0-1,0 0 1,0 0 0,0 0 0,0 0 0,0 1-1,0-1 1,0 0 0,0 0 0,0 1-1,-1-1 1,1 0 0,0 1 0,0-1 0,0 1-1,0-1 1,-1 1 0,1 0 0,0-1-1,0 1 1,-1 0 0,1-1 0,-1 1 0,1 0-1,0 0 1,-1-1 0,0 1 0,1 0-1,-1 0 1,1 1 0,23 51-37,-21-45 377,23 74 85,12 30 196,-32-99-682,-1-1-1,1 0 0,1 0 0,0 0 0,1-1 0,10 12 0,-16-21-41,0 0 0,1 0 0,-1 0 0,0 0 0,1 0-1,-1 0 1,1-1 0,-1 1 0,1-1 0,0 0-1,0 0 1,-1 0 0,1 0 0,0 0 0,0-1 0,0 1-1,0-1 1,0 0 0,0 0 0,0 0 0,0 0 0,0 0-1,0-1 1,0 1 0,0-1 0,0 0 0,0 0 0,0 0-1,-1 0 1,1 0 0,5-4 0,0 0-88,-1-1 1,1 0-1,-1 0 0,0-1 1,0 0-1,-1 0 1,0-1-1,8-11 0,-2-3-218,-1 0-1,-1-1 0,-1 0 0,-1-1 0,-1 0 1,-1 0-1,-2 0 0,0-1 0,-1 0 0,-1 0 1,-3-32-1,2 56 382,-1 0 1,0 0-1,0 1 1,0-1-1,1 0 1,-1 0-1,0 0 1,0 0-1,0 0 1,0 1 0,0-1-1,0 0 1,-1 0-1,1 0 1,0 0-1,0 0 1,-1 1-1,1-1 1,0 0-1,-1 0 1,1 1-1,-1-1 1,1 0-1,-1 0 1,1 1-1,-1-1 1,0 1 0,1-1-1,-1 0 1,0 1-1,1-1 1,-1 1-1,0-1 1,0 1-1,1 0 1,-1-1-1,0 1 1,0 0-1,0 0 1,1-1-1,-1 1 1,0 0-1,0 0 1,0 0 0,0 0-1,0 0 1,-1 0-1,2 40 1298,0 82-915,5-1 1,22 122-1,-5-107-349,-6 2 1,-5 0-1,-10 179 1,-1-310-101,-1 0 0,1 0 0,-1 0 0,-1-1 1,1 1-1,-1 0 0,0 0 0,-1-1 0,1 1 1,-2-1-1,1 0 0,0 0 0,-8 10 1,7-13-63,1 0 0,-1 0 1,0-1-1,1 1 1,-1-1-1,0 0 1,0 0-1,-1-1 1,1 1-1,0-1 1,-1 0-1,1 0 1,-1 0-1,1-1 0,0 1 1,-1-1-1,0 0 1,1 0-1,-1-1 1,1 1-1,0-1 1,-7-2-1,3 0-417,-1 0 0,1 0 0,1-1 0,-1 0-1,0 0 1,1 0 0,0-1 0,0-1 0,0 1 0,-11-13-1,-28-33-3833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1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0 455 8964,'0'0'4247,"30"-25"-4055,95-80-69,-103 88-4,0-2-1,-1 0 1,-2-1-1,32-41 0,-46 54-147,-1 0-1,0 0 0,-1 0 1,1 0-1,-1 0 1,-1-1-1,0 1 0,0-1 1,0 0-1,-1 0 0,0 0 1,-1 0-1,1 1 0,-2-1 1,1 0-1,-3-13 0,2 19 18,0-1 0,1 1-1,-1 0 1,-1 0 0,1-1 0,0 1 0,0 0-1,-1 0 1,1 0 0,-1 0 0,0 1-1,0-1 1,1 0 0,-1 1 0,0-1-1,0 1 1,-1-1 0,1 1 0,0 0-1,0 0 1,0 0 0,-1 0 0,1 1-1,-1-1 1,-2 0 0,-7-1 3,-1 0 1,1 1-1,-21 1 1,25 0 11,4 0 12,1 1-1,-1 0 1,1 0 0,0 0 0,0 0 0,-1 0 0,1 1-1,0-1 1,0 1 0,0 0 0,1 0 0,-1 0-1,0 0 1,1 1 0,-1-1 0,1 1 0,0-1 0,0 1-1,0 0 1,0 0 0,0 0 0,1 0 0,-1 0 0,1 0-1,-2 6 1,-3 9 219,0 2 0,1-1 0,-3 23-1,0 5 309,3 0 0,1 0-1,3 1 1,1-1-1,8 49 1,-7-90-535,0 0 0,1 0 0,0 0 1,0 0-1,1-1 0,-1 1 0,1-1 0,0 1 0,1-1 1,-1 0-1,1-1 0,0 1 0,1-1 0,-1 1 1,1-1-1,-1 0 0,1-1 0,0 1 0,1-1 0,-1 0 1,0 0-1,1-1 0,0 0 0,0 0 0,-1 0 0,13 1 1,-12-1-88,1-1 0,0-1 1,0 1-1,0-1 0,1 0 1,-1-1-1,0 0 0,-1 0 1,1 0-1,0-1 1,0 0-1,0 0 0,-1-1 1,0 0-1,1 0 0,-1-1 1,0 1-1,0-1 0,-1-1 1,1 1-1,-1-1 0,8-8 1,-2-3-855,-1-1 1,0-1-1,-1 0 1,0 0-1,-2 0 1,0-1-1,-1 0 1,-1-1-1,4-27 1,-1-26-4184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1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3298,'0'0'9302,"31"11"-8520,100 40-104,-124-47-588,1 0 0,-1 0 0,0 1 0,0-1 0,0 2 0,-1-1 0,0 1 0,0 0 0,0 0 0,-1 1 0,9 12 0,1 2 150,87 125 1643,-8-11-1658,-83-126-802</inkml:trace>
  <inkml:trace contextRef="#ctx0" brushRef="#br0" timeOffset="1">386 1 8500,'0'0'4114,"-113"153"-2417,78-92-1025,3-3-416,-3-3 64,9-12-320,7-11-160,6-15-576,10-17-113,-1 0-1152,4-14-3185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2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93 8660,'0'0'3754,"6"-9"-3541,15-29 6,-20 38-182,-1-1 1,1 0-1,-1 1 1,0-1-1,1 0 0,-1 1 1,0-1-1,1 0 1,-1 0-1,0 1 1,0-1-1,0 0 1,1 0-1,-1 1 0,0-1 1,0 0-1,0 0 1,0 0-1,0 1 1,-1-1-1,1 0 0,0 0 1,0 0-1,0 1 1,-1-1-1,1 0 1,0 1-1,-1-1 1,1 0-1,-1 0 0,1 1 1,-1-1-1,1 1 1,-1-1-1,1 1 1,-1-1-1,0 1 0,1-1 1,-2 0-1,-29-6 33,20 5 225,0-1-270,-1 1-1,0 0 1,0 1 0,0 0-1,1 1 1,-1 1 0,-20 2-1,30-2-14,0-1 0,0 1 0,0 0-1,0 0 1,1 1 0,-1-1 0,0 0-1,1 0 1,-1 1 0,1-1 0,-1 1-1,1 0 1,0-1 0,0 1 0,0 0-1,0 0 1,0-1 0,0 1 0,0 0-1,0 0 1,1 0 0,-1 2 0,-10 50 362,10-50-315,-7 96 2026,7 153 0,1-247-2039,0 1-5,1-1 1,-1 1-1,1-1 0,1 0 1,-1 1-1,1-1 0,0 0 1,0 0-1,1 0 0,-1 0 0,2-1 1,-1 1-1,0-1 0,6 6 1,-7-8-34,1-1 1,0 1-1,0-1 0,0 0 1,0 0-1,0 0 1,0 0-1,0-1 1,1 1-1,-1-1 0,1 0 1,-1 0-1,1 0 1,-1-1-1,1 1 0,0-1 1,-1 0-1,1 0 1,0 0-1,-1 0 1,1 0-1,-1-1 0,1 0 1,-1 0-1,1 0 1,6-3-1,-4 1-57,0-1 0,0 1 0,-1-1 0,1-1-1,-1 1 1,1-1 0,-2 0 0,1 0 0,0-1 0,-1 1 0,0-1 0,0 0-1,-1 0 1,0 0 0,3-8 0,5-11-623,-2 1-1,10-46 1,-13 30 300,-1 0 1,-3 0 0,-3-65-1,0 34 232,-1 163 1288,2 200-136,1-279-1031,0 0 0,1-1 0,1 1 0,4 13 0,-6-22-274,0 0 0,1 0 0,-1-1 0,1 1 0,0-1-1,0 1 1,0-1 0,0 0 0,1 0 0,-1 0 0,1 0 0,0 0 0,0 0 0,0-1 0,0 0 0,0 1 0,5 1 0,8-2-5121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6.5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5859,'0'0'3820,"0"20"-3020,0 130 1700,-1-70-959,4 0-1,21 124 0,-18-169-1394,-3-15-62,0 0 1,2 0-1,0-1 1,1 1-1,1-1 1,0-1-1,18 30 1,-23-46-24,-1-38-336,-3 3-214,-1 0-1,-2 0 1,-13-48-1,2 11-302,10 30-63,2-1 0,1 1 0,6-82 0,-3 119 843,0 0 1,1 1 0,-1-1 0,1 0 0,0 0 0,0 1 0,0-1 0,0 0 0,0 1 0,1-1 0,-1 1 0,1-1-1,-1 1 1,1 0 0,0 0 0,0 0 0,0 0 0,0 0 0,0 0 0,1 0 0,-1 1 0,0-1 0,1 1 0,-1-1 0,1 1-1,0 0 1,4-1 0,5-1 94,1 1-1,-1 0 0,1 1 1,23 0-1,-34 1-77,3 1 25,-1 0-1,1 1 1,0-1-1,-1 1 1,0 0 0,1 0-1,-1 0 1,0 1-1,0-1 1,0 1-1,0 0 1,-1 0-1,1 1 1,-1-1-1,0 1 1,0 0 0,0-1-1,0 1 1,3 8-1,5 6 111,-2 0 0,0 0-1,9 26 1,-11-13 315,0 1 1,-2 0-1,-1 0 1,-2 0-1,-3 59 0,1-37-127,0-54-397,0-15-3829,0-14-200,3-8-1214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3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8292,'0'0'5621,"1"28"-5029,0 0-370,1 14 266,1 0 0,9 45 0,7 42 653,17 82 413,-26-188-1633,-5-35-582,-4-43-784,-1 51 1378,0-350-5846,0 202 6637,0 152-678,0-1-1,0 0 0,0 1 1,1-1-1,-1 1 1,0-1-1,0 0 0,0 1 1,0-1-1,0 1 1,1-1-1,-1 1 0,0-1 1,1 1-1,-1-1 1,0 1-1,1-1 0,-1 1 1,1-1-1,-1 1 1,0-1-1,1 1 0,-1 0 1,1-1-1,-1 1 1,1 0-1,0-1 0,-1 1 1,1 0-1,-1 0 1,1 0-1,-1-1 0,1 1 1,0 0-1,-1 0 1,1 0-1,-1 0 0,1 0 1,0 0-1,-1 0 0,1 0 1,-1 1-1,1-1 1,0 0-1,-1 0 0,1 0 1,-1 1-1,1-1 1,-1 0-1,1 0 0,-1 1 1,1-1-1,-1 1 1,1-1-1,-1 0 0,1 1 1,-1-1-1,0 1 1,1-1-1,-1 1 0,0-1 1,1 1-1,-1 0 1,8 13 313,-1 1 1,-1 0 0,0 0 0,-1 0 0,0 1 0,-1 0 0,-1 0 0,1 20-1,1-7 159,16 202 2134,-2-10-1129,-18-216-1495,6 30 106,-7-33-133,1-1 0,-1 0 0,0 0 0,1 0 0,-1 1 0,1-1 1,-1 0-1,1 0 0,0 0 0,-1 0 0,1 0 0,0 0 0,0 0 0,0 0 0,-1 0 0,1 0 0,0-1 0,0 1 0,1 0 0,0 0 0,-2-1-4,1 0 0,-1 0-1,1 0 1,-1 0-1,0-1 1,1 1 0,-1 0-1,1 0 1,-1 0 0,0-1-1,1 1 1,-1 0 0,0 0-1,0-1 1,1 1-1,-1 0 1,0-1 0,0 1-1,1 0 1,-1-1 0,0 1-1,0 0 1,0-1 0,1 1-1,-1-1 1,0 1-1,0 0 1,0-1 0,0 1-1,0-1 1,0 1 0,0 0-1,0-1 1,0 1 0,0-1-1,0 1 1,0-1-1,1-5-38,24-213-1041,0-2-273,-22 199 1102,1-1 0,1 1 0,1 0 0,0 0 0,2 1-1,1 0 1,21-38 0,-28 56 254,-1 1 0,1 0 0,0-1 0,0 1 0,0 0 0,0 0 0,0 0-1,0 1 1,0-1 0,1 0 0,-1 1 0,1-1 0,-1 1 0,1 0 0,0 0 0,-1 0 0,1 0 0,0 1-1,0-1 1,-1 1 0,1-1 0,0 1 0,0 0 0,0 0 0,0 0 0,0 1 0,-1-1 0,1 1 0,4 0 0,-2 1 50,-1 1 1,1-1 0,-1 1 0,1-1 0,-1 1 0,0 0 0,0 1-1,0-1 1,-1 1 0,1 0 0,-1 0 0,0 0 0,0 0 0,5 9 0,4 14 165,-1 1 0,-1 0 0,-1 0 0,-1 1 0,3 31 0,12 150 126,-22-170-966,2 16-3883,2-38-596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3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10981,'0'0'4498,"7"2"-4207,0 3-206,1-1 0,-1 1 0,0 0 1,-1 1-1,1 0 0,-1 0 0,0 0 0,0 0 1,-1 1-1,0 0 0,0 1 0,-1-1 0,1 1 1,-2 0-1,6 13 0,4 15 182,-1 0 0,10 49 0,-7 6 40,-4 1 0,-2 159 0,-3-49-233,-6-189-77,0-6-9,0 1 0,1-1-1,0 0 1,0 0 0,0 0 0,1 0 0,0 0 0,4 11 0,-6-18-7,0 0 0,1 1 0,-1-1 0,0 0 0,0 0 0,0 0 0,0 1 0,0-1 0,1 0 0,-1 0 0,0 0 0,0 0 0,0 0 0,0 1 0,1-1 0,-1 0 0,0 0 0,0 0 0,0 0 0,1 0 0,-1 0 1,0 0-1,0 0 0,0 0 0,1 0 0,-1 0 0,0 0 0,0 0 0,1 0 0,-1 0 0,0 0 0,0 0 0,0 0 0,1 0 0,-1 0 0,0 0 0,0 0 0,0 0 0,1-1 0,-1 1 0,0 0 0,0 0 0,0 0 0,1 0 0,-1 0 1,0-1-1,0 1 0,0 0 0,0 0 0,0 0 0,0 0 0,1-1 0,-1 1 0,0 0 0,0 0 0,0 0 0,0-1 0,0 1 0,0 0 0,0 0 0,0-1 0,0 1 0,0 0 0,0 0 0,0-1 0,4-84-1860,-10-138-1,-13 40 1431,-3-51 362,19 188 140,1 11-83,1 1-1,4-46 0,-2 73 84,0 0 0,0-1 0,0 1 0,1 0 0,0 0 0,1 0 0,-1 0 0,1 1 0,1-1 0,-1 1 0,1 0 0,0 0 0,1 0 0,-1 0 0,1 1 0,9-8 0,-12 11 30,0 0-1,1 0 1,-1 0 0,1 1 0,0-1-1,-1 1 1,1 0 0,0 0 0,0 0-1,0 0 1,-1 0 0,1 1 0,0-1-1,0 1 1,0 0 0,0 0 0,0 0-1,0 0 1,0 0 0,0 1 0,0-1-1,0 1 1,0 0 0,0 0 0,0 0-1,-1 0 1,1 0 0,0 1 0,-1-1 0,1 1-1,-1 0 1,0 0 0,1 0 0,-1 0-1,0 0 1,0 0 0,0 1 0,0-1-1,-1 1 1,1-1 0,1 4 0,4 6 43,-1 0 1,0 1 0,-1-1 0,0 1 0,-1 0-1,0 1 1,3 23 0,-5-16-31,0 0 0,-1 0 0,-1-1 0,-4 27 0,4-43-216,0 0-1,-1-1 1,1 1 0,-1 0 0,0 0 0,0-1-1,-1 1 1,1-1 0,-1 1 0,1-1-1,-1 0 1,0 1 0,-1-1 0,1 0 0,0 0-1,-1 0 1,0-1 0,1 1 0,-1-1-1,0 1 1,-1-1 0,1 0 0,0 0 0,0 0-1,-1-1 1,1 1 0,-1-1 0,0 0-1,1 0 1,-6 1 0,-18-4-3668,1-12-2405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8676,'0'0'4882,"45"200"-3425,-23-90-385,-2 8-31,-4 4 271,0-15-799,-3-17-353,-4-18-96,-2-20-64,-4-17 0,0-15-496,-3-12-785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0 387 9236,'0'0'3367,"18"-31"-3930,58-102 243,-67 117 322,0-1 0,-1-1 0,-1 0 0,7-27 0,-12 33 309,0-1 1,-1 1-1,-1-1 1,0 1-1,-2-16 0,2 27-260,0 0 0,0 0 0,-1 0 0,1 0-1,0 1 1,-1-1 0,1 0 0,0 0 0,-1 0 0,1 1-1,-1-1 1,1 0 0,-1 1 0,0-1 0,1 0 0,-1 1 0,0-1-1,1 1 1,-1-1 0,0 1 0,0-1 0,1 1 0,-1 0-1,0-1 1,0 1 0,0 0 0,0-1 0,1 1 0,-1 0-1,0 0 1,0 0 0,0 0 0,0 0 0,0 0 0,-1 0 0,0 0 19,1 1 1,-1-1 0,0 0 0,1 1 0,-1-1 0,0 1 0,1-1 0,-1 1-1,1 0 1,-1 0 0,1-1 0,-1 1 0,1 0 0,-1 0 0,1 1 0,0-1 0,0 0-1,-1 0 1,1 1 0,-1 1 0,-3 8 128,1-1 1,0 1-1,0 1 1,1-1-1,0 0 0,1 1 1,0 13-1,-1 90 1117,3-85-1081,0-9-84,1 0 0,0-1 0,2 1 0,1-1 0,0 0 0,8 22 0,-10-36-235,1 1 1,0-1-1,1 1 0,-1-1 1,1 0-1,0-1 0,1 1 1,0-1-1,6 7 0,-7-9-223,1 0 0,-1 0 0,0 0-1,1-1 1,-1 0 0,1 0-1,0 0 1,-1 0 0,1-1-1,0 1 1,0-1 0,0-1-1,0 1 1,8-1 0,7 0-5058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7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115 243 6003,'0'0'10127,"-22"0"-9313,28 0-860,-1-1 0,1 0 0,-1 0 0,1 0 0,-1-1-1,1 1 1,-1-1 0,0-1 0,0 1 0,0-1 0,0 0 0,0 0 0,6-6 0,1-1 52,-1-1 0,-1 0-1,18-23 1,-27 31-27,1-1-1,-1 0 1,0 1 0,0-1-1,0 0 1,0 0 0,-1 0-1,0 0 1,1 0 0,-2 1-1,1-1 1,0 0 0,-1 0-1,1 0 1,-1 0 0,0 0-1,-1 1 1,1-1 0,-1 0-1,-2-4 1,-5 1-103,-1 0 0,1 1 0,-1 0 0,-1 0 0,1 1 0,-1 1 0,0-1 0,0 2 0,0 0 0,0 0 0,-1 1 0,1 0 0,-1 1 0,-15 0 0,24 2 128,1-1 0,0 1 0,0 0-1,0 0 1,0 0 0,0 0 0,0 1 0,0-1-1,0 0 1,0 1 0,0-1 0,1 1-1,-1 0 1,1-1 0,-1 1 0,1 0-1,0 0 1,-1 0 0,1 0 0,0 0 0,0 0-1,1 1 1,-1-1 0,0 0 0,1 0-1,-1 1 1,1-1 0,0 4 0,-3 11 133,1-1 0,0 30 0,-1 45 429,1-39-509,2-1-1,7 53 1,-5-91-28,1 1 0,0-1 0,1 0 0,1 0 0,0-1 0,0 1 0,1-1 0,1 0 0,14 18 0,-17-24-64,1 0-1,0 0 0,0-1 1,0 0-1,1 0 1,0-1-1,0 1 1,0-1-1,0-1 0,1 1 1,-1-1-1,1 0 1,0 0-1,0-1 0,0 0 1,0 0-1,1-1 1,-1 0-1,9 0 0,-11 0-222,1-1 0,-1 0 0,1-1 0,-1 1 0,1-1-1,-1 0 1,1 0 0,-1-1 0,0 1 0,1-1 0,-1-1-1,8-4 1,18-24-4032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1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98 5491,'0'0'5938,"1"-17"-2749,1-21-2848,-2 36-370,-1 0 1,1 0 0,0 0-1,-1 1 1,0-1-1,1 0 1,-1 0 0,0 1-1,0-1 1,1 0-1,-1 1 1,-1-1 0,1 1-1,0-1 1,0 1-1,0 0 1,-1-1 0,1 1-1,-1 0 1,1 0-1,-1 0 1,1 0 0,-1 0-1,0 1 1,1-1-1,-1 0 1,0 1-1,-2-1 1,-5-1-140,0 1 0,0 1 0,0-1 0,-17 3 0,1-1-54,23-1 236,0 1 0,0 0 1,0-1-1,0 1 0,0 0 1,0 0-1,0 0 0,1 0 1,-1 1-1,1-1 0,-1 0 1,1 1-1,-1-1 0,1 1 1,0 0-1,-1-1 0,1 1 1,0 0-1,0 0 0,0-1 1,-1 5-1,-17 45 111,13-22 270,1 0 1,1 0-1,2 1 1,2 56-1,0-43 248,0-32-522,0 0-1,1-1 1,0 1 0,1 0 0,0 0-1,8 19 1,-9-26-113,1-1-1,-1 1 1,1-1 0,0 1-1,0-1 1,1 0-1,-1 0 1,1 0-1,-1-1 1,1 1-1,0-1 1,0 1 0,0-1-1,1 0 1,-1 0-1,0 0 1,1 0-1,-1-1 1,1 0 0,0 1-1,-1-1 1,1 0-1,4 0 1,-2 0-2,1 0 0,0-1 0,0 0 0,0 0 1,-1 0-1,1-1 0,0 0 0,0 0 0,-1-1 0,1 0 1,-1 0-1,1 0 0,-1-1 0,0 0 0,0 0 0,0-1 1,0 1-1,7-8 0,-5 4-146,-1-1 0,0-1 0,0 1 1,-1-1-1,0 0 0,0-1 0,-1 1 0,-1-1 1,0 0-1,0 0 0,3-12 0,-2-4-341,0 0-1,-2 0 1,0 0 0,-2 0-1,-1-1 1,-4-28 0,4 54 518,0-1 1,-1 1-1,1 0 1,0 0-1,-1 0 1,1 0 0,-1 0-1,1 0 1,-1 1-1,1-1 1,-1 0-1,0 0 1,1 0 0,-1 0-1,0 1 1,0-1-1,1 0 1,-1 1-1,0-1 1,0 1 0,0-1-1,0 1 1,0-1-1,0 1 1,0-1-1,0 1 1,0 0 0,0 0-1,0-1 1,0 1-1,0 0 1,0 0-1,0 0 1,-1 0 0,1 0-1,0 1 1,0-1-1,0 0 1,-2 1-1,-5-1 1195,7 6-1081,-1-1 1,1 1-1,0 0 0,0-1 1,1 1-1,0 0 0,0 9 0,0-12-104,13 372 967,-1-189-792,-12 199 1,0-382-250,0 1-1,0-1 0,-1 0 1,1 1-1,-1-1 1,0 1-1,0-1 1,0 0-1,0 0 0,-1 0 1,0 0-1,1 0 1,-1 0-1,-3 4 1,4-6-94,-1 0 1,1 0 0,-1 0 0,1 0 0,-1 0 0,0 0 0,1 0-1,-1 0 1,0-1 0,0 1 0,1-1 0,-1 1 0,0-1-1,0 0 1,0 0 0,0 0 0,1 0 0,-1 0 0,0 0 0,0 0-1,0 0 1,0-1 0,0 1 0,1-1 0,-1 0 0,0 1 0,-3-3-1,2 1-335,-1-1-1,1 0 0,-1 0 0,1 0 0,0-1 1,0 1-1,0-1 0,1 0 0,-1 1 1,1-1-1,0 0 0,0 0 0,-2-7 0,-13-32-6698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0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329 103 5202,'0'0'5907,"-19"-15"-2913,-24-19-3021,33 27 14,0 1 1,-1-1-1,-1 2 1,1 0 0,-1 0-1,1 1 1,-1 0-1,0 1 1,-1 1-1,1 0 1,0 0-1,-1 1 1,1 1-1,-24 2 1,34-2 22,-1 1 0,1 0 0,0 0 1,-1 0-1,1 0 0,0 1 0,0-1 0,0 1 0,0-1 0,0 1 0,0 0 1,1 0-1,-1-1 0,0 1 0,1 1 0,-1-1 0,1 0 0,0 0 0,0 0 1,0 1-1,0-1 0,-1 4 0,-14 56 686,16-62-686,-6 43 615,3-1-1,1 63 0,3-63 150,-1-33-682,0-1 0,0 1 0,1-1 0,1 0 0,-1 0 0,1 1 0,1-1 0,-1-1 0,6 12 0,-5-15-73,-1 0 0,0-1-1,1 1 1,0-1 0,0 0-1,0 0 1,0 0 0,1 0-1,-1 0 1,1-1 0,-1 0-1,1 0 1,0 0 0,0 0-1,0 0 1,0-1 0,0 1-1,0-1 1,0 0 0,7 0-1,-4 0-22,1 0 0,0 0-1,0-1 1,-1-1-1,1 1 1,0-1 0,-1 0-1,1-1 1,-1 0 0,1 0-1,-1 0 1,0-1 0,0 0-1,0-1 1,9-5-1,-7 2-81,0-1-1,-1 1 1,0-1-1,-1-1 1,0 1-1,0-1 1,-1-1-1,0 1 1,0-1-1,4-12 0,-2 0-274,-1 0-1,-1-1 0,-1 0 0,-1 0 1,-1 0-1,-1-1 0,-1 1 0,-2-26 0,1 35 524,0 15-136,0-1-1,-1 0 1,1 0 0,0 0 0,0 0 0,0 1 0,0-1-1,0 0 1,0 0 0,-1 0 0,1 0 0,0 1 0,0-1-1,0 0 1,0 0 0,-1 0 0,1 0 0,0 0 0,0 0-1,0 0 1,-1 1 0,1-1 0,0 0 0,0 0 0,0 0-1,-1 0 1,1 0 0,0 0 0,0 0 0,-1 0 0,1 0-1,0 0 1,0 0 0,0 0 0,-1 0 0,1-1 0,0 1-1,0 0 1,0 0 0,-1 0 0,1 0 0,0 0 0,0 0-1,0 0 1,0-1 0,-1 1 0,1 0 0,0 0 0,0 0-1,0 0 1,0-1 0,0 1 0,0 0 0,-1 0-1,1 0 1,0-1 0,0 1 0,0 0 0,0 0 0,0 0-1,0-1 1,0 1 0,-2 78 929,0-19-239,7 67 0,-4-110-660,2 1 1,0-1-1,0 0 1,2 0-1,0-1 0,1 1 1,0-1-1,16 27 1,-19-38-172,0 0 1,0-1 0,0 1 0,0-1-1,1 0 1,-1 0 0,7 4-1,-9-7-57,0 1 0,0 0 0,0-1 0,0 1 0,0-1 0,0 1 0,0-1 0,0 1 0,0-1-1,0 0 1,0 0 0,0 1 0,0-1 0,0 0 0,0 0 0,0 0 0,1 0 0,-1 0 0,0-1-1,0 1 1,0 0 0,0 0 0,0-1 0,0 1 0,0-1 0,0 1 0,0-1 0,0 1 0,0-1-1,0 1 1,0-1 0,0 0 0,-1 0 0,1 1 0,0-1 0,0 0 0,0-2 0,12-27-5932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350 644 7507,'0'0'3597,"-6"-13"-3584,1 2 101,-1 0 1,0 1-1,-1-1 1,0 1-1,0 0 0,-1 1 1,-1-1-1,1 2 0,-1-1 1,-1 1-1,1 1 0,-2 0 1,1 0-1,-22-10 1,-34 2 312,63 15-416,-1-1 0,1 1 0,-1 0 1,1 0-1,-1 0 0,1 0 0,-1 0 0,1 1 0,-1 0 0,1 0 0,-1 0 0,1 0 0,0 0 1,0 1-1,-1-1 0,-3 4 0,0 2 85,1 1 1,1 0 0,-1 0-1,1 0 1,1 1 0,0 0-1,0 0 1,1 0 0,0 0-1,0 0 1,-2 17 0,-1 14 644,0 56 0,5-81-622,0 7 182,-1-2-21,2 0 0,0 0 0,1 0 0,5 28 0,-6-44-256,1 0 0,0-1 0,0 1 0,1 0 0,-1 0 0,1 0 0,-1-1 0,1 1 0,1-1 1,-1 1-1,0-1 0,1 0 0,-1 0 0,1 0 0,0 0 0,0 0 0,0-1 0,1 1 0,-1-1 0,0 0 0,1 0 0,0 0 0,-1-1 0,1 1 0,0-1 0,0 0 0,8 2 1,-3-2-32,0 0 0,0-1 1,0 0-1,0-1 1,0 1-1,0-2 1,0 1-1,-1-1 1,1-1-1,0 1 0,-1-2 1,1 1-1,-1-1 1,0 0-1,0-1 1,-1 0-1,10-7 1,-6 2-73,0-1 0,-1 0 0,0 0 0,-1-1 0,0 0 0,0-1 0,-2 0 0,1 0 0,8-24 0,-10 18-91,0 0 0,-2 0-1,0-1 1,-1 0 0,-1 1-1,0-1 1,-2 0-1,-3-36 1,-3 14-228,-1 1-1,-2 0 1,-16-42 0,-103-274-2630,116 339 4242,6 26 261,4 35-819,5-14-557,1 0 0,1 0 0,1 0 0,2 0 0,1-1 0,14 28 0,3 16 233,87 379 793,-15-47-759,-95-394-368,10 19-65,-12-52-1574,-1-23-477,0-8-1898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1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78 1105,'0'0'9332,"-14"-10"-6167,-14-14-2609,23 20-490,0 0 0,0 0 0,-1 0 0,1 1 0,-1-1 0,0 1 0,1 1-1,-1-1 1,-1 1 0,1 0 0,0 0 0,0 1 0,-1 0 0,1 0-1,-12 0 1,-64-2 924,81 3-988,1 1-1,-1-1 1,0 0-1,0 0 1,1 1 0,-1-1-1,0 0 1,0 1-1,1-1 1,-1 1-1,0-1 1,1 1 0,-1-1-1,1 1 1,-1-1-1,1 1 1,-1 0-1,1-1 1,-1 1 0,1 0-1,-1 0 1,1-1-1,0 1 1,-1 0-1,1 1 1,-7 24 102,7-23-73,-7 43 666,2 1 0,2 0 0,2-1 0,6 62-1,-4-99-627,1 1 0,0-1 0,0 1 0,1-1-1,0 0 1,0 0 0,7 12 0,-8-18-62,0 1 0,0-1 0,1 0 0,-1 0 0,1 0 0,-1 0 0,1 0 0,0 0 0,0-1 0,0 1 0,1-1 0,-1 0 0,1 0 0,-1 0 0,1 0 0,0-1 0,-1 1 0,1-1 0,7 1 0,-6-1-30,0 0 0,0-1 0,0 0-1,1 0 1,-1 0 0,0-1 0,0 1-1,0-1 1,0 0 0,0-1 0,0 1 0,0-1-1,-1 0 1,1 0 0,0-1 0,-1 0-1,0 1 1,1-1 0,4-6 0,-2 2-149,0-1 1,-1 0 0,-1 0 0,1-1 0,-1 0-1,-1 0 1,0 0 0,0 0 0,2-11-1,1-8-611,-1-1-1,-2 1 1,-1-1-1,-1 0 0,-3-39 1,1 36 445,0 28 359,1 3 15,-1 0-1,0-1 1,0 1 0,1 0-1,-1 0 1,0 0-1,0 0 1,0-1 0,0 1-1,0 0 1,-1 0 0,1 0-1,0 0 1,0 0 0,-1-1-1,1 1 1,-1 0-1,1 0 1,-1 0 0,1 0-1,-1 0 1,0 0 0,0 0-1,1 0 1,-1 1-1,0-1 1,0 0 0,0 0-1,0 1 1,-2-2 0,3 4 52,-1-1 0,0 1 0,1 0 0,-1 0 0,1 0 0,0 0 0,-1-1 0,1 1 0,0 0 0,0 0 0,0 0 0,1 3 0,-1 0 123,-1 70 956,-1-16-195,7 63 0,-4-105-918,2-1 1,0 0-1,0 0 1,2 0-1,0 0 1,1-1-1,0 1 1,14 22 0,1-16-238,-21-21 78,0-1 1,0 1-1,1-1 0,-1 1 0,0-1 0,0 1 0,1-1 0,-1 0 0,0 1 0,1-1 0,-1 0 0,0 1 1,1-1-1,-1 0 0,1 1 0,-1-1 0,1 0 0,-1 0 0,1 0 0,-1 1 0,1-1 0,-1 0 0,1 0 1,-1 0-1,1 0 0,-1 0 0,1 0 0,-1 0 0,1 0 0,-1 0 0,1 0 0,-1 0 0,1 0 1,-1 0-1,0-1 0,1 1 0,-1 0 0,1 0 0,-1 0 0,1-1 0,-1 1 0,1 0 0,-1-1 0,0 1 1,1 0-1,-1-1 0,0 1 0,1 0 0,-1-1 0,0 1 0,1-1 0,-1 1 0,0-1 0,1 0 1,2-21-5184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2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225 662 6755,'0'0'6099,"0"-10"-5851,2-36-144,-2 42-109,0 0 0,-1 0-1,0 0 1,0 1 0,0-1-1,0 0 1,-1 0 0,0 1 0,1-1-1,-1 1 1,0-1 0,-1 1 0,1 0-1,-1 0 1,1 0 0,-1 0 0,0 0-1,-6-4 1,-1-1 14,0 1 1,-1 0-1,0 0 0,-13-4 1,21 9 19,1 1-1,-1-1 1,1 1 0,-1 0 0,1 0 0,-1 0 0,0 0-1,0 1 1,1-1 0,-1 1 0,0 0 0,0 0 0,0 0-1,0 0 1,0 0 0,1 0 0,-1 1 0,0-1 0,0 1-1,1 0 1,-1 0 0,0 0 0,1 0 0,-1 1 0,1-1 0,-1 1-1,1-1 1,0 1 0,0 0 0,0 0 0,-1 0 0,2 0-1,-1 0 1,0 0 0,0 1 0,1-1 0,-1 0 0,1 1-1,0 0 1,0-1 0,-1 5 0,-7 32 529,3 1 0,1 0 0,2 1 0,5 80 0,-1-44 107,-1-70-602,0 0 0,0 1-1,1-1 1,0 1 0,1-1 0,0 0 0,0 0 0,0 0 0,5 10 0,-5-14-39,0 0 0,0 0 0,1 0 0,-1 0 0,0 0 0,1-1 0,0 1 0,0-1 0,0 0 0,0 1 0,0-1 0,0-1 0,1 1 0,-1 0 0,0-1 0,1 0 1,-1 1-1,1-2 0,0 1 0,5 1 0,-4-2 0,0 1 0,0-1 0,0 1 0,0-1 0,0-1 1,0 1-1,0-1 0,0 0 0,0 0 0,0 0 0,0-1 1,0 0-1,0 0 0,-1 0 0,1 0 0,-1-1 0,0 0 0,8-5 1,-5 0-124,-1 1 1,0-1 0,0 0 0,0 0 0,-1-1 0,0 0 0,-1 0 0,6-17-1,-1 2-574,-2 0-1,-1-1 0,-2 0 0,4-45 0,-6-106-2186,-4 91 1747,1 40 132,-2 0 0,-2 1-1,-2 0 1,-1 0-1,-3 0 1,-32-81 0,40 115 1053,-1 1 1,-1 0-1,0 1 1,-6-10 0,10 16 288,-1 0-1,0 0 1,1 1 0,-1-1 0,0 0 0,0 1 0,0-1 0,0 1 0,-1-1 0,1 1 0,0 0 0,-1 0 0,1 0 0,0 0 0,-1 1 0,1-1 0,-1 1 0,1-1 0,-6 1 1056,14 89-88,-6-58-966,11 61 0,116 577 3988,-121-631-4306,3 0-1,0 0 1,29 67 0,-27-87-969,-5-17-1639,-4-12-858,-2-13-1816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1:25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10 104 8116,'0'0'4231,"-9"-4"-2489,16 208 1652,-4-168-3015,2 0 0,2 0-1,16 55 1,-22-89-359,-1 0 0,1-1 0,-1 1-1,1 0 1,0 0 0,0-1 0,0 1 0,0 0 0,0-1 0,0 1-1,0-1 1,3 3 0,-4-4-22,1 0 0,-1 0 0,1 0 0,-1 0-1,0 0 1,1 0 0,-1 0 0,0 0 0,1 0 0,-1-1 0,0 1-1,1 0 1,-1 0 0,0 0 0,1 0 0,-1-1 0,0 1 0,1 0-1,-1 0 1,0-1 0,0 1 0,1 0 0,-1-1 0,0 1 0,0 0-1,0 0 1,1-1 0,-1 1 0,0 0 0,0-1 0,0 1 0,0-1 0,0 1-1,0 0 1,0-1 0,9-49-451,-8 37 410,3-45-930,2 0 1,15-61-1,-18 104 745,1 0 1,1 0-1,0 0 0,1 1 0,0 0 0,1 0 0,1 1 0,0 0 0,1 0 0,1 1 0,-1 0 0,2 1 0,13-13 0,-21 22 253,-1 0 0,1 0 0,0 0 0,-1 0 0,1 1 0,0-1 0,0 1 0,0-1 0,0 1 0,0 0 0,0 0 0,1 1 0,-1-1 0,0 1 0,0-1 0,1 1 1,-1 0-1,0 0 0,1 1 0,-1-1 0,6 2 0,-5 0 59,0 0-1,-1 0 1,1 0 0,-1 1 0,1-1-1,-1 1 1,0 0 0,0 0 0,0 0 0,-1 0-1,1 0 1,-1 1 0,1-1 0,-1 1 0,3 7-1,14 33 453,-2 1 0,-2 1 0,-2 0-1,-2 1 1,9 84 0,-20-129-1160,1 11 1520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7.3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197 173 6115,'0'0'888,"8"-17"-866,24-53 87,-31 67-22,1 0 0,-1-1 0,0 1 0,0 0 0,0-1 0,0 1 0,0-1 0,-1 0 0,0 1 0,0-1 0,0 1 1,0-1-1,-1-6 0,0 9-29,1-1 1,-1 1 0,0-1 0,0 1 0,0-1 0,0 1 0,0-1 0,0 1-1,0-1 1,0 1 0,0 0 0,-1 0 0,1 0 0,0 0 0,-1 0-1,1 0 1,-1 0 0,1 0 0,-4 0 0,-1-1 112,-1 1 0,1 0 0,-1 0 1,1 0-1,-1 1 0,1 0 0,-1 1 0,1-1 0,-1 1 1,1 0-1,-7 3 0,9-2-138,0 0 0,0 0 0,1 0 0,-1 1 0,0-1 0,1 1-1,0 0 1,0 0 0,0 0 0,0 1 0,0-1 0,1 1 0,-1 0 0,1-1 0,-2 7 0,-28 66 646,30-72-620,-10 36 441,1 0 0,2 1 1,2 0-1,2 0 1,2 1-1,1 41 0,2-78-469,0-1 0,0 1 0,1-1 0,-1 1 0,1-1-1,0 1 1,0-1 0,0 0 0,0 1 0,1-1-1,0 0 1,0 0 0,0 0 0,0 0 0,1-1-1,0 1 1,-1-1 0,1 1 0,0-1 0,1 0-1,-1 0 1,5 3 0,0-2-18,0 0-1,0-1 0,0 0 1,0 0-1,0-1 1,1 0-1,-1-1 1,1 0-1,-1 0 1,16-1-1,-18 0-42,0 0-1,-1-1 1,1 0-1,0 0 1,0 0-1,-1-1 1,1 1 0,-1-1-1,1-1 1,-1 1-1,0-1 1,0 0-1,0 0 1,0 0-1,6-7 1,-4 3-140,0-1-1,0 0 1,-1 0-1,-1 0 1,1-1-1,-1 0 1,-1 0 0,5-13-1,0-4-502,-2 0-1,-1-1 1,-1 1 0,-1-1-1,0-52 1,-4-57 2220,-1 136-1352,0 0-182,0 0 0,0 1 1,1-1-1,-1 1 0,0-1 0,0 1 0,1-1 1,-1 1-1,1 0 0,-1-1 0,0 1 1,1 0-1,-1 0 0,1-1 0,0 1 0,-1 0 1,1 0-1,0-1 0,-1 1 0,1 0 1,0 0-1,0 0 0,-1 0 0,1 0 0,0-1 1,0 1-1,0 0 0,0 0 0,0 0 0,1 0 1,-1 0-1,0 1 0,0 1 42,-2 406 1813,4-215-839,-1-82-740,-3 117 182,2-227-469,0 1-1,0 0 0,-1-1 0,0 1 1,1-1-1,-1 1 0,0-1 0,0 1 1,0-1-1,-1 1 0,1-1 0,0 0 1,-1 0-1,0 0 0,1 0 0,-1 0 1,0 0-1,0 0 0,0-1 0,0 1 1,0 0-1,-1-1 0,1 0 0,0 0 1,-1 0-1,1 0 0,-1 0 0,1 0 1,-1 0-1,-3 0 0,-5 1-291,-1-1 0,1 0 0,0-1 0,0 0-1,-20-3 1,28 2 75,-1 0 0,1 1 0,0-1 0,0-1 0,0 1 0,0 0 0,0-1 0,0 1 0,0-1 0,0 0 0,1 0 0,-1 0 0,1 0 0,-1-1 0,1 1 0,-3-4 0,0-1-447,1-1 1,0 1-1,0 0 1,0-1-1,-3-11 1,-5-29-3165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2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7203,'0'0'5923,"32"167"-3954,-19-89-464,-6 0-881,5-11 160,1-12-560,3-17-208,-3-12-16,-3-15-400,-4-11-64,-2 0-1313,-4-3-464,0-29-672,0-8-2258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8676,'0'0'2001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3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0 278 8308,'0'0'7296,"21"5"-6882,20 3-169,1-1-1,62 2 1,-96-9-246,0-1 0,0 1 0,-1-1 1,1 0-1,0-1 0,-1 0 0,1 0 0,-1-1 1,1 0-1,-1 0 0,0-1 0,0 0 1,12-9-1,-15 9-7,0 0 0,0 0 1,0-1-1,0 0 0,0 1 1,-1-1-1,0 0 0,0-1 0,0 1 1,-1-1-1,0 1 0,0-1 1,0 0-1,-1 1 0,0-1 0,0 0 1,0 0-1,-1-9 0,1-8-94,-4-23-203,3 44 289,-1 0-1,0 0 1,0 0 0,0 0-1,-1 0 1,1 0 0,0 0-1,-1 0 1,1 0 0,-1 0-1,1 1 1,-1-1 0,0 1-1,0-1 1,0 1 0,0 0-1,0 0 1,-3-1 0,-13-8-43,-1 1 0,0 2 1,-1 0-1,0 0 0,0 2 0,-1 1 1,1 0-1,-1 2 0,-25-1 1,44 4 69,0-1 1,0 1 0,0 0 0,0-1 0,0 1-1,-1 0 1,1 0 0,1 1 0,-1-1-1,0 0 1,0 1 0,0-1 0,1 1-1,-1-1 1,1 1 0,-1 0 0,1 0 0,0 0-1,-1-1 1,1 1 0,0 1 0,0-1-1,1 0 1,-1 0 0,0 0 0,0 3-1,-13 64 593,14-69-600,-5 53 765,3 0-1,5 67 0,-2-107-660,1 1 0,0-1 0,0 1 0,1-1 0,1 0 0,0 0 0,1-1 0,1 1 0,0-1 0,0 0 0,13 18 0,-13-23-92,0 0 0,1 0 0,0 0 0,0-1 0,0 0-1,1 0 1,0-1 0,0 0 0,0-1 0,0 1 0,1-2 0,0 1 0,0-1 0,0 0 0,0-1 0,0 0 0,13 0 0,-13 0-141,1-2 0,-1 1 1,0-1-1,0-1 1,0 1-1,0-2 1,0 1-1,16-6 0,-20 5-184,-1 0 0,1-1 0,-1 0-1,1 0 1,-1 0 0,0 0-1,0-1 1,-1 0 0,1 0 0,-1 0-1,0 0 1,0 0 0,0-1-1,0 1 1,-1-1 0,3-5 0,8-20-3891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4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44 5330,'0'0'8452,"-22"0"-7219,25 0-753,10 0 144,3 0-416,6 0-127,1 0 175,3 0-208,3 0-48,-1-14-1473,1-1-1056,-3 1-2273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4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7283,'0'0'6814,"0"6"-5899,2 27-469,2 0 1,15 65-1,-2-16-48,23 201 756,26 129-881,-61-403-489,-2-22-566,-1-20-210,-2-240-3039,-1 268 3979,1 0-1,1-1 1,-1 1 0,1-1 0,0 1-1,0 0 1,1 0 0,-1-1 0,1 1-1,0 0 1,1 1 0,-1-1 0,1 0-1,0 1 1,0-1 0,0 1-1,1 0 1,-1 0 0,1 0 0,0 0-1,0 1 1,1 0 0,-1 0 0,1 0-1,-1 0 1,1 1 0,0-1 0,0 1-1,0 0 1,1 1 0,-1-1 0,0 1-1,10-1 1,-11 3 150,-1 0-1,0-1 0,1 1 1,-1 0-1,0 1 1,0-1-1,0 1 1,0-1-1,0 1 1,0 0-1,-1 0 1,1 0-1,0 0 0,-1 1 1,0-1-1,3 5 1,37 50 797,-33-44-672,-2-4-147,-1 2 0,0-1 0,0 1 0,-1 0 0,0 0 0,-1 0 0,0 1 0,-1 0 0,0-1 0,-1 1 0,0 0 0,-1 1 0,0-1 0,-1 0 0,-2 17 0,0-23-83,0 0 0,0 0 0,0 0 0,-1-1 0,0 1 0,0-1 0,-1 0 0,1 0 0,-1 0 0,0 0 0,-1-1 0,1 1 0,-1-1 0,0 0 0,0-1 0,0 1 0,0-1 0,-7 3 0,-6 4-133,-1-1 0,0-1 0,0 0 1,-24 5-1,40-12 88,-1 0 0,1 0-1,-1 0 1,1 0 0,-1-1 0,0 0 0,1 1 0,-1-1 0,0-1 0,-3 1-1,6-1-78,0 0 0,0 0 0,0 0-1,0 0 1,0 0 0,0 0-1,0 0 1,0 0 0,1 0-1,-1 0 1,0-1 0,1 1-1,-1 0 1,1 0 0,-1-1-1,1 1 1,-1 0 0,1-1-1,0 1 1,0 0 0,0-1-1,0 1 1,0 0 0,0-1-1,0 1 1,1-3 0,-1-29-3236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12 4914,'0'0'7748,"0"24"-6596,-13 182 1903,11-140-2282,0-39-388,1-1 1,1 1 0,8 52 0,-7-76-386,-1-1 1,1 1 0,1-1-1,-1 0 1,0 1 0,0-1-1,1 0 1,0 0 0,-1 0 0,1 0-1,0 0 1,0 0 0,0-1-1,0 1 1,0 0 0,0-1-1,0 0 1,1 0 0,-1 1-1,1-1 1,-1-1 0,1 1-1,-1 0 1,1 0 0,-1-1-1,4 1 1,-1-1-30,-1 1 1,1-1-1,-1 0 0,1 0 1,-1-1-1,1 1 0,-1-1 1,1 0-1,-1 0 0,0-1 1,0 1-1,1-1 1,-1 0-1,0 0 0,4-3 1,-1-2-126,0 0 1,0 0 0,-1-1 0,0 1 0,0-2-1,-1 1 1,0 0 0,-1-1 0,1 0 0,-2 0-1,5-16 1,-1 2-607,-1-2 0,-2 1-1,3-38 1,-5 43 499,-1 0 0,-2 0 1,1 0-1,-2 0 0,-7-33 0,7 47 382,1-1-1,-1 1 1,-1 0-1,1 0 1,-1 0-1,1 0 1,-2 0-1,1 1 1,0-1 0,-1 1-1,0 0 1,0 0-1,0 0 1,0 1-1,-1-1 1,1 1-1,-1 0 1,0 0-1,0 1 1,0-1 0,0 1-1,0 0 1,-1 1-1,-5-2 1,-1 1-199,1 1 0,-1 0 1,-20 1-1,15 0-1380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6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5282,'0'0'6313,"5"-1"-5204,16-5-159,-15 5 2110,-8 45-2211,-9 52-1,5-53-349,-1 51 0,6-41-230,0-19-16,5 59 1,-3-89-260,-1-1 0,1 1 0,0-1 0,1 1 0,-1-1 0,0 1 0,1-1 0,0 0-1,0 0 1,0 0 0,0 0 0,0 0 0,1 0 0,-1-1 0,1 1 0,-1-1 0,1 1 0,0-1 0,0 0-1,0 0 1,1-1 0,-1 1 0,0-1 0,1 1 0,-1-1 0,1 0 0,-1 0 0,1 0 0,-1-1-1,6 1 1,-2-1-35,0 1 0,0-1 1,1-1-1,-1 1 0,0-1 0,0-1 0,0 1 0,0-1 0,0 0 0,0-1 0,-1 0 0,1 0 0,-1 0 0,10-7 0,-6 2-168,0-1-1,-1 0 1,1 0-1,-2-1 0,1 0 1,-2-1-1,1 0 1,-1 0-1,-1-1 1,0 0-1,8-23 0,-7 11-237,-2 0-1,0-1 1,-1 1-1,-2-1 1,0-35-1,-2 54 497,0 1 0,0-1 0,-1 0 0,0 0 0,0 1 0,0-1-1,-1 1 1,1-1 0,-1 1 0,-1-1 0,1 1 0,-1 0 0,0 0-1,0 0 1,0 1 0,-1-1 0,1 1 0,-1-1 0,0 1 0,-1 0-1,1 1 1,-1-1 0,0 1 0,1 0 0,-1 0 0,-1 0 0,1 1-1,0 0 1,-11-3 0,-10-1-222,0 1-1,-1 1 1,1 2-1,-1 0 1,-29 3-1,31-1-955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6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2801,'0'0'8180,"0"8"-4071,0 41-3304,4 11-31,15 91-1,-1-22-116,-10 128 483,-1-17-858,-7-239-296,-1-1 0,1 1 0,0 0 0,0-1 0,0 1 0,1 0 0,-1-1 0,0 1 0,0-1 1,0 1-1,0 0 0,0-1 0,1 1 0,-1-1 0,0 1 0,1-1 0,-1 1 0,0-1 0,1 1 0,-1-1 0,0 1 0,1-1 0,-1 1 0,1-1 0,-1 0 1,1 1-1,0 0 0,0-2-45,-1 1 0,1 0 0,-1-1 0,1 1 0,-1 0 1,1-1-1,-1 1 0,1-1 0,-1 1 0,0-1 0,1 1 0,-1-1 1,0 1-1,1-1 0,-1 0 0,0 1 0,0-1 0,0 1 0,1-1 1,-1 0-1,0 1 0,0-1 0,0 0 0,0 1 0,0-1 0,0 1 1,0-2-1,0-134-9941,0 101 2821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26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0 4322,'0'0'8847,"5"10"-7425,-4-6-1319,1-1 1,0 0-1,-1 0 1,1 1-1,-1-1 1,0 1 0,0 0-1,0-1 1,-1 1-1,0 0 1,1-1-1,-1 1 1,0 0-1,-1-1 1,1 1 0,-1 0-1,1-1 1,-1 1-1,0-1 1,0 1-1,-1-1 1,1 1-1,-1-1 1,0 0 0,0 1-1,-2 2 1,-17 19 170,0-2 1,-1 0-1,-2-2 1,-48 36 0,-22 18-288,111-74-1054,15-1 1070,1 2-1,-1 1 0,0 2 1,-1 1-1,1 1 1,-1 2-1,0 1 1,-1 1-1,0 2 0,46 27 1,-72-37-338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3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6131,'0'1'9093,"6"6"-8854,72 12-111,152 16 1,-155-26-44,176 3-191,-96-9 465,356 0-41,-261-6-126,-211 3-152,92 1 33,171-22 0,-157-1 55,267-31-136,9 38 281,69-7-196,-254 10 2999,-253 17-8761,-6 11 210,-4 3-3665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7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64 3666,'3'-6'10298,"1"20"-10066,0 0 1,-1 0 0,-1 0-1,-1 1 1,0-1 0,-1 23-1,2 16 605,-2-49-810,4 47 652,15 71 0,-16-108-597,1 0 1,0-1 0,0 0 0,1 0 0,1 0 0,0-1 0,1 0 0,1 0 0,0 0 0,13 15 0,-17-24-77,-1 0 0,0 0 0,1-1 0,-1 1-1,1-1 1,0 0 0,0 0 0,-1 0 0,1-1 0,1 1 0,-1-1 0,0 0 0,0 0-1,0-1 1,1 1 0,-1-1 0,0 0 0,1 0 0,-1 0 0,0 0 0,1-1 0,-1 0 0,0 0-1,0 0 1,0 0 0,0-1 0,0 0 0,0 0 0,0 0 0,0 0 0,-1 0 0,1-1 0,-1 1-1,1-1 1,-1 0 0,0 0 0,4-6 0,4-8-92,0 0 0,-2-1 0,0 0 0,0 0 0,-2-1 0,-1 0 0,0 0 0,-1-1 0,4-34 0,-4-14-153,-4-105 0,-2 80 483,1 93-287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32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54 6627,'0'0'7654,"-9"-31"-6611,10 29-1013,-1 1 0,1 0-1,-1 0 1,1-1 0,0 1-1,0 0 1,0 0 0,-1 0-1,1 0 1,0 0-1,0 0 1,0 0 0,1 0-1,-1 0 1,0 0 0,0 1-1,0-1 1,1 0 0,-1 1-1,0-1 1,1 1 0,-1-1-1,0 1 1,1 0-1,1 0 1,-2-1-472,1 1 1,-1 0-1,0 0 0,1 0 0,-1 0 1,0 1-1,0-1 0,1 0 0,-1 1 1,0-1-1,0 0 0,0 1 0,1 0 1,-1-1-1,0 1 0,2 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06:33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 3506,'0'0'7160,"-25"4"-3342,22 7-247,5-26-3719,-14 29-84,13-10-411,0 1 1,-1-1 0,1 0 0,-1 0-1,0 0 1,0 0 0,-1 7-1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4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9188,'0'0'7436,"-12"9"-1079,14 16-6079,1-1 0,2 1 0,0-1 0,12 32 0,-4-14-214,92 412 849,-94-366-915,1 103 1,-2-9 28,3 149-126,-13-296 128,3 0-1,0-1 1,16 61 0,-14-86-266,0-15-348,2-19-877,-7 23 1302,40-261-8249,-29 138-684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4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5122,'0'0'4186,"-4"3"-3041,3-3-1566,-8 5 403,-2 5 4254,11-9-4124,0-1 0,-1 1 0,1 0 0,0-1 1,0 1-1,0-1 0,0 1 0,0 0 0,0-1 0,0 1 1,0 0-1,0-1 0,0 1 0,0-1 0,0 1 0,1 0 0,-1-1 1,0 1-1,0-1 0,1 1 0,-1-1 0,0 1 0,1-1 1,-1 1-1,0-1 0,1 1 0,-1-1 0,1 1 0,-1-1 0,1 0 1,-1 1-1,1-1 0,-1 0 0,1 1 0,-1-1 0,1 0 1,0 0-1,-1 0 0,1 1 0,-1-1 0,1 0 0,0 0 0,-1 0 1,1 0-1,1 0 0,18 7 53,1-1 1,0-1-1,1-1 0,40 3 1,92-6 517,-80-2-611,-56 1-48,328-15 67,-241 10-51,-106 6-150,1 0 0,0 0 0,-1 0 1,1 0-1,-1 0 0,0 0 0,1 0 1,-1 0-1,0-1 0,1 1 0,-1 0 1,0 0-1,0 0 0,0-1 0,0 1 0,0-1 1,0 1-1,0 0 0,0-1 0,-1 1 1,-50 10-5283,18-8 2316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4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6739,'0'0'7310,"30"1"-3871,57 7-1839,109-4 1,36 2-1432,-231-6-207,0 0 1,0 0-1,0 0 1,0 0-1,0 0 1,0 0-1,0 0 1,0 1-1,0-1 1,0 0-1,-1 0 1,1 1-1,0-1 1,0 0-1,0 1 1,0-1 0,0 1-1,-1 0 1,1-1-1,0 1 1,0-1-1,-1 1 1,2 1-1,0 16-4620,-2-7-1198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4594,'0'0'10093,"11"-2"-9448,45-16 184,-2-2-1,104-54 0,-103 46-837,-28 15 43,177-95 2,-181 94-20,-1-1 1,-1-1-1,0-1 0,-1-1 1,-1-1-1,25-31 0,-42 47-16,1 0 0,-1 0 1,0 0-1,0 0 0,-1-1 0,1 1 0,-1-1 0,1 1 0,-1-1 0,0 1 0,-1-1 0,1 0 1,0 0-1,-1 1 0,0-1 0,0 0 0,0 0 0,-1 1 0,1-1 0,-1 0 0,0 1 0,0-1 0,0 0 1,0 1-1,-1-1 0,1 1 0,-1 0 0,0-1 0,0 1 0,0 0 0,-4-3 0,-6-8-117,-1 2-1,0 0 1,-1 0-1,0 2 0,-20-12 1,28 18 118,-3-1 14,0 0 1,0 1 0,-1 0 0,0 1 0,0 0-1,0 0 1,0 1 0,0 1 0,-1 0 0,1 0 0,0 1-1,-1 0 1,-18 3 0,26-2 1,-1 0-1,1 1 1,0-1-1,0 1 1,1 0 0,-1 0-1,0 0 1,1 0-1,-1 1 1,1-1-1,0 1 1,-1-1 0,1 1-1,0 0 1,1 0-1,-1 0 1,1 0-1,-1 0 1,-1 5 0,-22 66 219,16-28 110,1 0 0,2 1 0,2 0 1,3 0-1,1 0 0,9 60 0,-5-83-165,0 0 1,2 0 0,1 0-1,13 31 1,-16-44-143,0-2 1,1 1-1,0 0 1,1-1-1,0 0 1,0-1 0,1 1-1,0-1 1,1 0-1,0-1 1,0 0-1,15 11 1,-19-16-59,0 0 1,1 0 0,-1 0-1,0 0 1,1-1 0,-1 0 0,1 0-1,-1 0 1,1-1 0,-1 1-1,1-1 1,0 0 0,-1 0-1,1-1 1,-1 1 0,1-1-1,0 0 1,-1 0 0,0-1 0,1 1-1,-1-1 1,0 0 0,0 0-1,0 0 1,0-1 0,0 0-1,0 1 1,-1-1 0,1 0 0,4-7-1,8-8-747,-1-2 0,-1 0 0,-1 0 0,18-39 0,-7 12-2635,-6 19-768,0 4 1079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5683,'0'0'8649,"17"-18"-7841,117-117-384,-108 112-307,-2-2 0,38-47 0,-55 63-41,-1-1 0,0 0 0,-1 0 0,0 0 1,-1 0-1,0-1 0,0 0 0,-1 0 0,-1 0 0,0 0 0,0 0 0,0-16 0,-3 24-68,-1 0 0,1 1 0,-1-1 0,1 0 0,-1 1 0,0 0 0,0-1 0,0 1 0,-1 0 0,1 0 0,0 0 0,-4-2 0,-34-23 21,30 23-17,0 1-1,0 1 1,0-1-1,0 2 1,-1-1 0,1 1-1,-1 1 1,1 0-1,0 0 1,-1 1-1,-13 3 1,22-3-12,-1 1 1,1-1-1,-1 0 0,1 1 1,0 0-1,-1-1 1,1 1-1,0 0 0,0 0 1,0 0-1,1 0 1,-1 1-1,0-1 0,1 0 1,0 1-1,-1-1 1,1 1-1,0 0 1,0-1-1,-1 6 0,-1 3 49,1 0-1,0 1 1,-1 19 0,1 44 463,8 79-1,-3-126-174,1 0-1,1 0 0,2 0 0,1-1 1,23 52-1,-22-59-88,0 0 0,2-2 0,1 1 1,0-1-1,17 18 0,-25-31-240,1 0 0,0 0 0,0-1 0,1 0 0,-1 0 0,1 0 0,0-1 0,0 0 0,0 0 0,1 0 0,-1-1 0,1 0 0,-1 0 0,1 0 0,0-1 0,0 0 0,-1 0 0,1-1 0,0 0 0,7-1 0,-10 0-71,-1 0 1,1 0 0,-1 0 0,0-1-1,1 1 1,-1-1 0,0 0-1,0 0 1,0 0 0,0 0 0,0 0-1,0-1 1,-1 0 0,1 1-1,-1-1 1,4-5 0,32-58-2062,-28 46 1238,39-63-5274,-24 48-3879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261 805 8964,'0'0'6064,"0"-8"-5824,0 4-250,1-2 158,-1 0 0,0 0 1,0 0-1,-1 0 1,1 0-1,-1 0 0,-1 0 1,1 0-1,-1 0 0,0 1 1,0-1-1,-1 0 0,1 1 1,-1 0-1,-1 0 0,1 0 1,-7-7-1,-12-14-2,19 22-159,0 0 0,0 0 0,-1 0 0,1 0 0,-1 0 0,0 1 0,0 0 0,0 0 0,0 0 0,0 0 0,-1 1 0,1-1-1,-1 1 1,0 0 0,1 0 0,-1 1 0,0 0 0,0 0 0,0 0 0,-9 0 0,9 0 18,1 1 0,-1 0 0,0 0 0,1 1 0,-1-1 0,1 1 0,-1 0 0,1 1 0,-1-1 0,1 1 0,-7 3 0,8-2 6,0-1 0,0 1-1,0 1 1,1-1-1,-1 0 1,1 1-1,0-1 1,0 1 0,0 0-1,0-1 1,1 1-1,0 0 1,-1 0-1,1 5 1,-4 19 205,1-1 0,1 1 0,2 1 1,3 41-1,-1-13 144,-1-43-244,1 0 1,0-1-1,1 1 1,0 0-1,1-1 1,0 0-1,2 0 1,-1 0-1,2 0 1,9 17-1,-11-24-66,0 1 0,1-1-1,0 0 1,0 0-1,0 0 1,1-1-1,0 0 1,0 0-1,0-1 1,1 1 0,-1-1-1,1-1 1,0 1-1,1-1 1,-1 0-1,0-1 1,1 0-1,-1 0 1,15 1 0,-14-2-32,0 0 0,0-1 0,0 0 0,0-1 0,0 1 0,-1-2 0,1 1 1,0-1-1,0 0 0,-1 0 0,1-1 0,-1 0 0,14-8 0,-12 4-91,0 0 0,-1-1 0,0 1 0,0-2 0,-1 1 0,0-1-1,0 0 1,-1 0 0,7-14 0,-4 5-218,0-1 1,-2 0-1,0-1 1,-2 0-1,0 0 0,-1 0 1,3-30-1,-5-150-1849,-4 109 1576,-2 28 193,-2-1 0,-4 2 1,-2-1-1,-3 1 0,-37-99 0,48 153 533,0-1-1,-1 1 1,1 0-1,-1 0 1,-1 1-1,0-1 1,0 1-1,0 1 1,-1-1-1,-7-5 1,13 50 1756,1 8-1625,24 516 2093,-15-481-2209,22 130 30,-25-184-189,1 0 0,1 0-1,1-1 1,1 0 0,20 34 0,-29-58-42,0-1-23,-1 1 0,0-1 0,1 0 0,0 0 0,-1 0 1,1 0-1,0 0 0,-1 0 0,1 0 0,0 0 0,0 0 0,0 0 0,0 0 0,0-1 0,0 1 0,0 0 1,0 0-1,0-1 0,0 1 0,1-1 0,-1 1 0,0-1 0,0 0 0,1 0 0,0 1 0,-1-14-7020,-1-3 2596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5555,'0'0'6410,"-12"-6"-2709,40 363-1030,-8-180-2053,-8-23 10,34 267-295,-33-363-366,-9-42-423,0-1-1,-1 1 0,-1 0 1,0 1-1,-1 17 1,-17-81-174,5-6 304,3-1 1,3 0-1,2-1 0,4-54 0,-1 54-286,0 44 586,1-1 0,1 1-1,0 0 1,0 0 0,1 0-1,0 0 1,1 0 0,0 1-1,1 0 1,0 0 0,1 0-1,13-18 1,-14 22 10,0-1 0,1 2 0,-1-1 0,1 0 0,0 1 0,1 0 0,-1 1 0,1-1 0,0 1 0,0 1 0,0-1 0,1 1 0,-1 0 0,1 1 0,0 0 0,-1 0 1,1 1-1,15-1 0,-20 1 31,1 1 1,-1 0 0,1 0 0,0 0 0,-1 0 0,1 1-1,-1-1 1,1 1 0,0 0 0,-1 0 0,0 0 0,1 1-1,-1-1 1,0 1 0,0 0 0,0 0 0,0 0 0,0 0-1,0 0 1,0 1 0,-1-1 0,1 1 0,-1 0-1,0-1 1,0 1 0,0 0 0,0 1 0,0-1 0,1 4-1,8 15 211,0 1 0,-2 0-1,-1 0 1,-1 1 0,-1 0-1,-1 0 1,-1 0 0,-1 1-1,-1-1 1,-1 1 0,-5 46-1,3-63-182,-1 0-1,0 0 0,0 0 1,-1 0-1,0-1 0,0 1 1,-1-1-1,0 0 1,0 0-1,-1-1 0,0 1 1,0-1-1,0 0 0,-1 0 1,0 0-1,-12 8 0,-12 7 12,0-1-1,-51 24 0,32-19-100,-8 10-514,56-44-1029,1-2 431,0 0 0,2 0 0,-1 0 0,1 0-1,5-13 1,16-30-6033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78 4482,'0'0'6672,"-6"-6"-6199,-2-2-78,0 2 0,0-1 0,-1 1 1,1 0-1,-1 1 0,-12-6 0,10 7-206,0 0-1,0 0 1,0 1-1,0 1 1,-1 0-1,1 0 0,-1 1 1,0 1-1,1 0 1,-24 3-1,33-2-175,-1 0-1,1 0 0,-1 0 1,1 1-1,0-1 1,-1 1-1,1 0 0,0-1 1,0 1-1,0 0 1,0 0-1,1 1 0,-1-1 1,1 0-1,-1 0 1,1 1-1,0-1 0,-2 4 1,-21 54 226,19-46-175,-2 9 71,1 0 0,0 0 0,2 0 0,-2 38 0,5 96 619,2-81-291,-1-66-388,0 0 1,1 0-1,1 0 0,-1 0 1,1 0-1,1-1 1,0 1-1,1-1 1,-1 1-1,2-1 1,-1 0-1,1-1 1,1 1-1,0-1 0,7 9 1,-8-12-64,0 0 0,1-1 0,-1 0 0,1 0 0,-1 0 0,1 0 0,0-1 0,1 0 0,-1-1 0,0 1 1,1-1-1,0 0 0,-1-1 0,1 0 0,0 0 0,0 0 0,0-1 0,0 0 0,-1 0 0,1-1 0,0 0 0,0 0 0,8-2 0,-8 0-73,-1 0 0,1 0 0,-1 0-1,0-1 1,0 0 0,0 0 0,0 0 0,-1-1-1,0 0 1,0 0 0,0 0 0,-1-1 0,1 0-1,-1 1 1,4-9 0,2-5-348,0 0 0,-1-1 1,12-37-1,-8 0 7,-2 0 0,-3-1 1,-2 0-1,-5-108 0,-1 146 591,0 20-130,-1 1 0,1-1-1,0 0 1,-1 0-1,1 0 1,-1 0 0,1 1-1,-1-1 1,1 0-1,-1 1 1,1-1 0,0 0-1,-1 1 1,1-1-1,0 0 1,-1 1 0,1-1-1,0 1 1,-1-1-1,1 0 1,0 1 0,0-1-1,0 1 1,-1-1-1,1 1 1,0-1 0,0 1-1,0 0 1,-4 32 221,1 1 0,1 0 1,5 48-1,0-4 290,-6-2-340,3 61 271,0-122-479,2 0 0,0 0 0,1 0-1,1-1 1,0 1 0,9 22-1,-12-36-108,-1 1 0,0-1-1,1 0 1,-1 0-1,1 0 1,-1 1 0,1-1-1,-1 0 1,1 0 0,0 0-1,0 0 1,-1 0-1,1 0 1,0 0 0,0 0-1,0 0 1,0-1 0,0 1-1,0 0 1,1 0 0,-1-1-1,0 1 1,0-1-1,0 1 1,1-1 0,0 1-1,-1-2-153,1 0-1,-1 0 0,0-1 1,0 1-1,0 0 0,0 0 1,0 0-1,0-1 0,-1 1 0,1-1 1,0 1-1,-1 0 0,1-1 1,-1 1-1,1-1 0,-1 0 1,0 1-1,1-1 0,-1-2 1,6-35-2475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8.7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261 61 5491,'0'0'4410,"-36"-31"-2514,28 26-1760,0 1-1,-1 0 1,0 1-1,0 0 1,0 0-1,0 1 1,-1 0-1,1 1 0,0 0 1,-1 0-1,1 1 1,-1 0-1,-10 2 1,-9-1 246,28-1-360,-1 1 1,1 0-1,0 0 1,-1 0 0,1 0-1,0 1 1,0-1-1,0 0 1,0 0-1,0 1 1,0-1-1,0 1 1,0-1 0,1 1-1,-1-1 1,0 1-1,1-1 1,-1 1-1,1 2 1,-12 40 289,11-40-235,-9 56 908,2 2-1,3-1 1,3 77-1,2-133-966,0 0-1,0 0 1,0 0-1,1-1 1,0 1 0,0 0-1,0 0 1,0-1 0,1 1-1,0-1 1,0 1-1,0-1 1,1 0 0,-1 0-1,1 0 1,0 0 0,0 0-1,6 5 1,-5-6-18,0-1 0,1 1 0,-1-1 0,1 1-1,0-1 1,0-1 0,0 1 0,0-1 0,0 1 0,0-2 0,0 1 0,0 0 0,0-1 0,0 0 0,1 0 0,-1-1 0,8-1-1,-8 0-16,-1 1-1,1-2 1,0 1-1,0 0 1,-1-1-1,0 0 1,1 0-1,-1 0 0,0-1 1,-1 1-1,1-1 1,0 0-1,-1 0 1,0 0-1,0 0 1,0-1-1,-1 1 0,0-1 1,3-8-1,4-7-183,-1-1-1,0-1 0,4-25 1,-5 3 98,4-58 0,-8 149 451,2-1-1,3 0 0,1 0 1,27 79-1,-33-117-404,1 0 1,0 0-1,1-1 1,0 0-1,0 0 1,0 0-1,1 0 0,0-1 1,6 6-1,-10-11-65,-1 0-1,0 0 1,1 0-1,-1 0 1,1 0 0,-1 0-1,1 0 1,0-1-1,-1 1 1,1 0-1,0-1 1,-1 1-1,1-1 1,0 0 0,0 0-1,0 1 1,-1-1-1,1-1 1,0 1-1,0 0 1,-1 0-1,1 0 1,0-1 0,0 1-1,-1-1 1,1 0-1,0 1 1,-1-1-1,1 0 1,-1 0 0,1 0-1,-1 0 1,1 0-1,-1 0 1,0 0-1,0-1 1,1 1-1,-1-1 1,0 1 0,0 0-1,0-1 1,-1 0-1,1 1 1,0-1-1,0 1 1,-1-1-1,1-3 1,15-40-3106,-5-14-803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35 7668,'0'0'4690,"-1"-5"-3810,1 4-809,0 0 0,0 0 1,-1-1-1,1 1 0,0 0 0,-1 0 0,1 0 0,-1 0 1,0 0-1,1 0 0,-1 0 0,0 0 0,0 0 0,1 0 1,-1 0-1,0 0 0,0 0 0,0 1 0,0-1 0,0 0 0,0 1 1,0-1-1,0 1 0,-3-1 0,-1-1 200,0 1 0,-1-1 0,1 1 0,-1 1 0,0-1 0,-6 1 0,2 0-253,0 0-1,1 1 1,-1 0-1,0 0 1,1 1-1,-1 0 1,-11 4-1,16-3-15,0-1 0,0 1 0,1 0 0,-1 1 0,1-1 0,0 1 0,0-1 0,0 1 0,1 1-1,-1-1 1,1 0 0,0 1 0,0 0 0,0-1 0,-2 7 0,-1 5 97,0 0 1,1 0-1,0 0 0,1 1 0,1 0 1,-1 28-1,5 106 1099,0-114-1039,0-18 0,1 0 0,1-1 0,0 1 0,2-1 0,0 0 0,0 0 0,2 0 0,0-1 0,2 0 0,10 18 0,-14-27-141,1 0-1,-1 0 0,1-1 1,1 0-1,-1 0 1,1 0-1,1-1 0,-1 0 1,1-1-1,0 1 0,0-2 1,1 1-1,-1-1 0,1 0 1,0-1-1,0 0 1,0 0-1,1-1 0,-1 0 1,1-1-1,13 1 0,-17-2-59,0 0 1,0 0-1,0 0 0,0-1 0,0 0 0,0 0 0,-1 0 0,1-1 0,0 0 0,-1 0 0,1-1 0,-1 1 0,8-6 0,-8 3-126,0 0 0,0-1-1,0 0 1,-1 0 0,0 0 0,0 0-1,0 0 1,-1-1 0,0 0-1,4-12 1,0-3-1532,-1 0 0,-1 0 0,5-36 0,-7 15-1862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6323,'0'0'7723,"-3"8"-6538,0 32 33,3 79 1,2-39-817,-2 61 131,20 518 999,-19-653-1519,7 41 202,-8-45-233,0-1-1,0 1 1,1-1 0,-1 0 0,1 0-1,-1 1 1,1-1 0,0 0 0,-1 0-1,1 1 1,0-1 0,0 0 0,0 0-1,0 0 1,0 0 0,0 0 0,0 0-1,0-1 1,0 1 0,0 0 0,0 0-1,1-1 1,-1 1 0,0-1 0,0 1-1,1-1 1,2 1 0,-3-2-113,0-1 1,0 1-1,1 0 1,-1-1-1,0 1 1,0-1-1,0 1 1,0-1-1,0 0 1,-1 1-1,1-1 1,0 0-1,-1 0 1,0 1 0,1-1-1,-1 0 1,0 0-1,0 0 1,0 0-1,0-2 1,1-3-388,12-83-5354,-7 39 160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8500,'0'0'6888,"8"0"-6020,-6 0-531,-6 2 382,-19 6-589,-1 2 0,1 0 0,1 2 0,-23 14-1,7-3-130,-104 63-94,123-73 5,0 2 0,0 0 1,2 1-1,-29 33 0,44-47 70,1 1 0,-1-1 1,1 0-1,0 1 0,0-1 0,-1 1 1,2-1-1,-1 1 0,0-1 0,0 1 0,1 0 1,0-1-1,-1 1 0,1 0 0,0 0 0,0-1 1,0 1-1,1 0 0,-1-1 0,1 1 1,-1 0-1,1-1 0,0 1 0,0-1 0,0 1 1,1-1-1,-1 1 0,0-1 0,1 0 1,-1 0-1,1 0 0,3 4 0,6 4 69,-1 0 0,1-1 1,1 0-1,20 12 0,-25-16-48,133 80 973,103 71 160,-235-149-1176,-2-4-52,-1 1 0,0-1 0,0 1 0,-1 1 1,1-1-1,6 10 0,-11-13-528,-25-1-15878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96,'0'0'12243,"0"-9"-8292,48 138-3636,-19 5 424,-6 1-1,6 142 1,21 131 390,-45-383-951,0-1 0,11 28 0,-9-40-696,-1-15-779,0-20-2082,-5-14-1021,-1-3-2072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3314,'0'0'5687,"20"-25"-5172,68-77-267,-82 96-193,0 0-1,1 1 0,-1-1 0,1 1 1,0 1-1,0 0 0,1 0 0,-1 0 1,1 1-1,0 0 0,0 0 0,16-3 1,-6 2 91,-2 0-77,1 0 0,0 2 0,-1-1 0,2 2 0,-1 1 0,0 0 0,32 4 0,-37-1 21,0 0 1,0 0-1,0 1 1,0 1-1,-1 0 1,1 0-1,-2 1 1,1 1-1,0 0 1,-1 0-1,12 12 1,-11-7 147,0 0 1,0 0-1,-1 2 1,0-1-1,-1 1 1,-1 1-1,0-1 1,-1 1-1,-1 1 1,0-1-1,-1 1 1,-1 0-1,4 33 1,-6-35-96,-1 1 0,0 0-1,-2 0 1,0 0 0,0 0 0,-1-1-1,-1 1 1,0-1 0,-2 1 0,1-1 0,-2 0-1,1-1 1,-2 1 0,0-1 0,-16 22 0,9-17-93,-1-1 0,-1 0 1,-1-1-1,0-1 1,-1 0-1,-30 18 1,34-25-222,0-1 0,0 0 1,-1-1-1,1-1 1,-1 0-1,0-1 0,-1-1 1,1 0-1,-1-1 1,-21 0-1,37-1 120,-1-1 1,1 0-1,-1 0 0,1 0 0,-1 0 0,1 0 1,-1 0-1,0 0 0,1 0 0,-1 0 0,1 0 1,-1-1-1,1 1 0,-1 0 0,1 0 0,-1 0 1,1-1-1,-1 1 0,1 0 0,-1 0 0,1-1 1,-1 1-1,1 0 0,-1-1 0,1 1 0,0-1 1,-1 1-1,1-1 0,0 1 0,-1-1 0,1 1 1,0-1-1,0 1 0,0-1 0,-1 1 0,1-1 1,0 1-1,0-1 0,0 1 0,0-1 0,0 1 1,0-1-1,0 1 0,0-1 0,0 0 0,0 1 1,0-1-1,0 1 0,1-2 0,-1-2-597,0-24-4498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29 2465,'0'0'9474,"-4"-4"-8506,2 1-784,0 1 0,0 0-1,-1 0 1,1 0 0,-1 0-1,0 1 1,0-1 0,1 1-1,-1-1 1,0 1 0,0 0 0,0 0-1,0 1 1,-1-1 0,1 0-1,0 1 1,0 0 0,0 0-1,0 0 1,-1 0 0,1 0-1,0 1 1,0-1 0,0 1-1,0 0 1,-6 2 0,4 1-137,1 0 0,-1 1 0,1-1 0,-1 1 0,2 0 0,-1 0 1,0 0-1,1 0 0,0 1 0,0 0 0,1-1 0,-1 1 0,1 0 0,-2 8 0,-2 13 178,-5 52-1,9-69-208,-5 207 1150,7-174-1022,1-27-47,-1 0-1,2 0 1,0 0-1,1 0 1,0-1-1,2 1 1,0-1-1,0 0 1,1 0-1,14 23 1,-15-30-90,0 0 0,1-1 0,0 0 0,0 0 0,1 0 0,0-1 0,0 0 0,0 0 0,1-1 1,0 0-1,0 0 0,0-1 0,0 0 0,1 0 0,-1-1 0,1 0 0,0-1 0,0 0 0,18 2 0,-18-3-6,-1 0 0,1-1 0,-1 0 0,1 0 1,-1-1-1,1 0 0,-1-1 0,1 0 0,-1 0 0,9-4 0,-11 3-27,0-1 0,0 0 0,0 0-1,-1-1 1,0 1 0,0-1 0,0 0 0,0-1 0,-1 1 0,0-1-1,0 0 1,6-12 0,-4 5-94,-1 0 0,1 0-1,-2-1 1,0 0 0,-1 0 0,0 0 0,1-20-1,-4-103-1662,0 135 1748,-2-19-56,-1 1 0,-1-1-1,0 1 1,-2-1 0,0 2 0,-2-1-1,0 1 1,-16-29 0,15 32 115,-1 1-1,0 0 1,-1 0 0,-1 1-1,0 1 1,0 0 0,-2 1 0,1 0-1,-2 1 1,-19-12 0,26 19-55,0 1 1,0-1-1,-1 2 1,1-1-1,-1 1 0,0 1 1,1-1-1,-1 1 1,0 1-1,-12 0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31 3458,'0'0'4306,"-3"-4"-3053,1 2-1071,-1-1 0,1 1 0,-1 0 0,0 0 0,1 0 0,-1 0 0,0 0 0,0 0 0,-1 1-1,1 0 1,0 0 0,0 0 0,-1 0 0,1 0 0,-1 0 0,1 1 0,0 0 0,-1 0 0,1 0-1,-1 0 1,-6 1 0,1-2-96,-1 1 0,1 1-1,-1-1 1,1 1 0,0 1 0,-1 0-1,1 0 1,0 1 0,0 0 0,1 0-1,-1 1 1,0 0 0,1 1-1,0 0 1,0 0 0,1 0 0,-1 1-1,1 1 1,0-1 0,1 1-1,0 0 1,-10 15 0,11-14 3,0 1 0,1 0 0,0-1 0,0 2 0,1-1 0,0 0 0,1 1 0,0-1 0,0 1 0,1 0 0,1-1 0,0 1 0,0 0 0,0 0 0,1-1 0,5 20 0,-2-16-88,0 0-1,2 0 0,-1 0 1,1 0-1,1-1 1,1 0-1,-1-1 0,2 0 1,-1 0-1,2 0 1,10 9-1,9 4-158,54 35-1,-61-46-9,0 2 0,0 1 0,-2 1-1,36 37 1,-54-52 161,1 1 0,-1-1 0,0 1-1,0 0 1,0 0 0,0 0 0,-1 0 0,1 0 0,-1 0 0,1 0-1,-1 0 1,0 1 0,-1-1 0,1 0 0,0 1 0,-1-1-1,0 1 1,0-1 0,0 1 0,0-1 0,0 1 0,-1-1 0,0 0-1,0 1 1,0-1 0,0 0 0,0 1 0,0-1 0,-1 0-1,0 0 1,1 0 0,-1 0 0,0 0 0,-1-1 0,1 1 0,0-1-1,-1 1 1,1-1 0,-1 0 0,0 0 0,0 0 0,0 0-1,0 0 1,0-1 0,0 0 0,-6 3 0,-7 3-127,0-1 1,0 0 0,0-1-1,-1-1 1,0 0 0,0-2-1,-27 2 1,43-4 81,1 0-51,-1 0-1,1 0 1,-1 0 0,1 1-1,-1-1 1,1 0 0,0 0-1,-1 0 1,1-1-1,-1 1 1,1 0 0,-1 0-1,1 0 1,0 0 0,-1 0-1,1 0 1,-1-1-1,1 1 1,0 0 0,-1 0-1,1 0 1,0-1 0,-1 1-1,1 0 1,0-1-1,-1 1 1,1 0 0,0-1-1,0 1 1,-1 0-1,1-1 1,0 1 0,0-1-1,0 1 1,-1 0 0,1-1-1,0 1 1,0-1-1,0 1 1,0-1 0,0 1-1,0 0 1,0-1 0,0 1-1,0-1 1,0 1-1,0-1 1,0 1 0,0-28-4150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7059,'0'0'5960,"-3"-5"-3092,3 5-2788,3 83 902,17 88 0,-5-50-278,-13-100-617,4 41 493,24 104-1,-30-165-593,0 1-24,0-1 0,1 0 0,-1 1 0,0-1 0,0 1 0,1-1-1,-1 0 1,1 1 0,-1-1 0,1 0 0,0 0 0,-1 1 0,1-1 0,0 0-1,0 0 1,0 0 0,0 0 0,0 0 0,0 0 0,0 0 0,0 0 0,0 0-1,1 0 1,-1-1 0,0 1 0,2 0 0,-2-25-2726,-1-14-1091,0-7-2505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2145,'0'0'12534,"180"5"-12534,-113-5-561,-12-8 65,-13-10-2017,-13 1-5971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5:5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9204,'0'0'4101,"1"13"-3034,14 267 2653,4 133-1109,-17-311-2475,13 203 269,-10-284-171,-2-14-608,-2-11-1927,-1-61-4310,0 25 1510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9.1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1 6771,'0'0'5005,"0"0"-4985,0 0 1,0 0-1,0 0 0,0 0 0,0 0 1,0 0-1,0 0 0,0 1 1,-1-1-1,1 0 0,0 0 0,0 0 1,0 0-1,0 0 0,0 0 0,0 0 1,0 0-1,0 0 0,0 0 1,-1 0-1,1 0 0,0 0 0,0 0 1,0 0-1,0 0 0,0 0 1,0 0-1,0 0 0,-1 0 0,-3 90 2138,11 145-1,-6-217-1979,4 64 409,34 405 1379,-37-470-1950,-2-10-21,1 1 1,0-1-1,1 1 1,-1-1-1,1 0 1,5 12-1,-7-19-26,0-1 1,0 1-1,0 0 0,0 0 0,0 0 0,0 0 1,0-1-1,0 1 0,0 0 0,0 0 0,0 0 1,0 0-1,0-1 0,0 1 0,0 0 0,0 0 1,0 0-1,0 0 0,1 0 0,-1-1 0,0 1 0,0 0 1,0 0-1,0 0 0,0 0 0,0 0 0,0 0 1,0 0-1,1-1 0,-1 1 0,0 0 0,0 0 1,0 0-1,0 0 0,0 0 0,1 0 0,-1 0 1,0 0-1,0 0 0,0 0 0,0 0 0,1 0 1,-1 0-1,0 0 0,0 0 0,0 0 0,0 0 1,1 0-1,-1 0 0,0 0 0,0 0 0,0 0 1,0 0-1,0 0 0,1 0 0,-1 0 0,0 1 0,0-1 1,0 0-1,0 0 0,0 0 0,0 0 0,1 0 1,-1-68-5149,0 20-778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0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9893,'0'0'5285,"30"3"-4541,1 0-578,155 6 210,-139-10-735,0-2 1,0-2 0,49-11 0,-75 10-27,-15 4 434,0 0 0,1 0 0,-1 1 0,1 0 0,-1 0 0,1 0 0,-1 1 0,1 0 0,-1 0 1,10 2-1,-13 1 23,0 0 1,-1 0 0,0 0-1,1 0 1,-1 0 0,0 1 0,-1-1-1,1 1 1,-1 0 0,1-1-1,-1 1 1,0 0 0,0 0 0,-1 0-1,1 6 1,1 1 148,8 56 636,-3 1 0,-3 0-1,-7 92 1,1-37-1248,2-146-6204,0-1 1492,0-7-1909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0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58 12982,'0'0'6211,"-7"-43"-9637,20 34 369,-6 3-2402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0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21 9620,'0'0'4485,"-9"-3"-4261,-6-1 91,0 0 0,-1 1 0,1 0 0,-1 1 0,0 1-1,0 0 1,-16 2 0,27-1-290,-1 1-1,0-1 1,0 1 0,1 0-1,-1 1 1,0-1 0,1 1-1,0 0 1,-1 1-1,1-1 1,0 1 0,0 0-1,0 0 1,0 1 0,1-1-1,0 1 1,-1 0 0,1 0-1,0 1 1,1-1-1,-1 1 1,1 0 0,0 0-1,-2 5 1,-3 15 96,2 1 0,1 0 0,1 0 0,1 0 0,1 0 0,4 51 0,-2-31-69,4 30 149,27 146 0,-8-78-163,-5-8 21,2 248 0,-21-376-39,0-1-1,0 1 1,-1-1 0,0 1 0,0-1 0,-1 0 0,0 0 0,0 0 0,0 0 0,-1 0 0,0-1-1,-10 12 1,11-14-99,0-1 0,0 0-1,0 0 1,-1 0-1,1 0 1,-1 0 0,1-1-1,-1 0 1,0 0 0,0 0-1,0 0 1,0 0 0,0-1-1,0 0 1,0 1-1,-1-2 1,1 1 0,-1 0-1,1-1 1,0 0 0,-1 0-1,1 0 1,-8-2 0,9 0-267,0 0 0,-1-1 0,1 1 1,0-1-1,0 1 0,0-1 1,1 0-1,-1 0 0,1-1 0,-1 1 1,1 0-1,0-1 0,0 0 0,1 1 1,-1-1-1,1 0 0,0 0 1,-1-4-1,-5-10-2434,-12-20-3721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11013,'0'0'4850,"213"0"-4434,-159 0-416,-9 0-672,-6-14-1377,-10-4-4802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05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20 165 6451,'0'0'4543,"-19"12"3405,61 6-7486,27-2-343,1-3 1,1-3 0,71 0 0,-9 1-71,58-5-68,-8-1 0,193 18-71,-195-12-16,200-14 1,-185-10-513,424-8 694,70-8-217,-670 27 125,501-48 157,-179 38 135,-101 7-117,213-5-168,123-8-3,-73-5 204,-448 22-197,226-3-67,208-9-120,0 0-107,-191 9 283,245-23-64,-449 22 93,353-30 16,-292 29 192,-128 6 1626,-33-3-2930,-39 0-1913,9 3 587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18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9220,'0'0'4389,"12"3"-3783,22 23-89,-1 1 1,-1 1-1,41 48 1,-53-55-294,171 205 1838,37 39-725,-223-260-1328,-2-1-15,0-1 0,0 0 0,0 0 0,1 0 0,-1 0 0,1-1 0,-1 1 0,1-1 0,0 0 0,0 0 0,0 0 0,0 0 0,6 1 0,-9-3-317,-1-22-2105,-1 15 1870,-1-1-1,1 1 0,-1 0 0,0 0 0,-1 1 0,1-1 0,-7-11 0,-11-17-4160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19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579 3 8644,'0'0'6798,"-5"-2"-6230,2 2-516,0 0 1,-1 0-1,1 0 1,0 0-1,0 1 0,0-1 1,0 1-1,0 0 0,0 0 1,0 0-1,0 0 1,0 0-1,0 1 0,1-1 1,-1 1-1,0 0 1,1-1-1,0 1 0,-1 1 1,-1 1-1,-55 60 15,43-44 60,-379 444 252,387-455-382,4-6-23,1 0 0,0 0 0,0 0-1,1 1 1,-1-1 0,1 1-1,-1 0 1,1 0 0,0-1-1,1 1 1,-1 1 0,-2 7 0,4-10-572,30-5-3753,-21 1 3914,0-1 0,-1 0 0,1-1 0,13-7 0,17-9-4277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19.6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245 8 5186,'0'0'3957,"-3"0"-2332,-47-3 2386,35 1-3786,0 0-1,0 2 0,0 0 0,0 0 0,-28 6 0,40-6-225,-1 1 1,1 0-1,0 1 0,0-1 0,0 1 0,0-1 0,0 1 0,0 0 0,0 0 0,1 0 0,-1 1 0,1-1 1,-1 0-1,1 1 0,0 0 0,0-1 0,0 1 0,0 0 0,1 0 0,-1 0 0,1 0 0,0 1 1,0-1-1,0 0 0,0 1 0,0-1 0,1 0 0,0 1 0,-1-1 0,1 0 0,1 6 0,-1-4-12,1 0 0,-1 0 0,1 0 1,1 0-1,-1 0 0,1-1 0,-1 1 0,1 0 0,1-1 0,-1 1 0,1-1 0,-1 0 0,1 0 0,0 0 0,1 0 0,-1-1 0,8 7 0,8 4-15,-1 0 0,38 19 0,7 6 15,-58-35 4,0 0 0,-1 0 0,0 0 0,1 1 1,-2-1-1,1 1 0,0 0 0,-1 1 0,0-1 1,0 0-1,-1 1 0,0 0 0,0-1 1,3 11-1,-5-12 9,1-1 1,-1 1-1,0-1 1,0 1-1,0 0 0,0-1 1,-1 1-1,1-1 1,-1 1-1,0-1 1,0 0-1,0 1 1,0-1-1,-1 0 1,0 0-1,1 1 0,-1-1 1,0-1-1,0 1 1,-1 0-1,1 0 1,0-1-1,-1 1 1,0-1-1,-5 3 0,-5 3-38,-2-1-1,1 0 0,-1-1 0,0-1 0,0 0 0,0-1 0,-1-1 0,1-1 0,-1 0 0,0-1 1,-29-1-1,45 0-2,-1 0 0,0 1-1,1-1 1,-1 0 0,0 0 0,0 0 0,1 0 0,-1 0 0,0 0 0,1-1 0,-1 1 0,0 0 0,1 0 0,-1 0 0,0-1 0,1 1 0,-1 0 0,0-1 0,1 1 0,-1 0 0,1-1-1,-1 1 1,1-1 0,-1 1 0,1-1 0,-1 1 0,1-1 0,-1 0 0,1 1 0,0-1 0,-1 1 0,1-1 0,0 0 0,-1 1 0,1-1 0,0 0 0,0 0 0,0 1 0,0-1 0,0 0-1,0 1 1,0-1 0,0 0 0,0 1 0,0-1 0,0 0 0,0 0 0,1 0 0,-2-36-1728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16.8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 6819,'0'0'6822,"0"0"-6751,-1-1-1,1 1 1,0 0-1,0 0 1,0 0 0,0 0-1,-1 0 1,1 0-1,0 0 1,-4 2 1624,4-2-1625,0 1 1,0-1 0,0 0-1,0 0 1,0 0-1,0 0 1,-1 1 0,1-1-1,0 0 1,0 0 0,0 0-1,0 1 1,0-1-1,0 0 1,0 0 0,0 0-1,0 0 1,1 1-1,-1-1 1,0 0 0,0 0-1,0 0 1,0 1-1,0-1 142,0 0-141,4 10-58,1 0 1,-1 0-1,1-1 1,1 0-1,0 0 1,0 0-1,1-1 1,10 11-1,18 24 82,449 739 2258,-412-657-2353,-52-89 77,-8-12-33,1 0-1,2 0 0,0-2 1,2 1-1,0-2 1,1 0-1,25 21 0,-24-34-470,-10-17-671,-6-31-1010,-4 29 1988,1-102-6964,0 50 3008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17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971 1 7203,'0'0'6886,"-6"0"-6264,-1 1-568,0 1-1,-1 1 1,2-1 0,-1 1 0,0 1 0,0-1 0,1 1 0,0 0-1,0 0 1,0 1 0,0 0 0,-9 10 0,-6 3 70,-563 537 754,395-365-841,160-164-16,21-19-13,0 0-1,0 1 1,0 0-1,-6 10 1,12-14-163,12-7-2766,53-49-1727,-17 15-1320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39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7459,'0'0'7748,"180"-3"-7748,-141 3-944,-13 0-2370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17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36 5026,'0'0'6827,"-1"0"-6646,0 0 0,0 0 0,0-1 0,0 1 1,0 0-1,0 1 0,0-1 0,-1 0 0,1 0 0,0 0 0,0 1 0,0-1 0,0 0 0,0 1 0,0-1 0,0 1 0,0-1 0,0 1 0,-1 1 0,1 43 346,3 66 725,-1-108-1236,-1 0 0,1 0 0,0 0 0,1-1 0,-1 1 0,0 0 0,1-1 0,0 0 0,-1 1 0,1-1 0,0 0 0,0 0 0,0 0 0,0 0 0,1 0 0,-1 0 0,0 0 0,1-1 0,0 0 0,-1 1 0,1-1 0,0 0 0,-1 0 0,1 0 0,0-1 0,0 1 0,0-1 0,0 1 0,3-1 0,-1 1-25,1-1 0,-1 1 0,0-1 1,1 0-1,-1-1 0,0 1 0,1-1 0,-1 0 1,0 0-1,0-1 0,0 0 0,0 0 0,0 0 1,0 0-1,6-5 0,-6 2-46,0 0 0,-1 0 0,0 0 0,0-1 0,0 1 0,-1-1 0,0 0 0,0 0 0,0 0 0,-1-1 0,0 1 0,2-9 0,-1 3-179,-1 0 0,-1-1 0,0 1 0,0-1 1,-3-22-1,1 32 221,0 0 1,-1 1 0,1-1-1,0 0 1,-1 1 0,0-1-1,1 1 1,-1-1-1,0 1 1,-1 0 0,1 0-1,0 0 1,0 0 0,-1 0-1,1 0 1,-1 1 0,0-1-1,1 1 1,-1 0-1,0 0 1,0 0 0,0 0-1,0 0 1,0 1 0,0-1-1,0 1 1,-4 0-1,-4-2 41,1 1-1,-1 1 0,1 0 1,-1 0-1,1 1 0,-1 1 0,-10 2 1,15-2-88,0 1 0,0 0 0,0 0 0,0 1 0,0 0 1,1 0-1,0 0 0,0 1 0,-7 7 0,-11 13-3765,17-17 1648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18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8852,'0'0'5744,"-5"5"-5568,-6 15 60,11-19-230,1-1 0,-1 1 0,0-1 0,0 1 1,0 0-1,0-1 0,0 1 0,1-1 0,-1 1 0,0-1 0,0 1 0,1-1 0,-1 0 0,0 1 0,1-1 0,-1 1 0,0-1 0,1 1 1,-1-1-1,1 0 0,-1 1 0,1-1 0,-1 0 0,1 0 0,0 1 0,8 2 59,0-1 0,0 0-1,0 0 1,17 0 0,380 6 2086,-257-10-2115,90 5 64,272-7 201,-287-9-307,-223 13-55,-14 3-534,-13 12-1098,0-1-1,-2-1 1,-35 11-1,13-9-1361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0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8388,'0'0'5477,"19"0"-5184,255 0 907,-149 0-3688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0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9989,'0'0'5234,"219"81"-5218,-161-81-16,-7 0 0,-3 0-1521,-16-3-63,-6-14-2498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1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1606 4770,'0'0'8660,"-6"3"-7798,-15 10-246,15-9 14,6-8 480,3-12-882,0 0 0,0 0 0,2 0 0,0 0 0,1 1 0,0-1 0,11-17 0,5-13 34,517-1048-903,-523 1064 634,150-276 740,-166 305-703,-2 5-467,-1 0 329,0 0-1,0-1 1,0 1 0,0-1-1,-1 1 1,0-1-1,-6 4 1,10-6 22,-22 15-1440,-1-3-3946,10-7 2983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1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1 221 8948,'0'0'5861,"27"-11"-5719,90-36-126,-99 38-88,1-1 1,-2 0-1,0-1 1,0-1-1,29-27 0,-34 28 20,1 0-1,0 0 0,1 2 0,22-13 0,-34 21 106,-1 0 0,1 0 0,0 0 1,0 0-1,0 1 0,0-1 0,0 1 0,0-1 0,0 1 0,0 0 0,0 0 0,0 0 0,0 0 0,0 0 0,0 0 1,0 0-1,0 1 0,0-1 0,0 1 0,-1-1 0,1 1 0,2 1 0,-1 0-24,-1 0 0,0 0 0,0 0 0,1 0 0,-1 0 0,-1 1 0,1-1 0,0 1 0,-1-1 0,1 1 0,-1 0 0,0-1 0,1 5 0,3 9 26,-1 1-1,-1 0 0,-1 0 1,1 19-1,-3-30 32,1 267 859,-7-221-1104,5-49-335,1-1 0,-1 0 1,0 1-1,0-1 0,1 0 1,-1 0-1,-1 1 0,1-1 1,0 0-1,-3 3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2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366 307 7507,'0'0'5240,"0"0"-5207,0 1 0,1-1-1,-1 0 1,0 0 0,1 0 0,-1 0-1,0 1 1,1-1 0,-1 0 0,0 0-1,1 0 1,-1 0 0,1 0-1,-1 0 1,0 0 0,1 0 0,-1 0-1,0 0 1,1 0 0,-1 0 0,1 0-1,-1 0 1,0-1 0,1 1 0,-1 0-1,0 0 1,1 0 0,-1 0-1,0-1 1,1 1 0,-1 0 0,0 0-1,0-1 1,1 1 0,-1 0 0,0-1-1,-1-5-24,0 0 0,0 0 0,-1 0 0,0 1 0,-1-1 0,1 0 0,-1 1 0,0-1 0,0 1 0,-1 0 0,1 0 0,-1 1 0,0-1 0,-1 1 0,1 0 0,-1 0 0,0 0 0,0 0 0,-6-3 0,3 1-15,-1 1 0,-1 0 0,1 0-1,-1 0 1,1 1 0,-1 1 0,-1-1-1,1 2 1,0-1 0,-18 0-1,19 2-32,-1 1 0,1 1 0,-1 0 0,-16 4 0,22-4 27,0 0-1,1 1 1,0 0 0,-1 0 0,1 0 0,0 0 0,0 0 0,0 1 0,0 0-1,0-1 1,1 1 0,-1 0 0,1 0 0,-4 5 0,-4 10 77,1-1 1,1 2-1,0-1 1,1 1 0,1 0-1,1 0 1,1 1-1,-4 34 1,4 14 442,4 81-1,2-96-273,-2-44-126,0 0-1,1 0 0,0 0 0,1 0 0,0 0 1,0 0-1,1 0 0,0-1 0,1 0 0,5 11 1,-6-14-81,1-1 0,-1 1 0,1-1 0,-1 0 0,1-1 0,1 1 0,-1-1 0,0 1 0,1-1 0,-1 0 0,1-1 0,0 1 0,0-1 0,0 0 0,0 0 0,1-1 0,-1 0 0,8 2 0,-5-2-2,-1 0 1,1 0 0,0-1 0,0 0 0,0 0 0,0-1 0,0 0-1,-1 0 1,1-1 0,0 0 0,-1 0 0,1-1 0,-1 0 0,11-6 0,-11 4-59,1-1 0,-1 0 0,0-1 0,0 1 0,-1-1 0,0 0 0,0-1 0,-1 0 0,0 0 0,0 0 0,6-15 0,-2 1-439,-1 0 1,-2 0 0,0-1-1,-1 1 1,-1-1 0,1-26-1,-5-145-4503,-2 94 3721,1-64-3987,-5 86 3694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2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41 4210,'0'0'5437,"-9"-7"-4602,-27-20 267,27 21-803,9 13 5,2 16-77,2 0 1,1 0 0,0 0-1,2-1 1,1 0-1,0 0 1,15 26-1,9 25 21,-5 5 585,35 159 1,-9 86 172,3 18-579,-54-332-522,9 35 343,-10-43-293,-1 0-1,0 0 1,1 0 0,-1 0-1,1 0 1,0 0 0,-1 0 0,1 0-1,-1 0 1,1 0 0,0 0-1,0 0 1,0-1 0,0 1-1,-1 0 1,1 0 0,0-1-1,0 1 1,0-1 0,1 1-1,-1-1 1,0 1 0,0-1 0,0 0-1,0 1 1,0-1 0,0 0-1,1 0 1,-1 0 0,2 0-1,-2-1-148,0 0-1,0 0 0,0 0 1,1 0-1,-1-1 0,0 1 1,0 0-1,-1-1 1,1 1-1,0-1 0,0 1 1,-1-1-1,1 1 0,-1-1 1,1 1-1,-1-1 0,0 0 1,0 1-1,1-1 0,-1 1 1,-1-3-1,2-1-437,3-37-2297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3.3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6451,'0'0'5282,"0"3"-5052,0 23 568,10 364 3291,-10-377-4084,1-1 1,0 0-1,1 0 0,1 1 0,0-1 0,0-1 0,1 1 0,0 0 0,10 16 0,-14-28-41,0 1 1,0-1-1,0 0 1,0 0-1,0 0 0,0 1 1,0-1-1,0 0 0,0 0 1,0 0-1,1 1 1,-1-1-1,0 0 0,0 0 1,0 0-1,0 0 0,0 1 1,0-1-1,0 0 1,1 0-1,-1 0 0,0 0 1,0 0-1,0 1 0,0-1 1,0 0-1,1 0 1,-1 0-1,0 0 0,0 0 1,0 0-1,0 0 0,1 0 1,-1 0-1,0 0 1,0 0-1,0 0 0,1 0 1,-1 0-1,0 0 0,0 0 1,0 0-1,1 0 1,-1 0-1,0 0 0,0 0 1,0 0-1,1 0 1,-1 0-1,0 0 0,0 0 1,0 0-1,0-1 0,0 1 1,1 0-1,-1 0 1,0 0-1,0 0 0,0 0 1,0-1-1,0 1 0,0 0 1,1 0-1,-1 0 1,0 0-1,0-1 0,1-16-2965,-2 11 2541,1-35-6399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3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10789,'0'0'1617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0.4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283 83 3586,'0'0'6461,"-7"-21"-2638,4 19-3757,-10-8 83,0 0-1,-1 1 0,-28-13 0,40 21-149,-1 0 0,0-1-1,0 1 1,0 0 0,0 1 0,0-1-1,1 0 1,-1 1 0,-1 0-1,1-1 1,0 1 0,0 0 0,0 1-1,0-1 1,0 1 0,0-1-1,0 1 1,1 0 0,-1 0 0,0 0-1,0 0 1,0 1 0,1-1-1,-1 1 1,1-1 0,-1 1 0,1 0-1,-4 3 1,-5 9 125,0 0 0,1 1 0,1 0 0,0 1 0,1 0 1,1 0-1,0 1 0,1 0 0,-4 19 0,3 0 371,2 0 0,2 1-1,0 49 1,3-82-461,0 1-1,0-1 1,1 1 0,-1-1-1,1 1 1,0-1 0,0 0-1,1 1 1,-1-1-1,1 0 1,0 0 0,0 0-1,0 0 1,1 0 0,-1-1-1,1 1 1,0-1-1,0 1 1,0-1 0,1 0-1,-1 0 1,1-1 0,4 4-1,-2-3-9,0 0 0,1-1-1,-1 0 1,0 0 0,1-1 0,0 1 0,-1-1-1,1-1 1,0 1 0,-1-1 0,1-1-1,0 1 1,-1-1 0,1 0 0,8-3-1,-8 2-46,1-1 0,-1 0 0,0-1 0,0 0-1,0 0 1,-1-1 0,1 0 0,-1 0 0,0 0-1,0-1 1,-1 1 0,0-2 0,0 1-1,0 0 1,-1-1 0,0 0 0,5-10 0,0-3-87,-1 0 0,0 0 0,-2-1 0,0 0 0,3-26-1,5-123-107,-14 482 1509,-1-302-1312,1 0-1,1 0 1,-1 0 0,2 0-1,-1 0 1,2 0 0,-1 0-1,1 0 1,1-1 0,-1 1-1,2-1 1,-1 0 0,1-1-1,7 9 1,-12-16-58,1 0 1,-1 0-1,1 0 1,0-1-1,-1 1 1,1 0-1,0-1 1,0 1-1,0 0 1,0-1-1,-1 1 1,1-1-1,0 0 0,0 1 1,0-1-1,0 0 1,0 1-1,0-1 1,0 0-1,0 0 1,0 0-1,0 0 1,0 0-1,0 0 1,0 0-1,0 0 1,0 0-1,0 0 1,0-1-1,0 1 1,0 0-1,0-1 0,0 1 1,0-1-1,1 0 1,1-2-361,0 1 0,-1 0 0,1-1 1,-1 0-1,0 1 0,0-1 0,0 0 0,2-5 0,15-30-3963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4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7075,'0'0'5870,"0"26"-5441,-1-5-310,5 159 1950,6-79-590,25 116 0,-34-211-1418,8 26 127,-9-31-180,0 0 0,0 0 1,1 0-1,-1 0 0,1 0 1,-1-1-1,0 1 0,1 0 1,0 0-1,-1 0 0,1 0 1,-1 0-1,1-1 0,0 1 1,0 0-1,-1-1 0,1 1 1,0 0-1,0-1 0,0 1 1,0-1-1,0 1 0,1 0 1,0-5-114,-1 0-1,1 0 1,-1 0 0,0 0 0,0 0 0,0 0 0,-1 0 0,1 0 0,-1 0 0,-1-4 0,2 3-4,4-179-2241,-3 62 552,-1 107 1407,1 1 0,0-1 0,1 1 1,1 0-1,0 0 0,10-22 1,-11 28 211,1 0 1,1 0-1,-1 0 1,1 1-1,0 0 1,1 0-1,0 0 1,0 0-1,1 1 1,-1 0-1,15-9 1,-18 13 247,0 0 1,0 0 0,0 1 0,0 0 0,0-1-1,0 1 1,0 0 0,1 1 0,-1-1 0,0 0 0,1 1-1,-1 0 1,1 0 0,-1 0 0,0 0 0,1 1-1,-1-1 1,0 1 0,1 0 0,-1 0 0,4 1-1,-2 1 75,0 0 0,-1 0 0,0 1 0,0-1 0,0 1 1,0 0-1,0 0 0,-1 0 0,1 1 0,-1-1 0,5 10 0,1 6 321,-1 0 0,0 1 1,-2-1-1,0 1 0,4 31 1,-1 13 561,1 110 0,-10-174-1150,0-23-5847,0-3 1821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4.9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373 64 6707,'0'0'5008,"-16"-17"-1986,6 10-2886,0 1-1,0 1 1,-1 0-1,1 0 1,-1 1-1,0 1 1,0 0-1,-1 0 0,1 1 1,-1 0-1,1 1 1,-17 0-1,21 2-109,1 0 1,-1 0-1,0 1 0,1-1 1,-1 2-1,1-1 0,0 1 0,0 0 1,0 0-1,0 0 0,0 1 0,0 0 1,1 0-1,0 0 0,0 1 1,0 0-1,1 0 0,-1 0 0,-3 7 1,-1 0 54,1 1 0,0 0 0,1 0 0,1 1 0,0-1 0,1 1 0,-7 27 0,4 6 404,3-1-1,1 1 1,3 0-1,5 61 1,-4-102-459,1 1 1,0-1 0,0 0 0,1 1 0,-1-1 0,1 0 0,1 0 0,-1 0-1,1 0 1,0-1 0,1 1 0,-1-1 0,1 1 0,0-1 0,1 0 0,-1-1-1,1 1 1,5 3 0,-4-4-12,1 0-1,0 0 1,0-1-1,0 0 1,0 0-1,0-1 1,0 0-1,1 0 1,-1-1-1,1 0 1,0 0-1,-1-1 1,1 0-1,14-1 1,-19 0-22,0 0 0,1 0 0,-1 0 0,0-1 0,0 1 0,0-1-1,0 0 1,0 1 0,0-1 0,0-1 0,-1 1 0,1 0 0,-1-1 0,0 1 0,1-1 0,-1 0 0,0 1 0,-1-1 0,1 0 0,0 0 0,-1 0 0,2-5-1,4-10-476,-1 0 0,6-34 0,-9 38 63,7-44-1207,4-74-1,-11 82 1031,2 1-1,17-70 0,-3 357 5575,-17-185-4478,-3-13-304,3 0 1,1 1-1,2-1 1,2-1-1,12 40 1,2-48-102,-21-31-172,0 0 0,1 1 1,-1-1-1,0 1 0,1-1 0,-1 1 1,0-1-1,1 0 0,-1 1 0,1-1 1,-1 0-1,1 0 0,-1 1 0,1-1 1,-1 0-1,1 0 0,-1 0 0,1 1 1,-1-1-1,1 0 0,-1 0 1,1 0-1,0 0 0,-1 0 0,1 0 1,-1 0-1,1 0 0,-1 0 0,1-1 1,-1 1-1,1 0 0,-1 0 0,1 0 1,-1-1-1,1 1 0,-1 0 0,1 0 1,-1-1-1,1 1 0,-1 0 0,1-1 1,-1 1-1,0-1 0,1 1 0,-1-1 1,0 1-1,1 0 0,-1-1 1,0 1-1,0-1 0,0 1 0,1-1 1,-1 1-1,0-1 0,0 0 0,0 1 1,0-1-1,0 1 0,0-1 0,0 1 1,0-1-1,0 1 0,0-2 0,4-32-2596,-1-11-2378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5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1857,'0'0'12518,"0"197"-10630,4-122-943,9 0-881,-4-8 224,1-12 288,-1-12-512,1-14-128,0-9 48,-4-17-496,1-3-1457,-7-40-2273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5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9012,'0'0'4882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5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7684,'0'0'3777,"1"16"-3318,27 670 6117,-27-664-6482,0 5 41,1 1 0,1-1 0,1 0 1,1 0-1,17 50 0,-21-76-165,-1 1 1,1-1-1,-1 1 0,1-1 1,0 0-1,-1 0 0,1 1 1,0-1-1,0 0 1,0 0-1,0 0 0,0 0 1,0 0-1,0 0 0,0 0 1,0 0-1,1 0 0,0 0 1,-1-1-20,0 0 0,-1 0 0,1 0 0,0 0 0,-1-1-1,1 1 1,-1 0 0,1 0 0,0 0 0,-1-1 0,1 1 0,-1 0 0,1-1 0,-1 1 0,1-1 0,-1 1 0,1-1 0,-1 1 0,1-1 0,-1 1 0,1-1 0,-1 1 0,0-1 0,1 1-1,-1-1 1,0 0 0,3-6-408,0 0 0,0 0-1,-1 0 1,0 0 0,1-10-1,1-31-1281,-1-3-630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6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0 13094,'0'0'3148,"-31"12"-3006,-98 42-84,121-51-60,0 1 0,0-1-1,0 2 1,0-1 0,1 1 0,0 1-1,0-1 1,0 1 0,1 0 0,0 1-1,0-1 1,0 1 0,1 0 0,0 1-1,-5 9 1,6-5-25,1-1-1,0 1 1,1 0-1,0 0 1,1 0 0,0 1-1,1-1 1,2 17-1,-2-23 41,1-1-1,0 1 1,0 0 0,0-1-1,1 1 1,0-1-1,0 0 1,0 1-1,1-1 1,0 0-1,0 0 1,0 0-1,5 5 1,-1-2 14,1 0 1,0-1-1,0 0 1,1-1-1,0 1 1,15 7-1,0-2-63,1-2 0,0 0-1,0-2 1,52 10 0,-9-12-1067,-23-5-3218,-39-1 3142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6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5923,'0'-5'7782,"0"10"-6886,35 392 3057,-3-89-3031,-29-240-708,-3-31-309,2 1 0,2 0 0,13 60 0,-17-96-273,0-22-3690,0-13 1801,0-4-3327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6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401 0 8548,'0'0'7619,"-37"16"-7475,-119 52-442,127-55 29,-48 31 1,66-36 240,1 0 1,0 1-1,0 0 0,-14 18 1,20-22 37,0-1 1,1 1-1,-1 0 1,1 0-1,0 0 0,1 0 1,-1 1-1,1-1 1,0 1-1,1-1 1,-1 1-1,1 0 1,0 0-1,0 0 1,1 0-1,0-1 1,0 11-1,2-8 33,0-1 1,0 1-1,1-1 1,0 0-1,0 0 1,0 0-1,1-1 0,0 1 1,1-1-1,-1 0 1,1 0-1,6 5 1,7 6 57,1-1 0,1 0 0,1-2-1,0-1 1,0 0 0,1-2 0,26 10 0,-20-10 63,0-2 0,0-1 0,36 6-1,-35-10-1720,45 0 0,-73-4 1492,-1 0 1,1-1 0,0 1 0,0 0-1,-1 0 1,1-1 0,0 1 0,-1-1-1,1 1 1,0 0 0,-1-1 0,1 1-1,-1-1 1,1 0 0,-1 1 0,1-1-1,-1 1 1,1-1 0,-1 0 0,0 1-1,1-1 1,-1 0 0,0 1 0,1-1-1,-1 0 1,0 0 0,0 1 0,0-1-1,0 0 1,0 0 0,0 0 0,0 1-1,0-1 1,0 0 0,0 0 0,0 0-1,0-7-503,6-26-2713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7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356 191 9604,'0'0'4024,"-3"-12"-3710,-8-39-268,10 47 4,0 1 0,-1-1 0,1 0 0,-1 1-1,1 0 1,-1-1 0,0 1 0,0 0 0,0 0 0,-1 0 0,1 0 0,-1 0 0,0 1 0,1-1 0,-1 1 0,0 0 0,-5-3 0,-20-20 371,25 22-430,0-1-1,0 1 1,0 0-1,-1 0 1,0 0-1,1 0 1,-1 1-1,0-1 0,0 1 1,-1 0-1,1 0 1,0 1-1,-1-1 1,1 1-1,-1 0 1,-4 0-1,-11-2 72,0 1 0,-27 1 0,44 1-34,-1 0-1,0 0 1,0 0-1,0 1 0,1 0 1,-1 0-1,0 0 0,1 0 1,-1 0-1,1 1 1,-1 0-1,1 0 0,0 0 1,-1 0-1,1 0 1,-5 6-1,4-4 9,0 1 0,0 0 0,1 1-1,0-1 1,0 1 0,0-1 0,0 1 0,1 0 0,-2 9 0,-1 11 248,1 0 1,1 1-1,2 50 1,1-58-4,-1 17 212,0-12-170,1 1 0,1-1 0,1 1-1,1-1 1,7 27 0,-9-46-286,1 0 0,0 0 0,0 0 0,0 0 0,1 0 0,-1 0 0,1 0 0,1-1 0,-1 0 0,0 1 0,1-1 0,0-1 0,0 1 0,0 0 0,1-1 0,-1 0 0,1 0 0,-1 0 0,1-1 0,0 1 0,0-1 0,0 0 0,1-1 0,-1 1 0,0-1 0,1 0 0,-1 0 0,9-1 0,-7 1-55,1-1 0,-1-1 1,0 1-1,1-1 0,-1-1 1,0 1-1,0-1 0,0 0 0,0-1 1,0 0-1,0 0 0,-1 0 0,1-1 1,7-6-1,-4 2-68,-1-1-1,0 1 1,0-2 0,-1 1 0,-1-1 0,1 0 0,10-22 0,-5 5-482,-1 0 1,-2-1 0,-1 0 0,-1-1 0,-2 0 0,5-46 0,-8-54 344,-3 80 1857,0 51-1335,-1 86 396,5 146 1472,-1-205-2261,1 0 0,2 0 0,0 0-1,2 0 1,21 49 0,-27-74-288,1 2 143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8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1 4818,'0'0'8820,"-45"0"-6851,38 17-9172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0.8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0 11205,'0'0'1868,"-3"38"-110,0-2-1314,-7 212 1926,8-176-1307,-1-45-869,2 0-1,1 1 0,1-1 0,2 0 0,0 0 0,9 29 0,7-21 15,-19-34-204,0 0 0,0-1 0,1 1 0,-1 0 0,0-1 0,1 1 0,-1 0 1,1-1-1,-1 1 0,0-1 0,1 1 0,-1-1 0,1 1 0,-1-1 0,1 1 0,0-1 1,-1 1-1,1-1 0,-1 0 0,1 1 0,0-1 0,-1 0 0,1 0 0,0 1 1,0-1-1,-1 0 0,1 0 0,0 0 0,-1 0 0,1 0 0,0 0 0,0 0 0,-1 0 1,1 0-1,0 0 0,-1-1 0,1 1 0,0 0 0,-1 0 0,1-1 0,0 1 0,-1 0 1,1-1-1,-1 1 0,1 0 0,0-1 0,-1 1 0,1-1 0,0 0 0,6-12-24,-1-1 0,0 0 1,0 0-1,6-29 0,3-9-233,3 1-290,33-88-1459,-44 125 1796,-1 0 0,2 1 0,0 0 0,0 1 0,1-1 0,0 1-1,14-12 1,-19 20 215,0 1-1,0 0 1,0 0-1,0 0 1,0 1-1,1-1 1,-1 1-1,1 0 1,0 0-1,-1 1 1,1-1-1,0 1 1,0 0-1,0 1 1,0-1-1,0 1 1,0 0-1,0 0 1,0 0-1,0 1 1,0 0-1,0 0 1,0 0-1,0 0 1,0 1-1,-1 0 1,1 0-1,-1 0 1,1 1-1,-1-1 1,0 1-1,0 0 1,0 0-1,0 1 1,-1-1-1,1 1 1,-1 0-1,0 0 1,0 0-1,0 0 1,0 0-1,3 10 1,3 6 227,-2 0 1,0 1-1,-2 0 0,0 0 1,-1 0-1,1 26 1,-2 134 38,-4-103-2640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9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21 6659,'0'-3'6580,"0"10"-5316,-1 78-357,-1-28-377,2-1 0,2 0 1,3 0-1,16 76 1,-20-129-491,1 1 0,-1-1 0,0 0 0,1 0 0,0 0 0,-1 0 0,1 0 0,0 0 0,4 4 0,-5-7-39,-1 1-1,1-1 1,0 1 0,-1-1-1,1 1 1,0-1 0,-1 0-1,1 1 1,0-1 0,-1 0-1,1 0 1,0 0 0,0 0-1,-1 1 1,1-1 0,0 0-1,0 0 1,-1 0 0,1 0-1,0-1 1,0 1 0,-1 0-1,1 0 1,0 0 0,-1-1-1,1 1 1,0 0 0,-1-1-1,1 1 1,0 0 0,-1-1-1,1 1 1,-1-1 0,1 1-1,0-1 1,-1 1 0,0-1-1,1 1 1,-1-1 0,1 0-1,-1 1 1,0-1 0,1 0-1,-1 1 1,0-1 0,1 0-1,-1 0 1,0 1-1,0-1 1,0 0 0,0-1-1,46-121-374,-31 79-119,1 0 1,26-47 0,-31 70 441,0 0 28,0 1-1,2 1 0,0 0 1,17-19-1,-26 33 37,1 1-1,-1 0 1,1 0-1,0 0 0,0 0 1,1 1-1,-1 0 1,1 0-1,0 0 1,-1 1-1,1 0 0,0 0 1,0 1-1,0-1 1,1 1-1,-1 1 1,0-1-1,0 1 1,12 1-1,-17-1 6,1 1-1,0-1 1,-1 1 0,1 0 0,-1-1-1,1 1 1,-1 0 0,1 0 0,-1 0-1,1 0 1,-1 0 0,0 0 0,0 1-1,1-1 1,-1 0 0,0 1 0,0-1-1,-1 1 1,1-1 0,0 1 0,0 1-1,15 41 114,-11-28-49,11 44 382,16 113 0,-9-40 91,-23-131-612,0-1 1,0 1-1,0-1 0,0 1 0,0-1 0,1 1 0,-1-1 1,0 0-1,1 1 0,-1-1 0,1 0 0,0 1 0,-1-1 1,1 0-1,0 0 0,0 1 0,0-1 0,0 0 0,0 0 1,0 0-1,0 0 0,0 0 0,0 0 0,1-1 1,-1 1-1,2 1 0,-1-3-293,0 0 0,0 0 0,0 1 0,0-1 0,0 0 0,0-1 1,-1 1-1,1 0 0,0 0 0,-1-1 0,1 1 0,-1-1 0,0 0 0,1 1 0,-1-1 1,0 0-1,0 0 0,1-2 0,20-32-5285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29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78 7860,'0'0'6034,"-8"10"-2565,12-8-3384,1 1 1,-1-1 0,1 0 0,0 0 0,0-1-1,0 1 1,0-1 0,0 0 0,0-1 0,0 1-1,7-1 1,2 2-19,42 4 287,0-3 0,81-4 0,115-24-124,58-1-113,-16 26 296,-293 0-399,-1 0-12,1-1 1,-1 1-1,0 0 1,1 0-1,-1 0 0,0 0 1,1 0-1,-1 0 1,1 0-1,-1 0 1,0 0-1,1 0 1,-1 0-1,0 0 0,1 0 1,-1 0-1,1 0 1,-1 0-1,0 0 1,1 0-1,-1 1 1,0-1-1,1 0 0,-1 0 1,0 0-1,1 1 1,-1-1-1,0 0 1,0 0-1,1 1 0,-1-1 1,0 0-1,0 1 1,1-1-1,-1 0 1,0 1-1,0-1 1,0 0-1,0 1 0,1-1 1,-1 0-1,0 1 1,0-1-1,0 1 1,0-1-1,0 0 1,0 1-1,0 0-69,-2-1-509,0 0 413,1 0 0,-1 0 0,0 0 0,0 0 0,1 0 0,-1 0 0,0 0 0,0-1 0,1 1 1,-1-1-1,0 1 0,-1-2 0,-2-1-335,1-1 0,0 0 1,1 0-1,-1 0 0,1 0 1,0-1-1,-5-8 0,7 11 363,-15-24-3330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0.0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8900,'0'0'7500,"14"3"-7423,17 6 40,0 2 0,-1 0 0,-1 3 0,0 0 0,-1 2 0,36 25 0,-54-33-94,12 6-20,-1 2-1,0 1 1,-2 0 0,25 28 0,-39-38 7,0-1-1,-1 1 1,0-1 0,0 1 0,-1 0 0,0 0 0,0 1 0,0-1 0,-1 1 0,0-1 0,-1 1-1,1 0 1,-2 0 0,1 0 0,-1-1 0,0 1 0,-1 0 0,0 0 0,-2 11 0,-1-5 127,0-1-1,-1 1 1,-1-1 0,0 1 0,-1-2 0,-9 14 0,-57 72 257,10-14-167,54-64-272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5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491 471 3826,'0'0'5914,"14"-16"-4297,7-5-1350,43-52 211,-60 67-258,0-1 1,0 1-1,-1-1 1,0 0-1,0 0 1,-1 0-1,0-1 1,0 1 0,0 0-1,-1-1 1,0-7-1,-2-87-80,0 96-155,0-1 18,-1 1-1,1-1 1,-2 1-1,1 0 1,-1-1-1,1 1 0,-2 0 1,1 0-1,-1 1 1,0-1-1,0 1 0,0 0 1,-1 0-1,0 0 1,0 1-1,-5-5 1,2 2 0,-1 1 0,1 0 0,-1 1 1,0 0-1,-1 0 0,1 1 1,-1 0-1,0 1 0,0 0 1,-10-2-1,-8 2-27,0 0 0,0 3 0,-1 0 0,1 1 0,-39 8 0,55-5 23,-1 0 0,1 1-1,0 1 1,1-1 0,-1 2 0,1 0 0,0 0 0,1 1 0,0 0 0,0 1-1,1 0 1,-16 20 0,16-18 9,0 1-1,1 1 1,1 0-1,0 0 0,0 0 1,1 1-1,1 0 1,0 0-1,1 0 1,1 1-1,-2 15 0,3-17 5,1 0 0,1-1 0,0 1-1,0 0 1,1 0 0,1 0-1,0-1 1,1 1 0,0-1 0,1 0-1,1 0 1,0 0 0,0 0-1,1-1 1,0 0 0,1 0 0,9 10-1,23 23 74,3-1 0,1-3 0,52 38-1,-54-47-52,-2 2-1,-1 1 1,-2 3-1,51 63 0,-82-93-2,0 0 0,-1 1 0,0-1 0,0 1-1,-1 0 1,0 0 0,0 0 0,0 0 0,-1 1-1,-1-1 1,1 1 0,-2-1 0,1 1 0,-1-1-1,0 1 1,-1 0 0,0-1 0,0 1 0,-1-1-1,0 1 1,0-1 0,-1 0 0,0 0 0,-1 0-1,0 0 1,0-1 0,0 0 0,-1 1 0,0-2-1,-1 1 1,1 0 0,-1-1 0,-13 10 0,-16 12 327,-70 46 1,91-66-331,-1 0 0,1 0 1,-1-2-1,-1 0 0,1-1 0,-1 0 1,0-1-1,-24 3 0,39-7-47,0 0 0,-1 0 0,1 1 0,0-1-1,0 0 1,0 0 0,0-1 0,0 1 0,-1 0-1,1 0 1,0 0 0,0-1 0,0 1-1,0-1 1,0 1 0,0 0 0,0-1 0,0 0-1,0 1 1,0-1 0,0 0 0,0 1 0,0-1-1,1 0 1,-2-1 0,-1-27-1930,3 20 1372,0-44-4093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5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6131,'0'0'7246,"0"4"-6731,12 181 2396,-2-72-2055,-8-80-453,-2-5-314,1 0 0,2 0 0,1 0 1,1-1-1,2 1 0,14 38 0,-14-87-4843,-5-22 3465,-3-7-2779,-5-2-3627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5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12806,'0'0'2593,"167"0"-4594,-125 0-320,-3 0-5154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6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0 10997,'0'0'3025,"-28"27"-1411,-83 92-834,107-113-756,0-1 0,0 1 0,0 0 0,1 0 1,0 0-1,0 1 0,0-1 0,1 1 1,0 0-1,0-1 0,1 1 0,0 0 0,0 0 1,0 0-1,1 0 0,0 0 0,1 0 1,1 7-1,-1 7-28,0-11-23,0 0 1,1 0-1,0 0 0,0 0 1,1-1-1,0 1 1,1-1-1,0 0 1,1 0-1,0 0 0,0-1 1,0 1-1,10 8 1,7 7 1,1-1 1,46 34 0,-25-21 223,-42-35-159,0 0-1,-1 0 0,0 0 1,1 1-1,-1-1 0,0 0 1,1 1-1,-1-1 0,0 1 1,0 0-1,0-1 1,-1 1-1,1 0 0,0-1 1,0 1-1,-1 0 0,1 0 1,-1 0-1,0-1 0,0 1 1,1 0-1,-1 0 1,-1 3-1,1-3-1,-1 1 0,0 0 1,-1-1-1,1 1 0,0-1 1,-1 0-1,1 1 0,-1-1 0,0 0 1,0 0-1,0 0 0,0 0 1,0 0-1,-3 1 0,-9 6-185,0 0 1,-1-1-1,0-1 0,-16 6 0,29-13 75,-25 10-792,26-10 680,0 1-1,1-1 1,-1 0 0,0 1-1,0-1 1,1 0-1,-1 0 1,0 1 0,0-1-1,1 0 1,-1 0-1,0 0 1,0 0 0,0 0-1,0 0 1,1 0 0,-1 0-1,0 0 1,0-1-1,0 1 1,1 0 0,-1 0-1,0-1 1,0 1 0,1-1-1,-1 1 1,0 0-1,1-1 1,-2 0 0,1-23-5622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6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58 10197,'0'0'4751,"-5"-9"-4540,-14-30-11,14 29 1403,5 40-1232,4 44 505,24 131 1,-9-90 46,3 56-427,39 211 107,-47-341-715,-11-34 46,0 1 0,-1-1-1,0 1 1,0 0 0,0 0-1,0 9 1,-2-16-430,-13-26-2570,-40-75-1824,19 37 413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6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10773,'0'0'6003,"176"15"-5843,-121-12-320,-7-3 128,-3 0-2578,-9 0-255,-7 0-2161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7.1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50 314 8388,'0'0'7219,"4"2"-6811,-2-2-383,0 1 1,0 0-1,0-1 0,0 0 0,1 1 0,-1-1 0,0 0 0,0 0 0,0 0 0,0 0 0,1 0 0,-1-1 1,0 1-1,0-1 0,0 1 0,4-3 0,42-24 149,-27 10-331,39-38 1,-55 49 27,0 0 0,0 0-1,-1-1 1,0 0-1,0 1 1,-1-1-1,1-1 1,-2 1-1,1 0 1,-1-1-1,0 1 1,0-1-1,-1 0 1,0 0 0,-1 1-1,1-1 1,-2 0-1,-1-13 1,2 18 66,-1 0 1,0 0-1,0 0 1,0 0-1,0 1 1,-1-1 0,1 0-1,-1 1 1,1-1-1,-1 1 1,0-1-1,0 1 1,0 0-1,-1 0 1,1 0 0,0 0-1,-1 0 1,1 0-1,-1 1 1,0-1-1,1 1 1,-1 0 0,0 0-1,0 0 1,0 0-1,0 0 1,0 1-1,-3-1 1,-10-2 104,0 1 0,1 1 0,-1 0 0,-18 2 0,29 0-15,1 0 1,0 0-1,0 0 0,0 1 0,0 0 1,0-1-1,0 2 0,0-1 1,1 0-1,-1 1 0,1-1 0,-1 1 1,1 0-1,0 0 0,0 1 1,0-1-1,1 1 0,-1-1 0,1 1 1,0 0-1,0 0 0,0 0 1,1 0-1,-1 0 0,-1 7 0,-3 9 204,1 0 1,1 1-1,1 0 0,-1 21 0,2-18 2,1-1 1,1 1-1,1 0 1,1-1-1,1 1 0,9 34 1,-9-50-180,-1-1-1,1 1 1,1-1 0,-1 0 0,1 0-1,1 0 1,-1-1 0,1 1 0,0-1-1,0 0 1,1-1 0,0 1 0,0-1-1,0 0 1,1-1 0,-1 0 0,1 0-1,0 0 1,1-1 0,-1 1 0,0-2-1,1 1 1,10 1 0,-2-1-321,0 0 0,1-1 0,-1 0 0,34-3 0,-44 1 40,1-1-1,-1 0 1,1 0-1,-1-1 1,1 1 0,-1-1-1,0-1 1,0 1-1,0-1 1,0 0-1,0-1 1,-1 1-1,1-1 1,8-9 0,20-32-4872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1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198 0 4706,'0'0'5363,"-11"1"-4478,5-2-754,1 1-1,0 1 0,-1-1 0,1 1 0,0 0 1,-1 0-1,1 0 0,0 1 0,0 0 0,0 0 0,0 0 1,0 1-1,1-1 0,-1 1 0,1 0 0,0 1 1,-1-1-1,2 1 0,-1-1 0,0 1 0,1 1 1,-1-1-1,1 0 0,-3 7 0,-3 8 102,1 0 0,1 0 0,1 1 0,0 0 0,-4 39 0,-3 110 785,12-132-825,-2 27 318,-2-10-136,3 0 1,3 1 0,1-1-1,12 62 1,-11-106-352,0 0 1,0-1 0,0 1-1,1-1 1,1 0 0,0 0-1,0 0 1,1-1 0,0 1-1,0-1 1,1-1 0,0 1-1,0-1 1,1-1 0,-1 1-1,2-1 1,-1-1-1,1 1 1,12 5 0,-14-8-21,1 0 0,0-1 0,-1 0 0,1 0 0,0-1 0,0 0 0,0 0 0,-1-1 0,1 0 0,0 0 0,0-1 0,0 0 0,0 0 0,0-1 0,-1 0 1,1-1-1,-1 1 0,1-1 0,-1-1 0,0 1 0,0-1 0,0-1 0,-1 1 0,0-1 0,6-6 0,4-4 3,0-1 1,-2-1-1,0-1 0,-1 0 1,-1-1-1,0 0 0,-2 0 1,0-1-1,-1-1 0,-1 0 0,7-30 1,-4 2-76,-2 0 0,-3-1 0,1-100 0,-7 130 49,-1 0 0,-1 0 1,0 0-1,-2 0 0,0 0 0,-1 0 0,-1 1 1,-16-34-1,17 44 66,0 0 0,-1 0 0,0 0 0,0 1 1,-1 0-1,0 0 0,0 0 0,-1 1 0,0 1 0,-1-1 1,1 1-1,-1 0 0,-1 1 0,1 0 0,0 1 0,-1 0 1,0 0-1,-18-3 0,0 3 96,-1 0 0,0 3 0,-48 2 0,20 0-166,56-1-85,0 0-1,0 1 1,0-1-1,1 0 1,-1 0-1,0 1 1,1-1-1,-1 0 1,0 1-1,0-1 1,1 1-1,-1-1 1,1 1 0,-1-1-1,0 1 1,1 0-1,-1-1 1,1 1-1,-1 0 1,1-1-1,0 1 1,-1 0-1,1-1 1,0 1-1,-1 0 1,1 0-1,0 0 1,0-1-1,0 1 1,0 0-1,0 0 1,0 0-1,0-1 1,0 1-1,0 0 1,0 0 0,0 0-1,0-1 1,0 1-1,1 0 1,-1 0-1,0-1 1,1 1-1,-1 0 1,1 0-1,-1-1 1,0 1-1,1-1 1,0 1-1,-1 0 1,1-1-1,-1 1 1,1-1-1,0 1 1,-1-1-1,2 1 1,29 16-2722,10 1-1555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7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7668,'0'0'4607,"-3"13"-3412,10 127 1580,34 188-1,-38-309-2607,-1-3-69,0 0-1,1 0 1,1-1-1,0 0 1,13 29 0,-17-42-120,-16-432-4798,16 421 4802,1 0 0,-1 0 1,2 0-1,-1 0 1,1 0-1,0 0 1,1 1-1,0-1 1,1 1-1,-1-1 0,2 1 1,-1 0-1,1 1 1,0-1-1,1 1 1,0 0-1,0 0 1,10-8-1,-15 14 57,0 0 0,0 1 0,1-1 0,-1 0-1,0 0 1,1 1 0,-1-1 0,1 0 0,-1 1 0,0 0 0,1-1 0,0 1-1,-1 0 1,1 0 0,-1-1 0,1 1 0,-1 1 0,1-1 0,-1 0 0,1 0-1,-1 0 1,1 1 0,-1-1 0,1 1 0,-1-1 0,1 1 0,-1 0 0,0 0-1,1-1 1,-1 1 0,0 0 0,0 0 0,0 0 0,0 0 0,1 0 0,-1 1-1,1 1 1,3 5 152,0 0-1,0 0 1,-1 1-1,6 17 0,-8-21-151,21 67 1722,25 134 1,6 27 32,-53-230-1779,0 0-1,0 0 1,1 0 0,-1 0-1,1-1 1,0 1 0,-1 0 0,5 4-1,-5-7-14,-1 1-1,0-1 1,0 0-1,0 0 1,0 0-1,0 0 1,1 0-1,-1 1 1,0-1-1,0 0 1,0 0-1,1 0 1,-1 0-1,0 0 1,0 0 0,0 0-1,1 0 1,-1 0-1,0 0 1,0 0-1,1 0 1,-1 0-1,0 0 1,0 0-1,0 0 1,1 0-1,-1 0 1,0 0-1,0 0 1,0 0-1,1 0 1,-1 0-1,0-1 1,0 1-1,0 0 1,1 0-1,-1 0 1,0 0-1,0 0 1,0 0-1,0-1 1,1 1-1,2-21-81,-3-95-1416,6 0-1,21-122 1,-25 228 1449,0-1 0,1 1 1,0 0-1,1 0 0,0 0 1,0 0-1,1 1 0,11-17 0,-13 23 70,0-1-1,0 1 1,0 0-1,0 0 1,1 0-1,-1 0 1,1 1-1,0-1 1,0 1-1,0 0 1,0 0-1,0 1 1,1-1-1,-1 1 1,0 0-1,1 0 1,-1 0-1,1 1 1,-1-1-1,1 1 1,-1 0-1,1 1 1,7 0-1,-7 1 22,0 0-1,0 0 1,0 0 0,-1 1-1,1 0 1,0 0-1,-1 0 1,0 0-1,0 1 1,0-1 0,0 1-1,-1 0 1,1 0-1,-1 0 1,0 1 0,0-1-1,-1 1 1,4 9-1,7 14 351,19 57 0,-30-76-328,16 57 351,-3 2-1,9 98 0,-13-75-814,-10-86 26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9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36 4514,'0'0'4263,"0"-5"-3766,1 1-350,-1 3-22,0 1 0,0-1-1,0 0 1,1 0-1,-1 0 1,0 0 0,0 0-1,0 1 1,0-1 0,0 0-1,-1 0 1,1 0-1,0 0 1,0 1 0,0-1-1,-1 0 1,1 0-1,-1 0 1,1 1 0,0-1-1,-1 0 1,1 1 0,-1-1-1,0 0 1,1 1-1,-1-1 1,1 0 0,-1 1-1,0-1 1,1 1 0,-1 0-1,0-1 1,0 1-1,0-1 1,1 1 0,-1 0-1,0 0 1,0-1 0,0 1-1,0 0 1,1 0-1,-3 0 417,3 120 853,6 336 1613,2-318-2357,32 176 1,-35-291-613,0-1 0,8 22 0,-10-40-56,-2-18-2778,-2 1 1757,-1 0 0,0 0 0,-1 1 0,0-1 0,-7-17 0,2 6-691,-5-22-2901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39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8388,'0'0'4738,"187"-52"-3874,-84 46-271,9 6 319,1 0 225,-7 0-817,-13 3-128,-19 8 32,-26-5-128,-16 3-192,-15-3 96,-8-3-608,-6-1-465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0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245 120 6051,'0'0'3433,"0"-5"-3289,1-4-287,-1-33 1692,0 41-1487,0-1 1,0 1-1,0 0 1,0-1-1,-1 1 1,1 0-1,0-1 1,-1 1-1,0 0 1,1-1-1,-1 1 0,1 0 1,-1 0-1,0 0 1,0 0-1,0-1 1,0 1-1,0 0 1,0 1-1,0-1 1,0 0-1,0 0 1,0 0-1,0 1 1,-1-1-1,-1 0 0,-38-14 207,34 12-183,0 0 0,0 0-1,0 1 1,-1 0 0,1 1 0,0-1 0,-13 0 0,15 2-47,1 0 1,0 0-1,0 0 1,0 0-1,0 1 1,0 0-1,0-1 1,0 1 0,0 1-1,0-1 1,1 1-1,-7 3 1,7-2-12,0 0 0,1 0 1,-1 0-1,1 0 0,-1 1 0,1-1 1,0 1-1,1 0 0,-1-1 0,1 1 1,-1 0-1,1 0 0,-1 7 0,-8 40 457,3 1 0,2-1-1,1 1 1,4 0 0,5 53-1,-5-100-458,0 1 0,1 0 0,0 0 0,0 0 0,0 0 0,0-1 0,1 1 0,0-1 0,1 1 0,-1-1 0,1 0-1,0 0 1,0 0 0,1 0 0,-1 0 0,1-1 0,0 1 0,0-1 0,1 0 0,-1 0 0,1-1 0,0 0 0,0 1 0,0-1 0,0-1-1,0 1 1,1-1 0,-1 0 0,1 0 0,0-1 0,-1 0 0,1 0 0,0 0 0,0 0 0,0-1 0,0 0 0,0-1 0,11-1-1,-14 2-17,0-1-1,0 1 1,0-1-1,0 0 1,0 0-1,0 0 1,0-1-1,0 1 1,0-1-1,-1 1 1,1-1-1,0 0 1,-1 0-1,0 0 0,1-1 1,-1 1-1,2-3 1,0-1-61,0 0 0,0 0 0,-1-1 0,0 1 0,0-1 0,0 0 0,1-8 0,1-8-295,-1 0 0,-1 0 0,-1-40 1,-2-212-811,0 291 1393,-1 96 492,4 142 440,-2-239-1089,0-1 1,2 0-1,0 0 1,6 19-1,-9-30-169,1 0 1,0 0-1,0 0 1,0 0-1,0-1 1,1 1-1,-1 0 1,1-1-1,0 1 1,0 0-1,0-1 1,0 0-1,0 0 1,0 1-1,0-1 1,1-1-1,-1 1 1,1 0-1,-1 0 1,1-1-1,0 0 1,0 1-1,0-1 1,0 0-1,0-1 1,3 2-1,-5-2-82,0 0 0,-1-1 0,1 1 0,0 0 0,-1 0 0,1 0 0,0-1 0,0 1-1,-1-1 1,1 1 0,-1 0 0,1-1 0,0 1 0,-1-1 0,1 1 0,-1-1 0,1 1 0,-1-1 0,1 0 0,-1 1 0,0-1-1,1 0 1,-1 1 0,0-1 0,1 0 0,-1 1 0,0-1 0,0 0 0,0 0 0,0 1 0,1-3 0,3-25-5502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1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10 9124,'0'0'3447,"-3"-10"-1742,0 212-30,4 178 677,4-284-1954,33 182 0,-35-267-392,-1-1 0,2 1 0,-1-1 0,1 0-1,9 15 1,-13-24-99,-4-126-10923,2 85 5872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1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471 0 7251,'0'0'5862,"-28"14"-5382,-1 0-403,-151 65 251,125-61-264,-36 13-27,82-28-37,1 1 1,0 0-1,0 1 1,0-1-1,0 2 1,1-1-1,-11 11 0,16-14-5,1 1 0,0-1-1,-1 0 1,1 0 0,0 1-1,0-1 1,0 0 0,0 1-1,1-1 1,-1 1-1,1-1 1,-1 1 0,1 0-1,0-1 1,0 1 0,0-1-1,0 1 1,1-1 0,-1 1-1,1-1 1,-1 1-1,2 2 1,0 1 4,1 0 0,-1 0 1,1 0-1,0-1 0,0 0 0,1 0 0,-1 1 1,5 3-1,13 10 198,-1 0 0,2-2 0,0-1 0,2 0 0,46 23 1,-9-12-188,83 27 0,-126-50-1990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2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563 192 4434,'0'0'3762,"-19"-18"-2778,7 7-730,-32-30 956,-58-42-1,94 78-1039,0 1 0,0-1 0,0 1-1,-1 1 1,1 0 0,-1 0-1,0 0 1,-15-1 0,-72 0 125,74 4-202,15 0-72,1 0-1,-1 1 1,0 0-1,1 0 1,-1 1-1,1 0 1,0 0 0,-1 0-1,1 1 1,0 0-1,0 0 1,0 1-1,1 0 1,-1 0 0,1 0-1,0 0 1,0 1-1,1 0 1,-1 0 0,1 0-1,0 0 1,0 1-1,1 0 1,0 0-1,0 0 1,0 0 0,-3 10-1,-1 6 48,1 1 1,1-1-1,1 1 0,1 0 0,1 1 1,1 38-1,2-48-17,1 1-1,1-1 1,0 0 0,1 0 0,0-1 0,1 1 0,1-1 0,0 0-1,1 0 1,0-1 0,1 0 0,0 0 0,1-1 0,13 13 0,18 17 5,2-2 1,58 41 0,-73-59-8,10 7-28,5 4-11,53 52 1,-92-80-12,0-1 0,1 1-1,-2 0 1,1 0 0,0 0-1,-1 1 1,0-1 0,0 0-1,0 1 1,0 0 0,-1-1-1,0 1 1,0 0 0,1 5-1,-2-8 2,0 1-1,0-1 1,0 1-1,-1-1 1,1 1 0,-1-1-1,1 1 1,-1-1-1,0 0 1,0 1-1,0-1 1,0 0-1,0 1 1,0-1 0,-1 0-1,1 0 1,-1 0-1,1 0 1,-1 0-1,0-1 1,0 1-1,0 0 1,0-1 0,0 0-1,0 1 1,-4 1-1,-12 4-74,-1 0-1,1-1 1,-1-1 0,0-1-1,-33 3 1,-101-2-705,149-5 761,-11-5-1557,13-13-1239,2-17-987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2.7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15 6467,'0'0'6912,"-10"-15"-6485,26 301 3078,-2-107-2456,-9-87-795,31 163-1,-46-287-10167,-6-1 3218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3.0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 12710,'0'0'3682,"209"0"-3314,-119 0-368,-4 0-64,-5-3-2033,-7-14-2850,-16-4-2800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3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294 66 5042,'0'0'5040,"-1"-11"-1467,-5-10-2616,-5 16-874,-1-1 0,0 2 0,-1-1 0,1 2 0,-1 0 0,0 0 0,1 1 0,-1 1-1,0 0 1,0 0 0,-18 3 0,22-2 19,7 0-84,-1 1 1,0 0-1,0 0 0,0 0 1,0 0-1,1 0 1,-1 0-1,1 1 1,-1-1-1,1 1 1,-1-1-1,1 1 1,0 0-1,0 0 1,0 0-1,0 1 1,0-1-1,0 0 1,0 1-1,1-1 1,0 1-1,-1 0 1,0 3-1,-5 9 87,0 1 1,-6 28-1,12-41-64,-8 41 496,1 0 1,3 0-1,1 0 0,3 55 0,1-90-422,0 1-1,1-1 0,0 1 0,1-1 0,0 0 0,0 1 0,1-1 0,7 16 0,-8-20-110,1-1 0,0 0 0,0 0 0,0 0 0,0 0 0,0 0 0,1-1 0,0 0 0,0 1 0,0-1 0,0-1 0,0 1 0,0-1 0,1 1 0,-1-1-1,1 0 1,0-1 0,8 3 0,-7-3-28,1 1 0,-1-1 0,1-1 0,-1 1 0,1-1 0,0 0 0,-1-1 0,1 1 1,-1-1-1,1-1 0,-1 1 0,1-1 0,-1 0 0,8-4 0,-6 1-48,-1 1-1,0-1 1,0-1 0,0 0 0,-1 1 0,0-2 0,0 1 0,-1-1 0,0 0 0,7-11 0,-1 0-237,-1 0 1,-1 0-1,-1-1 0,0-1 1,-1 1-1,-2-1 1,0 0-1,0 0 0,-2-1 1,-1 1-1,0-30 1,-1 21 195,0 22 126,-1-1 0,1 1 0,-1-1 1,-1 0-1,1 1 0,-1-1 0,-1 1 0,0-1 0,-4-12 0,6 19 22,0 1 0,0 0 0,0 0 0,0-1 0,0 1 0,0 0-1,-1 0 1,1 0 0,0-1 0,0 1 0,0 0 0,0 0 0,0 0-1,0 0 1,0-1 0,-1 1 0,1 0 0,0 0 0,0 0 0,0 0-1,0 0 1,-1-1 0,1 1 0,0 0 0,0 0 0,0 0 0,-1 0-1,1 0 1,0 0 0,0 0 0,0 0 0,-1 0 0,1 0 0,0 0-1,0 0 1,-1 0 0,1 0 0,0 0 0,0 0 0,0 0 0,-1 0-1,1 0 1,0 0 0,0 0 0,0 0 0,-1 1 0,-5 11 441,0 24-569,6-32 216,-13 305 1121,13-278-1287,0-27-35,0-1 0,0 1 0,0-1 0,0 1 1,1 0-1,-1-1 0,1 1 0,0-1 0,0 1 0,0-1 0,1 0 0,-1 1 0,1-1 1,0 0-1,0 0 0,0 0 0,4 4 0,-3-5-496,0 0 0,1 0-1,-1 0 1,1 0 0,0 0 0,0-1 0,0 0-1,-1 0 1,1 0 0,0 0 0,1 0-1,-1-1 1,0 0 0,7 0 0,12 0-4711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2.3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51 3522,'0'0'4722,"-3"-11"-4517,0 1-1036,-6-19 5767,19 50-4396,3 17-168,-1 0 0,-2 0-1,-2 1 1,-1 0 0,2 50 0,-6 206 2086,-5-164-1969,1-52-276,2 76-148,3-139-652,2-25-885,2-28-191,-4-80-5924,-4 46 1723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4.1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7908,'0'0'4516,"1"3"-4404,19 66 1121,-2 2 0,-4 0 0,7 107 0,-15-129-912,11 247 995,-1-16-564,-15-264-713,1 0-1,0 0 1,2 0-1,0-1 1,0 1-1,10 20 1,-7-30-161,-4-16 12,-3-28-172,0 30 158,-3-169-3170,4-146 470,-1 320 2832,1 1 0,0 0 0,-1-1 0,1 1 0,0 0 0,1 0 0,-1 0 0,0 0 0,1 0 0,-1 0 0,1 0 0,-1 0 0,1 0 0,0 1 0,0-1 0,0 1 0,0-1 0,0 1 0,0 0 0,0-1 0,0 1 0,1 0 0,-1 1-1,0-1 1,1 0 0,-1 1 0,1-1 0,-1 1 0,5 0 0,-2-1 87,0 0 0,1 1 0,-1 0 0,1 0 0,0 0 0,-1 1 0,0 0 0,1 0 0,-1 0 0,1 0 0,-1 1 0,0 0 0,7 4 0,-4 0 56,-1 1-1,1 0 0,-1 0 1,-1 1-1,1 0 1,-1 0-1,-1 1 1,0 0-1,0 0 1,0 0-1,-1 0 0,3 13 1,1 1 45,-2 1 0,0 1 0,4 49 0,-8-61-153,-1 0 0,-1 1 1,0-1-1,-1 1 0,-1-1 0,0 1 0,0-1 0,-2 0 1,1 0-1,-2 0 0,0-1 0,0 0 0,-1 1 0,0-2 1,-1 1-1,-1-1 0,0 0 0,0-1 0,-1 1 1,0-2-1,-21 17 0,25-21-242,-1 0 0,0 0 0,0 0 0,0-1 0,0 0 0,-1-1 0,0 1 0,0-1 1,0 0-1,0-1 0,0 0 0,-1 0 0,1 0 0,0-1 0,-9 0 0,16-1 199,-1 0-132,0 0 0,0 0 0,1 0 0,-1 0-1,0 0 1,0 0 0,1 0 0,-1 0 0,0 0 0,0 0 0,1-1 0,-1 1-1,0 0 1,1-1 0,-1 1 0,0 0 0,1-1 0,-1 1 0,1-1 0,-2 0-1,-9-26-3767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4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8196,'0'0'7435,"-1"31"-6258,-1 199 893,3-202-1665,-2 6-164,2 1-1,2 0 0,1 0 0,17 64 0,-13-85-666,-5-22-888,-1-29-1029,-2 34 2312,0-50-4293,0-11-4056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4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67 13190,'0'0'3682,"38"-66"-13911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45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5811,'0'0'9620,"22"182"-7667,-12-60-1169,-4 20 753,-3 2-497,-3-5-511,10-20 63,9-18-528,10-26-32,13-29-32,6-17-320,7-26-272,3-3-897,-7-40-1152,-9-18-1409,-13-3-3826</inkml:trace>
  <inkml:trace contextRef="#ctx0" brushRef="#br0" timeOffset="1">685 983 14887,'0'0'1921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0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2401,'0'0'0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2.4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8228,'0'0'0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3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53 7059,'0'0'6320,"-8"0"-5554,76 4 429,133 25-1,-6 0-784,181-16 577,-375-13-760,-5-1-1288,3 1 844,-1-1 0,0 0 0,1 1 0,-1-1 0,1 0 0,-1 0 0,1 0 0,-1 0 1,1 0-1,-3-3 0,-1-4-892,0 0-1,0 0 1,1-1 0,0 1 0,1-1 0,0 0 0,-3-12-1,-4-13-1654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3.5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7732,'0'0'5784,"24"21"-5131,78 67-394,-83-74-189,0-1-1,0-1 1,37 17-1,-41-22-78,-1 1 1,1 0-1,19 15 0,-31-19-1,1 0 1,-1 0 0,1 1-1,-1-1 1,-1 1 0,1 0-1,-1-1 1,1 1 0,-1 0-1,-1 0 1,1 1-1,-1-1 1,0 0 0,0 0-1,0 1 1,-1-1 0,0 1-1,0-1 1,0 0 0,-3 11-1,1 1 140,-1-1 0,-1 0 1,0 0-1,-1 0 0,-13 25 0,-10 9 473,-3 0 1,-70 83-1,-31 46-252,131-177-371,0 0-1,0 0 1,0-1-1,0 1 1,1 0-1,-1 0 1,0 0-1,1 0 1,-1 0-1,1 0 1,0 0-1,-1 3 1,1-5-43,0 1-1,1-1 1,-1 1 0,0-1 0,0 1 0,0-1-1,0 1 1,1-1 0,-1 1 0,0-1-1,1 1 1,-1-1 0,0 1 0,1-1 0,-1 1-1,1-1 1,-1 0 0,0 1 0,1-1 0,-1 0-1,1 1 1,-1-1 0,1 0 0,-1 0 0,1 1-1,-1-1 1,2 0 0,2 0-299,-1 1-1,1-1 1,-1-1-1,1 1 1,0 0 0,-1-1-1,1 0 1,-1 0 0,1 0-1,-1 0 1,7-4 0,55-39-6156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4.1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238 222 5939,'0'0'2902,"-2"-16"-2181,-10-48 525,12 63-1104,0-1 0,0 1 0,-1 0 0,1 0 0,0 0 0,-1 0 0,1 0 0,-1 0 0,1 0 0,-1 0 0,0 0 0,1 0 0,-1 0 0,0 0 0,0 0 0,0 0 0,0 1 0,0-1 0,0 0 0,0 1 1,-1-2-1,-1 1-109,1 1 1,-1-1-1,0 1 1,1 0-1,-1-1 1,0 1-1,1 0 1,-1 1-1,0-1 1,-4 1-1,-1 1 171,4-2-179,0 1 0,0 0 0,1 1 0,-1-1-1,0 1 1,0-1 0,1 1 0,-1 0 0,1 1-1,0-1 1,0 1 0,0-1 0,0 1 0,0 0 0,0 0-1,1 0 1,-1 0 0,1 1 0,0-1 0,-3 7-1,-5 9 150,1 0-1,-11 32 0,6-7 115,3 1 0,1 0 1,-6 79-1,8 140 1045,8-262-1325,1 17 73,0-1 0,1 1 0,0 0 0,2-1 0,0 0-1,1 0 1,1 0 0,1-1 0,16 32 0,-18-39-68,2 0 0,0-1 1,0 1-1,0-1 0,1-1 1,1 1-1,-1-1 0,1-1 1,1 0-1,-1 0 0,1 0 1,1-2-1,-1 1 0,1-1 1,0-1-1,21 7 0,-21-8-5,1 0 0,-1-1-1,1 0 1,0-1 0,0 0-1,-1-1 1,1 0 0,0-1-1,0 0 1,-1-1 0,1 0-1,0-1 1,-1 0 0,0-1-1,0 0 1,0-1 0,0 0-1,-1 0 1,0-2 0,0 1-1,-1-1 1,1 0 0,15-17-1,-15 12-78,-1-1-1,0 0 0,-1 0 1,0-1-1,-1 0 0,0 0 0,-2 0 1,1-1-1,-2 0 0,0 0 1,4-31-1,-3-9-286,-3 1 1,-5-61 0,1 71 257,-2-9 18,-2 0 0,-3 1 1,-2 0-1,-2 0 1,-3 1-1,-40-90 1,53 132 96,-1 1 0,0-1 1,0 1-1,-1 0 1,-1 1-1,1-1 0,-1 1 1,0 0-1,-1 0 0,1 1 1,-1 0-1,-1 0 1,1 1-1,-1 0 0,0 0 1,0 0-1,0 1 1,-1 1-1,0-1 0,1 2 1,-1-1-1,0 1 0,0 0 1,-1 1-1,1 0 1,0 0-1,0 1 0,-1 0 1,-14 3-1,19-2-158,0 0 0,1 0 0,-1 0 0,0 1 0,0 0 0,1 0 0,-1 0 0,1 1 0,0-1 0,0 1 0,0 0 0,0 0 0,0 1 0,0-1 0,1 1 0,0 0 0,0 0 0,0 0 0,0 0 0,0 0 0,1 1 0,0-1 0,0 1 0,0-1 0,0 1 0,1 0 0,0 0 0,0 0 0,0 5 0,-1 29-3784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4.9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323 90 3458,'0'0'4815,"0"-10"-4271,0-34 550,0 43-1044,0-1-1,0 1 1,0 0-1,0-1 1,-1 1-1,1-1 1,0 1-1,-1 0 1,1 0-1,-1-1 1,1 1-1,-1 0 1,0 0-1,0-1 1,1 1-1,-1 0 1,0 0 0,0 0-1,0 0 1,0 0-1,0 0 1,0 0-1,-1 1 1,1-1-1,0 0 1,0 1-1,-1-1 1,1 0-1,0 1 1,-3-1-1,-42-2 380,37 4-347,0-1-45,1 0-1,0 1 0,0 0 1,0 0-1,0 1 0,0 0 0,0 0 1,1 1-1,-1 0 0,1 1 1,-1-1-1,1 2 0,0-1 0,1 1 1,-1 0-1,1 0 0,0 0 1,-9 11-1,9-8 29,0 1 0,0 0 0,1 1 0,0-1 0,0 1 0,1 0 1,1 0-1,-1 0 0,2 1 0,-1-1 0,2 1 0,-1 0 0,1 20 0,1-18-42,-1-1 46,1 0 0,0 0 0,1 0-1,0 0 1,0 0 0,2-1 0,-1 1-1,2-1 1,-1 1 0,1-1 0,7 11 0,11 11-33,2-1-1,2-2 1,1 0 0,1-2 0,48 39 0,-32-30 16,65 73 1,-101-99-58,-1-1 1,0 1 0,0 0 0,-1 1-1,0 0 1,-1 0 0,7 25 0,-11-33 21,0 1 0,0 0 0,0 0 0,0 0 0,-1 0 0,1 0 0,-1 0 0,0 0 0,-1 0 1,1 0-1,-1-1 0,0 1 0,-1 0 0,1 0 0,-1 0 0,0-1 0,0 1 0,0-1 0,0 0 1,-1 1-1,0-1 0,0 0 0,-6 6 0,-6 1 48,0 0-1,-1-1 1,0-1 0,0-1-1,-1 0 1,0-1 0,-1 0-1,1-2 1,-32 6 0,0-3-77,1-3 0,-72 0 0,118-5-36,1 0 0,-1 0 0,1 0 0,-1 0 0,1 0 1,-1 0-1,1 0 0,-1 0 0,1-1 0,-1 1 0,1-1 0,-1 1 1,1-1-1,-1 1 0,1-1 0,0 0 0,-1 0 0,1 1 0,0-1 0,0 0 1,0 0-1,-1 0 0,1-1 0,0 1 0,0 0 0,1 0 0,-3-3 0,3 0-458,-1-1 0,0 1 0,1-1 0,0 0 0,0 1-1,0-1 1,0 0 0,3-8 0,7-34-5662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8:43:42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 7924,'0'0'3937,"34"-1"-3264,7-1-492,61 5 1,-96-2-137,-1 0 0,1 1 0,0-1 0,-1 1 0,1 0 0,-1 1 0,1-1 0,-1 1 0,0 0 1,0 0-1,0 1 0,-1-1 0,1 1 0,-1 0 0,0 1 0,0-1 0,0 0 0,-1 1 0,1 0 0,-1 0 1,3 8-1,2-1 91,0 1 59,-1 1 1,0-1-1,-1 1 0,-1 1 1,0-1-1,-1 1 0,-1 0 0,4 27 1,-6-31-87,-1 1 0,0-1 0,0 0 0,-1 0 0,-1 0 0,0 0 0,0 0 0,-1 0 0,0-1 0,-1 1 0,0-1 0,-10 18 0,-3-3 2,-1-1 0,0-1 0,-24 22 1,34-36-297,-1-1 0,0 0 0,-1-1 0,1 1 0,-1-2 0,-1 1 0,1-2 0,-1 1 0,-1-1 0,-14 4 0,24-9-136,2 1 167,-1-1 1,0 1-1,0-1 1,0 0-1,0 0 1,0 1-1,0-1 1,0 0-1,0 0 1,0 0-1,0 0 1,0 0 0,0 0-1,0 0 1,0 0-1,0-1 1,0 1-1,0 0 1,1-1-1,-1 1 1,0 0-1,0-1 1,0 1-1,0-1 1,-1 0 0,1-21-3575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5.4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55 3282,'0'0'5031,"0"-7"-4287,0-21-606,0 8 5623,7 1125-2223,-5-1071-3724,-1-27-823,-1-22-595,0-58-4711,-3 31 889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6.0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4162,'0'0'6846,"7"30"-3010,7 12-2927,-2 1 0,-1 0 0,4 54 0,4 135 533,-17-185-1275,0 75 248,4 52-141,-4-155-265,1 1 0,0-2-1,2 1 1,0 0 0,1-1-1,14 29 1,-18-44-24,1 0 1,-1 0-1,1 0 0,0 0 1,0 0-1,0-1 0,1 1 1,-1-1-1,0 0 0,1 0 1,0 0-1,-1 0 0,1-1 1,0 0-1,0 1 0,0-1 1,0-1-1,0 1 0,0 0 1,0-1-1,6 0 0,6 0-62,0 0 0,0-1-1,31-7 1,36-16-383,-67 17 282,1 1 0,1 1 0,-1 1-1,1 1 1,34-3 0,-42 6 186,13 2-115,-23-2 91,1 0 1,0 1 0,-1-1-1,1 0 1,-1 1-1,1-1 1,0 1 0,-1-1-1,1 1 1,-1-1 0,0 1-1,1 0 1,-1-1 0,1 1-1,-1-1 1,0 1 0,1 0-1,-1 0 1,0-1 0,0 1-1,1 0 1,-1-1 0,0 1-1,0 0 1,0 0 0,0-1-1,0 1 1,0 1 0,3 5-1354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6.6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254 201 2465,'0'0'4439,"-3"-19"-4233,-6-58 173,9 72-155,0 1 1,0 0-1,1 0 1,-1-1-1,1 1 1,0 0-1,0 0 1,1 0-1,-1 0 1,1 0-1,0 0 1,0 0-1,0 0 1,0 1-1,6-7 1,5-10 1572,-4 7-151,-3 16-718,-2 27-725,-5 1-30,-2-1 0,-1 1 0,-16 59 0,-39 90 764,51-159-893,-66 168 640,-37 116-13,106-284-659,0 1-1,1 1 1,1-1-1,2 0 1,0 25 0,9-49-581,-3-3 382,0 0 0,0 0 0,-1 0 0,0-1 0,0 1 0,0-1 0,-1 0 0,0 0 0,4-11 0,20-67-2819,-19 54 1207,13-44-3424,-4-8-1063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7.0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6643,'0'0'4138,"16"29"-3044,-1-5-819,5 9 92,-1 1 1,-2 1-1,25 71 1,70 271 3548,-81-255-2625,17 142 1,-37-146-1151,-11-117-312,-6-2-171,1 0 0,0 0 0,0-1 0,0 1 0,-1-1 0,1 0 0,1-1 0,-1 1 0,0-1 0,1 0 0,-1 0 0,1 0 0,0-1 0,0 1 0,0-1 0,0 0 0,1 0 0,0 0 0,-6-10 0,-4-8-2159,0 0-1,-17-44 0,14 26-3226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7.3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53 11973,'0'0'5715,"177"29"-4738,-97-24-801,-6-5 144,0 0-304,-7 0-32,-12 0-480,-7-11-1361,-9-6-528,-10-10-913,-10-4-3553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7.7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431 133 7059,'0'0'4842,"0"-9"-4660,-1 4-76,1 0 1,-1 0-1,0-1 0,0 1 0,0 1 1,-1-1-1,0 0 0,0 0 1,0 0-1,0 1 0,-1-1 1,0 1-1,0 0 0,0 0 1,0 0-1,-1 0 0,1 1 1,-1-1-1,0 1 0,0 0 1,0 0-1,-1 0 0,1 1 1,-1-1-1,0 1 0,-7-3 1,3 2-76,0 1 0,-1-1 1,1 1-1,-1 1 1,1 0-1,-1 0 1,1 1-1,-1 0 0,0 0 1,1 1-1,-1 1 1,1-1-1,-1 2 1,-9 3-1,11-3 23,2 1 1,-1-1-1,0 2 0,1-1 0,0 1 1,0 0-1,0 0 0,0 0 1,1 1-1,0 0 0,0 0 0,1 1 1,-1-1-1,2 1 0,-1 0 1,1 0-1,-5 14 0,1 0 62,1 0 0,1 0 0,1 0-1,1 0 1,1 0 0,1 1 0,3 35 0,-1-43-103,1 0 0,0 0 0,1 0 0,1 0 0,0 0 0,1-1 0,1 1 0,0-1 0,0-1 0,1 1 1,1-1-1,12 15 0,11 5-17,50 40 1,-60-55-19,0 0-1,-1 1 1,-1 1-1,-1 1 1,-1 0-1,0 2 0,18 31 1,-32-48 18,-1 0-1,0 0 1,0 1 0,0-1-1,0 0 1,-1 1 0,0-1-1,0 1 1,-1-1 0,1 1-1,-1-1 1,0 1 0,-1 0-1,1-1 1,-3 9 0,1-10 5,0 1-1,0-1 1,0 0 0,0 0 0,-1 0 0,0 0 0,1-1-1,-2 1 1,1-1 0,0 0 0,-1 0 0,1 0 0,-1 0-1,0 0 1,0-1 0,0 0 0,0 0 0,-5 2 0,-13 5 25,0-2 0,0-1 1,0 0-1,0-2 1,-25 2-1,-115 0-929,160-6 739,0 0 0,0 0 0,1 0 0,-1 0-1,0 0 1,0 0 0,1-1 0,-1 1 0,0 0-1,1-1 1,-1 0 0,0 1 0,1-1 0,-1 0 0,1 0-1,-1 0 1,1 0 0,-1 0 0,1 0 0,0-1 0,0 1-1,-1 0 1,1-1 0,0 1 0,-1-4 0,-10-22-4190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8.2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 14 11077,'0'0'5125,"-7"-13"-4159,17 492 2350,-10-168-3399,-26-314-5725,10-19 2183,0-10-2253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6:58.5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13078,'0'0'1008,"167"44"-879,-67-30-129,-13-8-593,-20-6-5666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3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 8 9060,'0'0'7129,"0"-1"-7085,0 1 0,0 0-1,0 0 1,0-1 0,0 1 0,0 0 0,0 0 0,-1-1 0,1 1 0,0 0 0,0 0 0,0-1 0,0 1-1,0 0 1,0 0 0,0-1 0,-1 1 0,1 0 0,0 0 0,0 0 0,0-1 0,0 1 0,-1 0 0,1 0-1,0 0 1,0 0 0,-1-1 0,1 1 0,0 0 0,0 0 0,-1 0 0,1 0 0,0 0 0,0 0-1,-1 0 1,1 0 0,0 0 0,0 0 0,-1 0 0,1 0 0,0 0 0,0 0 0,-1 0 0,1 0 0,0 0-1,0 0 1,-1 0 0,1 0 0,0 0 0,0 1 0,-1-1 0,1 0 0,0 0 0,0 0 0,0 0 0,-1 1-1,1-1 1,0 0 0,-9 13-32,1 0 1,1 0-1,0 0 0,1 1 0,0 0 0,1 0 0,0 1 0,-3 23 0,7-33-11,-11 48 140,3 2 0,-4 81 0,10 116 575,3-164-548,1-18 130,2-1 1,4 1-1,23 105 0,-23-146-232,1 0 1,1-1-1,2 0 0,1-1 0,1 0 0,1 0 0,1-2 0,2 0 1,0-1-1,41 43 0,-50-59-81,1-1 1,1 1 0,-1-1-1,1-1 1,1 0 0,-1 0-1,1-1 1,0-1-1,0 0 1,0 0 0,0-1-1,1 0 1,0-1 0,-1-1-1,1 0 1,0 0-1,15-2 1,-25 1-33,0 0-1,0 0 1,-1-1 0,1 1-1,0-1 1,0 1 0,0-1-1,-1 0 1,1 0-1,0 1 1,-1-1 0,1-1-1,-1 1 1,1 0 0,-1 0-1,1 0 1,-1-1 0,0 1-1,0-1 1,0 1 0,1-1-1,-1 1 1,-1-1 0,1 0-1,0 0 1,0 1-1,-1-1 1,1 0 0,0-3-1,2-9-716,-1 0-1,0-1 0,0-17 0,1-7-3089,6-9-2595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9:17:04.6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90 166 1297,'0'0'11314,"0"-1"-11188,-1 1-1,1 0 1,-1-1-1,0 1 1,0 0-1,1 0 1,-1 0-1,0 0 1,1 0-1,-1 0 0,0 0 1,0 0-1,1 0 1,-1 0-1,0 0 1,1 0-1,-1 0 1,0 0-1,1 1 1,-1-1-1,0 0 1,1 1-1,-1-1 1,0 0-1,1 1 1,-2 0-1,-2 9-21,0 0-1,1 1 0,0-1 0,1 1 0,0 0 0,-1 20 1,3 76 257,2-49 132,-2 20 113,4 0 1,23 133-1,-22-181-484,3-2 0,0 1 0,1-1-1,2 0 1,1-1 0,1-1 0,2 0-1,0 0 1,2-2 0,29 35 0,-36-50-111,0 1 1,1-1 0,0-1-1,0 0 1,1 0 0,0-2-1,1 1 1,-1-1-1,23 6 1,-29-10-6,-1 0-1,1 0 1,-1-1-1,1 0 1,0 0-1,0-1 1,0 1-1,-1-1 0,1-1 1,0 1-1,0-1 1,0 0-1,-1 0 1,1 0-1,-1-1 1,1 0-1,-1 0 1,1-1-1,-1 1 1,0-1-1,0 0 1,0-1-1,-1 1 1,8-8-1,-2-2-45,-1 1-1,-1-1 1,0-1-1,-1 1 1,0-2-1,-1 1 1,-1 0-1,0-1 1,-1 0-1,-1 0 1,3-18-1,-1-24-302,-2-97 0,-4 96 37,1 1 130,-3 1 1,-2-1-1,-3 1 0,-2 0 0,-3 1 1,-2 1-1,-2 0 0,-34-71 0,44 112 221,0-1-1,-1 2 1,0-1 0,-1 1-1,-1 1 1,-16-18-1,20 24-20,0 0 0,-1 0 0,1 1 0,-1 0 0,0 0 0,0 0 0,0 1 0,0 0 0,-1 1 0,1 0 0,-1 0 0,0 0 0,1 1 1,-11-1-1,6 1-27,1 1 1,0 0 0,0 1 0,0 0 0,0 1 0,0 0-1,0 0 1,0 1 0,1 1 0,-1 0 0,1 0 0,0 1-1,0 0 1,0 1 0,1 0 0,0 1 0,0 0 0,1 0-1,-1 1 1,-11 14 0,13-13-298,0 0-1,0 1 1,1-1-1,0 1 1,0 0-1,1 1 1,1 0-1,0-1 1,0 1-1,-3 19 1,0 11-3953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3D7D-3BBE-4B38-9AAD-279A9B9D6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E814-4B72-4ADA-ABE9-380AD40A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7333-A816-4BE6-B554-2B8DDC7A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45CF-F22E-40F6-9C11-A9C6CFC6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70E1-D22F-4F69-B363-227EF583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22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92D0-99B2-4074-A287-1080E82C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0FAB9-EE59-4C49-B241-137FAFA4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F1F4-841B-487D-B1E6-FEE5B529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B866-30B9-48E9-807A-51961A01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ED73-5482-42BF-B104-58CAC1B0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27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4D32-2676-4558-913B-C2B1ABAE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0C71-F00D-41EC-BE94-6A887A65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3A42-EE9F-497B-9884-FC5B466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A8E0-607E-4C11-8128-F2EC3FBC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1B31-F992-4469-8AD7-C3DE36EA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1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8A5-99E6-415E-9FFB-16D25CE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C453-8B0D-4743-948E-847D16BA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B0580-EE40-4059-B7F2-DECA8035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B54E-7562-4D0C-8803-7DCA686B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34F6-DAE1-4C74-84F0-906960C3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39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26BE-E629-490A-B416-945DF9C0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A4AD-C6B3-4953-A820-A25F9195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6ED3-46F0-4A55-BBE9-2DDE78C0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2F1F-FADB-417B-A028-2366B3C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78E6-0AAE-4D56-85AC-BC6F2864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9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3B04-882A-4C0B-BC44-744B79BF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D84-93F1-47F7-9383-C0FF83026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7CB4-9C2E-4321-97D3-B5C06DF9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4C57-9DA3-490E-B0CC-E6B7604B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ACA88-C653-4899-8897-E4F9418D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9D5A-BE38-40C7-8F1B-4689F73B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85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AD30-F32B-4B2C-B14F-99429681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14F62-E7CD-4CEB-9352-91E76F8E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CC10-BBDD-4EF2-A1C6-907BB129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F52BF-D507-43E8-A779-10A9F569F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064D4-6D0C-4427-B850-293864492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28387-E0B8-4001-8EC1-4E6B3021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DCBAA-487D-4FB6-ACDE-15789F4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63AFD-A2CE-4AD7-AB1F-3EB1AAFE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1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9796-0013-4266-A386-D103DA3B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ADFD8-87BB-400E-8970-7C81251D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C928F-C78F-4172-AA1E-740C7C6B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2B88B-C289-4BEA-AB30-557424EB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8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7A22E-3231-44E9-96CA-DDD1F57C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B4F6C-A5E8-48E4-B6BA-CF1B939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5CAFB-03CE-4CB4-9A42-1CB000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95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F690-BA2A-4336-8859-868D1E1B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559D-EC61-49D0-8E2D-8B684FD8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FF27-A3F0-4CFF-BFE0-864AAC534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E19F-59DE-4F3B-AD8E-5BB3F7EB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57445-D711-4644-A411-A9FBA6D4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7F72-099A-4977-B6B0-18D8C862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05CF-A388-451D-8E6A-BC6FE859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34DAB-71CB-4087-88C7-DA5703188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CA82-D354-4C8C-B266-CD244732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D0300-5532-40AC-A379-40BF1D8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64D5-19E8-4773-B177-24EC0CB2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118B-023A-41B5-A65A-5849D26F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27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6C494-F7A1-4097-B13B-DE7CB676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4055-16FB-4B64-8F34-A7D4144C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6231-F681-41BD-94A6-FDAAE4D3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66CC-3243-430D-89A0-7DEE8B87EC0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0FB1-A874-4121-A7BD-3CB500DBB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96A6-C6A1-4715-8D36-AB9445010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DCFD-4B79-41BB-B702-569A19852F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31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customXml" Target="../ink/ink340.xml"/><Relationship Id="rId769" Type="http://schemas.openxmlformats.org/officeDocument/2006/relationships/customXml" Target="../ink/ink389.xml"/><Relationship Id="rId976" Type="http://schemas.openxmlformats.org/officeDocument/2006/relationships/image" Target="../media/image481.png"/><Relationship Id="rId21" Type="http://schemas.openxmlformats.org/officeDocument/2006/relationships/image" Target="../media/image10.png"/><Relationship Id="rId324" Type="http://schemas.openxmlformats.org/officeDocument/2006/relationships/image" Target="../media/image161.png"/><Relationship Id="rId531" Type="http://schemas.openxmlformats.org/officeDocument/2006/relationships/image" Target="../media/image262.png"/><Relationship Id="rId629" Type="http://schemas.openxmlformats.org/officeDocument/2006/relationships/customXml" Target="../ink/ink319.xml"/><Relationship Id="rId170" Type="http://schemas.openxmlformats.org/officeDocument/2006/relationships/customXml" Target="../ink/ink85.xml"/><Relationship Id="rId836" Type="http://schemas.openxmlformats.org/officeDocument/2006/relationships/image" Target="../media/image412.png"/><Relationship Id="rId268" Type="http://schemas.openxmlformats.org/officeDocument/2006/relationships/customXml" Target="../ink/ink134.xml"/><Relationship Id="rId475" Type="http://schemas.openxmlformats.org/officeDocument/2006/relationships/customXml" Target="../ink/ink240.xml"/><Relationship Id="rId682" Type="http://schemas.openxmlformats.org/officeDocument/2006/relationships/image" Target="../media/image336.png"/><Relationship Id="rId903" Type="http://schemas.openxmlformats.org/officeDocument/2006/relationships/customXml" Target="../ink/ink458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6.png"/><Relationship Id="rId542" Type="http://schemas.openxmlformats.org/officeDocument/2006/relationships/image" Target="../media/image267.png"/><Relationship Id="rId987" Type="http://schemas.openxmlformats.org/officeDocument/2006/relationships/customXml" Target="../ink/ink500.xml"/><Relationship Id="rId181" Type="http://schemas.openxmlformats.org/officeDocument/2006/relationships/image" Target="../media/image90.png"/><Relationship Id="rId402" Type="http://schemas.openxmlformats.org/officeDocument/2006/relationships/customXml" Target="../ink/ink203.xml"/><Relationship Id="rId847" Type="http://schemas.openxmlformats.org/officeDocument/2006/relationships/customXml" Target="../ink/ink429.xml"/><Relationship Id="rId279" Type="http://schemas.openxmlformats.org/officeDocument/2006/relationships/image" Target="../media/image139.png"/><Relationship Id="rId486" Type="http://schemas.openxmlformats.org/officeDocument/2006/relationships/image" Target="../media/image240.png"/><Relationship Id="rId693" Type="http://schemas.openxmlformats.org/officeDocument/2006/relationships/customXml" Target="../ink/ink351.xml"/><Relationship Id="rId707" Type="http://schemas.openxmlformats.org/officeDocument/2006/relationships/customXml" Target="../ink/ink358.xml"/><Relationship Id="rId914" Type="http://schemas.openxmlformats.org/officeDocument/2006/relationships/image" Target="../media/image450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4.xml"/><Relationship Id="rId553" Type="http://schemas.openxmlformats.org/officeDocument/2006/relationships/customXml" Target="../ink/ink280.xml"/><Relationship Id="rId760" Type="http://schemas.openxmlformats.org/officeDocument/2006/relationships/image" Target="../media/image37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4.png"/><Relationship Id="rId858" Type="http://schemas.openxmlformats.org/officeDocument/2006/relationships/image" Target="../media/image423.png"/><Relationship Id="rId497" Type="http://schemas.openxmlformats.org/officeDocument/2006/relationships/customXml" Target="../ink/ink251.xml"/><Relationship Id="rId620" Type="http://schemas.openxmlformats.org/officeDocument/2006/relationships/image" Target="../media/image305.png"/><Relationship Id="rId718" Type="http://schemas.openxmlformats.org/officeDocument/2006/relationships/image" Target="../media/image354.png"/><Relationship Id="rId925" Type="http://schemas.openxmlformats.org/officeDocument/2006/relationships/customXml" Target="../ink/ink469.xml"/><Relationship Id="rId357" Type="http://schemas.openxmlformats.org/officeDocument/2006/relationships/customXml" Target="../ink/ink180.xml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image" Target="../media/image278.png"/><Relationship Id="rId771" Type="http://schemas.openxmlformats.org/officeDocument/2006/relationships/customXml" Target="../ink/ink390.xml"/><Relationship Id="rId869" Type="http://schemas.openxmlformats.org/officeDocument/2006/relationships/image" Target="../media/image428.png"/><Relationship Id="rId424" Type="http://schemas.openxmlformats.org/officeDocument/2006/relationships/customXml" Target="../ink/ink214.xml"/><Relationship Id="rId631" Type="http://schemas.openxmlformats.org/officeDocument/2006/relationships/customXml" Target="../ink/ink320.xml"/><Relationship Id="rId729" Type="http://schemas.openxmlformats.org/officeDocument/2006/relationships/customXml" Target="../ink/ink369.xml"/><Relationship Id="rId270" Type="http://schemas.openxmlformats.org/officeDocument/2006/relationships/customXml" Target="../ink/ink135.xml"/><Relationship Id="rId936" Type="http://schemas.openxmlformats.org/officeDocument/2006/relationships/image" Target="../media/image461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2.png"/><Relationship Id="rId575" Type="http://schemas.openxmlformats.org/officeDocument/2006/relationships/image" Target="../media/image283.png"/><Relationship Id="rId782" Type="http://schemas.openxmlformats.org/officeDocument/2006/relationships/image" Target="../media/image386.png"/><Relationship Id="rId228" Type="http://schemas.openxmlformats.org/officeDocument/2006/relationships/customXml" Target="../ink/ink114.xml"/><Relationship Id="rId435" Type="http://schemas.openxmlformats.org/officeDocument/2006/relationships/image" Target="../media/image215.png"/><Relationship Id="rId642" Type="http://schemas.openxmlformats.org/officeDocument/2006/relationships/image" Target="../media/image316.png"/><Relationship Id="rId281" Type="http://schemas.openxmlformats.org/officeDocument/2006/relationships/image" Target="../media/image140.png"/><Relationship Id="rId502" Type="http://schemas.openxmlformats.org/officeDocument/2006/relationships/image" Target="../media/image248.png"/><Relationship Id="rId947" Type="http://schemas.openxmlformats.org/officeDocument/2006/relationships/customXml" Target="../ink/ink480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7.png"/><Relationship Id="rId586" Type="http://schemas.openxmlformats.org/officeDocument/2006/relationships/customXml" Target="../ink/ink297.xml"/><Relationship Id="rId793" Type="http://schemas.openxmlformats.org/officeDocument/2006/relationships/image" Target="../media/image391.png"/><Relationship Id="rId807" Type="http://schemas.openxmlformats.org/officeDocument/2006/relationships/image" Target="../media/image398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image" Target="../media/image220.png"/><Relationship Id="rId653" Type="http://schemas.openxmlformats.org/officeDocument/2006/relationships/customXml" Target="../ink/ink331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60" Type="http://schemas.openxmlformats.org/officeDocument/2006/relationships/image" Target="../media/image424.png"/><Relationship Id="rId958" Type="http://schemas.openxmlformats.org/officeDocument/2006/relationships/image" Target="../media/image472.png"/><Relationship Id="rId87" Type="http://schemas.openxmlformats.org/officeDocument/2006/relationships/image" Target="../media/image43.png"/><Relationship Id="rId513" Type="http://schemas.openxmlformats.org/officeDocument/2006/relationships/customXml" Target="../ink/ink259.xml"/><Relationship Id="rId597" Type="http://schemas.openxmlformats.org/officeDocument/2006/relationships/image" Target="../media/image294.png"/><Relationship Id="rId720" Type="http://schemas.openxmlformats.org/officeDocument/2006/relationships/image" Target="../media/image355.png"/><Relationship Id="rId818" Type="http://schemas.openxmlformats.org/officeDocument/2006/relationships/image" Target="../media/image403.png"/><Relationship Id="rId152" Type="http://schemas.openxmlformats.org/officeDocument/2006/relationships/customXml" Target="../ink/ink76.xml"/><Relationship Id="rId457" Type="http://schemas.openxmlformats.org/officeDocument/2006/relationships/customXml" Target="../ink/ink231.xml"/><Relationship Id="rId664" Type="http://schemas.openxmlformats.org/officeDocument/2006/relationships/image" Target="../media/image327.png"/><Relationship Id="rId871" Type="http://schemas.openxmlformats.org/officeDocument/2006/relationships/image" Target="../media/image429.png"/><Relationship Id="rId969" Type="http://schemas.openxmlformats.org/officeDocument/2006/relationships/customXml" Target="../ink/ink491.xml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customXml" Target="../ink/ink265.xml"/><Relationship Id="rId731" Type="http://schemas.openxmlformats.org/officeDocument/2006/relationships/customXml" Target="../ink/ink370.xml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image" Target="../media/image183.png"/><Relationship Id="rId829" Type="http://schemas.openxmlformats.org/officeDocument/2006/relationships/customXml" Target="../ink/ink420.xml"/><Relationship Id="rId230" Type="http://schemas.openxmlformats.org/officeDocument/2006/relationships/customXml" Target="../ink/ink115.xml"/><Relationship Id="rId468" Type="http://schemas.openxmlformats.org/officeDocument/2006/relationships/image" Target="../media/image231.png"/><Relationship Id="rId675" Type="http://schemas.openxmlformats.org/officeDocument/2006/relationships/customXml" Target="../ink/ink342.xml"/><Relationship Id="rId882" Type="http://schemas.openxmlformats.org/officeDocument/2006/relationships/customXml" Target="../ink/ink447.xml"/><Relationship Id="rId25" Type="http://schemas.openxmlformats.org/officeDocument/2006/relationships/image" Target="../media/image12.png"/><Relationship Id="rId328" Type="http://schemas.openxmlformats.org/officeDocument/2006/relationships/customXml" Target="../ink/ink165.xml"/><Relationship Id="rId535" Type="http://schemas.openxmlformats.org/officeDocument/2006/relationships/image" Target="../media/image264.png"/><Relationship Id="rId742" Type="http://schemas.openxmlformats.org/officeDocument/2006/relationships/image" Target="../media/image366.png"/><Relationship Id="rId174" Type="http://schemas.openxmlformats.org/officeDocument/2006/relationships/customXml" Target="../ink/ink87.xml"/><Relationship Id="rId381" Type="http://schemas.openxmlformats.org/officeDocument/2006/relationships/image" Target="../media/image188.png"/><Relationship Id="rId602" Type="http://schemas.openxmlformats.org/officeDocument/2006/relationships/customXml" Target="../ink/ink305.xml"/><Relationship Id="rId241" Type="http://schemas.openxmlformats.org/officeDocument/2006/relationships/image" Target="../media/image120.png"/><Relationship Id="rId479" Type="http://schemas.openxmlformats.org/officeDocument/2006/relationships/customXml" Target="../ink/ink242.xml"/><Relationship Id="rId686" Type="http://schemas.openxmlformats.org/officeDocument/2006/relationships/image" Target="../media/image338.png"/><Relationship Id="rId893" Type="http://schemas.openxmlformats.org/officeDocument/2006/relationships/image" Target="../media/image440.png"/><Relationship Id="rId907" Type="http://schemas.openxmlformats.org/officeDocument/2006/relationships/customXml" Target="../ink/ink460.xml"/><Relationship Id="rId36" Type="http://schemas.openxmlformats.org/officeDocument/2006/relationships/customXml" Target="../ink/ink18.xml"/><Relationship Id="rId339" Type="http://schemas.openxmlformats.org/officeDocument/2006/relationships/image" Target="../media/image168.png"/><Relationship Id="rId546" Type="http://schemas.openxmlformats.org/officeDocument/2006/relationships/image" Target="../media/image269.png"/><Relationship Id="rId753" Type="http://schemas.openxmlformats.org/officeDocument/2006/relationships/customXml" Target="../ink/ink381.xml"/><Relationship Id="rId101" Type="http://schemas.openxmlformats.org/officeDocument/2006/relationships/image" Target="../media/image50.png"/><Relationship Id="rId185" Type="http://schemas.openxmlformats.org/officeDocument/2006/relationships/image" Target="../media/image92.png"/><Relationship Id="rId406" Type="http://schemas.openxmlformats.org/officeDocument/2006/relationships/customXml" Target="../ink/ink205.xml"/><Relationship Id="rId960" Type="http://schemas.openxmlformats.org/officeDocument/2006/relationships/image" Target="../media/image473.png"/><Relationship Id="rId392" Type="http://schemas.openxmlformats.org/officeDocument/2006/relationships/customXml" Target="../ink/ink198.xml"/><Relationship Id="rId613" Type="http://schemas.openxmlformats.org/officeDocument/2006/relationships/customXml" Target="../ink/ink311.xml"/><Relationship Id="rId697" Type="http://schemas.openxmlformats.org/officeDocument/2006/relationships/customXml" Target="../ink/ink353.xml"/><Relationship Id="rId820" Type="http://schemas.openxmlformats.org/officeDocument/2006/relationships/image" Target="../media/image404.png"/><Relationship Id="rId918" Type="http://schemas.openxmlformats.org/officeDocument/2006/relationships/image" Target="../media/image452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customXml" Target="../ink/ink282.xml"/><Relationship Id="rId764" Type="http://schemas.openxmlformats.org/officeDocument/2006/relationships/image" Target="../media/image377.png"/><Relationship Id="rId971" Type="http://schemas.openxmlformats.org/officeDocument/2006/relationships/customXml" Target="../ink/ink492.xml"/><Relationship Id="rId196" Type="http://schemas.openxmlformats.org/officeDocument/2006/relationships/customXml" Target="../ink/ink98.xml"/><Relationship Id="rId417" Type="http://schemas.openxmlformats.org/officeDocument/2006/relationships/image" Target="../media/image206.png"/><Relationship Id="rId624" Type="http://schemas.openxmlformats.org/officeDocument/2006/relationships/image" Target="../media/image307.png"/><Relationship Id="rId831" Type="http://schemas.openxmlformats.org/officeDocument/2006/relationships/customXml" Target="../ink/ink421.xml"/><Relationship Id="rId263" Type="http://schemas.openxmlformats.org/officeDocument/2006/relationships/image" Target="../media/image131.png"/><Relationship Id="rId470" Type="http://schemas.openxmlformats.org/officeDocument/2006/relationships/image" Target="../media/image232.png"/><Relationship Id="rId929" Type="http://schemas.openxmlformats.org/officeDocument/2006/relationships/customXml" Target="../ink/ink471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6.xml"/><Relationship Id="rId568" Type="http://schemas.openxmlformats.org/officeDocument/2006/relationships/image" Target="../media/image280.png"/><Relationship Id="rId775" Type="http://schemas.openxmlformats.org/officeDocument/2006/relationships/customXml" Target="../ink/ink392.xml"/><Relationship Id="rId982" Type="http://schemas.openxmlformats.org/officeDocument/2006/relationships/image" Target="../media/image484.png"/><Relationship Id="rId428" Type="http://schemas.openxmlformats.org/officeDocument/2006/relationships/customXml" Target="../ink/ink216.xml"/><Relationship Id="rId635" Type="http://schemas.openxmlformats.org/officeDocument/2006/relationships/customXml" Target="../ink/ink322.xml"/><Relationship Id="rId842" Type="http://schemas.openxmlformats.org/officeDocument/2006/relationships/image" Target="../media/image415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customXml" Target="../ink/ink243.xml"/><Relationship Id="rId702" Type="http://schemas.openxmlformats.org/officeDocument/2006/relationships/image" Target="../media/image346.png"/><Relationship Id="rId884" Type="http://schemas.openxmlformats.org/officeDocument/2006/relationships/customXml" Target="../ink/ink448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72.xml"/><Relationship Id="rId579" Type="http://schemas.openxmlformats.org/officeDocument/2006/relationships/image" Target="../media/image285.png"/><Relationship Id="rId744" Type="http://schemas.openxmlformats.org/officeDocument/2006/relationships/image" Target="../media/image367.png"/><Relationship Id="rId786" Type="http://schemas.openxmlformats.org/officeDocument/2006/relationships/image" Target="../media/image388.png"/><Relationship Id="rId951" Type="http://schemas.openxmlformats.org/officeDocument/2006/relationships/customXml" Target="../ink/ink482.xml"/><Relationship Id="rId993" Type="http://schemas.openxmlformats.org/officeDocument/2006/relationships/customXml" Target="../ink/ink503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69.png"/><Relationship Id="rId383" Type="http://schemas.openxmlformats.org/officeDocument/2006/relationships/image" Target="../media/image189.png"/><Relationship Id="rId439" Type="http://schemas.openxmlformats.org/officeDocument/2006/relationships/image" Target="../media/image217.png"/><Relationship Id="rId590" Type="http://schemas.openxmlformats.org/officeDocument/2006/relationships/customXml" Target="../ink/ink299.xml"/><Relationship Id="rId604" Type="http://schemas.openxmlformats.org/officeDocument/2006/relationships/customXml" Target="../ink/ink306.xml"/><Relationship Id="rId646" Type="http://schemas.openxmlformats.org/officeDocument/2006/relationships/image" Target="../media/image318.png"/><Relationship Id="rId811" Type="http://schemas.openxmlformats.org/officeDocument/2006/relationships/customXml" Target="../ink/ink411.xml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2.png"/><Relationship Id="rId506" Type="http://schemas.openxmlformats.org/officeDocument/2006/relationships/image" Target="../media/image250.png"/><Relationship Id="rId688" Type="http://schemas.openxmlformats.org/officeDocument/2006/relationships/image" Target="../media/image339.png"/><Relationship Id="rId853" Type="http://schemas.openxmlformats.org/officeDocument/2006/relationships/customXml" Target="../ink/ink432.xml"/><Relationship Id="rId895" Type="http://schemas.openxmlformats.org/officeDocument/2006/relationships/image" Target="../media/image441.png"/><Relationship Id="rId909" Type="http://schemas.openxmlformats.org/officeDocument/2006/relationships/customXml" Target="../ink/ink461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image" Target="../media/image243.png"/><Relationship Id="rId548" Type="http://schemas.openxmlformats.org/officeDocument/2006/relationships/image" Target="../media/image270.png"/><Relationship Id="rId713" Type="http://schemas.openxmlformats.org/officeDocument/2006/relationships/customXml" Target="../ink/ink361.xml"/><Relationship Id="rId755" Type="http://schemas.openxmlformats.org/officeDocument/2006/relationships/customXml" Target="../ink/ink382.xml"/><Relationship Id="rId797" Type="http://schemas.openxmlformats.org/officeDocument/2006/relationships/image" Target="../media/image393.png"/><Relationship Id="rId920" Type="http://schemas.openxmlformats.org/officeDocument/2006/relationships/image" Target="../media/image453.png"/><Relationship Id="rId962" Type="http://schemas.openxmlformats.org/officeDocument/2006/relationships/image" Target="../media/image474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image" Target="../media/image174.png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615" Type="http://schemas.openxmlformats.org/officeDocument/2006/relationships/customXml" Target="../ink/ink312.xml"/><Relationship Id="rId822" Type="http://schemas.openxmlformats.org/officeDocument/2006/relationships/image" Target="../media/image405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657" Type="http://schemas.openxmlformats.org/officeDocument/2006/relationships/customXml" Target="../ink/ink333.xml"/><Relationship Id="rId699" Type="http://schemas.openxmlformats.org/officeDocument/2006/relationships/customXml" Target="../ink/ink354.xml"/><Relationship Id="rId864" Type="http://schemas.openxmlformats.org/officeDocument/2006/relationships/image" Target="../media/image426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customXml" Target="../ink/ink233.xml"/><Relationship Id="rId517" Type="http://schemas.openxmlformats.org/officeDocument/2006/relationships/customXml" Target="../ink/ink261.xml"/><Relationship Id="rId559" Type="http://schemas.openxmlformats.org/officeDocument/2006/relationships/customXml" Target="../ink/ink283.xml"/><Relationship Id="rId724" Type="http://schemas.openxmlformats.org/officeDocument/2006/relationships/image" Target="../media/image357.png"/><Relationship Id="rId766" Type="http://schemas.openxmlformats.org/officeDocument/2006/relationships/image" Target="../media/image378.png"/><Relationship Id="rId931" Type="http://schemas.openxmlformats.org/officeDocument/2006/relationships/customXml" Target="../ink/ink472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customXml" Target="../ink/ink183.xml"/><Relationship Id="rId419" Type="http://schemas.openxmlformats.org/officeDocument/2006/relationships/image" Target="../media/image207.png"/><Relationship Id="rId570" Type="http://schemas.openxmlformats.org/officeDocument/2006/relationships/image" Target="../media/image281.png"/><Relationship Id="rId626" Type="http://schemas.openxmlformats.org/officeDocument/2006/relationships/image" Target="../media/image308.png"/><Relationship Id="rId973" Type="http://schemas.openxmlformats.org/officeDocument/2006/relationships/customXml" Target="../ink/ink493.xml"/><Relationship Id="rId223" Type="http://schemas.openxmlformats.org/officeDocument/2006/relationships/image" Target="../media/image111.png"/><Relationship Id="rId430" Type="http://schemas.openxmlformats.org/officeDocument/2006/relationships/customXml" Target="../ink/ink217.xml"/><Relationship Id="rId668" Type="http://schemas.openxmlformats.org/officeDocument/2006/relationships/image" Target="../media/image329.png"/><Relationship Id="rId833" Type="http://schemas.openxmlformats.org/officeDocument/2006/relationships/customXml" Target="../ink/ink422.xml"/><Relationship Id="rId875" Type="http://schemas.openxmlformats.org/officeDocument/2006/relationships/image" Target="../media/image431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3.png"/><Relationship Id="rId528" Type="http://schemas.openxmlformats.org/officeDocument/2006/relationships/customXml" Target="../ink/ink267.xml"/><Relationship Id="rId735" Type="http://schemas.openxmlformats.org/officeDocument/2006/relationships/customXml" Target="../ink/ink372.xml"/><Relationship Id="rId900" Type="http://schemas.openxmlformats.org/officeDocument/2006/relationships/image" Target="../media/image443.png"/><Relationship Id="rId942" Type="http://schemas.openxmlformats.org/officeDocument/2006/relationships/image" Target="../media/image464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7.xml"/><Relationship Id="rId374" Type="http://schemas.openxmlformats.org/officeDocument/2006/relationships/customXml" Target="../ink/ink189.xml"/><Relationship Id="rId581" Type="http://schemas.openxmlformats.org/officeDocument/2006/relationships/image" Target="../media/image286.png"/><Relationship Id="rId777" Type="http://schemas.openxmlformats.org/officeDocument/2006/relationships/customXml" Target="../ink/ink393.xml"/><Relationship Id="rId984" Type="http://schemas.openxmlformats.org/officeDocument/2006/relationships/image" Target="../media/image485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37" Type="http://schemas.openxmlformats.org/officeDocument/2006/relationships/customXml" Target="../ink/ink323.xml"/><Relationship Id="rId679" Type="http://schemas.openxmlformats.org/officeDocument/2006/relationships/customXml" Target="../ink/ink344.xml"/><Relationship Id="rId802" Type="http://schemas.openxmlformats.org/officeDocument/2006/relationships/customXml" Target="../ink/ink406.xml"/><Relationship Id="rId844" Type="http://schemas.openxmlformats.org/officeDocument/2006/relationships/image" Target="../media/image416.png"/><Relationship Id="rId886" Type="http://schemas.openxmlformats.org/officeDocument/2006/relationships/customXml" Target="../ink/ink44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18.png"/><Relationship Id="rId483" Type="http://schemas.openxmlformats.org/officeDocument/2006/relationships/customXml" Target="../ink/ink244.xml"/><Relationship Id="rId539" Type="http://schemas.openxmlformats.org/officeDocument/2006/relationships/customXml" Target="../ink/ink273.xml"/><Relationship Id="rId690" Type="http://schemas.openxmlformats.org/officeDocument/2006/relationships/image" Target="../media/image340.png"/><Relationship Id="rId704" Type="http://schemas.openxmlformats.org/officeDocument/2006/relationships/image" Target="../media/image347.png"/><Relationship Id="rId746" Type="http://schemas.openxmlformats.org/officeDocument/2006/relationships/image" Target="../media/image368.png"/><Relationship Id="rId911" Type="http://schemas.openxmlformats.org/officeDocument/2006/relationships/customXml" Target="../ink/ink462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0.png"/><Relationship Id="rId550" Type="http://schemas.openxmlformats.org/officeDocument/2006/relationships/image" Target="../media/image271.png"/><Relationship Id="rId788" Type="http://schemas.openxmlformats.org/officeDocument/2006/relationships/customXml" Target="../ink/ink399.xml"/><Relationship Id="rId953" Type="http://schemas.openxmlformats.org/officeDocument/2006/relationships/customXml" Target="../ink/ink483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0.png"/><Relationship Id="rId592" Type="http://schemas.openxmlformats.org/officeDocument/2006/relationships/customXml" Target="../ink/ink300.xml"/><Relationship Id="rId606" Type="http://schemas.openxmlformats.org/officeDocument/2006/relationships/customXml" Target="../ink/ink307.xml"/><Relationship Id="rId648" Type="http://schemas.openxmlformats.org/officeDocument/2006/relationships/image" Target="../media/image319.png"/><Relationship Id="rId813" Type="http://schemas.openxmlformats.org/officeDocument/2006/relationships/customXml" Target="../ink/ink412.xml"/><Relationship Id="rId855" Type="http://schemas.openxmlformats.org/officeDocument/2006/relationships/customXml" Target="../ink/ink433.xml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7.xml"/><Relationship Id="rId452" Type="http://schemas.openxmlformats.org/officeDocument/2006/relationships/image" Target="../media/image223.png"/><Relationship Id="rId494" Type="http://schemas.openxmlformats.org/officeDocument/2006/relationships/image" Target="../media/image244.png"/><Relationship Id="rId508" Type="http://schemas.openxmlformats.org/officeDocument/2006/relationships/image" Target="../media/image251.png"/><Relationship Id="rId715" Type="http://schemas.openxmlformats.org/officeDocument/2006/relationships/customXml" Target="../ink/ink362.xml"/><Relationship Id="rId897" Type="http://schemas.openxmlformats.org/officeDocument/2006/relationships/image" Target="../media/image442.png"/><Relationship Id="rId922" Type="http://schemas.openxmlformats.org/officeDocument/2006/relationships/image" Target="../media/image454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image" Target="../media/image175.png"/><Relationship Id="rId757" Type="http://schemas.openxmlformats.org/officeDocument/2006/relationships/customXml" Target="../ink/ink383.xml"/><Relationship Id="rId799" Type="http://schemas.openxmlformats.org/officeDocument/2006/relationships/image" Target="../media/image394.png"/><Relationship Id="rId964" Type="http://schemas.openxmlformats.org/officeDocument/2006/relationships/image" Target="../media/image475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200.xml"/><Relationship Id="rId561" Type="http://schemas.openxmlformats.org/officeDocument/2006/relationships/customXml" Target="../ink/ink284.xml"/><Relationship Id="rId617" Type="http://schemas.openxmlformats.org/officeDocument/2006/relationships/customXml" Target="../ink/ink313.xml"/><Relationship Id="rId659" Type="http://schemas.openxmlformats.org/officeDocument/2006/relationships/customXml" Target="../ink/ink334.xml"/><Relationship Id="rId824" Type="http://schemas.openxmlformats.org/officeDocument/2006/relationships/image" Target="../media/image406.png"/><Relationship Id="rId866" Type="http://schemas.openxmlformats.org/officeDocument/2006/relationships/customXml" Target="../ink/ink439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08.png"/><Relationship Id="rId463" Type="http://schemas.openxmlformats.org/officeDocument/2006/relationships/customXml" Target="../ink/ink234.xml"/><Relationship Id="rId519" Type="http://schemas.openxmlformats.org/officeDocument/2006/relationships/customXml" Target="../ink/ink262.xml"/><Relationship Id="rId670" Type="http://schemas.openxmlformats.org/officeDocument/2006/relationships/image" Target="../media/image330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2.xml"/><Relationship Id="rId530" Type="http://schemas.openxmlformats.org/officeDocument/2006/relationships/customXml" Target="../ink/ink268.xml"/><Relationship Id="rId726" Type="http://schemas.openxmlformats.org/officeDocument/2006/relationships/image" Target="../media/image358.png"/><Relationship Id="rId768" Type="http://schemas.openxmlformats.org/officeDocument/2006/relationships/image" Target="../media/image379.png"/><Relationship Id="rId933" Type="http://schemas.openxmlformats.org/officeDocument/2006/relationships/customXml" Target="../ink/ink473.xml"/><Relationship Id="rId975" Type="http://schemas.openxmlformats.org/officeDocument/2006/relationships/customXml" Target="../ink/ink494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572" Type="http://schemas.openxmlformats.org/officeDocument/2006/relationships/customXml" Target="../ink/ink290.xml"/><Relationship Id="rId628" Type="http://schemas.openxmlformats.org/officeDocument/2006/relationships/image" Target="../media/image309.png"/><Relationship Id="rId835" Type="http://schemas.openxmlformats.org/officeDocument/2006/relationships/customXml" Target="../ink/ink423.xml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8.xml"/><Relationship Id="rId474" Type="http://schemas.openxmlformats.org/officeDocument/2006/relationships/image" Target="../media/image234.png"/><Relationship Id="rId877" Type="http://schemas.openxmlformats.org/officeDocument/2006/relationships/image" Target="../media/image432.png"/><Relationship Id="rId127" Type="http://schemas.openxmlformats.org/officeDocument/2006/relationships/image" Target="../media/image63.png"/><Relationship Id="rId681" Type="http://schemas.openxmlformats.org/officeDocument/2006/relationships/customXml" Target="../ink/ink345.xml"/><Relationship Id="rId737" Type="http://schemas.openxmlformats.org/officeDocument/2006/relationships/customXml" Target="../ink/ink373.xml"/><Relationship Id="rId779" Type="http://schemas.openxmlformats.org/officeDocument/2006/relationships/customXml" Target="../ink/ink394.xml"/><Relationship Id="rId902" Type="http://schemas.openxmlformats.org/officeDocument/2006/relationships/image" Target="../media/image444.png"/><Relationship Id="rId944" Type="http://schemas.openxmlformats.org/officeDocument/2006/relationships/image" Target="../media/image465.png"/><Relationship Id="rId986" Type="http://schemas.openxmlformats.org/officeDocument/2006/relationships/image" Target="../media/image486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8.xml"/><Relationship Id="rId376" Type="http://schemas.openxmlformats.org/officeDocument/2006/relationships/customXml" Target="../ink/ink190.xml"/><Relationship Id="rId541" Type="http://schemas.openxmlformats.org/officeDocument/2006/relationships/customXml" Target="../ink/ink274.xml"/><Relationship Id="rId583" Type="http://schemas.openxmlformats.org/officeDocument/2006/relationships/image" Target="../media/image287.png"/><Relationship Id="rId639" Type="http://schemas.openxmlformats.org/officeDocument/2006/relationships/customXml" Target="../ink/ink324.xml"/><Relationship Id="rId790" Type="http://schemas.openxmlformats.org/officeDocument/2006/relationships/customXml" Target="../ink/ink400.xml"/><Relationship Id="rId804" Type="http://schemas.openxmlformats.org/officeDocument/2006/relationships/customXml" Target="../ink/ink40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198.png"/><Relationship Id="rId443" Type="http://schemas.openxmlformats.org/officeDocument/2006/relationships/image" Target="../media/image219.png"/><Relationship Id="rId650" Type="http://schemas.openxmlformats.org/officeDocument/2006/relationships/image" Target="../media/image320.png"/><Relationship Id="rId846" Type="http://schemas.openxmlformats.org/officeDocument/2006/relationships/image" Target="../media/image417.png"/><Relationship Id="rId888" Type="http://schemas.openxmlformats.org/officeDocument/2006/relationships/customXml" Target="../ink/ink450.xml"/><Relationship Id="rId303" Type="http://schemas.openxmlformats.org/officeDocument/2006/relationships/image" Target="../media/image151.png"/><Relationship Id="rId485" Type="http://schemas.openxmlformats.org/officeDocument/2006/relationships/customXml" Target="../ink/ink245.xml"/><Relationship Id="rId692" Type="http://schemas.openxmlformats.org/officeDocument/2006/relationships/image" Target="../media/image341.png"/><Relationship Id="rId706" Type="http://schemas.openxmlformats.org/officeDocument/2006/relationships/image" Target="../media/image348.png"/><Relationship Id="rId748" Type="http://schemas.openxmlformats.org/officeDocument/2006/relationships/image" Target="../media/image369.png"/><Relationship Id="rId913" Type="http://schemas.openxmlformats.org/officeDocument/2006/relationships/customXml" Target="../ink/ink463.xml"/><Relationship Id="rId955" Type="http://schemas.openxmlformats.org/officeDocument/2006/relationships/customXml" Target="../ink/ink484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1.png"/><Relationship Id="rId387" Type="http://schemas.openxmlformats.org/officeDocument/2006/relationships/image" Target="../media/image191.png"/><Relationship Id="rId510" Type="http://schemas.openxmlformats.org/officeDocument/2006/relationships/image" Target="../media/image252.png"/><Relationship Id="rId552" Type="http://schemas.openxmlformats.org/officeDocument/2006/relationships/image" Target="../media/image272.png"/><Relationship Id="rId594" Type="http://schemas.openxmlformats.org/officeDocument/2006/relationships/customXml" Target="../ink/ink301.xml"/><Relationship Id="rId608" Type="http://schemas.openxmlformats.org/officeDocument/2006/relationships/customXml" Target="../ink/ink308.xml"/><Relationship Id="rId815" Type="http://schemas.openxmlformats.org/officeDocument/2006/relationships/customXml" Target="../ink/ink413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8.xml"/><Relationship Id="rId857" Type="http://schemas.openxmlformats.org/officeDocument/2006/relationships/customXml" Target="../ink/ink434.xml"/><Relationship Id="rId899" Type="http://schemas.openxmlformats.org/officeDocument/2006/relationships/customXml" Target="../ink/ink45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image" Target="../media/image224.png"/><Relationship Id="rId496" Type="http://schemas.openxmlformats.org/officeDocument/2006/relationships/image" Target="../media/image245.png"/><Relationship Id="rId661" Type="http://schemas.openxmlformats.org/officeDocument/2006/relationships/customXml" Target="../ink/ink335.xml"/><Relationship Id="rId717" Type="http://schemas.openxmlformats.org/officeDocument/2006/relationships/customXml" Target="../ink/ink363.xml"/><Relationship Id="rId759" Type="http://schemas.openxmlformats.org/officeDocument/2006/relationships/customXml" Target="../ink/ink384.xml"/><Relationship Id="rId924" Type="http://schemas.openxmlformats.org/officeDocument/2006/relationships/image" Target="../media/image455.png"/><Relationship Id="rId966" Type="http://schemas.openxmlformats.org/officeDocument/2006/relationships/image" Target="../media/image476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image" Target="../media/image176.png"/><Relationship Id="rId398" Type="http://schemas.openxmlformats.org/officeDocument/2006/relationships/customXml" Target="../ink/ink201.xml"/><Relationship Id="rId521" Type="http://schemas.openxmlformats.org/officeDocument/2006/relationships/customXml" Target="../ink/ink263.xml"/><Relationship Id="rId563" Type="http://schemas.openxmlformats.org/officeDocument/2006/relationships/customXml" Target="../ink/ink285.xml"/><Relationship Id="rId619" Type="http://schemas.openxmlformats.org/officeDocument/2006/relationships/customXml" Target="../ink/ink314.xml"/><Relationship Id="rId770" Type="http://schemas.openxmlformats.org/officeDocument/2006/relationships/image" Target="../media/image380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09.png"/><Relationship Id="rId826" Type="http://schemas.openxmlformats.org/officeDocument/2006/relationships/image" Target="../media/image407.png"/><Relationship Id="rId868" Type="http://schemas.openxmlformats.org/officeDocument/2006/relationships/customXml" Target="../ink/ink440.xml"/><Relationship Id="rId258" Type="http://schemas.openxmlformats.org/officeDocument/2006/relationships/customXml" Target="../ink/ink129.xml"/><Relationship Id="rId465" Type="http://schemas.openxmlformats.org/officeDocument/2006/relationships/customXml" Target="../ink/ink235.xml"/><Relationship Id="rId630" Type="http://schemas.openxmlformats.org/officeDocument/2006/relationships/image" Target="../media/image310.png"/><Relationship Id="rId672" Type="http://schemas.openxmlformats.org/officeDocument/2006/relationships/image" Target="../media/image331.png"/><Relationship Id="rId728" Type="http://schemas.openxmlformats.org/officeDocument/2006/relationships/image" Target="../media/image359.png"/><Relationship Id="rId935" Type="http://schemas.openxmlformats.org/officeDocument/2006/relationships/customXml" Target="../ink/ink474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367" Type="http://schemas.openxmlformats.org/officeDocument/2006/relationships/customXml" Target="../ink/ink185.xml"/><Relationship Id="rId532" Type="http://schemas.openxmlformats.org/officeDocument/2006/relationships/customXml" Target="../ink/ink269.xml"/><Relationship Id="rId574" Type="http://schemas.openxmlformats.org/officeDocument/2006/relationships/customXml" Target="../ink/ink291.xml"/><Relationship Id="rId977" Type="http://schemas.openxmlformats.org/officeDocument/2006/relationships/customXml" Target="../ink/ink495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781" Type="http://schemas.openxmlformats.org/officeDocument/2006/relationships/customXml" Target="../ink/ink395.xml"/><Relationship Id="rId837" Type="http://schemas.openxmlformats.org/officeDocument/2006/relationships/customXml" Target="../ink/ink424.xml"/><Relationship Id="rId879" Type="http://schemas.openxmlformats.org/officeDocument/2006/relationships/image" Target="../media/image433.png"/><Relationship Id="rId269" Type="http://schemas.openxmlformats.org/officeDocument/2006/relationships/image" Target="../media/image134.png"/><Relationship Id="rId434" Type="http://schemas.openxmlformats.org/officeDocument/2006/relationships/customXml" Target="../ink/ink219.xml"/><Relationship Id="rId476" Type="http://schemas.openxmlformats.org/officeDocument/2006/relationships/image" Target="../media/image235.png"/><Relationship Id="rId641" Type="http://schemas.openxmlformats.org/officeDocument/2006/relationships/customXml" Target="../ink/ink325.xml"/><Relationship Id="rId683" Type="http://schemas.openxmlformats.org/officeDocument/2006/relationships/customXml" Target="../ink/ink346.xml"/><Relationship Id="rId739" Type="http://schemas.openxmlformats.org/officeDocument/2006/relationships/customXml" Target="../ink/ink374.xml"/><Relationship Id="rId890" Type="http://schemas.openxmlformats.org/officeDocument/2006/relationships/customXml" Target="../ink/ink451.xml"/><Relationship Id="rId904" Type="http://schemas.openxmlformats.org/officeDocument/2006/relationships/image" Target="../media/image445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9.xml"/><Relationship Id="rId501" Type="http://schemas.openxmlformats.org/officeDocument/2006/relationships/customXml" Target="../ink/ink253.xml"/><Relationship Id="rId543" Type="http://schemas.openxmlformats.org/officeDocument/2006/relationships/customXml" Target="../ink/ink275.xml"/><Relationship Id="rId946" Type="http://schemas.openxmlformats.org/officeDocument/2006/relationships/image" Target="../media/image466.png"/><Relationship Id="rId988" Type="http://schemas.openxmlformats.org/officeDocument/2006/relationships/image" Target="../media/image487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91.xml"/><Relationship Id="rId403" Type="http://schemas.openxmlformats.org/officeDocument/2006/relationships/image" Target="../media/image199.png"/><Relationship Id="rId585" Type="http://schemas.openxmlformats.org/officeDocument/2006/relationships/image" Target="../media/image288.png"/><Relationship Id="rId750" Type="http://schemas.openxmlformats.org/officeDocument/2006/relationships/image" Target="../media/image370.png"/><Relationship Id="rId792" Type="http://schemas.openxmlformats.org/officeDocument/2006/relationships/customXml" Target="../ink/ink401.xml"/><Relationship Id="rId806" Type="http://schemas.openxmlformats.org/officeDocument/2006/relationships/customXml" Target="../ink/ink408.xml"/><Relationship Id="rId848" Type="http://schemas.openxmlformats.org/officeDocument/2006/relationships/image" Target="../media/image41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customXml" Target="../ink/ink225.xml"/><Relationship Id="rId487" Type="http://schemas.openxmlformats.org/officeDocument/2006/relationships/customXml" Target="../ink/ink246.xml"/><Relationship Id="rId610" Type="http://schemas.openxmlformats.org/officeDocument/2006/relationships/customXml" Target="../ink/ink309.xml"/><Relationship Id="rId652" Type="http://schemas.openxmlformats.org/officeDocument/2006/relationships/image" Target="../media/image321.png"/><Relationship Id="rId694" Type="http://schemas.openxmlformats.org/officeDocument/2006/relationships/image" Target="../media/image342.png"/><Relationship Id="rId708" Type="http://schemas.openxmlformats.org/officeDocument/2006/relationships/image" Target="../media/image349.png"/><Relationship Id="rId915" Type="http://schemas.openxmlformats.org/officeDocument/2006/relationships/customXml" Target="../ink/ink464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2.png"/><Relationship Id="rId512" Type="http://schemas.openxmlformats.org/officeDocument/2006/relationships/image" Target="../media/image253.png"/><Relationship Id="rId957" Type="http://schemas.openxmlformats.org/officeDocument/2006/relationships/customXml" Target="../ink/ink485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2.png"/><Relationship Id="rId554" Type="http://schemas.openxmlformats.org/officeDocument/2006/relationships/image" Target="../media/image273.png"/><Relationship Id="rId596" Type="http://schemas.openxmlformats.org/officeDocument/2006/relationships/customXml" Target="../ink/ink302.xml"/><Relationship Id="rId761" Type="http://schemas.openxmlformats.org/officeDocument/2006/relationships/customXml" Target="../ink/ink385.xml"/><Relationship Id="rId817" Type="http://schemas.openxmlformats.org/officeDocument/2006/relationships/customXml" Target="../ink/ink414.xml"/><Relationship Id="rId859" Type="http://schemas.openxmlformats.org/officeDocument/2006/relationships/customXml" Target="../ink/ink435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9.xml"/><Relationship Id="rId456" Type="http://schemas.openxmlformats.org/officeDocument/2006/relationships/image" Target="../media/image225.png"/><Relationship Id="rId498" Type="http://schemas.openxmlformats.org/officeDocument/2006/relationships/image" Target="../media/image246.png"/><Relationship Id="rId621" Type="http://schemas.openxmlformats.org/officeDocument/2006/relationships/customXml" Target="../ink/ink315.xml"/><Relationship Id="rId663" Type="http://schemas.openxmlformats.org/officeDocument/2006/relationships/customXml" Target="../ink/ink336.xml"/><Relationship Id="rId870" Type="http://schemas.openxmlformats.org/officeDocument/2006/relationships/customXml" Target="../ink/ink441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58.png"/><Relationship Id="rId719" Type="http://schemas.openxmlformats.org/officeDocument/2006/relationships/customXml" Target="../ink/ink364.xml"/><Relationship Id="rId926" Type="http://schemas.openxmlformats.org/officeDocument/2006/relationships/image" Target="../media/image456.png"/><Relationship Id="rId968" Type="http://schemas.openxmlformats.org/officeDocument/2006/relationships/image" Target="../media/image477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7.png"/><Relationship Id="rId565" Type="http://schemas.openxmlformats.org/officeDocument/2006/relationships/customXml" Target="../ink/ink286.xml"/><Relationship Id="rId730" Type="http://schemas.openxmlformats.org/officeDocument/2006/relationships/image" Target="../media/image360.png"/><Relationship Id="rId772" Type="http://schemas.openxmlformats.org/officeDocument/2006/relationships/image" Target="../media/image381.png"/><Relationship Id="rId828" Type="http://schemas.openxmlformats.org/officeDocument/2006/relationships/image" Target="../media/image408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0.png"/><Relationship Id="rId467" Type="http://schemas.openxmlformats.org/officeDocument/2006/relationships/customXml" Target="../ink/ink236.xml"/><Relationship Id="rId632" Type="http://schemas.openxmlformats.org/officeDocument/2006/relationships/image" Target="../media/image311.png"/><Relationship Id="rId271" Type="http://schemas.openxmlformats.org/officeDocument/2006/relationships/image" Target="../media/image135.png"/><Relationship Id="rId674" Type="http://schemas.openxmlformats.org/officeDocument/2006/relationships/image" Target="../media/image332.png"/><Relationship Id="rId881" Type="http://schemas.openxmlformats.org/officeDocument/2006/relationships/image" Target="../media/image434.png"/><Relationship Id="rId937" Type="http://schemas.openxmlformats.org/officeDocument/2006/relationships/customXml" Target="../ink/ink475.xml"/><Relationship Id="rId979" Type="http://schemas.openxmlformats.org/officeDocument/2006/relationships/customXml" Target="../ink/ink49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2.png"/><Relationship Id="rId369" Type="http://schemas.openxmlformats.org/officeDocument/2006/relationships/customXml" Target="../ink/ink186.xml"/><Relationship Id="rId534" Type="http://schemas.openxmlformats.org/officeDocument/2006/relationships/customXml" Target="../ink/ink270.xml"/><Relationship Id="rId576" Type="http://schemas.openxmlformats.org/officeDocument/2006/relationships/customXml" Target="../ink/ink292.xml"/><Relationship Id="rId741" Type="http://schemas.openxmlformats.org/officeDocument/2006/relationships/customXml" Target="../ink/ink375.xml"/><Relationship Id="rId783" Type="http://schemas.openxmlformats.org/officeDocument/2006/relationships/customXml" Target="../ink/ink396.xml"/><Relationship Id="rId839" Type="http://schemas.openxmlformats.org/officeDocument/2006/relationships/customXml" Target="../ink/ink425.xml"/><Relationship Id="rId990" Type="http://schemas.openxmlformats.org/officeDocument/2006/relationships/image" Target="../media/image488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601" Type="http://schemas.openxmlformats.org/officeDocument/2006/relationships/image" Target="../media/image296.png"/><Relationship Id="rId643" Type="http://schemas.openxmlformats.org/officeDocument/2006/relationships/customXml" Target="../ink/ink326.xml"/><Relationship Id="rId240" Type="http://schemas.openxmlformats.org/officeDocument/2006/relationships/customXml" Target="../ink/ink120.xml"/><Relationship Id="rId478" Type="http://schemas.openxmlformats.org/officeDocument/2006/relationships/image" Target="../media/image236.png"/><Relationship Id="rId685" Type="http://schemas.openxmlformats.org/officeDocument/2006/relationships/customXml" Target="../ink/ink347.xml"/><Relationship Id="rId850" Type="http://schemas.openxmlformats.org/officeDocument/2006/relationships/image" Target="../media/image419.png"/><Relationship Id="rId892" Type="http://schemas.openxmlformats.org/officeDocument/2006/relationships/customXml" Target="../ink/ink452.xml"/><Relationship Id="rId906" Type="http://schemas.openxmlformats.org/officeDocument/2006/relationships/image" Target="../media/image446.png"/><Relationship Id="rId948" Type="http://schemas.openxmlformats.org/officeDocument/2006/relationships/image" Target="../media/image467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70.xml"/><Relationship Id="rId503" Type="http://schemas.openxmlformats.org/officeDocument/2006/relationships/customXml" Target="../ink/ink254.xml"/><Relationship Id="rId545" Type="http://schemas.openxmlformats.org/officeDocument/2006/relationships/customXml" Target="../ink/ink276.xml"/><Relationship Id="rId587" Type="http://schemas.openxmlformats.org/officeDocument/2006/relationships/image" Target="../media/image289.png"/><Relationship Id="rId710" Type="http://schemas.openxmlformats.org/officeDocument/2006/relationships/image" Target="../media/image350.png"/><Relationship Id="rId752" Type="http://schemas.openxmlformats.org/officeDocument/2006/relationships/image" Target="../media/image371.png"/><Relationship Id="rId808" Type="http://schemas.openxmlformats.org/officeDocument/2006/relationships/customXml" Target="../ink/ink40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3.png"/><Relationship Id="rId405" Type="http://schemas.openxmlformats.org/officeDocument/2006/relationships/image" Target="../media/image200.png"/><Relationship Id="rId447" Type="http://schemas.openxmlformats.org/officeDocument/2006/relationships/customXml" Target="../ink/ink226.xml"/><Relationship Id="rId612" Type="http://schemas.openxmlformats.org/officeDocument/2006/relationships/image" Target="../media/image301.png"/><Relationship Id="rId794" Type="http://schemas.openxmlformats.org/officeDocument/2006/relationships/customXml" Target="../ink/ink402.xml"/><Relationship Id="rId251" Type="http://schemas.openxmlformats.org/officeDocument/2006/relationships/image" Target="../media/image125.png"/><Relationship Id="rId489" Type="http://schemas.openxmlformats.org/officeDocument/2006/relationships/customXml" Target="../ink/ink247.xml"/><Relationship Id="rId654" Type="http://schemas.openxmlformats.org/officeDocument/2006/relationships/image" Target="../media/image322.png"/><Relationship Id="rId696" Type="http://schemas.openxmlformats.org/officeDocument/2006/relationships/image" Target="../media/image343.png"/><Relationship Id="rId861" Type="http://schemas.openxmlformats.org/officeDocument/2006/relationships/customXml" Target="../ink/ink436.xml"/><Relationship Id="rId917" Type="http://schemas.openxmlformats.org/officeDocument/2006/relationships/customXml" Target="../ink/ink465.xml"/><Relationship Id="rId959" Type="http://schemas.openxmlformats.org/officeDocument/2006/relationships/customXml" Target="../ink/ink486.xml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customXml" Target="../ink/ink176.xml"/><Relationship Id="rId514" Type="http://schemas.openxmlformats.org/officeDocument/2006/relationships/image" Target="../media/image254.png"/><Relationship Id="rId556" Type="http://schemas.openxmlformats.org/officeDocument/2006/relationships/image" Target="../media/image274.png"/><Relationship Id="rId721" Type="http://schemas.openxmlformats.org/officeDocument/2006/relationships/customXml" Target="../ink/ink365.xml"/><Relationship Id="rId763" Type="http://schemas.openxmlformats.org/officeDocument/2006/relationships/customXml" Target="../ink/ink386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image" Target="../media/image178.png"/><Relationship Id="rId416" Type="http://schemas.openxmlformats.org/officeDocument/2006/relationships/customXml" Target="../ink/ink210.xml"/><Relationship Id="rId598" Type="http://schemas.openxmlformats.org/officeDocument/2006/relationships/customXml" Target="../ink/ink303.xml"/><Relationship Id="rId819" Type="http://schemas.openxmlformats.org/officeDocument/2006/relationships/customXml" Target="../ink/ink415.xml"/><Relationship Id="rId970" Type="http://schemas.openxmlformats.org/officeDocument/2006/relationships/image" Target="../media/image478.png"/><Relationship Id="rId220" Type="http://schemas.openxmlformats.org/officeDocument/2006/relationships/customXml" Target="../ink/ink110.xml"/><Relationship Id="rId458" Type="http://schemas.openxmlformats.org/officeDocument/2006/relationships/image" Target="../media/image226.png"/><Relationship Id="rId623" Type="http://schemas.openxmlformats.org/officeDocument/2006/relationships/customXml" Target="../ink/ink316.xml"/><Relationship Id="rId665" Type="http://schemas.openxmlformats.org/officeDocument/2006/relationships/customXml" Target="../ink/ink337.xml"/><Relationship Id="rId830" Type="http://schemas.openxmlformats.org/officeDocument/2006/relationships/image" Target="../media/image409.png"/><Relationship Id="rId872" Type="http://schemas.openxmlformats.org/officeDocument/2006/relationships/customXml" Target="../ink/ink442.xml"/><Relationship Id="rId928" Type="http://schemas.openxmlformats.org/officeDocument/2006/relationships/image" Target="../media/image457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59.png"/><Relationship Id="rId567" Type="http://schemas.openxmlformats.org/officeDocument/2006/relationships/customXml" Target="../ink/ink287.xml"/><Relationship Id="rId732" Type="http://schemas.openxmlformats.org/officeDocument/2006/relationships/image" Target="../media/image361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7.xml"/><Relationship Id="rId774" Type="http://schemas.openxmlformats.org/officeDocument/2006/relationships/image" Target="../media/image382.png"/><Relationship Id="rId981" Type="http://schemas.openxmlformats.org/officeDocument/2006/relationships/customXml" Target="../ink/ink497.xml"/><Relationship Id="rId427" Type="http://schemas.openxmlformats.org/officeDocument/2006/relationships/image" Target="../media/image211.png"/><Relationship Id="rId469" Type="http://schemas.openxmlformats.org/officeDocument/2006/relationships/customXml" Target="../ink/ink237.xml"/><Relationship Id="rId634" Type="http://schemas.openxmlformats.org/officeDocument/2006/relationships/image" Target="../media/image312.png"/><Relationship Id="rId676" Type="http://schemas.openxmlformats.org/officeDocument/2006/relationships/image" Target="../media/image333.png"/><Relationship Id="rId841" Type="http://schemas.openxmlformats.org/officeDocument/2006/relationships/customXml" Target="../ink/ink426.xml"/><Relationship Id="rId883" Type="http://schemas.openxmlformats.org/officeDocument/2006/relationships/image" Target="../media/image435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3.png"/><Relationship Id="rId480" Type="http://schemas.openxmlformats.org/officeDocument/2006/relationships/image" Target="../media/image237.png"/><Relationship Id="rId536" Type="http://schemas.openxmlformats.org/officeDocument/2006/relationships/customXml" Target="../ink/ink271.xml"/><Relationship Id="rId701" Type="http://schemas.openxmlformats.org/officeDocument/2006/relationships/customXml" Target="../ink/ink355.xml"/><Relationship Id="rId939" Type="http://schemas.openxmlformats.org/officeDocument/2006/relationships/customXml" Target="../ink/ink476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1.xml"/><Relationship Id="rId578" Type="http://schemas.openxmlformats.org/officeDocument/2006/relationships/customXml" Target="../ink/ink293.xml"/><Relationship Id="rId743" Type="http://schemas.openxmlformats.org/officeDocument/2006/relationships/customXml" Target="../ink/ink376.xml"/><Relationship Id="rId785" Type="http://schemas.openxmlformats.org/officeDocument/2006/relationships/customXml" Target="../ink/ink397.xml"/><Relationship Id="rId950" Type="http://schemas.openxmlformats.org/officeDocument/2006/relationships/image" Target="../media/image468.png"/><Relationship Id="rId992" Type="http://schemas.openxmlformats.org/officeDocument/2006/relationships/image" Target="../media/image489.png"/><Relationship Id="rId200" Type="http://schemas.openxmlformats.org/officeDocument/2006/relationships/customXml" Target="../ink/ink100.xml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603" Type="http://schemas.openxmlformats.org/officeDocument/2006/relationships/image" Target="../media/image297.png"/><Relationship Id="rId645" Type="http://schemas.openxmlformats.org/officeDocument/2006/relationships/customXml" Target="../ink/ink327.xml"/><Relationship Id="rId687" Type="http://schemas.openxmlformats.org/officeDocument/2006/relationships/customXml" Target="../ink/ink348.xml"/><Relationship Id="rId810" Type="http://schemas.openxmlformats.org/officeDocument/2006/relationships/image" Target="../media/image399.png"/><Relationship Id="rId852" Type="http://schemas.openxmlformats.org/officeDocument/2006/relationships/image" Target="../media/image420.png"/><Relationship Id="rId908" Type="http://schemas.openxmlformats.org/officeDocument/2006/relationships/image" Target="../media/image447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712" Type="http://schemas.openxmlformats.org/officeDocument/2006/relationships/image" Target="../media/image351.png"/><Relationship Id="rId894" Type="http://schemas.openxmlformats.org/officeDocument/2006/relationships/customXml" Target="../ink/ink453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7.xml"/><Relationship Id="rId589" Type="http://schemas.openxmlformats.org/officeDocument/2006/relationships/image" Target="../media/image290.png"/><Relationship Id="rId754" Type="http://schemas.openxmlformats.org/officeDocument/2006/relationships/image" Target="../media/image372.png"/><Relationship Id="rId796" Type="http://schemas.openxmlformats.org/officeDocument/2006/relationships/customXml" Target="../ink/ink403.xml"/><Relationship Id="rId961" Type="http://schemas.openxmlformats.org/officeDocument/2006/relationships/customXml" Target="../ink/ink487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77.xml"/><Relationship Id="rId393" Type="http://schemas.openxmlformats.org/officeDocument/2006/relationships/image" Target="../media/image194.png"/><Relationship Id="rId407" Type="http://schemas.openxmlformats.org/officeDocument/2006/relationships/image" Target="../media/image201.png"/><Relationship Id="rId449" Type="http://schemas.openxmlformats.org/officeDocument/2006/relationships/customXml" Target="../ink/ink227.xml"/><Relationship Id="rId614" Type="http://schemas.openxmlformats.org/officeDocument/2006/relationships/image" Target="../media/image302.png"/><Relationship Id="rId656" Type="http://schemas.openxmlformats.org/officeDocument/2006/relationships/image" Target="../media/image323.png"/><Relationship Id="rId821" Type="http://schemas.openxmlformats.org/officeDocument/2006/relationships/customXml" Target="../ink/ink416.xml"/><Relationship Id="rId863" Type="http://schemas.openxmlformats.org/officeDocument/2006/relationships/customXml" Target="../ink/ink437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7.png"/><Relationship Id="rId516" Type="http://schemas.openxmlformats.org/officeDocument/2006/relationships/image" Target="../media/image255.png"/><Relationship Id="rId698" Type="http://schemas.openxmlformats.org/officeDocument/2006/relationships/image" Target="../media/image344.png"/><Relationship Id="rId919" Type="http://schemas.openxmlformats.org/officeDocument/2006/relationships/customXml" Target="../ink/ink466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image" Target="../media/image275.png"/><Relationship Id="rId723" Type="http://schemas.openxmlformats.org/officeDocument/2006/relationships/customXml" Target="../ink/ink366.xml"/><Relationship Id="rId765" Type="http://schemas.openxmlformats.org/officeDocument/2006/relationships/customXml" Target="../ink/ink387.xml"/><Relationship Id="rId930" Type="http://schemas.openxmlformats.org/officeDocument/2006/relationships/image" Target="../media/image458.png"/><Relationship Id="rId972" Type="http://schemas.openxmlformats.org/officeDocument/2006/relationships/image" Target="../media/image479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image" Target="../media/image179.png"/><Relationship Id="rId418" Type="http://schemas.openxmlformats.org/officeDocument/2006/relationships/customXml" Target="../ink/ink211.xml"/><Relationship Id="rId625" Type="http://schemas.openxmlformats.org/officeDocument/2006/relationships/customXml" Target="../ink/ink317.xml"/><Relationship Id="rId832" Type="http://schemas.openxmlformats.org/officeDocument/2006/relationships/image" Target="../media/image410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8.xml"/><Relationship Id="rId667" Type="http://schemas.openxmlformats.org/officeDocument/2006/relationships/customXml" Target="../ink/ink338.xml"/><Relationship Id="rId874" Type="http://schemas.openxmlformats.org/officeDocument/2006/relationships/customXml" Target="../ink/ink443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0.png"/><Relationship Id="rId569" Type="http://schemas.openxmlformats.org/officeDocument/2006/relationships/customXml" Target="../ink/ink288.xml"/><Relationship Id="rId734" Type="http://schemas.openxmlformats.org/officeDocument/2006/relationships/image" Target="../media/image362.png"/><Relationship Id="rId776" Type="http://schemas.openxmlformats.org/officeDocument/2006/relationships/image" Target="../media/image383.png"/><Relationship Id="rId941" Type="http://schemas.openxmlformats.org/officeDocument/2006/relationships/customXml" Target="../ink/ink477.xml"/><Relationship Id="rId983" Type="http://schemas.openxmlformats.org/officeDocument/2006/relationships/customXml" Target="../ink/ink498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4.png"/><Relationship Id="rId373" Type="http://schemas.openxmlformats.org/officeDocument/2006/relationships/image" Target="../media/image184.png"/><Relationship Id="rId429" Type="http://schemas.openxmlformats.org/officeDocument/2006/relationships/image" Target="../media/image212.png"/><Relationship Id="rId580" Type="http://schemas.openxmlformats.org/officeDocument/2006/relationships/customXml" Target="../ink/ink294.xml"/><Relationship Id="rId636" Type="http://schemas.openxmlformats.org/officeDocument/2006/relationships/image" Target="../media/image313.png"/><Relationship Id="rId801" Type="http://schemas.openxmlformats.org/officeDocument/2006/relationships/image" Target="../media/image39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2.xml"/><Relationship Id="rId678" Type="http://schemas.openxmlformats.org/officeDocument/2006/relationships/image" Target="../media/image334.png"/><Relationship Id="rId843" Type="http://schemas.openxmlformats.org/officeDocument/2006/relationships/customXml" Target="../ink/ink427.xml"/><Relationship Id="rId885" Type="http://schemas.openxmlformats.org/officeDocument/2006/relationships/image" Target="../media/image436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image" Target="../media/image238.png"/><Relationship Id="rId538" Type="http://schemas.openxmlformats.org/officeDocument/2006/relationships/image" Target="../media/image265.png"/><Relationship Id="rId703" Type="http://schemas.openxmlformats.org/officeDocument/2006/relationships/customXml" Target="../ink/ink356.xml"/><Relationship Id="rId745" Type="http://schemas.openxmlformats.org/officeDocument/2006/relationships/customXml" Target="../ink/ink377.xml"/><Relationship Id="rId910" Type="http://schemas.openxmlformats.org/officeDocument/2006/relationships/image" Target="../media/image448.png"/><Relationship Id="rId952" Type="http://schemas.openxmlformats.org/officeDocument/2006/relationships/image" Target="../media/image469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2.xml"/><Relationship Id="rId384" Type="http://schemas.openxmlformats.org/officeDocument/2006/relationships/customXml" Target="../ink/ink194.xml"/><Relationship Id="rId591" Type="http://schemas.openxmlformats.org/officeDocument/2006/relationships/image" Target="../media/image291.png"/><Relationship Id="rId605" Type="http://schemas.openxmlformats.org/officeDocument/2006/relationships/image" Target="../media/image298.png"/><Relationship Id="rId787" Type="http://schemas.openxmlformats.org/officeDocument/2006/relationships/customXml" Target="../ink/ink398.xml"/><Relationship Id="rId812" Type="http://schemas.openxmlformats.org/officeDocument/2006/relationships/image" Target="../media/image400.png"/><Relationship Id="rId994" Type="http://schemas.openxmlformats.org/officeDocument/2006/relationships/image" Target="../media/image490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customXml" Target="../ink/ink328.xml"/><Relationship Id="rId689" Type="http://schemas.openxmlformats.org/officeDocument/2006/relationships/customXml" Target="../ink/ink349.xml"/><Relationship Id="rId854" Type="http://schemas.openxmlformats.org/officeDocument/2006/relationships/image" Target="../media/image421.png"/><Relationship Id="rId896" Type="http://schemas.openxmlformats.org/officeDocument/2006/relationships/customXml" Target="../ink/ink454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customXml" Target="../ink/ink228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49" Type="http://schemas.openxmlformats.org/officeDocument/2006/relationships/customXml" Target="../ink/ink278.xml"/><Relationship Id="rId714" Type="http://schemas.openxmlformats.org/officeDocument/2006/relationships/image" Target="../media/image352.png"/><Relationship Id="rId756" Type="http://schemas.openxmlformats.org/officeDocument/2006/relationships/image" Target="../media/image373.png"/><Relationship Id="rId921" Type="http://schemas.openxmlformats.org/officeDocument/2006/relationships/customXml" Target="../ink/ink467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customXml" Target="../ink/ink178.xml"/><Relationship Id="rId395" Type="http://schemas.openxmlformats.org/officeDocument/2006/relationships/image" Target="../media/image195.png"/><Relationship Id="rId409" Type="http://schemas.openxmlformats.org/officeDocument/2006/relationships/image" Target="../media/image202.png"/><Relationship Id="rId560" Type="http://schemas.openxmlformats.org/officeDocument/2006/relationships/image" Target="../media/image276.png"/><Relationship Id="rId798" Type="http://schemas.openxmlformats.org/officeDocument/2006/relationships/customXml" Target="../ink/ink404.xml"/><Relationship Id="rId963" Type="http://schemas.openxmlformats.org/officeDocument/2006/relationships/customXml" Target="../ink/ink488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2.xml"/><Relationship Id="rId616" Type="http://schemas.openxmlformats.org/officeDocument/2006/relationships/image" Target="../media/image303.png"/><Relationship Id="rId658" Type="http://schemas.openxmlformats.org/officeDocument/2006/relationships/image" Target="../media/image324.png"/><Relationship Id="rId823" Type="http://schemas.openxmlformats.org/officeDocument/2006/relationships/customXml" Target="../ink/ink417.xml"/><Relationship Id="rId865" Type="http://schemas.openxmlformats.org/officeDocument/2006/relationships/customXml" Target="../ink/ink438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28.png"/><Relationship Id="rId518" Type="http://schemas.openxmlformats.org/officeDocument/2006/relationships/image" Target="../media/image256.png"/><Relationship Id="rId725" Type="http://schemas.openxmlformats.org/officeDocument/2006/relationships/customXml" Target="../ink/ink367.xml"/><Relationship Id="rId932" Type="http://schemas.openxmlformats.org/officeDocument/2006/relationships/image" Target="../media/image459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image" Target="../media/image180.png"/><Relationship Id="rId767" Type="http://schemas.openxmlformats.org/officeDocument/2006/relationships/customXml" Target="../ink/ink388.xml"/><Relationship Id="rId974" Type="http://schemas.openxmlformats.org/officeDocument/2006/relationships/image" Target="../media/image480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9.xml"/><Relationship Id="rId627" Type="http://schemas.openxmlformats.org/officeDocument/2006/relationships/customXml" Target="../ink/ink318.xml"/><Relationship Id="rId669" Type="http://schemas.openxmlformats.org/officeDocument/2006/relationships/customXml" Target="../ink/ink339.xml"/><Relationship Id="rId834" Type="http://schemas.openxmlformats.org/officeDocument/2006/relationships/image" Target="../media/image411.png"/><Relationship Id="rId876" Type="http://schemas.openxmlformats.org/officeDocument/2006/relationships/customXml" Target="../ink/ink444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3.png"/><Relationship Id="rId473" Type="http://schemas.openxmlformats.org/officeDocument/2006/relationships/customXml" Target="../ink/ink239.xml"/><Relationship Id="rId529" Type="http://schemas.openxmlformats.org/officeDocument/2006/relationships/image" Target="../media/image261.png"/><Relationship Id="rId680" Type="http://schemas.openxmlformats.org/officeDocument/2006/relationships/image" Target="../media/image335.png"/><Relationship Id="rId736" Type="http://schemas.openxmlformats.org/officeDocument/2006/relationships/image" Target="../media/image363.png"/><Relationship Id="rId901" Type="http://schemas.openxmlformats.org/officeDocument/2006/relationships/customXml" Target="../ink/ink457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5.png"/><Relationship Id="rId540" Type="http://schemas.openxmlformats.org/officeDocument/2006/relationships/image" Target="../media/image266.png"/><Relationship Id="rId778" Type="http://schemas.openxmlformats.org/officeDocument/2006/relationships/image" Target="../media/image384.png"/><Relationship Id="rId943" Type="http://schemas.openxmlformats.org/officeDocument/2006/relationships/customXml" Target="../ink/ink478.xml"/><Relationship Id="rId985" Type="http://schemas.openxmlformats.org/officeDocument/2006/relationships/customXml" Target="../ink/ink499.xml"/><Relationship Id="rId72" Type="http://schemas.openxmlformats.org/officeDocument/2006/relationships/customXml" Target="../ink/ink36.xml"/><Relationship Id="rId375" Type="http://schemas.openxmlformats.org/officeDocument/2006/relationships/image" Target="../media/image185.png"/><Relationship Id="rId582" Type="http://schemas.openxmlformats.org/officeDocument/2006/relationships/customXml" Target="../ink/ink295.xml"/><Relationship Id="rId638" Type="http://schemas.openxmlformats.org/officeDocument/2006/relationships/image" Target="../media/image314.png"/><Relationship Id="rId803" Type="http://schemas.openxmlformats.org/officeDocument/2006/relationships/image" Target="../media/image396.png"/><Relationship Id="rId845" Type="http://schemas.openxmlformats.org/officeDocument/2006/relationships/customXml" Target="../ink/ink428.xml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2.xml"/><Relationship Id="rId442" Type="http://schemas.openxmlformats.org/officeDocument/2006/relationships/customXml" Target="../ink/ink223.xml"/><Relationship Id="rId484" Type="http://schemas.openxmlformats.org/officeDocument/2006/relationships/image" Target="../media/image239.png"/><Relationship Id="rId705" Type="http://schemas.openxmlformats.org/officeDocument/2006/relationships/customXml" Target="../ink/ink357.xml"/><Relationship Id="rId887" Type="http://schemas.openxmlformats.org/officeDocument/2006/relationships/image" Target="../media/image437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3.xml"/><Relationship Id="rId691" Type="http://schemas.openxmlformats.org/officeDocument/2006/relationships/customXml" Target="../ink/ink350.xml"/><Relationship Id="rId747" Type="http://schemas.openxmlformats.org/officeDocument/2006/relationships/customXml" Target="../ink/ink378.xml"/><Relationship Id="rId789" Type="http://schemas.openxmlformats.org/officeDocument/2006/relationships/image" Target="../media/image389.png"/><Relationship Id="rId912" Type="http://schemas.openxmlformats.org/officeDocument/2006/relationships/image" Target="../media/image449.png"/><Relationship Id="rId954" Type="http://schemas.openxmlformats.org/officeDocument/2006/relationships/image" Target="../media/image470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5.xml"/><Relationship Id="rId551" Type="http://schemas.openxmlformats.org/officeDocument/2006/relationships/customXml" Target="../ink/ink279.xml"/><Relationship Id="rId593" Type="http://schemas.openxmlformats.org/officeDocument/2006/relationships/image" Target="../media/image292.png"/><Relationship Id="rId607" Type="http://schemas.openxmlformats.org/officeDocument/2006/relationships/image" Target="../media/image299.png"/><Relationship Id="rId649" Type="http://schemas.openxmlformats.org/officeDocument/2006/relationships/customXml" Target="../ink/ink329.xml"/><Relationship Id="rId814" Type="http://schemas.openxmlformats.org/officeDocument/2006/relationships/image" Target="../media/image401.png"/><Relationship Id="rId856" Type="http://schemas.openxmlformats.org/officeDocument/2006/relationships/image" Target="../media/image422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3.png"/><Relationship Id="rId453" Type="http://schemas.openxmlformats.org/officeDocument/2006/relationships/customXml" Target="../ink/ink229.xml"/><Relationship Id="rId509" Type="http://schemas.openxmlformats.org/officeDocument/2006/relationships/customXml" Target="../ink/ink257.xml"/><Relationship Id="rId660" Type="http://schemas.openxmlformats.org/officeDocument/2006/relationships/image" Target="../media/image325.png"/><Relationship Id="rId898" Type="http://schemas.openxmlformats.org/officeDocument/2006/relationships/customXml" Target="../ink/ink455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50.xml"/><Relationship Id="rId716" Type="http://schemas.openxmlformats.org/officeDocument/2006/relationships/image" Target="../media/image353.png"/><Relationship Id="rId758" Type="http://schemas.openxmlformats.org/officeDocument/2006/relationships/image" Target="../media/image374.png"/><Relationship Id="rId923" Type="http://schemas.openxmlformats.org/officeDocument/2006/relationships/customXml" Target="../ink/ink468.xml"/><Relationship Id="rId965" Type="http://schemas.openxmlformats.org/officeDocument/2006/relationships/customXml" Target="../ink/ink48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79.xml"/><Relationship Id="rId397" Type="http://schemas.openxmlformats.org/officeDocument/2006/relationships/image" Target="../media/image196.png"/><Relationship Id="rId520" Type="http://schemas.openxmlformats.org/officeDocument/2006/relationships/image" Target="../media/image257.png"/><Relationship Id="rId562" Type="http://schemas.openxmlformats.org/officeDocument/2006/relationships/image" Target="../media/image277.png"/><Relationship Id="rId618" Type="http://schemas.openxmlformats.org/officeDocument/2006/relationships/image" Target="../media/image304.png"/><Relationship Id="rId825" Type="http://schemas.openxmlformats.org/officeDocument/2006/relationships/customXml" Target="../ink/ink418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3.xml"/><Relationship Id="rId464" Type="http://schemas.openxmlformats.org/officeDocument/2006/relationships/image" Target="../media/image229.png"/><Relationship Id="rId867" Type="http://schemas.openxmlformats.org/officeDocument/2006/relationships/image" Target="../media/image427.png"/><Relationship Id="rId299" Type="http://schemas.openxmlformats.org/officeDocument/2006/relationships/image" Target="../media/image149.png"/><Relationship Id="rId727" Type="http://schemas.openxmlformats.org/officeDocument/2006/relationships/customXml" Target="../ink/ink368.xml"/><Relationship Id="rId934" Type="http://schemas.openxmlformats.org/officeDocument/2006/relationships/image" Target="../media/image46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image" Target="../media/image181.png"/><Relationship Id="rId573" Type="http://schemas.openxmlformats.org/officeDocument/2006/relationships/image" Target="../media/image282.png"/><Relationship Id="rId780" Type="http://schemas.openxmlformats.org/officeDocument/2006/relationships/image" Target="../media/image385.png"/><Relationship Id="rId226" Type="http://schemas.openxmlformats.org/officeDocument/2006/relationships/customXml" Target="../ink/ink113.xml"/><Relationship Id="rId433" Type="http://schemas.openxmlformats.org/officeDocument/2006/relationships/image" Target="../media/image214.png"/><Relationship Id="rId878" Type="http://schemas.openxmlformats.org/officeDocument/2006/relationships/customXml" Target="../ink/ink445.xml"/><Relationship Id="rId640" Type="http://schemas.openxmlformats.org/officeDocument/2006/relationships/image" Target="../media/image315.png"/><Relationship Id="rId738" Type="http://schemas.openxmlformats.org/officeDocument/2006/relationships/image" Target="../media/image364.png"/><Relationship Id="rId945" Type="http://schemas.openxmlformats.org/officeDocument/2006/relationships/customXml" Target="../ink/ink479.xml"/><Relationship Id="rId74" Type="http://schemas.openxmlformats.org/officeDocument/2006/relationships/customXml" Target="../ink/ink37.xml"/><Relationship Id="rId377" Type="http://schemas.openxmlformats.org/officeDocument/2006/relationships/image" Target="../media/image186.png"/><Relationship Id="rId500" Type="http://schemas.openxmlformats.org/officeDocument/2006/relationships/image" Target="../media/image247.png"/><Relationship Id="rId584" Type="http://schemas.openxmlformats.org/officeDocument/2006/relationships/customXml" Target="../ink/ink296.xml"/><Relationship Id="rId805" Type="http://schemas.openxmlformats.org/officeDocument/2006/relationships/image" Target="../media/image397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image" Target="../media/image390.png"/><Relationship Id="rId889" Type="http://schemas.openxmlformats.org/officeDocument/2006/relationships/image" Target="../media/image438.png"/><Relationship Id="rId444" Type="http://schemas.openxmlformats.org/officeDocument/2006/relationships/customXml" Target="../ink/ink224.xml"/><Relationship Id="rId651" Type="http://schemas.openxmlformats.org/officeDocument/2006/relationships/customXml" Target="../ink/ink330.xml"/><Relationship Id="rId749" Type="http://schemas.openxmlformats.org/officeDocument/2006/relationships/customXml" Target="../ink/ink379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6.xml"/><Relationship Id="rId511" Type="http://schemas.openxmlformats.org/officeDocument/2006/relationships/customXml" Target="../ink/ink258.xml"/><Relationship Id="rId609" Type="http://schemas.openxmlformats.org/officeDocument/2006/relationships/image" Target="../media/image300.png"/><Relationship Id="rId956" Type="http://schemas.openxmlformats.org/officeDocument/2006/relationships/image" Target="../media/image471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3.png"/><Relationship Id="rId816" Type="http://schemas.openxmlformats.org/officeDocument/2006/relationships/image" Target="../media/image402.png"/><Relationship Id="rId248" Type="http://schemas.openxmlformats.org/officeDocument/2006/relationships/customXml" Target="../ink/ink124.xml"/><Relationship Id="rId455" Type="http://schemas.openxmlformats.org/officeDocument/2006/relationships/customXml" Target="../ink/ink230.xml"/><Relationship Id="rId662" Type="http://schemas.openxmlformats.org/officeDocument/2006/relationships/image" Target="../media/image326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4.xml"/><Relationship Id="rId967" Type="http://schemas.openxmlformats.org/officeDocument/2006/relationships/customXml" Target="../ink/ink490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7.png"/><Relationship Id="rId827" Type="http://schemas.openxmlformats.org/officeDocument/2006/relationships/customXml" Target="../ink/ink419.xml"/><Relationship Id="rId259" Type="http://schemas.openxmlformats.org/officeDocument/2006/relationships/image" Target="../media/image129.png"/><Relationship Id="rId466" Type="http://schemas.openxmlformats.org/officeDocument/2006/relationships/image" Target="../media/image230.png"/><Relationship Id="rId673" Type="http://schemas.openxmlformats.org/officeDocument/2006/relationships/customXml" Target="../ink/ink341.xml"/><Relationship Id="rId880" Type="http://schemas.openxmlformats.org/officeDocument/2006/relationships/customXml" Target="../ink/ink446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4.xml"/><Relationship Id="rId533" Type="http://schemas.openxmlformats.org/officeDocument/2006/relationships/image" Target="../media/image263.png"/><Relationship Id="rId978" Type="http://schemas.openxmlformats.org/officeDocument/2006/relationships/image" Target="../media/image482.png"/><Relationship Id="rId740" Type="http://schemas.openxmlformats.org/officeDocument/2006/relationships/image" Target="../media/image365.png"/><Relationship Id="rId838" Type="http://schemas.openxmlformats.org/officeDocument/2006/relationships/image" Target="../media/image413.png"/><Relationship Id="rId172" Type="http://schemas.openxmlformats.org/officeDocument/2006/relationships/customXml" Target="../ink/ink86.xml"/><Relationship Id="rId477" Type="http://schemas.openxmlformats.org/officeDocument/2006/relationships/customXml" Target="../ink/ink241.xml"/><Relationship Id="rId600" Type="http://schemas.openxmlformats.org/officeDocument/2006/relationships/customXml" Target="../ink/ink304.xml"/><Relationship Id="rId684" Type="http://schemas.openxmlformats.org/officeDocument/2006/relationships/image" Target="../media/image337.png"/><Relationship Id="rId337" Type="http://schemas.openxmlformats.org/officeDocument/2006/relationships/image" Target="../media/image167.png"/><Relationship Id="rId891" Type="http://schemas.openxmlformats.org/officeDocument/2006/relationships/image" Target="../media/image439.png"/><Relationship Id="rId905" Type="http://schemas.openxmlformats.org/officeDocument/2006/relationships/customXml" Target="../ink/ink459.xml"/><Relationship Id="rId989" Type="http://schemas.openxmlformats.org/officeDocument/2006/relationships/customXml" Target="../ink/ink501.xml"/><Relationship Id="rId34" Type="http://schemas.openxmlformats.org/officeDocument/2006/relationships/customXml" Target="../ink/ink17.xml"/><Relationship Id="rId544" Type="http://schemas.openxmlformats.org/officeDocument/2006/relationships/image" Target="../media/image268.png"/><Relationship Id="rId751" Type="http://schemas.openxmlformats.org/officeDocument/2006/relationships/customXml" Target="../ink/ink380.xml"/><Relationship Id="rId849" Type="http://schemas.openxmlformats.org/officeDocument/2006/relationships/customXml" Target="../ink/ink430.xml"/><Relationship Id="rId183" Type="http://schemas.openxmlformats.org/officeDocument/2006/relationships/image" Target="../media/image91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611" Type="http://schemas.openxmlformats.org/officeDocument/2006/relationships/customXml" Target="../ink/ink310.xml"/><Relationship Id="rId250" Type="http://schemas.openxmlformats.org/officeDocument/2006/relationships/customXml" Target="../ink/ink125.xml"/><Relationship Id="rId488" Type="http://schemas.openxmlformats.org/officeDocument/2006/relationships/image" Target="../media/image241.png"/><Relationship Id="rId695" Type="http://schemas.openxmlformats.org/officeDocument/2006/relationships/customXml" Target="../ink/ink352.xml"/><Relationship Id="rId709" Type="http://schemas.openxmlformats.org/officeDocument/2006/relationships/customXml" Target="../ink/ink359.xml"/><Relationship Id="rId916" Type="http://schemas.openxmlformats.org/officeDocument/2006/relationships/image" Target="../media/image451.png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5.xml"/><Relationship Id="rId555" Type="http://schemas.openxmlformats.org/officeDocument/2006/relationships/customXml" Target="../ink/ink281.xml"/><Relationship Id="rId762" Type="http://schemas.openxmlformats.org/officeDocument/2006/relationships/image" Target="../media/image37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5.png"/><Relationship Id="rId622" Type="http://schemas.openxmlformats.org/officeDocument/2006/relationships/image" Target="../media/image306.png"/><Relationship Id="rId261" Type="http://schemas.openxmlformats.org/officeDocument/2006/relationships/image" Target="../media/image130.png"/><Relationship Id="rId499" Type="http://schemas.openxmlformats.org/officeDocument/2006/relationships/customXml" Target="../ink/ink252.xml"/><Relationship Id="rId927" Type="http://schemas.openxmlformats.org/officeDocument/2006/relationships/customXml" Target="../ink/ink470.xml"/><Relationship Id="rId56" Type="http://schemas.openxmlformats.org/officeDocument/2006/relationships/customXml" Target="../ink/ink28.xml"/><Relationship Id="rId359" Type="http://schemas.openxmlformats.org/officeDocument/2006/relationships/customXml" Target="../ink/ink181.xml"/><Relationship Id="rId566" Type="http://schemas.openxmlformats.org/officeDocument/2006/relationships/image" Target="../media/image279.png"/><Relationship Id="rId773" Type="http://schemas.openxmlformats.org/officeDocument/2006/relationships/customXml" Target="../ink/ink391.xml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5.xml"/><Relationship Id="rId633" Type="http://schemas.openxmlformats.org/officeDocument/2006/relationships/customXml" Target="../ink/ink321.xml"/><Relationship Id="rId980" Type="http://schemas.openxmlformats.org/officeDocument/2006/relationships/image" Target="../media/image483.png"/><Relationship Id="rId840" Type="http://schemas.openxmlformats.org/officeDocument/2006/relationships/image" Target="../media/image414.png"/><Relationship Id="rId938" Type="http://schemas.openxmlformats.org/officeDocument/2006/relationships/image" Target="../media/image46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577" Type="http://schemas.openxmlformats.org/officeDocument/2006/relationships/image" Target="../media/image284.png"/><Relationship Id="rId700" Type="http://schemas.openxmlformats.org/officeDocument/2006/relationships/image" Target="../media/image345.png"/><Relationship Id="rId132" Type="http://schemas.openxmlformats.org/officeDocument/2006/relationships/customXml" Target="../ink/ink66.xml"/><Relationship Id="rId784" Type="http://schemas.openxmlformats.org/officeDocument/2006/relationships/image" Target="../media/image387.png"/><Relationship Id="rId991" Type="http://schemas.openxmlformats.org/officeDocument/2006/relationships/customXml" Target="../ink/ink502.xml"/><Relationship Id="rId437" Type="http://schemas.openxmlformats.org/officeDocument/2006/relationships/image" Target="../media/image216.png"/><Relationship Id="rId644" Type="http://schemas.openxmlformats.org/officeDocument/2006/relationships/image" Target="../media/image317.png"/><Relationship Id="rId851" Type="http://schemas.openxmlformats.org/officeDocument/2006/relationships/customXml" Target="../ink/ink431.xml"/><Relationship Id="rId283" Type="http://schemas.openxmlformats.org/officeDocument/2006/relationships/image" Target="../media/image141.png"/><Relationship Id="rId490" Type="http://schemas.openxmlformats.org/officeDocument/2006/relationships/image" Target="../media/image242.png"/><Relationship Id="rId504" Type="http://schemas.openxmlformats.org/officeDocument/2006/relationships/image" Target="../media/image249.png"/><Relationship Id="rId711" Type="http://schemas.openxmlformats.org/officeDocument/2006/relationships/customXml" Target="../ink/ink360.xml"/><Relationship Id="rId949" Type="http://schemas.openxmlformats.org/officeDocument/2006/relationships/customXml" Target="../ink/ink481.xml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image" Target="../media/image173.png"/><Relationship Id="rId588" Type="http://schemas.openxmlformats.org/officeDocument/2006/relationships/customXml" Target="../ink/ink298.xml"/><Relationship Id="rId795" Type="http://schemas.openxmlformats.org/officeDocument/2006/relationships/image" Target="../media/image392.png"/><Relationship Id="rId809" Type="http://schemas.openxmlformats.org/officeDocument/2006/relationships/customXml" Target="../ink/ink410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448" Type="http://schemas.openxmlformats.org/officeDocument/2006/relationships/image" Target="../media/image221.png"/><Relationship Id="rId655" Type="http://schemas.openxmlformats.org/officeDocument/2006/relationships/customXml" Target="../ink/ink332.xml"/><Relationship Id="rId862" Type="http://schemas.openxmlformats.org/officeDocument/2006/relationships/image" Target="../media/image425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60.xml"/><Relationship Id="rId722" Type="http://schemas.openxmlformats.org/officeDocument/2006/relationships/image" Target="../media/image356.png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customXml" Target="../ink/ink182.xml"/><Relationship Id="rId599" Type="http://schemas.openxmlformats.org/officeDocument/2006/relationships/image" Target="../media/image295.png"/><Relationship Id="rId459" Type="http://schemas.openxmlformats.org/officeDocument/2006/relationships/customXml" Target="../ink/ink232.xml"/><Relationship Id="rId666" Type="http://schemas.openxmlformats.org/officeDocument/2006/relationships/image" Target="../media/image328.png"/><Relationship Id="rId873" Type="http://schemas.openxmlformats.org/officeDocument/2006/relationships/image" Target="../media/image430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19" Type="http://schemas.openxmlformats.org/officeDocument/2006/relationships/image" Target="../media/image159.png"/><Relationship Id="rId526" Type="http://schemas.openxmlformats.org/officeDocument/2006/relationships/customXml" Target="../ink/ink266.xml"/><Relationship Id="rId733" Type="http://schemas.openxmlformats.org/officeDocument/2006/relationships/customXml" Target="../ink/ink371.xml"/><Relationship Id="rId940" Type="http://schemas.openxmlformats.org/officeDocument/2006/relationships/image" Target="../media/image463.png"/><Relationship Id="rId165" Type="http://schemas.openxmlformats.org/officeDocument/2006/relationships/image" Target="../media/image82.png"/><Relationship Id="rId372" Type="http://schemas.openxmlformats.org/officeDocument/2006/relationships/customXml" Target="../ink/ink188.xml"/><Relationship Id="rId677" Type="http://schemas.openxmlformats.org/officeDocument/2006/relationships/customXml" Target="../ink/ink343.xml"/><Relationship Id="rId800" Type="http://schemas.openxmlformats.org/officeDocument/2006/relationships/customXml" Target="../ink/ink40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39.xml"/><Relationship Id="rId21" Type="http://schemas.openxmlformats.org/officeDocument/2006/relationships/customXml" Target="../ink/ink1891.xml"/><Relationship Id="rId42" Type="http://schemas.openxmlformats.org/officeDocument/2006/relationships/image" Target="../media/image1870.png"/><Relationship Id="rId63" Type="http://schemas.openxmlformats.org/officeDocument/2006/relationships/customXml" Target="../ink/ink1912.xml"/><Relationship Id="rId84" Type="http://schemas.openxmlformats.org/officeDocument/2006/relationships/image" Target="../media/image1891.png"/><Relationship Id="rId138" Type="http://schemas.openxmlformats.org/officeDocument/2006/relationships/image" Target="../media/image1917.png"/><Relationship Id="rId159" Type="http://schemas.openxmlformats.org/officeDocument/2006/relationships/customXml" Target="../ink/ink1960.xml"/><Relationship Id="rId170" Type="http://schemas.openxmlformats.org/officeDocument/2006/relationships/image" Target="../media/image1933.png"/><Relationship Id="rId191" Type="http://schemas.openxmlformats.org/officeDocument/2006/relationships/customXml" Target="../ink/ink1976.xml"/><Relationship Id="rId205" Type="http://schemas.openxmlformats.org/officeDocument/2006/relationships/customXml" Target="../ink/ink1983.xml"/><Relationship Id="rId226" Type="http://schemas.openxmlformats.org/officeDocument/2006/relationships/image" Target="../media/image1961.png"/><Relationship Id="rId247" Type="http://schemas.openxmlformats.org/officeDocument/2006/relationships/customXml" Target="../ink/ink2004.xml"/><Relationship Id="rId107" Type="http://schemas.openxmlformats.org/officeDocument/2006/relationships/customXml" Target="../ink/ink1934.xml"/><Relationship Id="rId268" Type="http://schemas.openxmlformats.org/officeDocument/2006/relationships/image" Target="../media/image1982.png"/><Relationship Id="rId289" Type="http://schemas.openxmlformats.org/officeDocument/2006/relationships/customXml" Target="../ink/ink2025.xml"/><Relationship Id="rId11" Type="http://schemas.openxmlformats.org/officeDocument/2006/relationships/customXml" Target="../ink/ink1886.xml"/><Relationship Id="rId32" Type="http://schemas.openxmlformats.org/officeDocument/2006/relationships/image" Target="../media/image1865.png"/><Relationship Id="rId53" Type="http://schemas.openxmlformats.org/officeDocument/2006/relationships/customXml" Target="../ink/ink1907.xml"/><Relationship Id="rId74" Type="http://schemas.openxmlformats.org/officeDocument/2006/relationships/image" Target="../media/image1886.png"/><Relationship Id="rId128" Type="http://schemas.openxmlformats.org/officeDocument/2006/relationships/image" Target="../media/image1912.png"/><Relationship Id="rId149" Type="http://schemas.openxmlformats.org/officeDocument/2006/relationships/customXml" Target="../ink/ink1955.xml"/><Relationship Id="rId5" Type="http://schemas.openxmlformats.org/officeDocument/2006/relationships/customXml" Target="../ink/ink1883.xml"/><Relationship Id="rId95" Type="http://schemas.openxmlformats.org/officeDocument/2006/relationships/customXml" Target="../ink/ink1928.xml"/><Relationship Id="rId160" Type="http://schemas.openxmlformats.org/officeDocument/2006/relationships/image" Target="../media/image1928.png"/><Relationship Id="rId181" Type="http://schemas.openxmlformats.org/officeDocument/2006/relationships/customXml" Target="../ink/ink1971.xml"/><Relationship Id="rId216" Type="http://schemas.openxmlformats.org/officeDocument/2006/relationships/image" Target="../media/image1956.png"/><Relationship Id="rId237" Type="http://schemas.openxmlformats.org/officeDocument/2006/relationships/customXml" Target="../ink/ink1999.xml"/><Relationship Id="rId258" Type="http://schemas.openxmlformats.org/officeDocument/2006/relationships/image" Target="../media/image1977.png"/><Relationship Id="rId279" Type="http://schemas.openxmlformats.org/officeDocument/2006/relationships/customXml" Target="../ink/ink2020.xml"/><Relationship Id="rId22" Type="http://schemas.openxmlformats.org/officeDocument/2006/relationships/image" Target="../media/image1860.png"/><Relationship Id="rId43" Type="http://schemas.openxmlformats.org/officeDocument/2006/relationships/customXml" Target="../ink/ink1902.xml"/><Relationship Id="rId64" Type="http://schemas.openxmlformats.org/officeDocument/2006/relationships/image" Target="../media/image1881.png"/><Relationship Id="rId118" Type="http://schemas.openxmlformats.org/officeDocument/2006/relationships/image" Target="../media/image1907.png"/><Relationship Id="rId139" Type="http://schemas.openxmlformats.org/officeDocument/2006/relationships/customXml" Target="../ink/ink1950.xml"/><Relationship Id="rId290" Type="http://schemas.openxmlformats.org/officeDocument/2006/relationships/image" Target="../media/image1993.png"/><Relationship Id="rId85" Type="http://schemas.openxmlformats.org/officeDocument/2006/relationships/customXml" Target="../ink/ink1923.xml"/><Relationship Id="rId150" Type="http://schemas.openxmlformats.org/officeDocument/2006/relationships/image" Target="../media/image1923.png"/><Relationship Id="rId171" Type="http://schemas.openxmlformats.org/officeDocument/2006/relationships/customXml" Target="../ink/ink1966.xml"/><Relationship Id="rId192" Type="http://schemas.openxmlformats.org/officeDocument/2006/relationships/image" Target="../media/image1944.png"/><Relationship Id="rId206" Type="http://schemas.openxmlformats.org/officeDocument/2006/relationships/image" Target="../media/image1951.png"/><Relationship Id="rId227" Type="http://schemas.openxmlformats.org/officeDocument/2006/relationships/customXml" Target="../ink/ink1994.xml"/><Relationship Id="rId248" Type="http://schemas.openxmlformats.org/officeDocument/2006/relationships/image" Target="../media/image1972.png"/><Relationship Id="rId269" Type="http://schemas.openxmlformats.org/officeDocument/2006/relationships/customXml" Target="../ink/ink2015.xml"/><Relationship Id="rId12" Type="http://schemas.openxmlformats.org/officeDocument/2006/relationships/image" Target="../media/image1855.png"/><Relationship Id="rId33" Type="http://schemas.openxmlformats.org/officeDocument/2006/relationships/customXml" Target="../ink/ink1897.xml"/><Relationship Id="rId108" Type="http://schemas.openxmlformats.org/officeDocument/2006/relationships/image" Target="../media/image1903.png"/><Relationship Id="rId129" Type="http://schemas.openxmlformats.org/officeDocument/2006/relationships/customXml" Target="../ink/ink1945.xml"/><Relationship Id="rId280" Type="http://schemas.openxmlformats.org/officeDocument/2006/relationships/image" Target="../media/image1988.png"/><Relationship Id="rId54" Type="http://schemas.openxmlformats.org/officeDocument/2006/relationships/image" Target="../media/image1876.png"/><Relationship Id="rId75" Type="http://schemas.openxmlformats.org/officeDocument/2006/relationships/customXml" Target="../ink/ink1918.xml"/><Relationship Id="rId96" Type="http://schemas.openxmlformats.org/officeDocument/2006/relationships/image" Target="../media/image1897.png"/><Relationship Id="rId140" Type="http://schemas.openxmlformats.org/officeDocument/2006/relationships/image" Target="../media/image1918.png"/><Relationship Id="rId161" Type="http://schemas.openxmlformats.org/officeDocument/2006/relationships/customXml" Target="../ink/ink1961.xml"/><Relationship Id="rId182" Type="http://schemas.openxmlformats.org/officeDocument/2006/relationships/image" Target="../media/image1939.png"/><Relationship Id="rId217" Type="http://schemas.openxmlformats.org/officeDocument/2006/relationships/customXml" Target="../ink/ink1989.xml"/><Relationship Id="rId6" Type="http://schemas.openxmlformats.org/officeDocument/2006/relationships/image" Target="../media/image1852.png"/><Relationship Id="rId238" Type="http://schemas.openxmlformats.org/officeDocument/2006/relationships/image" Target="../media/image1967.png"/><Relationship Id="rId259" Type="http://schemas.openxmlformats.org/officeDocument/2006/relationships/customXml" Target="../ink/ink2010.xml"/><Relationship Id="rId23" Type="http://schemas.openxmlformats.org/officeDocument/2006/relationships/customXml" Target="../ink/ink1892.xml"/><Relationship Id="rId119" Type="http://schemas.openxmlformats.org/officeDocument/2006/relationships/customXml" Target="../ink/ink1940.xml"/><Relationship Id="rId270" Type="http://schemas.openxmlformats.org/officeDocument/2006/relationships/image" Target="../media/image1983.png"/><Relationship Id="rId44" Type="http://schemas.openxmlformats.org/officeDocument/2006/relationships/image" Target="../media/image1871.png"/><Relationship Id="rId65" Type="http://schemas.openxmlformats.org/officeDocument/2006/relationships/customXml" Target="../ink/ink1913.xml"/><Relationship Id="rId86" Type="http://schemas.openxmlformats.org/officeDocument/2006/relationships/image" Target="../media/image1892.png"/><Relationship Id="rId130" Type="http://schemas.openxmlformats.org/officeDocument/2006/relationships/image" Target="../media/image1913.png"/><Relationship Id="rId151" Type="http://schemas.openxmlformats.org/officeDocument/2006/relationships/customXml" Target="../ink/ink1956.xml"/><Relationship Id="rId172" Type="http://schemas.openxmlformats.org/officeDocument/2006/relationships/image" Target="../media/image1934.png"/><Relationship Id="rId193" Type="http://schemas.openxmlformats.org/officeDocument/2006/relationships/customXml" Target="../ink/ink1977.xml"/><Relationship Id="rId207" Type="http://schemas.openxmlformats.org/officeDocument/2006/relationships/customXml" Target="../ink/ink1984.xml"/><Relationship Id="rId228" Type="http://schemas.openxmlformats.org/officeDocument/2006/relationships/image" Target="../media/image1962.png"/><Relationship Id="rId249" Type="http://schemas.openxmlformats.org/officeDocument/2006/relationships/customXml" Target="../ink/ink2005.xml"/><Relationship Id="rId13" Type="http://schemas.openxmlformats.org/officeDocument/2006/relationships/customXml" Target="../ink/ink1887.xml"/><Relationship Id="rId109" Type="http://schemas.openxmlformats.org/officeDocument/2006/relationships/customXml" Target="../ink/ink1935.xml"/><Relationship Id="rId260" Type="http://schemas.openxmlformats.org/officeDocument/2006/relationships/image" Target="../media/image1978.png"/><Relationship Id="rId281" Type="http://schemas.openxmlformats.org/officeDocument/2006/relationships/customXml" Target="../ink/ink2021.xml"/><Relationship Id="rId34" Type="http://schemas.openxmlformats.org/officeDocument/2006/relationships/image" Target="../media/image1866.png"/><Relationship Id="rId50" Type="http://schemas.openxmlformats.org/officeDocument/2006/relationships/image" Target="../media/image1874.png"/><Relationship Id="rId55" Type="http://schemas.openxmlformats.org/officeDocument/2006/relationships/customXml" Target="../ink/ink1908.xml"/><Relationship Id="rId76" Type="http://schemas.openxmlformats.org/officeDocument/2006/relationships/image" Target="../media/image1887.png"/><Relationship Id="rId97" Type="http://schemas.openxmlformats.org/officeDocument/2006/relationships/customXml" Target="../ink/ink1929.xml"/><Relationship Id="rId104" Type="http://schemas.openxmlformats.org/officeDocument/2006/relationships/image" Target="../media/image1901.png"/><Relationship Id="rId120" Type="http://schemas.openxmlformats.org/officeDocument/2006/relationships/image" Target="../media/image1908.png"/><Relationship Id="rId125" Type="http://schemas.openxmlformats.org/officeDocument/2006/relationships/customXml" Target="../ink/ink1943.xml"/><Relationship Id="rId141" Type="http://schemas.openxmlformats.org/officeDocument/2006/relationships/customXml" Target="../ink/ink1951.xml"/><Relationship Id="rId146" Type="http://schemas.openxmlformats.org/officeDocument/2006/relationships/image" Target="../media/image1921.png"/><Relationship Id="rId167" Type="http://schemas.openxmlformats.org/officeDocument/2006/relationships/customXml" Target="../ink/ink1964.xml"/><Relationship Id="rId188" Type="http://schemas.openxmlformats.org/officeDocument/2006/relationships/image" Target="../media/image1942.png"/><Relationship Id="rId7" Type="http://schemas.openxmlformats.org/officeDocument/2006/relationships/customXml" Target="../ink/ink1884.xml"/><Relationship Id="rId71" Type="http://schemas.openxmlformats.org/officeDocument/2006/relationships/customXml" Target="../ink/ink1916.xml"/><Relationship Id="rId92" Type="http://schemas.openxmlformats.org/officeDocument/2006/relationships/image" Target="../media/image1895.png"/><Relationship Id="rId162" Type="http://schemas.openxmlformats.org/officeDocument/2006/relationships/image" Target="../media/image1929.png"/><Relationship Id="rId183" Type="http://schemas.openxmlformats.org/officeDocument/2006/relationships/customXml" Target="../ink/ink1972.xml"/><Relationship Id="rId213" Type="http://schemas.openxmlformats.org/officeDocument/2006/relationships/customXml" Target="../ink/ink1987.xml"/><Relationship Id="rId218" Type="http://schemas.openxmlformats.org/officeDocument/2006/relationships/image" Target="../media/image1957.png"/><Relationship Id="rId234" Type="http://schemas.openxmlformats.org/officeDocument/2006/relationships/image" Target="../media/image1965.png"/><Relationship Id="rId239" Type="http://schemas.openxmlformats.org/officeDocument/2006/relationships/customXml" Target="../ink/ink2000.xml"/><Relationship Id="rId2" Type="http://schemas.openxmlformats.org/officeDocument/2006/relationships/image" Target="../media/image1850.png"/><Relationship Id="rId29" Type="http://schemas.openxmlformats.org/officeDocument/2006/relationships/customXml" Target="../ink/ink1895.xml"/><Relationship Id="rId250" Type="http://schemas.openxmlformats.org/officeDocument/2006/relationships/image" Target="../media/image1973.png"/><Relationship Id="rId255" Type="http://schemas.openxmlformats.org/officeDocument/2006/relationships/customXml" Target="../ink/ink2008.xml"/><Relationship Id="rId271" Type="http://schemas.openxmlformats.org/officeDocument/2006/relationships/customXml" Target="../ink/ink2016.xml"/><Relationship Id="rId276" Type="http://schemas.openxmlformats.org/officeDocument/2006/relationships/image" Target="../media/image1986.png"/><Relationship Id="rId24" Type="http://schemas.openxmlformats.org/officeDocument/2006/relationships/image" Target="../media/image1861.png"/><Relationship Id="rId40" Type="http://schemas.openxmlformats.org/officeDocument/2006/relationships/image" Target="../media/image1869.png"/><Relationship Id="rId45" Type="http://schemas.openxmlformats.org/officeDocument/2006/relationships/customXml" Target="../ink/ink1903.xml"/><Relationship Id="rId66" Type="http://schemas.openxmlformats.org/officeDocument/2006/relationships/image" Target="../media/image1882.png"/><Relationship Id="rId87" Type="http://schemas.openxmlformats.org/officeDocument/2006/relationships/customXml" Target="../ink/ink1924.xml"/><Relationship Id="rId110" Type="http://schemas.openxmlformats.org/officeDocument/2006/relationships/image" Target="../media/image966.png"/><Relationship Id="rId115" Type="http://schemas.openxmlformats.org/officeDocument/2006/relationships/customXml" Target="../ink/ink1938.xml"/><Relationship Id="rId131" Type="http://schemas.openxmlformats.org/officeDocument/2006/relationships/customXml" Target="../ink/ink1946.xml"/><Relationship Id="rId136" Type="http://schemas.openxmlformats.org/officeDocument/2006/relationships/image" Target="../media/image1916.png"/><Relationship Id="rId157" Type="http://schemas.openxmlformats.org/officeDocument/2006/relationships/customXml" Target="../ink/ink1959.xml"/><Relationship Id="rId178" Type="http://schemas.openxmlformats.org/officeDocument/2006/relationships/image" Target="../media/image1937.png"/><Relationship Id="rId61" Type="http://schemas.openxmlformats.org/officeDocument/2006/relationships/customXml" Target="../ink/ink1911.xml"/><Relationship Id="rId82" Type="http://schemas.openxmlformats.org/officeDocument/2006/relationships/image" Target="../media/image1890.png"/><Relationship Id="rId152" Type="http://schemas.openxmlformats.org/officeDocument/2006/relationships/image" Target="../media/image1924.png"/><Relationship Id="rId173" Type="http://schemas.openxmlformats.org/officeDocument/2006/relationships/customXml" Target="../ink/ink1967.xml"/><Relationship Id="rId194" Type="http://schemas.openxmlformats.org/officeDocument/2006/relationships/image" Target="../media/image1945.png"/><Relationship Id="rId199" Type="http://schemas.openxmlformats.org/officeDocument/2006/relationships/customXml" Target="../ink/ink1980.xml"/><Relationship Id="rId203" Type="http://schemas.openxmlformats.org/officeDocument/2006/relationships/customXml" Target="../ink/ink1982.xml"/><Relationship Id="rId208" Type="http://schemas.openxmlformats.org/officeDocument/2006/relationships/image" Target="../media/image1952.png"/><Relationship Id="rId229" Type="http://schemas.openxmlformats.org/officeDocument/2006/relationships/customXml" Target="../ink/ink1995.xml"/><Relationship Id="rId19" Type="http://schemas.openxmlformats.org/officeDocument/2006/relationships/customXml" Target="../ink/ink1890.xml"/><Relationship Id="rId224" Type="http://schemas.openxmlformats.org/officeDocument/2006/relationships/image" Target="../media/image1960.png"/><Relationship Id="rId240" Type="http://schemas.openxmlformats.org/officeDocument/2006/relationships/image" Target="../media/image1968.png"/><Relationship Id="rId245" Type="http://schemas.openxmlformats.org/officeDocument/2006/relationships/customXml" Target="../ink/ink2003.xml"/><Relationship Id="rId261" Type="http://schemas.openxmlformats.org/officeDocument/2006/relationships/customXml" Target="../ink/ink2011.xml"/><Relationship Id="rId266" Type="http://schemas.openxmlformats.org/officeDocument/2006/relationships/image" Target="../media/image1981.png"/><Relationship Id="rId287" Type="http://schemas.openxmlformats.org/officeDocument/2006/relationships/customXml" Target="../ink/ink2024.xml"/><Relationship Id="rId14" Type="http://schemas.openxmlformats.org/officeDocument/2006/relationships/image" Target="../media/image1856.png"/><Relationship Id="rId30" Type="http://schemas.openxmlformats.org/officeDocument/2006/relationships/image" Target="../media/image1864.png"/><Relationship Id="rId35" Type="http://schemas.openxmlformats.org/officeDocument/2006/relationships/customXml" Target="../ink/ink1898.xml"/><Relationship Id="rId56" Type="http://schemas.openxmlformats.org/officeDocument/2006/relationships/image" Target="../media/image1877.png"/><Relationship Id="rId77" Type="http://schemas.openxmlformats.org/officeDocument/2006/relationships/customXml" Target="../ink/ink1919.xml"/><Relationship Id="rId100" Type="http://schemas.openxmlformats.org/officeDocument/2006/relationships/image" Target="../media/image1899.png"/><Relationship Id="rId105" Type="http://schemas.openxmlformats.org/officeDocument/2006/relationships/customXml" Target="../ink/ink1933.xml"/><Relationship Id="rId126" Type="http://schemas.openxmlformats.org/officeDocument/2006/relationships/image" Target="../media/image1911.png"/><Relationship Id="rId147" Type="http://schemas.openxmlformats.org/officeDocument/2006/relationships/customXml" Target="../ink/ink1954.xml"/><Relationship Id="rId168" Type="http://schemas.openxmlformats.org/officeDocument/2006/relationships/image" Target="../media/image1932.png"/><Relationship Id="rId282" Type="http://schemas.openxmlformats.org/officeDocument/2006/relationships/image" Target="../media/image1989.png"/><Relationship Id="rId8" Type="http://schemas.openxmlformats.org/officeDocument/2006/relationships/image" Target="../media/image1853.png"/><Relationship Id="rId51" Type="http://schemas.openxmlformats.org/officeDocument/2006/relationships/customXml" Target="../ink/ink1906.xml"/><Relationship Id="rId72" Type="http://schemas.openxmlformats.org/officeDocument/2006/relationships/image" Target="../media/image1885.png"/><Relationship Id="rId93" Type="http://schemas.openxmlformats.org/officeDocument/2006/relationships/customXml" Target="../ink/ink1927.xml"/><Relationship Id="rId98" Type="http://schemas.openxmlformats.org/officeDocument/2006/relationships/image" Target="../media/image1898.png"/><Relationship Id="rId121" Type="http://schemas.openxmlformats.org/officeDocument/2006/relationships/customXml" Target="../ink/ink1941.xml"/><Relationship Id="rId142" Type="http://schemas.openxmlformats.org/officeDocument/2006/relationships/image" Target="../media/image1919.png"/><Relationship Id="rId163" Type="http://schemas.openxmlformats.org/officeDocument/2006/relationships/customXml" Target="../ink/ink1962.xml"/><Relationship Id="rId184" Type="http://schemas.openxmlformats.org/officeDocument/2006/relationships/image" Target="../media/image1940.png"/><Relationship Id="rId189" Type="http://schemas.openxmlformats.org/officeDocument/2006/relationships/customXml" Target="../ink/ink1975.xml"/><Relationship Id="rId219" Type="http://schemas.openxmlformats.org/officeDocument/2006/relationships/customXml" Target="../ink/ink1990.xml"/><Relationship Id="rId3" Type="http://schemas.openxmlformats.org/officeDocument/2006/relationships/customXml" Target="../ink/ink1882.xml"/><Relationship Id="rId214" Type="http://schemas.openxmlformats.org/officeDocument/2006/relationships/image" Target="../media/image1955.png"/><Relationship Id="rId230" Type="http://schemas.openxmlformats.org/officeDocument/2006/relationships/image" Target="../media/image1963.png"/><Relationship Id="rId235" Type="http://schemas.openxmlformats.org/officeDocument/2006/relationships/customXml" Target="../ink/ink1998.xml"/><Relationship Id="rId251" Type="http://schemas.openxmlformats.org/officeDocument/2006/relationships/customXml" Target="../ink/ink2006.xml"/><Relationship Id="rId256" Type="http://schemas.openxmlformats.org/officeDocument/2006/relationships/image" Target="../media/image1976.png"/><Relationship Id="rId277" Type="http://schemas.openxmlformats.org/officeDocument/2006/relationships/customXml" Target="../ink/ink2019.xml"/><Relationship Id="rId25" Type="http://schemas.openxmlformats.org/officeDocument/2006/relationships/customXml" Target="../ink/ink1893.xml"/><Relationship Id="rId46" Type="http://schemas.openxmlformats.org/officeDocument/2006/relationships/image" Target="../media/image1872.png"/><Relationship Id="rId67" Type="http://schemas.openxmlformats.org/officeDocument/2006/relationships/customXml" Target="../ink/ink1914.xml"/><Relationship Id="rId116" Type="http://schemas.openxmlformats.org/officeDocument/2006/relationships/image" Target="../media/image1906.png"/><Relationship Id="rId137" Type="http://schemas.openxmlformats.org/officeDocument/2006/relationships/customXml" Target="../ink/ink1949.xml"/><Relationship Id="rId158" Type="http://schemas.openxmlformats.org/officeDocument/2006/relationships/image" Target="../media/image1927.png"/><Relationship Id="rId272" Type="http://schemas.openxmlformats.org/officeDocument/2006/relationships/image" Target="../media/image1984.png"/><Relationship Id="rId20" Type="http://schemas.openxmlformats.org/officeDocument/2006/relationships/image" Target="../media/image1859.png"/><Relationship Id="rId41" Type="http://schemas.openxmlformats.org/officeDocument/2006/relationships/customXml" Target="../ink/ink1901.xml"/><Relationship Id="rId62" Type="http://schemas.openxmlformats.org/officeDocument/2006/relationships/image" Target="../media/image1880.png"/><Relationship Id="rId83" Type="http://schemas.openxmlformats.org/officeDocument/2006/relationships/customXml" Target="../ink/ink1922.xml"/><Relationship Id="rId88" Type="http://schemas.openxmlformats.org/officeDocument/2006/relationships/image" Target="../media/image1893.png"/><Relationship Id="rId111" Type="http://schemas.openxmlformats.org/officeDocument/2006/relationships/customXml" Target="../ink/ink1936.xml"/><Relationship Id="rId132" Type="http://schemas.openxmlformats.org/officeDocument/2006/relationships/image" Target="../media/image1914.png"/><Relationship Id="rId153" Type="http://schemas.openxmlformats.org/officeDocument/2006/relationships/customXml" Target="../ink/ink1957.xml"/><Relationship Id="rId174" Type="http://schemas.openxmlformats.org/officeDocument/2006/relationships/image" Target="../media/image1935.png"/><Relationship Id="rId179" Type="http://schemas.openxmlformats.org/officeDocument/2006/relationships/customXml" Target="../ink/ink1970.xml"/><Relationship Id="rId195" Type="http://schemas.openxmlformats.org/officeDocument/2006/relationships/customXml" Target="../ink/ink1978.xml"/><Relationship Id="rId209" Type="http://schemas.openxmlformats.org/officeDocument/2006/relationships/customXml" Target="../ink/ink1985.xml"/><Relationship Id="rId190" Type="http://schemas.openxmlformats.org/officeDocument/2006/relationships/image" Target="../media/image1943.png"/><Relationship Id="rId204" Type="http://schemas.openxmlformats.org/officeDocument/2006/relationships/image" Target="../media/image1950.png"/><Relationship Id="rId220" Type="http://schemas.openxmlformats.org/officeDocument/2006/relationships/image" Target="../media/image1958.png"/><Relationship Id="rId225" Type="http://schemas.openxmlformats.org/officeDocument/2006/relationships/customXml" Target="../ink/ink1993.xml"/><Relationship Id="rId241" Type="http://schemas.openxmlformats.org/officeDocument/2006/relationships/customXml" Target="../ink/ink2001.xml"/><Relationship Id="rId246" Type="http://schemas.openxmlformats.org/officeDocument/2006/relationships/image" Target="../media/image1971.png"/><Relationship Id="rId267" Type="http://schemas.openxmlformats.org/officeDocument/2006/relationships/customXml" Target="../ink/ink2014.xml"/><Relationship Id="rId288" Type="http://schemas.openxmlformats.org/officeDocument/2006/relationships/image" Target="../media/image1992.png"/><Relationship Id="rId15" Type="http://schemas.openxmlformats.org/officeDocument/2006/relationships/customXml" Target="../ink/ink1888.xml"/><Relationship Id="rId36" Type="http://schemas.openxmlformats.org/officeDocument/2006/relationships/image" Target="../media/image1867.png"/><Relationship Id="rId57" Type="http://schemas.openxmlformats.org/officeDocument/2006/relationships/customXml" Target="../ink/ink1909.xml"/><Relationship Id="rId106" Type="http://schemas.openxmlformats.org/officeDocument/2006/relationships/image" Target="../media/image1902.png"/><Relationship Id="rId127" Type="http://schemas.openxmlformats.org/officeDocument/2006/relationships/customXml" Target="../ink/ink1944.xml"/><Relationship Id="rId262" Type="http://schemas.openxmlformats.org/officeDocument/2006/relationships/image" Target="../media/image1979.png"/><Relationship Id="rId283" Type="http://schemas.openxmlformats.org/officeDocument/2006/relationships/customXml" Target="../ink/ink2022.xml"/><Relationship Id="rId10" Type="http://schemas.openxmlformats.org/officeDocument/2006/relationships/image" Target="../media/image1854.png"/><Relationship Id="rId31" Type="http://schemas.openxmlformats.org/officeDocument/2006/relationships/customXml" Target="../ink/ink1896.xml"/><Relationship Id="rId52" Type="http://schemas.openxmlformats.org/officeDocument/2006/relationships/image" Target="../media/image1875.png"/><Relationship Id="rId73" Type="http://schemas.openxmlformats.org/officeDocument/2006/relationships/customXml" Target="../ink/ink1917.xml"/><Relationship Id="rId78" Type="http://schemas.openxmlformats.org/officeDocument/2006/relationships/image" Target="../media/image1888.png"/><Relationship Id="rId94" Type="http://schemas.openxmlformats.org/officeDocument/2006/relationships/image" Target="../media/image1896.png"/><Relationship Id="rId99" Type="http://schemas.openxmlformats.org/officeDocument/2006/relationships/customXml" Target="../ink/ink1930.xml"/><Relationship Id="rId101" Type="http://schemas.openxmlformats.org/officeDocument/2006/relationships/customXml" Target="../ink/ink1931.xml"/><Relationship Id="rId122" Type="http://schemas.openxmlformats.org/officeDocument/2006/relationships/image" Target="../media/image1909.png"/><Relationship Id="rId143" Type="http://schemas.openxmlformats.org/officeDocument/2006/relationships/customXml" Target="../ink/ink1952.xml"/><Relationship Id="rId148" Type="http://schemas.openxmlformats.org/officeDocument/2006/relationships/image" Target="../media/image1922.png"/><Relationship Id="rId164" Type="http://schemas.openxmlformats.org/officeDocument/2006/relationships/image" Target="../media/image1930.png"/><Relationship Id="rId169" Type="http://schemas.openxmlformats.org/officeDocument/2006/relationships/customXml" Target="../ink/ink1965.xml"/><Relationship Id="rId185" Type="http://schemas.openxmlformats.org/officeDocument/2006/relationships/customXml" Target="../ink/ink1973.xml"/><Relationship Id="rId4" Type="http://schemas.openxmlformats.org/officeDocument/2006/relationships/image" Target="../media/image1851.png"/><Relationship Id="rId9" Type="http://schemas.openxmlformats.org/officeDocument/2006/relationships/customXml" Target="../ink/ink1885.xml"/><Relationship Id="rId180" Type="http://schemas.openxmlformats.org/officeDocument/2006/relationships/image" Target="../media/image1938.png"/><Relationship Id="rId210" Type="http://schemas.openxmlformats.org/officeDocument/2006/relationships/image" Target="../media/image1953.png"/><Relationship Id="rId215" Type="http://schemas.openxmlformats.org/officeDocument/2006/relationships/customXml" Target="../ink/ink1988.xml"/><Relationship Id="rId236" Type="http://schemas.openxmlformats.org/officeDocument/2006/relationships/image" Target="../media/image1966.png"/><Relationship Id="rId257" Type="http://schemas.openxmlformats.org/officeDocument/2006/relationships/customXml" Target="../ink/ink2009.xml"/><Relationship Id="rId278" Type="http://schemas.openxmlformats.org/officeDocument/2006/relationships/image" Target="../media/image1987.png"/><Relationship Id="rId26" Type="http://schemas.openxmlformats.org/officeDocument/2006/relationships/image" Target="../media/image1862.png"/><Relationship Id="rId231" Type="http://schemas.openxmlformats.org/officeDocument/2006/relationships/customXml" Target="../ink/ink1996.xml"/><Relationship Id="rId252" Type="http://schemas.openxmlformats.org/officeDocument/2006/relationships/image" Target="../media/image1974.png"/><Relationship Id="rId273" Type="http://schemas.openxmlformats.org/officeDocument/2006/relationships/customXml" Target="../ink/ink2017.xml"/><Relationship Id="rId47" Type="http://schemas.openxmlformats.org/officeDocument/2006/relationships/customXml" Target="../ink/ink1904.xml"/><Relationship Id="rId68" Type="http://schemas.openxmlformats.org/officeDocument/2006/relationships/image" Target="../media/image1883.png"/><Relationship Id="rId89" Type="http://schemas.openxmlformats.org/officeDocument/2006/relationships/customXml" Target="../ink/ink1925.xml"/><Relationship Id="rId112" Type="http://schemas.openxmlformats.org/officeDocument/2006/relationships/image" Target="../media/image1904.png"/><Relationship Id="rId133" Type="http://schemas.openxmlformats.org/officeDocument/2006/relationships/customXml" Target="../ink/ink1947.xml"/><Relationship Id="rId154" Type="http://schemas.openxmlformats.org/officeDocument/2006/relationships/image" Target="../media/image1925.png"/><Relationship Id="rId175" Type="http://schemas.openxmlformats.org/officeDocument/2006/relationships/customXml" Target="../ink/ink1968.xml"/><Relationship Id="rId196" Type="http://schemas.openxmlformats.org/officeDocument/2006/relationships/image" Target="../media/image1946.png"/><Relationship Id="rId200" Type="http://schemas.openxmlformats.org/officeDocument/2006/relationships/image" Target="../media/image1948.png"/><Relationship Id="rId16" Type="http://schemas.openxmlformats.org/officeDocument/2006/relationships/image" Target="../media/image1857.png"/><Relationship Id="rId221" Type="http://schemas.openxmlformats.org/officeDocument/2006/relationships/customXml" Target="../ink/ink1991.xml"/><Relationship Id="rId242" Type="http://schemas.openxmlformats.org/officeDocument/2006/relationships/image" Target="../media/image1969.png"/><Relationship Id="rId263" Type="http://schemas.openxmlformats.org/officeDocument/2006/relationships/customXml" Target="../ink/ink2012.xml"/><Relationship Id="rId284" Type="http://schemas.openxmlformats.org/officeDocument/2006/relationships/image" Target="../media/image1990.png"/><Relationship Id="rId37" Type="http://schemas.openxmlformats.org/officeDocument/2006/relationships/customXml" Target="../ink/ink1899.xml"/><Relationship Id="rId58" Type="http://schemas.openxmlformats.org/officeDocument/2006/relationships/image" Target="../media/image1878.png"/><Relationship Id="rId79" Type="http://schemas.openxmlformats.org/officeDocument/2006/relationships/customXml" Target="../ink/ink1920.xml"/><Relationship Id="rId102" Type="http://schemas.openxmlformats.org/officeDocument/2006/relationships/image" Target="../media/image1900.png"/><Relationship Id="rId123" Type="http://schemas.openxmlformats.org/officeDocument/2006/relationships/customXml" Target="../ink/ink1942.xml"/><Relationship Id="rId144" Type="http://schemas.openxmlformats.org/officeDocument/2006/relationships/image" Target="../media/image1920.png"/><Relationship Id="rId90" Type="http://schemas.openxmlformats.org/officeDocument/2006/relationships/image" Target="../media/image1894.png"/><Relationship Id="rId165" Type="http://schemas.openxmlformats.org/officeDocument/2006/relationships/customXml" Target="../ink/ink1963.xml"/><Relationship Id="rId186" Type="http://schemas.openxmlformats.org/officeDocument/2006/relationships/image" Target="../media/image1941.png"/><Relationship Id="rId211" Type="http://schemas.openxmlformats.org/officeDocument/2006/relationships/customXml" Target="../ink/ink1986.xml"/><Relationship Id="rId232" Type="http://schemas.openxmlformats.org/officeDocument/2006/relationships/image" Target="../media/image1964.png"/><Relationship Id="rId253" Type="http://schemas.openxmlformats.org/officeDocument/2006/relationships/customXml" Target="../ink/ink2007.xml"/><Relationship Id="rId274" Type="http://schemas.openxmlformats.org/officeDocument/2006/relationships/image" Target="../media/image1985.png"/><Relationship Id="rId27" Type="http://schemas.openxmlformats.org/officeDocument/2006/relationships/customXml" Target="../ink/ink1894.xml"/><Relationship Id="rId48" Type="http://schemas.openxmlformats.org/officeDocument/2006/relationships/image" Target="../media/image1873.png"/><Relationship Id="rId69" Type="http://schemas.openxmlformats.org/officeDocument/2006/relationships/customXml" Target="../ink/ink1915.xml"/><Relationship Id="rId113" Type="http://schemas.openxmlformats.org/officeDocument/2006/relationships/customXml" Target="../ink/ink1937.xml"/><Relationship Id="rId134" Type="http://schemas.openxmlformats.org/officeDocument/2006/relationships/image" Target="../media/image1915.png"/><Relationship Id="rId80" Type="http://schemas.openxmlformats.org/officeDocument/2006/relationships/image" Target="../media/image1889.png"/><Relationship Id="rId155" Type="http://schemas.openxmlformats.org/officeDocument/2006/relationships/customXml" Target="../ink/ink1958.xml"/><Relationship Id="rId176" Type="http://schemas.openxmlformats.org/officeDocument/2006/relationships/image" Target="../media/image1936.png"/><Relationship Id="rId197" Type="http://schemas.openxmlformats.org/officeDocument/2006/relationships/customXml" Target="../ink/ink1979.xml"/><Relationship Id="rId201" Type="http://schemas.openxmlformats.org/officeDocument/2006/relationships/customXml" Target="../ink/ink1981.xml"/><Relationship Id="rId222" Type="http://schemas.openxmlformats.org/officeDocument/2006/relationships/image" Target="../media/image1959.png"/><Relationship Id="rId243" Type="http://schemas.openxmlformats.org/officeDocument/2006/relationships/customXml" Target="../ink/ink2002.xml"/><Relationship Id="rId264" Type="http://schemas.openxmlformats.org/officeDocument/2006/relationships/image" Target="../media/image1980.png"/><Relationship Id="rId285" Type="http://schemas.openxmlformats.org/officeDocument/2006/relationships/customXml" Target="../ink/ink2023.xml"/><Relationship Id="rId17" Type="http://schemas.openxmlformats.org/officeDocument/2006/relationships/customXml" Target="../ink/ink1889.xml"/><Relationship Id="rId38" Type="http://schemas.openxmlformats.org/officeDocument/2006/relationships/image" Target="../media/image1868.png"/><Relationship Id="rId59" Type="http://schemas.openxmlformats.org/officeDocument/2006/relationships/customXml" Target="../ink/ink1910.xml"/><Relationship Id="rId103" Type="http://schemas.openxmlformats.org/officeDocument/2006/relationships/customXml" Target="../ink/ink1932.xml"/><Relationship Id="rId124" Type="http://schemas.openxmlformats.org/officeDocument/2006/relationships/image" Target="../media/image1910.png"/><Relationship Id="rId70" Type="http://schemas.openxmlformats.org/officeDocument/2006/relationships/image" Target="../media/image1884.png"/><Relationship Id="rId91" Type="http://schemas.openxmlformats.org/officeDocument/2006/relationships/customXml" Target="../ink/ink1926.xml"/><Relationship Id="rId145" Type="http://schemas.openxmlformats.org/officeDocument/2006/relationships/customXml" Target="../ink/ink1953.xml"/><Relationship Id="rId166" Type="http://schemas.openxmlformats.org/officeDocument/2006/relationships/image" Target="../media/image1931.png"/><Relationship Id="rId187" Type="http://schemas.openxmlformats.org/officeDocument/2006/relationships/customXml" Target="../ink/ink197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954.png"/><Relationship Id="rId233" Type="http://schemas.openxmlformats.org/officeDocument/2006/relationships/customXml" Target="../ink/ink1997.xml"/><Relationship Id="rId254" Type="http://schemas.openxmlformats.org/officeDocument/2006/relationships/image" Target="../media/image1975.png"/><Relationship Id="rId28" Type="http://schemas.openxmlformats.org/officeDocument/2006/relationships/image" Target="../media/image1863.png"/><Relationship Id="rId49" Type="http://schemas.openxmlformats.org/officeDocument/2006/relationships/customXml" Target="../ink/ink1905.xml"/><Relationship Id="rId114" Type="http://schemas.openxmlformats.org/officeDocument/2006/relationships/image" Target="../media/image1905.png"/><Relationship Id="rId275" Type="http://schemas.openxmlformats.org/officeDocument/2006/relationships/customXml" Target="../ink/ink2018.xml"/><Relationship Id="rId60" Type="http://schemas.openxmlformats.org/officeDocument/2006/relationships/image" Target="../media/image1879.png"/><Relationship Id="rId81" Type="http://schemas.openxmlformats.org/officeDocument/2006/relationships/customXml" Target="../ink/ink1921.xml"/><Relationship Id="rId135" Type="http://schemas.openxmlformats.org/officeDocument/2006/relationships/customXml" Target="../ink/ink1948.xml"/><Relationship Id="rId156" Type="http://schemas.openxmlformats.org/officeDocument/2006/relationships/image" Target="../media/image1926.png"/><Relationship Id="rId177" Type="http://schemas.openxmlformats.org/officeDocument/2006/relationships/customXml" Target="../ink/ink1969.xml"/><Relationship Id="rId198" Type="http://schemas.openxmlformats.org/officeDocument/2006/relationships/image" Target="../media/image1947.png"/><Relationship Id="rId202" Type="http://schemas.openxmlformats.org/officeDocument/2006/relationships/image" Target="../media/image1949.png"/><Relationship Id="rId223" Type="http://schemas.openxmlformats.org/officeDocument/2006/relationships/customXml" Target="../ink/ink1992.xml"/><Relationship Id="rId244" Type="http://schemas.openxmlformats.org/officeDocument/2006/relationships/image" Target="../media/image1970.png"/><Relationship Id="rId18" Type="http://schemas.openxmlformats.org/officeDocument/2006/relationships/image" Target="../media/image1858.png"/><Relationship Id="rId39" Type="http://schemas.openxmlformats.org/officeDocument/2006/relationships/customXml" Target="../ink/ink1900.xml"/><Relationship Id="rId265" Type="http://schemas.openxmlformats.org/officeDocument/2006/relationships/customXml" Target="../ink/ink2013.xml"/><Relationship Id="rId286" Type="http://schemas.openxmlformats.org/officeDocument/2006/relationships/image" Target="../media/image199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31.xml"/><Relationship Id="rId18" Type="http://schemas.openxmlformats.org/officeDocument/2006/relationships/image" Target="../media/image2002.png"/><Relationship Id="rId26" Type="http://schemas.openxmlformats.org/officeDocument/2006/relationships/image" Target="../media/image2006.png"/><Relationship Id="rId39" Type="http://schemas.openxmlformats.org/officeDocument/2006/relationships/customXml" Target="../ink/ink2044.xml"/><Relationship Id="rId21" Type="http://schemas.openxmlformats.org/officeDocument/2006/relationships/customXml" Target="../ink/ink2035.xml"/><Relationship Id="rId34" Type="http://schemas.openxmlformats.org/officeDocument/2006/relationships/image" Target="../media/image2010.png"/><Relationship Id="rId42" Type="http://schemas.openxmlformats.org/officeDocument/2006/relationships/image" Target="../media/image2013.png"/><Relationship Id="rId47" Type="http://schemas.openxmlformats.org/officeDocument/2006/relationships/customXml" Target="../ink/ink2048.xml"/><Relationship Id="rId50" Type="http://schemas.openxmlformats.org/officeDocument/2006/relationships/image" Target="../media/image2017.png"/><Relationship Id="rId55" Type="http://schemas.openxmlformats.org/officeDocument/2006/relationships/customXml" Target="../ink/ink2052.xml"/><Relationship Id="rId63" Type="http://schemas.openxmlformats.org/officeDocument/2006/relationships/customXml" Target="../ink/ink2055.xml"/><Relationship Id="rId68" Type="http://schemas.openxmlformats.org/officeDocument/2006/relationships/image" Target="../media/image2027.png"/><Relationship Id="rId7" Type="http://schemas.openxmlformats.org/officeDocument/2006/relationships/customXml" Target="../ink/ink2028.xml"/><Relationship Id="rId2" Type="http://schemas.openxmlformats.org/officeDocument/2006/relationships/image" Target="../media/image1994.png"/><Relationship Id="rId16" Type="http://schemas.openxmlformats.org/officeDocument/2006/relationships/image" Target="../media/image2001.png"/><Relationship Id="rId29" Type="http://schemas.openxmlformats.org/officeDocument/2006/relationships/customXml" Target="../ink/ink20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6.png"/><Relationship Id="rId11" Type="http://schemas.openxmlformats.org/officeDocument/2006/relationships/customXml" Target="../ink/ink2030.xml"/><Relationship Id="rId24" Type="http://schemas.openxmlformats.org/officeDocument/2006/relationships/image" Target="../media/image2005.png"/><Relationship Id="rId32" Type="http://schemas.openxmlformats.org/officeDocument/2006/relationships/image" Target="../media/image2009.png"/><Relationship Id="rId37" Type="http://schemas.openxmlformats.org/officeDocument/2006/relationships/customXml" Target="../ink/ink2043.xml"/><Relationship Id="rId40" Type="http://schemas.openxmlformats.org/officeDocument/2006/relationships/image" Target="../media/image2012.png"/><Relationship Id="rId45" Type="http://schemas.openxmlformats.org/officeDocument/2006/relationships/customXml" Target="../ink/ink2047.xml"/><Relationship Id="rId53" Type="http://schemas.openxmlformats.org/officeDocument/2006/relationships/customXml" Target="../ink/ink2051.xml"/><Relationship Id="rId58" Type="http://schemas.openxmlformats.org/officeDocument/2006/relationships/image" Target="../media/image2022.png"/><Relationship Id="rId66" Type="http://schemas.openxmlformats.org/officeDocument/2006/relationships/image" Target="../media/image2026.png"/><Relationship Id="rId5" Type="http://schemas.openxmlformats.org/officeDocument/2006/relationships/customXml" Target="../ink/ink2027.xml"/><Relationship Id="rId15" Type="http://schemas.openxmlformats.org/officeDocument/2006/relationships/customXml" Target="../ink/ink2032.xml"/><Relationship Id="rId23" Type="http://schemas.openxmlformats.org/officeDocument/2006/relationships/customXml" Target="../ink/ink2036.xml"/><Relationship Id="rId28" Type="http://schemas.openxmlformats.org/officeDocument/2006/relationships/image" Target="../media/image2007.png"/><Relationship Id="rId36" Type="http://schemas.openxmlformats.org/officeDocument/2006/relationships/image" Target="../media/image1118.png"/><Relationship Id="rId49" Type="http://schemas.openxmlformats.org/officeDocument/2006/relationships/customXml" Target="../ink/ink2049.xml"/><Relationship Id="rId57" Type="http://schemas.openxmlformats.org/officeDocument/2006/relationships/image" Target="../media/image2021.png"/><Relationship Id="rId61" Type="http://schemas.openxmlformats.org/officeDocument/2006/relationships/customXml" Target="../ink/ink2054.xml"/><Relationship Id="rId10" Type="http://schemas.openxmlformats.org/officeDocument/2006/relationships/image" Target="../media/image1998.png"/><Relationship Id="rId19" Type="http://schemas.openxmlformats.org/officeDocument/2006/relationships/customXml" Target="../ink/ink2034.xml"/><Relationship Id="rId31" Type="http://schemas.openxmlformats.org/officeDocument/2006/relationships/customXml" Target="../ink/ink2040.xml"/><Relationship Id="rId44" Type="http://schemas.openxmlformats.org/officeDocument/2006/relationships/image" Target="../media/image2014.png"/><Relationship Id="rId52" Type="http://schemas.openxmlformats.org/officeDocument/2006/relationships/image" Target="../media/image2018.png"/><Relationship Id="rId60" Type="http://schemas.openxmlformats.org/officeDocument/2006/relationships/image" Target="../media/image2023.png"/><Relationship Id="rId65" Type="http://schemas.openxmlformats.org/officeDocument/2006/relationships/customXml" Target="../ink/ink2056.xml"/><Relationship Id="rId4" Type="http://schemas.openxmlformats.org/officeDocument/2006/relationships/image" Target="../media/image1995.png"/><Relationship Id="rId9" Type="http://schemas.openxmlformats.org/officeDocument/2006/relationships/customXml" Target="../ink/ink2029.xml"/><Relationship Id="rId14" Type="http://schemas.openxmlformats.org/officeDocument/2006/relationships/image" Target="../media/image2000.png"/><Relationship Id="rId22" Type="http://schemas.openxmlformats.org/officeDocument/2006/relationships/image" Target="../media/image2004.png"/><Relationship Id="rId27" Type="http://schemas.openxmlformats.org/officeDocument/2006/relationships/customXml" Target="../ink/ink2038.xml"/><Relationship Id="rId30" Type="http://schemas.openxmlformats.org/officeDocument/2006/relationships/image" Target="../media/image2008.png"/><Relationship Id="rId35" Type="http://schemas.openxmlformats.org/officeDocument/2006/relationships/customXml" Target="../ink/ink2042.xml"/><Relationship Id="rId43" Type="http://schemas.openxmlformats.org/officeDocument/2006/relationships/customXml" Target="../ink/ink2046.xml"/><Relationship Id="rId48" Type="http://schemas.openxmlformats.org/officeDocument/2006/relationships/image" Target="../media/image2016.png"/><Relationship Id="rId56" Type="http://schemas.openxmlformats.org/officeDocument/2006/relationships/image" Target="../media/image2020.png"/><Relationship Id="rId64" Type="http://schemas.openxmlformats.org/officeDocument/2006/relationships/image" Target="../media/image2025.png"/><Relationship Id="rId8" Type="http://schemas.openxmlformats.org/officeDocument/2006/relationships/image" Target="../media/image1997.png"/><Relationship Id="rId51" Type="http://schemas.openxmlformats.org/officeDocument/2006/relationships/customXml" Target="../ink/ink2050.xml"/><Relationship Id="rId3" Type="http://schemas.openxmlformats.org/officeDocument/2006/relationships/customXml" Target="../ink/ink2026.xml"/><Relationship Id="rId12" Type="http://schemas.openxmlformats.org/officeDocument/2006/relationships/image" Target="../media/image1999.png"/><Relationship Id="rId17" Type="http://schemas.openxmlformats.org/officeDocument/2006/relationships/customXml" Target="../ink/ink2033.xml"/><Relationship Id="rId25" Type="http://schemas.openxmlformats.org/officeDocument/2006/relationships/customXml" Target="../ink/ink2037.xml"/><Relationship Id="rId33" Type="http://schemas.openxmlformats.org/officeDocument/2006/relationships/customXml" Target="../ink/ink2041.xml"/><Relationship Id="rId38" Type="http://schemas.openxmlformats.org/officeDocument/2006/relationships/image" Target="../media/image2011.png"/><Relationship Id="rId46" Type="http://schemas.openxmlformats.org/officeDocument/2006/relationships/image" Target="../media/image2015.png"/><Relationship Id="rId59" Type="http://schemas.openxmlformats.org/officeDocument/2006/relationships/customXml" Target="../ink/ink2053.xml"/><Relationship Id="rId67" Type="http://schemas.openxmlformats.org/officeDocument/2006/relationships/customXml" Target="../ink/ink2057.xml"/><Relationship Id="rId20" Type="http://schemas.openxmlformats.org/officeDocument/2006/relationships/image" Target="../media/image2003.png"/><Relationship Id="rId41" Type="http://schemas.openxmlformats.org/officeDocument/2006/relationships/customXml" Target="../ink/ink2045.xml"/><Relationship Id="rId54" Type="http://schemas.openxmlformats.org/officeDocument/2006/relationships/image" Target="../media/image2019.png"/><Relationship Id="rId62" Type="http://schemas.openxmlformats.org/officeDocument/2006/relationships/image" Target="../media/image20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6.png"/><Relationship Id="rId3" Type="http://schemas.openxmlformats.org/officeDocument/2006/relationships/image" Target="../media/image2029.png"/><Relationship Id="rId7" Type="http://schemas.openxmlformats.org/officeDocument/2006/relationships/customXml" Target="../ink/ink2059.xml"/><Relationship Id="rId12" Type="http://schemas.openxmlformats.org/officeDocument/2006/relationships/image" Target="../media/image2033.png"/><Relationship Id="rId2" Type="http://schemas.openxmlformats.org/officeDocument/2006/relationships/image" Target="../media/image20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1.png"/><Relationship Id="rId11" Type="http://schemas.openxmlformats.org/officeDocument/2006/relationships/customXml" Target="../ink/ink2061.xml"/><Relationship Id="rId5" Type="http://schemas.openxmlformats.org/officeDocument/2006/relationships/customXml" Target="../ink/ink2058.xml"/><Relationship Id="rId10" Type="http://schemas.openxmlformats.org/officeDocument/2006/relationships/image" Target="../media/image2032.png"/><Relationship Id="rId4" Type="http://schemas.openxmlformats.org/officeDocument/2006/relationships/image" Target="../media/image2030.png"/><Relationship Id="rId9" Type="http://schemas.openxmlformats.org/officeDocument/2006/relationships/customXml" Target="../ink/ink20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8.png"/><Relationship Id="rId299" Type="http://schemas.openxmlformats.org/officeDocument/2006/relationships/image" Target="../media/image637.png"/><Relationship Id="rId21" Type="http://schemas.openxmlformats.org/officeDocument/2006/relationships/image" Target="../media/image500.png"/><Relationship Id="rId63" Type="http://schemas.openxmlformats.org/officeDocument/2006/relationships/image" Target="../media/image521.png"/><Relationship Id="rId159" Type="http://schemas.openxmlformats.org/officeDocument/2006/relationships/image" Target="../media/image568.png"/><Relationship Id="rId324" Type="http://schemas.openxmlformats.org/officeDocument/2006/relationships/customXml" Target="../ink/ink665.xml"/><Relationship Id="rId366" Type="http://schemas.openxmlformats.org/officeDocument/2006/relationships/customXml" Target="../ink/ink686.xml"/><Relationship Id="rId170" Type="http://schemas.openxmlformats.org/officeDocument/2006/relationships/customXml" Target="../ink/ink588.xml"/><Relationship Id="rId226" Type="http://schemas.openxmlformats.org/officeDocument/2006/relationships/customXml" Target="../ink/ink616.xml"/><Relationship Id="rId433" Type="http://schemas.openxmlformats.org/officeDocument/2006/relationships/image" Target="../media/image704.png"/><Relationship Id="rId268" Type="http://schemas.openxmlformats.org/officeDocument/2006/relationships/customXml" Target="../ink/ink637.xml"/><Relationship Id="rId32" Type="http://schemas.openxmlformats.org/officeDocument/2006/relationships/customXml" Target="../ink/ink519.xml"/><Relationship Id="rId74" Type="http://schemas.openxmlformats.org/officeDocument/2006/relationships/customXml" Target="../ink/ink540.xml"/><Relationship Id="rId128" Type="http://schemas.openxmlformats.org/officeDocument/2006/relationships/customXml" Target="../ink/ink567.xml"/><Relationship Id="rId335" Type="http://schemas.openxmlformats.org/officeDocument/2006/relationships/image" Target="../media/image655.png"/><Relationship Id="rId377" Type="http://schemas.openxmlformats.org/officeDocument/2006/relationships/image" Target="../media/image676.png"/><Relationship Id="rId5" Type="http://schemas.openxmlformats.org/officeDocument/2006/relationships/image" Target="../media/image492.png"/><Relationship Id="rId181" Type="http://schemas.openxmlformats.org/officeDocument/2006/relationships/image" Target="../media/image579.png"/><Relationship Id="rId237" Type="http://schemas.openxmlformats.org/officeDocument/2006/relationships/image" Target="../media/image607.png"/><Relationship Id="rId402" Type="http://schemas.openxmlformats.org/officeDocument/2006/relationships/customXml" Target="../ink/ink704.xml"/><Relationship Id="rId279" Type="http://schemas.openxmlformats.org/officeDocument/2006/relationships/image" Target="../media/image2.png"/><Relationship Id="rId444" Type="http://schemas.openxmlformats.org/officeDocument/2006/relationships/customXml" Target="../ink/ink725.xml"/><Relationship Id="rId43" Type="http://schemas.openxmlformats.org/officeDocument/2006/relationships/image" Target="../media/image511.png"/><Relationship Id="rId139" Type="http://schemas.openxmlformats.org/officeDocument/2006/relationships/image" Target="../media/image558.png"/><Relationship Id="rId290" Type="http://schemas.openxmlformats.org/officeDocument/2006/relationships/customXml" Target="../ink/ink648.xml"/><Relationship Id="rId304" Type="http://schemas.openxmlformats.org/officeDocument/2006/relationships/customXml" Target="../ink/ink655.xml"/><Relationship Id="rId346" Type="http://schemas.openxmlformats.org/officeDocument/2006/relationships/customXml" Target="../ink/ink676.xml"/><Relationship Id="rId388" Type="http://schemas.openxmlformats.org/officeDocument/2006/relationships/customXml" Target="../ink/ink697.xml"/><Relationship Id="rId85" Type="http://schemas.openxmlformats.org/officeDocument/2006/relationships/image" Target="../media/image532.png"/><Relationship Id="rId150" Type="http://schemas.openxmlformats.org/officeDocument/2006/relationships/customXml" Target="../ink/ink578.xml"/><Relationship Id="rId192" Type="http://schemas.openxmlformats.org/officeDocument/2006/relationships/customXml" Target="../ink/ink599.xml"/><Relationship Id="rId206" Type="http://schemas.openxmlformats.org/officeDocument/2006/relationships/customXml" Target="../ink/ink606.xml"/><Relationship Id="rId413" Type="http://schemas.openxmlformats.org/officeDocument/2006/relationships/image" Target="../media/image694.png"/><Relationship Id="rId248" Type="http://schemas.openxmlformats.org/officeDocument/2006/relationships/customXml" Target="../ink/ink627.xml"/><Relationship Id="rId455" Type="http://schemas.openxmlformats.org/officeDocument/2006/relationships/image" Target="../media/image715.png"/><Relationship Id="rId12" Type="http://schemas.openxmlformats.org/officeDocument/2006/relationships/customXml" Target="../ink/ink509.xml"/><Relationship Id="rId108" Type="http://schemas.openxmlformats.org/officeDocument/2006/relationships/customXml" Target="../ink/ink557.xml"/><Relationship Id="rId315" Type="http://schemas.openxmlformats.org/officeDocument/2006/relationships/image" Target="../media/image645.png"/><Relationship Id="rId357" Type="http://schemas.openxmlformats.org/officeDocument/2006/relationships/image" Target="../media/image666.png"/><Relationship Id="rId54" Type="http://schemas.openxmlformats.org/officeDocument/2006/relationships/customXml" Target="../ink/ink530.xml"/><Relationship Id="rId96" Type="http://schemas.openxmlformats.org/officeDocument/2006/relationships/customXml" Target="../ink/ink551.xml"/><Relationship Id="rId161" Type="http://schemas.openxmlformats.org/officeDocument/2006/relationships/image" Target="../media/image569.png"/><Relationship Id="rId217" Type="http://schemas.openxmlformats.org/officeDocument/2006/relationships/image" Target="../media/image597.png"/><Relationship Id="rId399" Type="http://schemas.openxmlformats.org/officeDocument/2006/relationships/image" Target="../media/image687.png"/><Relationship Id="rId259" Type="http://schemas.openxmlformats.org/officeDocument/2006/relationships/image" Target="../media/image618.png"/><Relationship Id="rId424" Type="http://schemas.openxmlformats.org/officeDocument/2006/relationships/customXml" Target="../ink/ink715.xml"/><Relationship Id="rId23" Type="http://schemas.openxmlformats.org/officeDocument/2006/relationships/image" Target="../media/image501.png"/><Relationship Id="rId119" Type="http://schemas.openxmlformats.org/officeDocument/2006/relationships/image" Target="../media/image549.png"/><Relationship Id="rId270" Type="http://schemas.openxmlformats.org/officeDocument/2006/relationships/customXml" Target="../ink/ink638.xml"/><Relationship Id="rId291" Type="http://schemas.openxmlformats.org/officeDocument/2006/relationships/image" Target="../media/image633.png"/><Relationship Id="rId305" Type="http://schemas.openxmlformats.org/officeDocument/2006/relationships/image" Target="../media/image640.png"/><Relationship Id="rId326" Type="http://schemas.openxmlformats.org/officeDocument/2006/relationships/customXml" Target="../ink/ink666.xml"/><Relationship Id="rId347" Type="http://schemas.openxmlformats.org/officeDocument/2006/relationships/image" Target="../media/image661.png"/><Relationship Id="rId44" Type="http://schemas.openxmlformats.org/officeDocument/2006/relationships/customXml" Target="../ink/ink525.xml"/><Relationship Id="rId65" Type="http://schemas.openxmlformats.org/officeDocument/2006/relationships/image" Target="../media/image522.png"/><Relationship Id="rId86" Type="http://schemas.openxmlformats.org/officeDocument/2006/relationships/customXml" Target="../ink/ink546.xml"/><Relationship Id="rId130" Type="http://schemas.openxmlformats.org/officeDocument/2006/relationships/customXml" Target="../ink/ink568.xml"/><Relationship Id="rId151" Type="http://schemas.openxmlformats.org/officeDocument/2006/relationships/image" Target="../media/image564.png"/><Relationship Id="rId368" Type="http://schemas.openxmlformats.org/officeDocument/2006/relationships/customXml" Target="../ink/ink687.xml"/><Relationship Id="rId389" Type="http://schemas.openxmlformats.org/officeDocument/2006/relationships/image" Target="../media/image682.png"/><Relationship Id="rId172" Type="http://schemas.openxmlformats.org/officeDocument/2006/relationships/customXml" Target="../ink/ink589.xml"/><Relationship Id="rId193" Type="http://schemas.openxmlformats.org/officeDocument/2006/relationships/image" Target="../media/image585.png"/><Relationship Id="rId207" Type="http://schemas.openxmlformats.org/officeDocument/2006/relationships/image" Target="../media/image592.png"/><Relationship Id="rId228" Type="http://schemas.openxmlformats.org/officeDocument/2006/relationships/customXml" Target="../ink/ink617.xml"/><Relationship Id="rId249" Type="http://schemas.openxmlformats.org/officeDocument/2006/relationships/image" Target="../media/image613.png"/><Relationship Id="rId414" Type="http://schemas.openxmlformats.org/officeDocument/2006/relationships/customXml" Target="../ink/ink710.xml"/><Relationship Id="rId435" Type="http://schemas.openxmlformats.org/officeDocument/2006/relationships/image" Target="../media/image705.png"/><Relationship Id="rId456" Type="http://schemas.openxmlformats.org/officeDocument/2006/relationships/customXml" Target="../ink/ink731.xml"/><Relationship Id="rId13" Type="http://schemas.openxmlformats.org/officeDocument/2006/relationships/image" Target="../media/image496.png"/><Relationship Id="rId109" Type="http://schemas.openxmlformats.org/officeDocument/2006/relationships/image" Target="../media/image544.png"/><Relationship Id="rId260" Type="http://schemas.openxmlformats.org/officeDocument/2006/relationships/customXml" Target="../ink/ink633.xml"/><Relationship Id="rId281" Type="http://schemas.openxmlformats.org/officeDocument/2006/relationships/image" Target="../media/image628.png"/><Relationship Id="rId316" Type="http://schemas.openxmlformats.org/officeDocument/2006/relationships/customXml" Target="../ink/ink661.xml"/><Relationship Id="rId337" Type="http://schemas.openxmlformats.org/officeDocument/2006/relationships/image" Target="../media/image656.png"/><Relationship Id="rId34" Type="http://schemas.openxmlformats.org/officeDocument/2006/relationships/customXml" Target="../ink/ink520.xml"/><Relationship Id="rId55" Type="http://schemas.openxmlformats.org/officeDocument/2006/relationships/image" Target="../media/image517.png"/><Relationship Id="rId76" Type="http://schemas.openxmlformats.org/officeDocument/2006/relationships/customXml" Target="../ink/ink541.xml"/><Relationship Id="rId97" Type="http://schemas.openxmlformats.org/officeDocument/2006/relationships/image" Target="../media/image538.png"/><Relationship Id="rId120" Type="http://schemas.openxmlformats.org/officeDocument/2006/relationships/customXml" Target="../ink/ink563.xml"/><Relationship Id="rId141" Type="http://schemas.openxmlformats.org/officeDocument/2006/relationships/image" Target="../media/image559.png"/><Relationship Id="rId358" Type="http://schemas.openxmlformats.org/officeDocument/2006/relationships/customXml" Target="../ink/ink682.xml"/><Relationship Id="rId379" Type="http://schemas.openxmlformats.org/officeDocument/2006/relationships/image" Target="../media/image677.png"/><Relationship Id="rId7" Type="http://schemas.openxmlformats.org/officeDocument/2006/relationships/image" Target="../media/image493.png"/><Relationship Id="rId162" Type="http://schemas.openxmlformats.org/officeDocument/2006/relationships/customXml" Target="../ink/ink584.xml"/><Relationship Id="rId183" Type="http://schemas.openxmlformats.org/officeDocument/2006/relationships/image" Target="../media/image580.png"/><Relationship Id="rId218" Type="http://schemas.openxmlformats.org/officeDocument/2006/relationships/customXml" Target="../ink/ink612.xml"/><Relationship Id="rId239" Type="http://schemas.openxmlformats.org/officeDocument/2006/relationships/image" Target="../media/image608.png"/><Relationship Id="rId390" Type="http://schemas.openxmlformats.org/officeDocument/2006/relationships/customXml" Target="../ink/ink698.xml"/><Relationship Id="rId404" Type="http://schemas.openxmlformats.org/officeDocument/2006/relationships/customXml" Target="../ink/ink705.xml"/><Relationship Id="rId425" Type="http://schemas.openxmlformats.org/officeDocument/2006/relationships/image" Target="../media/image700.png"/><Relationship Id="rId446" Type="http://schemas.openxmlformats.org/officeDocument/2006/relationships/customXml" Target="../ink/ink726.xml"/><Relationship Id="rId250" Type="http://schemas.openxmlformats.org/officeDocument/2006/relationships/customXml" Target="../ink/ink628.xml"/><Relationship Id="rId271" Type="http://schemas.openxmlformats.org/officeDocument/2006/relationships/image" Target="../media/image624.png"/><Relationship Id="rId292" Type="http://schemas.openxmlformats.org/officeDocument/2006/relationships/customXml" Target="../ink/ink649.xml"/><Relationship Id="rId306" Type="http://schemas.openxmlformats.org/officeDocument/2006/relationships/customXml" Target="../ink/ink656.xml"/><Relationship Id="rId24" Type="http://schemas.openxmlformats.org/officeDocument/2006/relationships/customXml" Target="../ink/ink515.xml"/><Relationship Id="rId45" Type="http://schemas.openxmlformats.org/officeDocument/2006/relationships/image" Target="../media/image512.png"/><Relationship Id="rId66" Type="http://schemas.openxmlformats.org/officeDocument/2006/relationships/customXml" Target="../ink/ink536.xml"/><Relationship Id="rId87" Type="http://schemas.openxmlformats.org/officeDocument/2006/relationships/image" Target="../media/image533.png"/><Relationship Id="rId110" Type="http://schemas.openxmlformats.org/officeDocument/2006/relationships/customXml" Target="../ink/ink558.xml"/><Relationship Id="rId131" Type="http://schemas.openxmlformats.org/officeDocument/2006/relationships/image" Target="../media/image554.png"/><Relationship Id="rId327" Type="http://schemas.openxmlformats.org/officeDocument/2006/relationships/image" Target="../media/image651.png"/><Relationship Id="rId348" Type="http://schemas.openxmlformats.org/officeDocument/2006/relationships/customXml" Target="../ink/ink677.xml"/><Relationship Id="rId369" Type="http://schemas.openxmlformats.org/officeDocument/2006/relationships/image" Target="../media/image672.png"/><Relationship Id="rId152" Type="http://schemas.openxmlformats.org/officeDocument/2006/relationships/customXml" Target="../ink/ink579.xml"/><Relationship Id="rId173" Type="http://schemas.openxmlformats.org/officeDocument/2006/relationships/image" Target="../media/image575.png"/><Relationship Id="rId194" Type="http://schemas.openxmlformats.org/officeDocument/2006/relationships/customXml" Target="../ink/ink600.xml"/><Relationship Id="rId208" Type="http://schemas.openxmlformats.org/officeDocument/2006/relationships/customXml" Target="../ink/ink607.xml"/><Relationship Id="rId229" Type="http://schemas.openxmlformats.org/officeDocument/2006/relationships/image" Target="../media/image603.png"/><Relationship Id="rId380" Type="http://schemas.openxmlformats.org/officeDocument/2006/relationships/customXml" Target="../ink/ink693.xml"/><Relationship Id="rId415" Type="http://schemas.openxmlformats.org/officeDocument/2006/relationships/image" Target="../media/image695.png"/><Relationship Id="rId436" Type="http://schemas.openxmlformats.org/officeDocument/2006/relationships/customXml" Target="../ink/ink721.xml"/><Relationship Id="rId457" Type="http://schemas.openxmlformats.org/officeDocument/2006/relationships/image" Target="../media/image716.png"/><Relationship Id="rId240" Type="http://schemas.openxmlformats.org/officeDocument/2006/relationships/customXml" Target="../ink/ink623.xml"/><Relationship Id="rId261" Type="http://schemas.openxmlformats.org/officeDocument/2006/relationships/image" Target="../media/image619.png"/><Relationship Id="rId14" Type="http://schemas.openxmlformats.org/officeDocument/2006/relationships/customXml" Target="../ink/ink510.xml"/><Relationship Id="rId35" Type="http://schemas.openxmlformats.org/officeDocument/2006/relationships/image" Target="../media/image507.png"/><Relationship Id="rId56" Type="http://schemas.openxmlformats.org/officeDocument/2006/relationships/customXml" Target="../ink/ink531.xml"/><Relationship Id="rId77" Type="http://schemas.openxmlformats.org/officeDocument/2006/relationships/image" Target="../media/image528.png"/><Relationship Id="rId100" Type="http://schemas.openxmlformats.org/officeDocument/2006/relationships/customXml" Target="../ink/ink553.xml"/><Relationship Id="rId282" Type="http://schemas.openxmlformats.org/officeDocument/2006/relationships/customXml" Target="../ink/ink644.xml"/><Relationship Id="rId317" Type="http://schemas.openxmlformats.org/officeDocument/2006/relationships/image" Target="../media/image646.png"/><Relationship Id="rId338" Type="http://schemas.openxmlformats.org/officeDocument/2006/relationships/customXml" Target="../ink/ink672.xml"/><Relationship Id="rId359" Type="http://schemas.openxmlformats.org/officeDocument/2006/relationships/image" Target="../media/image667.png"/><Relationship Id="rId8" Type="http://schemas.openxmlformats.org/officeDocument/2006/relationships/customXml" Target="../ink/ink507.xml"/><Relationship Id="rId98" Type="http://schemas.openxmlformats.org/officeDocument/2006/relationships/customXml" Target="../ink/ink552.xml"/><Relationship Id="rId121" Type="http://schemas.openxmlformats.org/officeDocument/2006/relationships/image" Target="../media/image550.png"/><Relationship Id="rId142" Type="http://schemas.openxmlformats.org/officeDocument/2006/relationships/customXml" Target="../ink/ink574.xml"/><Relationship Id="rId163" Type="http://schemas.openxmlformats.org/officeDocument/2006/relationships/image" Target="../media/image570.png"/><Relationship Id="rId184" Type="http://schemas.openxmlformats.org/officeDocument/2006/relationships/customXml" Target="../ink/ink595.xml"/><Relationship Id="rId219" Type="http://schemas.openxmlformats.org/officeDocument/2006/relationships/image" Target="../media/image598.png"/><Relationship Id="rId370" Type="http://schemas.openxmlformats.org/officeDocument/2006/relationships/customXml" Target="../ink/ink688.xml"/><Relationship Id="rId391" Type="http://schemas.openxmlformats.org/officeDocument/2006/relationships/image" Target="../media/image683.png"/><Relationship Id="rId405" Type="http://schemas.openxmlformats.org/officeDocument/2006/relationships/image" Target="../media/image690.png"/><Relationship Id="rId426" Type="http://schemas.openxmlformats.org/officeDocument/2006/relationships/customXml" Target="../ink/ink716.xml"/><Relationship Id="rId447" Type="http://schemas.openxmlformats.org/officeDocument/2006/relationships/image" Target="../media/image711.png"/><Relationship Id="rId230" Type="http://schemas.openxmlformats.org/officeDocument/2006/relationships/customXml" Target="../ink/ink618.xml"/><Relationship Id="rId251" Type="http://schemas.openxmlformats.org/officeDocument/2006/relationships/image" Target="../media/image614.png"/><Relationship Id="rId25" Type="http://schemas.openxmlformats.org/officeDocument/2006/relationships/image" Target="../media/image502.png"/><Relationship Id="rId46" Type="http://schemas.openxmlformats.org/officeDocument/2006/relationships/customXml" Target="../ink/ink526.xml"/><Relationship Id="rId67" Type="http://schemas.openxmlformats.org/officeDocument/2006/relationships/image" Target="../media/image523.png"/><Relationship Id="rId272" Type="http://schemas.openxmlformats.org/officeDocument/2006/relationships/customXml" Target="../ink/ink639.xml"/><Relationship Id="rId293" Type="http://schemas.openxmlformats.org/officeDocument/2006/relationships/image" Target="../media/image634.png"/><Relationship Id="rId307" Type="http://schemas.openxmlformats.org/officeDocument/2006/relationships/image" Target="../media/image641.png"/><Relationship Id="rId328" Type="http://schemas.openxmlformats.org/officeDocument/2006/relationships/customXml" Target="../ink/ink667.xml"/><Relationship Id="rId349" Type="http://schemas.openxmlformats.org/officeDocument/2006/relationships/image" Target="../media/image662.png"/><Relationship Id="rId88" Type="http://schemas.openxmlformats.org/officeDocument/2006/relationships/customXml" Target="../ink/ink547.xml"/><Relationship Id="rId111" Type="http://schemas.openxmlformats.org/officeDocument/2006/relationships/image" Target="../media/image545.png"/><Relationship Id="rId132" Type="http://schemas.openxmlformats.org/officeDocument/2006/relationships/customXml" Target="../ink/ink569.xml"/><Relationship Id="rId153" Type="http://schemas.openxmlformats.org/officeDocument/2006/relationships/image" Target="../media/image565.png"/><Relationship Id="rId174" Type="http://schemas.openxmlformats.org/officeDocument/2006/relationships/customXml" Target="../ink/ink590.xml"/><Relationship Id="rId195" Type="http://schemas.openxmlformats.org/officeDocument/2006/relationships/image" Target="../media/image586.png"/><Relationship Id="rId209" Type="http://schemas.openxmlformats.org/officeDocument/2006/relationships/image" Target="../media/image593.png"/><Relationship Id="rId360" Type="http://schemas.openxmlformats.org/officeDocument/2006/relationships/customXml" Target="../ink/ink683.xml"/><Relationship Id="rId381" Type="http://schemas.openxmlformats.org/officeDocument/2006/relationships/image" Target="../media/image678.png"/><Relationship Id="rId416" Type="http://schemas.openxmlformats.org/officeDocument/2006/relationships/customXml" Target="../ink/ink711.xml"/><Relationship Id="rId220" Type="http://schemas.openxmlformats.org/officeDocument/2006/relationships/customXml" Target="../ink/ink613.xml"/><Relationship Id="rId241" Type="http://schemas.openxmlformats.org/officeDocument/2006/relationships/image" Target="../media/image609.png"/><Relationship Id="rId437" Type="http://schemas.openxmlformats.org/officeDocument/2006/relationships/image" Target="../media/image706.png"/><Relationship Id="rId15" Type="http://schemas.openxmlformats.org/officeDocument/2006/relationships/image" Target="../media/image497.png"/><Relationship Id="rId36" Type="http://schemas.openxmlformats.org/officeDocument/2006/relationships/customXml" Target="../ink/ink521.xml"/><Relationship Id="rId57" Type="http://schemas.openxmlformats.org/officeDocument/2006/relationships/image" Target="../media/image518.png"/><Relationship Id="rId262" Type="http://schemas.openxmlformats.org/officeDocument/2006/relationships/customXml" Target="../ink/ink634.xml"/><Relationship Id="rId283" Type="http://schemas.openxmlformats.org/officeDocument/2006/relationships/image" Target="../media/image629.png"/><Relationship Id="rId318" Type="http://schemas.openxmlformats.org/officeDocument/2006/relationships/customXml" Target="../ink/ink662.xml"/><Relationship Id="rId339" Type="http://schemas.openxmlformats.org/officeDocument/2006/relationships/image" Target="../media/image657.png"/><Relationship Id="rId78" Type="http://schemas.openxmlformats.org/officeDocument/2006/relationships/customXml" Target="../ink/ink542.xml"/><Relationship Id="rId99" Type="http://schemas.openxmlformats.org/officeDocument/2006/relationships/image" Target="../media/image539.png"/><Relationship Id="rId101" Type="http://schemas.openxmlformats.org/officeDocument/2006/relationships/image" Target="../media/image540.png"/><Relationship Id="rId122" Type="http://schemas.openxmlformats.org/officeDocument/2006/relationships/customXml" Target="../ink/ink564.xml"/><Relationship Id="rId143" Type="http://schemas.openxmlformats.org/officeDocument/2006/relationships/image" Target="../media/image560.png"/><Relationship Id="rId164" Type="http://schemas.openxmlformats.org/officeDocument/2006/relationships/customXml" Target="../ink/ink585.xml"/><Relationship Id="rId185" Type="http://schemas.openxmlformats.org/officeDocument/2006/relationships/image" Target="../media/image581.png"/><Relationship Id="rId350" Type="http://schemas.openxmlformats.org/officeDocument/2006/relationships/customXml" Target="../ink/ink678.xml"/><Relationship Id="rId371" Type="http://schemas.openxmlformats.org/officeDocument/2006/relationships/image" Target="../media/image673.png"/><Relationship Id="rId406" Type="http://schemas.openxmlformats.org/officeDocument/2006/relationships/customXml" Target="../ink/ink706.xml"/><Relationship Id="rId9" Type="http://schemas.openxmlformats.org/officeDocument/2006/relationships/image" Target="../media/image494.png"/><Relationship Id="rId210" Type="http://schemas.openxmlformats.org/officeDocument/2006/relationships/customXml" Target="../ink/ink608.xml"/><Relationship Id="rId392" Type="http://schemas.openxmlformats.org/officeDocument/2006/relationships/customXml" Target="../ink/ink699.xml"/><Relationship Id="rId427" Type="http://schemas.openxmlformats.org/officeDocument/2006/relationships/image" Target="../media/image701.png"/><Relationship Id="rId448" Type="http://schemas.openxmlformats.org/officeDocument/2006/relationships/customXml" Target="../ink/ink727.xml"/><Relationship Id="rId26" Type="http://schemas.openxmlformats.org/officeDocument/2006/relationships/customXml" Target="../ink/ink516.xml"/><Relationship Id="rId231" Type="http://schemas.openxmlformats.org/officeDocument/2006/relationships/image" Target="../media/image604.png"/><Relationship Id="rId252" Type="http://schemas.openxmlformats.org/officeDocument/2006/relationships/customXml" Target="../ink/ink629.xml"/><Relationship Id="rId273" Type="http://schemas.openxmlformats.org/officeDocument/2006/relationships/image" Target="../media/image625.png"/><Relationship Id="rId294" Type="http://schemas.openxmlformats.org/officeDocument/2006/relationships/customXml" Target="../ink/ink650.xml"/><Relationship Id="rId308" Type="http://schemas.openxmlformats.org/officeDocument/2006/relationships/customXml" Target="../ink/ink657.xml"/><Relationship Id="rId329" Type="http://schemas.openxmlformats.org/officeDocument/2006/relationships/image" Target="../media/image652.png"/><Relationship Id="rId47" Type="http://schemas.openxmlformats.org/officeDocument/2006/relationships/image" Target="../media/image513.png"/><Relationship Id="rId68" Type="http://schemas.openxmlformats.org/officeDocument/2006/relationships/customXml" Target="../ink/ink537.xml"/><Relationship Id="rId89" Type="http://schemas.openxmlformats.org/officeDocument/2006/relationships/image" Target="../media/image534.png"/><Relationship Id="rId112" Type="http://schemas.openxmlformats.org/officeDocument/2006/relationships/customXml" Target="../ink/ink559.xml"/><Relationship Id="rId133" Type="http://schemas.openxmlformats.org/officeDocument/2006/relationships/image" Target="../media/image555.png"/><Relationship Id="rId154" Type="http://schemas.openxmlformats.org/officeDocument/2006/relationships/customXml" Target="../ink/ink580.xml"/><Relationship Id="rId175" Type="http://schemas.openxmlformats.org/officeDocument/2006/relationships/image" Target="../media/image576.png"/><Relationship Id="rId340" Type="http://schemas.openxmlformats.org/officeDocument/2006/relationships/customXml" Target="../ink/ink673.xml"/><Relationship Id="rId361" Type="http://schemas.openxmlformats.org/officeDocument/2006/relationships/image" Target="../media/image668.png"/><Relationship Id="rId196" Type="http://schemas.openxmlformats.org/officeDocument/2006/relationships/customXml" Target="../ink/ink601.xml"/><Relationship Id="rId200" Type="http://schemas.openxmlformats.org/officeDocument/2006/relationships/customXml" Target="../ink/ink603.xml"/><Relationship Id="rId382" Type="http://schemas.openxmlformats.org/officeDocument/2006/relationships/customXml" Target="../ink/ink694.xml"/><Relationship Id="rId417" Type="http://schemas.openxmlformats.org/officeDocument/2006/relationships/image" Target="../media/image696.png"/><Relationship Id="rId438" Type="http://schemas.openxmlformats.org/officeDocument/2006/relationships/customXml" Target="../ink/ink722.xml"/><Relationship Id="rId16" Type="http://schemas.openxmlformats.org/officeDocument/2006/relationships/customXml" Target="../ink/ink511.xml"/><Relationship Id="rId221" Type="http://schemas.openxmlformats.org/officeDocument/2006/relationships/image" Target="../media/image599.png"/><Relationship Id="rId242" Type="http://schemas.openxmlformats.org/officeDocument/2006/relationships/customXml" Target="../ink/ink624.xml"/><Relationship Id="rId263" Type="http://schemas.openxmlformats.org/officeDocument/2006/relationships/image" Target="../media/image620.png"/><Relationship Id="rId284" Type="http://schemas.openxmlformats.org/officeDocument/2006/relationships/customXml" Target="../ink/ink645.xml"/><Relationship Id="rId319" Type="http://schemas.openxmlformats.org/officeDocument/2006/relationships/image" Target="../media/image647.png"/><Relationship Id="rId37" Type="http://schemas.openxmlformats.org/officeDocument/2006/relationships/image" Target="../media/image508.png"/><Relationship Id="rId58" Type="http://schemas.openxmlformats.org/officeDocument/2006/relationships/customXml" Target="../ink/ink532.xml"/><Relationship Id="rId79" Type="http://schemas.openxmlformats.org/officeDocument/2006/relationships/image" Target="../media/image529.png"/><Relationship Id="rId102" Type="http://schemas.openxmlformats.org/officeDocument/2006/relationships/customXml" Target="../ink/ink554.xml"/><Relationship Id="rId123" Type="http://schemas.openxmlformats.org/officeDocument/2006/relationships/image" Target="../media/image551.png"/><Relationship Id="rId144" Type="http://schemas.openxmlformats.org/officeDocument/2006/relationships/customXml" Target="../ink/ink575.xml"/><Relationship Id="rId330" Type="http://schemas.openxmlformats.org/officeDocument/2006/relationships/customXml" Target="../ink/ink668.xml"/><Relationship Id="rId90" Type="http://schemas.openxmlformats.org/officeDocument/2006/relationships/customXml" Target="../ink/ink548.xml"/><Relationship Id="rId165" Type="http://schemas.openxmlformats.org/officeDocument/2006/relationships/image" Target="../media/image571.png"/><Relationship Id="rId186" Type="http://schemas.openxmlformats.org/officeDocument/2006/relationships/customXml" Target="../ink/ink596.xml"/><Relationship Id="rId351" Type="http://schemas.openxmlformats.org/officeDocument/2006/relationships/image" Target="../media/image663.png"/><Relationship Id="rId372" Type="http://schemas.openxmlformats.org/officeDocument/2006/relationships/customXml" Target="../ink/ink689.xml"/><Relationship Id="rId393" Type="http://schemas.openxmlformats.org/officeDocument/2006/relationships/image" Target="../media/image684.png"/><Relationship Id="rId407" Type="http://schemas.openxmlformats.org/officeDocument/2006/relationships/image" Target="../media/image691.png"/><Relationship Id="rId428" Type="http://schemas.openxmlformats.org/officeDocument/2006/relationships/customXml" Target="../ink/ink717.xml"/><Relationship Id="rId449" Type="http://schemas.openxmlformats.org/officeDocument/2006/relationships/image" Target="../media/image712.png"/><Relationship Id="rId211" Type="http://schemas.openxmlformats.org/officeDocument/2006/relationships/image" Target="../media/image594.png"/><Relationship Id="rId232" Type="http://schemas.openxmlformats.org/officeDocument/2006/relationships/customXml" Target="../ink/ink619.xml"/><Relationship Id="rId253" Type="http://schemas.openxmlformats.org/officeDocument/2006/relationships/image" Target="../media/image615.png"/><Relationship Id="rId274" Type="http://schemas.openxmlformats.org/officeDocument/2006/relationships/customXml" Target="../ink/ink640.xml"/><Relationship Id="rId295" Type="http://schemas.openxmlformats.org/officeDocument/2006/relationships/image" Target="../media/image635.png"/><Relationship Id="rId309" Type="http://schemas.openxmlformats.org/officeDocument/2006/relationships/image" Target="../media/image642.png"/><Relationship Id="rId27" Type="http://schemas.openxmlformats.org/officeDocument/2006/relationships/image" Target="../media/image503.png"/><Relationship Id="rId48" Type="http://schemas.openxmlformats.org/officeDocument/2006/relationships/customXml" Target="../ink/ink527.xml"/><Relationship Id="rId69" Type="http://schemas.openxmlformats.org/officeDocument/2006/relationships/image" Target="../media/image524.png"/><Relationship Id="rId113" Type="http://schemas.openxmlformats.org/officeDocument/2006/relationships/image" Target="../media/image546.png"/><Relationship Id="rId134" Type="http://schemas.openxmlformats.org/officeDocument/2006/relationships/customXml" Target="../ink/ink570.xml"/><Relationship Id="rId320" Type="http://schemas.openxmlformats.org/officeDocument/2006/relationships/customXml" Target="../ink/ink663.xml"/><Relationship Id="rId80" Type="http://schemas.openxmlformats.org/officeDocument/2006/relationships/customXml" Target="../ink/ink543.xml"/><Relationship Id="rId155" Type="http://schemas.openxmlformats.org/officeDocument/2006/relationships/image" Target="../media/image566.png"/><Relationship Id="rId176" Type="http://schemas.openxmlformats.org/officeDocument/2006/relationships/customXml" Target="../ink/ink591.xml"/><Relationship Id="rId197" Type="http://schemas.openxmlformats.org/officeDocument/2006/relationships/image" Target="../media/image587.png"/><Relationship Id="rId341" Type="http://schemas.openxmlformats.org/officeDocument/2006/relationships/image" Target="../media/image658.png"/><Relationship Id="rId362" Type="http://schemas.openxmlformats.org/officeDocument/2006/relationships/customXml" Target="../ink/ink684.xml"/><Relationship Id="rId383" Type="http://schemas.openxmlformats.org/officeDocument/2006/relationships/image" Target="../media/image679.png"/><Relationship Id="rId418" Type="http://schemas.openxmlformats.org/officeDocument/2006/relationships/customXml" Target="../ink/ink712.xml"/><Relationship Id="rId439" Type="http://schemas.openxmlformats.org/officeDocument/2006/relationships/image" Target="../media/image707.png"/><Relationship Id="rId201" Type="http://schemas.openxmlformats.org/officeDocument/2006/relationships/image" Target="../media/image589.png"/><Relationship Id="rId222" Type="http://schemas.openxmlformats.org/officeDocument/2006/relationships/customXml" Target="../ink/ink614.xml"/><Relationship Id="rId243" Type="http://schemas.openxmlformats.org/officeDocument/2006/relationships/image" Target="../media/image610.png"/><Relationship Id="rId264" Type="http://schemas.openxmlformats.org/officeDocument/2006/relationships/customXml" Target="../ink/ink635.xml"/><Relationship Id="rId285" Type="http://schemas.openxmlformats.org/officeDocument/2006/relationships/image" Target="../media/image630.png"/><Relationship Id="rId450" Type="http://schemas.openxmlformats.org/officeDocument/2006/relationships/customXml" Target="../ink/ink728.xml"/><Relationship Id="rId17" Type="http://schemas.openxmlformats.org/officeDocument/2006/relationships/image" Target="../media/image498.png"/><Relationship Id="rId38" Type="http://schemas.openxmlformats.org/officeDocument/2006/relationships/customXml" Target="../ink/ink522.xml"/><Relationship Id="rId59" Type="http://schemas.openxmlformats.org/officeDocument/2006/relationships/image" Target="../media/image519.png"/><Relationship Id="rId103" Type="http://schemas.openxmlformats.org/officeDocument/2006/relationships/image" Target="../media/image541.png"/><Relationship Id="rId124" Type="http://schemas.openxmlformats.org/officeDocument/2006/relationships/customXml" Target="../ink/ink565.xml"/><Relationship Id="rId310" Type="http://schemas.openxmlformats.org/officeDocument/2006/relationships/customXml" Target="../ink/ink658.xml"/><Relationship Id="rId70" Type="http://schemas.openxmlformats.org/officeDocument/2006/relationships/customXml" Target="../ink/ink538.xml"/><Relationship Id="rId91" Type="http://schemas.openxmlformats.org/officeDocument/2006/relationships/image" Target="../media/image535.png"/><Relationship Id="rId145" Type="http://schemas.openxmlformats.org/officeDocument/2006/relationships/image" Target="../media/image561.png"/><Relationship Id="rId166" Type="http://schemas.openxmlformats.org/officeDocument/2006/relationships/customXml" Target="../ink/ink586.xml"/><Relationship Id="rId187" Type="http://schemas.openxmlformats.org/officeDocument/2006/relationships/image" Target="../media/image582.png"/><Relationship Id="rId331" Type="http://schemas.openxmlformats.org/officeDocument/2006/relationships/image" Target="../media/image653.png"/><Relationship Id="rId352" Type="http://schemas.openxmlformats.org/officeDocument/2006/relationships/customXml" Target="../ink/ink679.xml"/><Relationship Id="rId373" Type="http://schemas.openxmlformats.org/officeDocument/2006/relationships/image" Target="../media/image674.png"/><Relationship Id="rId394" Type="http://schemas.openxmlformats.org/officeDocument/2006/relationships/customXml" Target="../ink/ink700.xml"/><Relationship Id="rId408" Type="http://schemas.openxmlformats.org/officeDocument/2006/relationships/customXml" Target="../ink/ink707.xml"/><Relationship Id="rId429" Type="http://schemas.openxmlformats.org/officeDocument/2006/relationships/image" Target="../media/image70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09.xml"/><Relationship Id="rId233" Type="http://schemas.openxmlformats.org/officeDocument/2006/relationships/image" Target="../media/image605.png"/><Relationship Id="rId254" Type="http://schemas.openxmlformats.org/officeDocument/2006/relationships/customXml" Target="../ink/ink630.xml"/><Relationship Id="rId440" Type="http://schemas.openxmlformats.org/officeDocument/2006/relationships/customXml" Target="../ink/ink723.xml"/><Relationship Id="rId28" Type="http://schemas.openxmlformats.org/officeDocument/2006/relationships/customXml" Target="../ink/ink517.xml"/><Relationship Id="rId49" Type="http://schemas.openxmlformats.org/officeDocument/2006/relationships/image" Target="../media/image514.png"/><Relationship Id="rId114" Type="http://schemas.openxmlformats.org/officeDocument/2006/relationships/customXml" Target="../ink/ink560.xml"/><Relationship Id="rId275" Type="http://schemas.openxmlformats.org/officeDocument/2006/relationships/image" Target="../media/image626.png"/><Relationship Id="rId296" Type="http://schemas.openxmlformats.org/officeDocument/2006/relationships/customXml" Target="../ink/ink651.xml"/><Relationship Id="rId300" Type="http://schemas.openxmlformats.org/officeDocument/2006/relationships/customXml" Target="../ink/ink653.xml"/><Relationship Id="rId60" Type="http://schemas.openxmlformats.org/officeDocument/2006/relationships/customXml" Target="../ink/ink533.xml"/><Relationship Id="rId81" Type="http://schemas.openxmlformats.org/officeDocument/2006/relationships/image" Target="../media/image530.png"/><Relationship Id="rId135" Type="http://schemas.openxmlformats.org/officeDocument/2006/relationships/image" Target="../media/image556.png"/><Relationship Id="rId156" Type="http://schemas.openxmlformats.org/officeDocument/2006/relationships/customXml" Target="../ink/ink581.xml"/><Relationship Id="rId177" Type="http://schemas.openxmlformats.org/officeDocument/2006/relationships/image" Target="../media/image577.png"/><Relationship Id="rId198" Type="http://schemas.openxmlformats.org/officeDocument/2006/relationships/customXml" Target="../ink/ink602.xml"/><Relationship Id="rId321" Type="http://schemas.openxmlformats.org/officeDocument/2006/relationships/image" Target="../media/image648.png"/><Relationship Id="rId342" Type="http://schemas.openxmlformats.org/officeDocument/2006/relationships/customXml" Target="../ink/ink674.xml"/><Relationship Id="rId363" Type="http://schemas.openxmlformats.org/officeDocument/2006/relationships/image" Target="../media/image669.png"/><Relationship Id="rId384" Type="http://schemas.openxmlformats.org/officeDocument/2006/relationships/customXml" Target="../ink/ink695.xml"/><Relationship Id="rId419" Type="http://schemas.openxmlformats.org/officeDocument/2006/relationships/image" Target="../media/image697.png"/><Relationship Id="rId202" Type="http://schemas.openxmlformats.org/officeDocument/2006/relationships/customXml" Target="../ink/ink604.xml"/><Relationship Id="rId223" Type="http://schemas.openxmlformats.org/officeDocument/2006/relationships/image" Target="../media/image600.png"/><Relationship Id="rId244" Type="http://schemas.openxmlformats.org/officeDocument/2006/relationships/customXml" Target="../ink/ink625.xml"/><Relationship Id="rId430" Type="http://schemas.openxmlformats.org/officeDocument/2006/relationships/customXml" Target="../ink/ink718.xml"/><Relationship Id="rId18" Type="http://schemas.openxmlformats.org/officeDocument/2006/relationships/customXml" Target="../ink/ink512.xml"/><Relationship Id="rId39" Type="http://schemas.openxmlformats.org/officeDocument/2006/relationships/image" Target="../media/image509.png"/><Relationship Id="rId265" Type="http://schemas.openxmlformats.org/officeDocument/2006/relationships/image" Target="../media/image621.png"/><Relationship Id="rId286" Type="http://schemas.openxmlformats.org/officeDocument/2006/relationships/customXml" Target="../ink/ink646.xml"/><Relationship Id="rId451" Type="http://schemas.openxmlformats.org/officeDocument/2006/relationships/image" Target="../media/image713.png"/><Relationship Id="rId50" Type="http://schemas.openxmlformats.org/officeDocument/2006/relationships/customXml" Target="../ink/ink528.xml"/><Relationship Id="rId104" Type="http://schemas.openxmlformats.org/officeDocument/2006/relationships/customXml" Target="../ink/ink555.xml"/><Relationship Id="rId125" Type="http://schemas.openxmlformats.org/officeDocument/2006/relationships/image" Target="../media/image552.png"/><Relationship Id="rId146" Type="http://schemas.openxmlformats.org/officeDocument/2006/relationships/customXml" Target="../ink/ink576.xml"/><Relationship Id="rId167" Type="http://schemas.openxmlformats.org/officeDocument/2006/relationships/image" Target="../media/image572.png"/><Relationship Id="rId188" Type="http://schemas.openxmlformats.org/officeDocument/2006/relationships/customXml" Target="../ink/ink597.xml"/><Relationship Id="rId311" Type="http://schemas.openxmlformats.org/officeDocument/2006/relationships/image" Target="../media/image643.png"/><Relationship Id="rId332" Type="http://schemas.openxmlformats.org/officeDocument/2006/relationships/customXml" Target="../ink/ink669.xml"/><Relationship Id="rId353" Type="http://schemas.openxmlformats.org/officeDocument/2006/relationships/image" Target="../media/image664.png"/><Relationship Id="rId374" Type="http://schemas.openxmlformats.org/officeDocument/2006/relationships/customXml" Target="../ink/ink690.xml"/><Relationship Id="rId395" Type="http://schemas.openxmlformats.org/officeDocument/2006/relationships/image" Target="../media/image685.png"/><Relationship Id="rId409" Type="http://schemas.openxmlformats.org/officeDocument/2006/relationships/image" Target="../media/image692.png"/><Relationship Id="rId71" Type="http://schemas.openxmlformats.org/officeDocument/2006/relationships/image" Target="../media/image525.png"/><Relationship Id="rId92" Type="http://schemas.openxmlformats.org/officeDocument/2006/relationships/customXml" Target="../ink/ink549.xml"/><Relationship Id="rId213" Type="http://schemas.openxmlformats.org/officeDocument/2006/relationships/image" Target="../media/image595.png"/><Relationship Id="rId234" Type="http://schemas.openxmlformats.org/officeDocument/2006/relationships/customXml" Target="../ink/ink620.xml"/><Relationship Id="rId420" Type="http://schemas.openxmlformats.org/officeDocument/2006/relationships/customXml" Target="../ink/ink713.xml"/><Relationship Id="rId2" Type="http://schemas.openxmlformats.org/officeDocument/2006/relationships/customXml" Target="../ink/ink504.xml"/><Relationship Id="rId29" Type="http://schemas.openxmlformats.org/officeDocument/2006/relationships/image" Target="../media/image504.png"/><Relationship Id="rId255" Type="http://schemas.openxmlformats.org/officeDocument/2006/relationships/image" Target="../media/image616.png"/><Relationship Id="rId276" Type="http://schemas.openxmlformats.org/officeDocument/2006/relationships/customXml" Target="../ink/ink641.xml"/><Relationship Id="rId297" Type="http://schemas.openxmlformats.org/officeDocument/2006/relationships/image" Target="../media/image636.png"/><Relationship Id="rId441" Type="http://schemas.openxmlformats.org/officeDocument/2006/relationships/image" Target="../media/image708.png"/><Relationship Id="rId40" Type="http://schemas.openxmlformats.org/officeDocument/2006/relationships/customXml" Target="../ink/ink523.xml"/><Relationship Id="rId115" Type="http://schemas.openxmlformats.org/officeDocument/2006/relationships/image" Target="../media/image547.png"/><Relationship Id="rId136" Type="http://schemas.openxmlformats.org/officeDocument/2006/relationships/customXml" Target="../ink/ink571.xml"/><Relationship Id="rId157" Type="http://schemas.openxmlformats.org/officeDocument/2006/relationships/image" Target="../media/image567.png"/><Relationship Id="rId178" Type="http://schemas.openxmlformats.org/officeDocument/2006/relationships/customXml" Target="../ink/ink592.xml"/><Relationship Id="rId301" Type="http://schemas.openxmlformats.org/officeDocument/2006/relationships/image" Target="../media/image638.png"/><Relationship Id="rId322" Type="http://schemas.openxmlformats.org/officeDocument/2006/relationships/customXml" Target="../ink/ink664.xml"/><Relationship Id="rId343" Type="http://schemas.openxmlformats.org/officeDocument/2006/relationships/image" Target="../media/image659.png"/><Relationship Id="rId364" Type="http://schemas.openxmlformats.org/officeDocument/2006/relationships/customXml" Target="../ink/ink685.xml"/><Relationship Id="rId61" Type="http://schemas.openxmlformats.org/officeDocument/2006/relationships/image" Target="../media/image520.png"/><Relationship Id="rId82" Type="http://schemas.openxmlformats.org/officeDocument/2006/relationships/customXml" Target="../ink/ink544.xml"/><Relationship Id="rId199" Type="http://schemas.openxmlformats.org/officeDocument/2006/relationships/image" Target="../media/image588.png"/><Relationship Id="rId203" Type="http://schemas.openxmlformats.org/officeDocument/2006/relationships/image" Target="../media/image590.png"/><Relationship Id="rId385" Type="http://schemas.openxmlformats.org/officeDocument/2006/relationships/image" Target="../media/image680.png"/><Relationship Id="rId19" Type="http://schemas.openxmlformats.org/officeDocument/2006/relationships/image" Target="../media/image499.png"/><Relationship Id="rId224" Type="http://schemas.openxmlformats.org/officeDocument/2006/relationships/customXml" Target="../ink/ink615.xml"/><Relationship Id="rId245" Type="http://schemas.openxmlformats.org/officeDocument/2006/relationships/image" Target="../media/image611.png"/><Relationship Id="rId266" Type="http://schemas.openxmlformats.org/officeDocument/2006/relationships/customXml" Target="../ink/ink636.xml"/><Relationship Id="rId287" Type="http://schemas.openxmlformats.org/officeDocument/2006/relationships/image" Target="../media/image631.png"/><Relationship Id="rId410" Type="http://schemas.openxmlformats.org/officeDocument/2006/relationships/customXml" Target="../ink/ink708.xml"/><Relationship Id="rId431" Type="http://schemas.openxmlformats.org/officeDocument/2006/relationships/image" Target="../media/image703.png"/><Relationship Id="rId452" Type="http://schemas.openxmlformats.org/officeDocument/2006/relationships/customXml" Target="../ink/ink729.xml"/><Relationship Id="rId30" Type="http://schemas.openxmlformats.org/officeDocument/2006/relationships/customXml" Target="../ink/ink518.xml"/><Relationship Id="rId105" Type="http://schemas.openxmlformats.org/officeDocument/2006/relationships/image" Target="../media/image542.png"/><Relationship Id="rId126" Type="http://schemas.openxmlformats.org/officeDocument/2006/relationships/customXml" Target="../ink/ink566.xml"/><Relationship Id="rId147" Type="http://schemas.openxmlformats.org/officeDocument/2006/relationships/image" Target="../media/image562.png"/><Relationship Id="rId168" Type="http://schemas.openxmlformats.org/officeDocument/2006/relationships/customXml" Target="../ink/ink587.xml"/><Relationship Id="rId312" Type="http://schemas.openxmlformats.org/officeDocument/2006/relationships/customXml" Target="../ink/ink659.xml"/><Relationship Id="rId333" Type="http://schemas.openxmlformats.org/officeDocument/2006/relationships/image" Target="../media/image654.png"/><Relationship Id="rId354" Type="http://schemas.openxmlformats.org/officeDocument/2006/relationships/customXml" Target="../ink/ink680.xml"/><Relationship Id="rId51" Type="http://schemas.openxmlformats.org/officeDocument/2006/relationships/image" Target="../media/image515.png"/><Relationship Id="rId72" Type="http://schemas.openxmlformats.org/officeDocument/2006/relationships/customXml" Target="../ink/ink539.xml"/><Relationship Id="rId93" Type="http://schemas.openxmlformats.org/officeDocument/2006/relationships/image" Target="../media/image536.png"/><Relationship Id="rId189" Type="http://schemas.openxmlformats.org/officeDocument/2006/relationships/image" Target="../media/image583.png"/><Relationship Id="rId375" Type="http://schemas.openxmlformats.org/officeDocument/2006/relationships/image" Target="../media/image675.png"/><Relationship Id="rId396" Type="http://schemas.openxmlformats.org/officeDocument/2006/relationships/customXml" Target="../ink/ink701.xml"/><Relationship Id="rId3" Type="http://schemas.openxmlformats.org/officeDocument/2006/relationships/image" Target="../media/image491.png"/><Relationship Id="rId214" Type="http://schemas.openxmlformats.org/officeDocument/2006/relationships/customXml" Target="../ink/ink610.xml"/><Relationship Id="rId235" Type="http://schemas.openxmlformats.org/officeDocument/2006/relationships/image" Target="../media/image606.png"/><Relationship Id="rId256" Type="http://schemas.openxmlformats.org/officeDocument/2006/relationships/customXml" Target="../ink/ink631.xml"/><Relationship Id="rId277" Type="http://schemas.openxmlformats.org/officeDocument/2006/relationships/image" Target="../media/image627.png"/><Relationship Id="rId298" Type="http://schemas.openxmlformats.org/officeDocument/2006/relationships/customXml" Target="../ink/ink652.xml"/><Relationship Id="rId400" Type="http://schemas.openxmlformats.org/officeDocument/2006/relationships/customXml" Target="../ink/ink703.xml"/><Relationship Id="rId421" Type="http://schemas.openxmlformats.org/officeDocument/2006/relationships/image" Target="../media/image698.png"/><Relationship Id="rId442" Type="http://schemas.openxmlformats.org/officeDocument/2006/relationships/customXml" Target="../ink/ink724.xml"/><Relationship Id="rId116" Type="http://schemas.openxmlformats.org/officeDocument/2006/relationships/customXml" Target="../ink/ink561.xml"/><Relationship Id="rId137" Type="http://schemas.openxmlformats.org/officeDocument/2006/relationships/image" Target="../media/image557.png"/><Relationship Id="rId158" Type="http://schemas.openxmlformats.org/officeDocument/2006/relationships/customXml" Target="../ink/ink582.xml"/><Relationship Id="rId302" Type="http://schemas.openxmlformats.org/officeDocument/2006/relationships/customXml" Target="../ink/ink654.xml"/><Relationship Id="rId323" Type="http://schemas.openxmlformats.org/officeDocument/2006/relationships/image" Target="../media/image649.png"/><Relationship Id="rId344" Type="http://schemas.openxmlformats.org/officeDocument/2006/relationships/customXml" Target="../ink/ink675.xml"/><Relationship Id="rId20" Type="http://schemas.openxmlformats.org/officeDocument/2006/relationships/customXml" Target="../ink/ink513.xml"/><Relationship Id="rId41" Type="http://schemas.openxmlformats.org/officeDocument/2006/relationships/image" Target="../media/image510.png"/><Relationship Id="rId62" Type="http://schemas.openxmlformats.org/officeDocument/2006/relationships/customXml" Target="../ink/ink534.xml"/><Relationship Id="rId83" Type="http://schemas.openxmlformats.org/officeDocument/2006/relationships/image" Target="../media/image531.png"/><Relationship Id="rId179" Type="http://schemas.openxmlformats.org/officeDocument/2006/relationships/image" Target="../media/image578.png"/><Relationship Id="rId365" Type="http://schemas.openxmlformats.org/officeDocument/2006/relationships/image" Target="../media/image670.png"/><Relationship Id="rId386" Type="http://schemas.openxmlformats.org/officeDocument/2006/relationships/customXml" Target="../ink/ink696.xml"/><Relationship Id="rId190" Type="http://schemas.openxmlformats.org/officeDocument/2006/relationships/customXml" Target="../ink/ink598.xml"/><Relationship Id="rId204" Type="http://schemas.openxmlformats.org/officeDocument/2006/relationships/customXml" Target="../ink/ink605.xml"/><Relationship Id="rId225" Type="http://schemas.openxmlformats.org/officeDocument/2006/relationships/image" Target="../media/image601.png"/><Relationship Id="rId246" Type="http://schemas.openxmlformats.org/officeDocument/2006/relationships/customXml" Target="../ink/ink626.xml"/><Relationship Id="rId267" Type="http://schemas.openxmlformats.org/officeDocument/2006/relationships/image" Target="../media/image622.png"/><Relationship Id="rId288" Type="http://schemas.openxmlformats.org/officeDocument/2006/relationships/customXml" Target="../ink/ink647.xml"/><Relationship Id="rId411" Type="http://schemas.openxmlformats.org/officeDocument/2006/relationships/image" Target="../media/image693.png"/><Relationship Id="rId432" Type="http://schemas.openxmlformats.org/officeDocument/2006/relationships/customXml" Target="../ink/ink719.xml"/><Relationship Id="rId453" Type="http://schemas.openxmlformats.org/officeDocument/2006/relationships/image" Target="../media/image714.png"/><Relationship Id="rId106" Type="http://schemas.openxmlformats.org/officeDocument/2006/relationships/customXml" Target="../ink/ink556.xml"/><Relationship Id="rId127" Type="http://schemas.openxmlformats.org/officeDocument/2006/relationships/image" Target="../media/image553.png"/><Relationship Id="rId313" Type="http://schemas.openxmlformats.org/officeDocument/2006/relationships/image" Target="../media/image644.png"/><Relationship Id="rId10" Type="http://schemas.openxmlformats.org/officeDocument/2006/relationships/customXml" Target="../ink/ink508.xml"/><Relationship Id="rId31" Type="http://schemas.openxmlformats.org/officeDocument/2006/relationships/image" Target="../media/image505.png"/><Relationship Id="rId52" Type="http://schemas.openxmlformats.org/officeDocument/2006/relationships/customXml" Target="../ink/ink529.xml"/><Relationship Id="rId73" Type="http://schemas.openxmlformats.org/officeDocument/2006/relationships/image" Target="../media/image526.png"/><Relationship Id="rId94" Type="http://schemas.openxmlformats.org/officeDocument/2006/relationships/customXml" Target="../ink/ink550.xml"/><Relationship Id="rId148" Type="http://schemas.openxmlformats.org/officeDocument/2006/relationships/customXml" Target="../ink/ink577.xml"/><Relationship Id="rId169" Type="http://schemas.openxmlformats.org/officeDocument/2006/relationships/image" Target="../media/image573.png"/><Relationship Id="rId334" Type="http://schemas.openxmlformats.org/officeDocument/2006/relationships/customXml" Target="../ink/ink670.xml"/><Relationship Id="rId355" Type="http://schemas.openxmlformats.org/officeDocument/2006/relationships/image" Target="../media/image665.png"/><Relationship Id="rId376" Type="http://schemas.openxmlformats.org/officeDocument/2006/relationships/customXml" Target="../ink/ink691.xml"/><Relationship Id="rId397" Type="http://schemas.openxmlformats.org/officeDocument/2006/relationships/image" Target="../media/image686.png"/><Relationship Id="rId4" Type="http://schemas.openxmlformats.org/officeDocument/2006/relationships/customXml" Target="../ink/ink505.xml"/><Relationship Id="rId180" Type="http://schemas.openxmlformats.org/officeDocument/2006/relationships/customXml" Target="../ink/ink593.xml"/><Relationship Id="rId215" Type="http://schemas.openxmlformats.org/officeDocument/2006/relationships/image" Target="../media/image596.png"/><Relationship Id="rId236" Type="http://schemas.openxmlformats.org/officeDocument/2006/relationships/customXml" Target="../ink/ink621.xml"/><Relationship Id="rId257" Type="http://schemas.openxmlformats.org/officeDocument/2006/relationships/image" Target="../media/image617.png"/><Relationship Id="rId278" Type="http://schemas.openxmlformats.org/officeDocument/2006/relationships/customXml" Target="../ink/ink642.xml"/><Relationship Id="rId401" Type="http://schemas.openxmlformats.org/officeDocument/2006/relationships/image" Target="../media/image688.png"/><Relationship Id="rId422" Type="http://schemas.openxmlformats.org/officeDocument/2006/relationships/customXml" Target="../ink/ink714.xml"/><Relationship Id="rId443" Type="http://schemas.openxmlformats.org/officeDocument/2006/relationships/image" Target="../media/image709.png"/><Relationship Id="rId303" Type="http://schemas.openxmlformats.org/officeDocument/2006/relationships/image" Target="../media/image639.png"/><Relationship Id="rId42" Type="http://schemas.openxmlformats.org/officeDocument/2006/relationships/customXml" Target="../ink/ink524.xml"/><Relationship Id="rId84" Type="http://schemas.openxmlformats.org/officeDocument/2006/relationships/customXml" Target="../ink/ink545.xml"/><Relationship Id="rId138" Type="http://schemas.openxmlformats.org/officeDocument/2006/relationships/customXml" Target="../ink/ink572.xml"/><Relationship Id="rId345" Type="http://schemas.openxmlformats.org/officeDocument/2006/relationships/image" Target="../media/image660.png"/><Relationship Id="rId387" Type="http://schemas.openxmlformats.org/officeDocument/2006/relationships/image" Target="../media/image681.png"/><Relationship Id="rId191" Type="http://schemas.openxmlformats.org/officeDocument/2006/relationships/image" Target="../media/image584.png"/><Relationship Id="rId205" Type="http://schemas.openxmlformats.org/officeDocument/2006/relationships/image" Target="../media/image591.png"/><Relationship Id="rId247" Type="http://schemas.openxmlformats.org/officeDocument/2006/relationships/image" Target="../media/image612.png"/><Relationship Id="rId412" Type="http://schemas.openxmlformats.org/officeDocument/2006/relationships/customXml" Target="../ink/ink709.xml"/><Relationship Id="rId107" Type="http://schemas.openxmlformats.org/officeDocument/2006/relationships/image" Target="../media/image543.png"/><Relationship Id="rId289" Type="http://schemas.openxmlformats.org/officeDocument/2006/relationships/image" Target="../media/image632.png"/><Relationship Id="rId454" Type="http://schemas.openxmlformats.org/officeDocument/2006/relationships/customXml" Target="../ink/ink730.xml"/><Relationship Id="rId11" Type="http://schemas.openxmlformats.org/officeDocument/2006/relationships/image" Target="../media/image495.png"/><Relationship Id="rId53" Type="http://schemas.openxmlformats.org/officeDocument/2006/relationships/image" Target="../media/image516.png"/><Relationship Id="rId149" Type="http://schemas.openxmlformats.org/officeDocument/2006/relationships/image" Target="../media/image563.png"/><Relationship Id="rId314" Type="http://schemas.openxmlformats.org/officeDocument/2006/relationships/customXml" Target="../ink/ink660.xml"/><Relationship Id="rId356" Type="http://schemas.openxmlformats.org/officeDocument/2006/relationships/customXml" Target="../ink/ink681.xml"/><Relationship Id="rId398" Type="http://schemas.openxmlformats.org/officeDocument/2006/relationships/customXml" Target="../ink/ink702.xml"/><Relationship Id="rId95" Type="http://schemas.openxmlformats.org/officeDocument/2006/relationships/image" Target="../media/image537.png"/><Relationship Id="rId160" Type="http://schemas.openxmlformats.org/officeDocument/2006/relationships/customXml" Target="../ink/ink583.xml"/><Relationship Id="rId216" Type="http://schemas.openxmlformats.org/officeDocument/2006/relationships/customXml" Target="../ink/ink611.xml"/><Relationship Id="rId423" Type="http://schemas.openxmlformats.org/officeDocument/2006/relationships/image" Target="../media/image699.png"/><Relationship Id="rId258" Type="http://schemas.openxmlformats.org/officeDocument/2006/relationships/customXml" Target="../ink/ink632.xml"/><Relationship Id="rId22" Type="http://schemas.openxmlformats.org/officeDocument/2006/relationships/customXml" Target="../ink/ink514.xml"/><Relationship Id="rId64" Type="http://schemas.openxmlformats.org/officeDocument/2006/relationships/customXml" Target="../ink/ink535.xml"/><Relationship Id="rId118" Type="http://schemas.openxmlformats.org/officeDocument/2006/relationships/customXml" Target="../ink/ink562.xml"/><Relationship Id="rId325" Type="http://schemas.openxmlformats.org/officeDocument/2006/relationships/image" Target="../media/image650.png"/><Relationship Id="rId367" Type="http://schemas.openxmlformats.org/officeDocument/2006/relationships/image" Target="../media/image671.png"/><Relationship Id="rId171" Type="http://schemas.openxmlformats.org/officeDocument/2006/relationships/image" Target="../media/image574.png"/><Relationship Id="rId227" Type="http://schemas.openxmlformats.org/officeDocument/2006/relationships/image" Target="../media/image602.png"/><Relationship Id="rId269" Type="http://schemas.openxmlformats.org/officeDocument/2006/relationships/image" Target="../media/image623.png"/><Relationship Id="rId434" Type="http://schemas.openxmlformats.org/officeDocument/2006/relationships/customXml" Target="../ink/ink720.xml"/><Relationship Id="rId33" Type="http://schemas.openxmlformats.org/officeDocument/2006/relationships/image" Target="../media/image506.png"/><Relationship Id="rId129" Type="http://schemas.openxmlformats.org/officeDocument/2006/relationships/image" Target="../media/image134.png"/><Relationship Id="rId280" Type="http://schemas.openxmlformats.org/officeDocument/2006/relationships/customXml" Target="../ink/ink643.xml"/><Relationship Id="rId336" Type="http://schemas.openxmlformats.org/officeDocument/2006/relationships/customXml" Target="../ink/ink671.xml"/><Relationship Id="rId75" Type="http://schemas.openxmlformats.org/officeDocument/2006/relationships/image" Target="../media/image527.png"/><Relationship Id="rId140" Type="http://schemas.openxmlformats.org/officeDocument/2006/relationships/customXml" Target="../ink/ink573.xml"/><Relationship Id="rId182" Type="http://schemas.openxmlformats.org/officeDocument/2006/relationships/customXml" Target="../ink/ink594.xml"/><Relationship Id="rId378" Type="http://schemas.openxmlformats.org/officeDocument/2006/relationships/customXml" Target="../ink/ink692.xml"/><Relationship Id="rId403" Type="http://schemas.openxmlformats.org/officeDocument/2006/relationships/image" Target="../media/image689.png"/><Relationship Id="rId6" Type="http://schemas.openxmlformats.org/officeDocument/2006/relationships/customXml" Target="../ink/ink506.xml"/><Relationship Id="rId238" Type="http://schemas.openxmlformats.org/officeDocument/2006/relationships/customXml" Target="../ink/ink622.xml"/><Relationship Id="rId445" Type="http://schemas.openxmlformats.org/officeDocument/2006/relationships/image" Target="../media/image71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4.xml"/><Relationship Id="rId117" Type="http://schemas.openxmlformats.org/officeDocument/2006/relationships/image" Target="../media/image773.png"/><Relationship Id="rId21" Type="http://schemas.openxmlformats.org/officeDocument/2006/relationships/image" Target="../media/image726.png"/><Relationship Id="rId42" Type="http://schemas.openxmlformats.org/officeDocument/2006/relationships/customXml" Target="../ink/ink752.xml"/><Relationship Id="rId47" Type="http://schemas.openxmlformats.org/officeDocument/2006/relationships/image" Target="../media/image738.png"/><Relationship Id="rId63" Type="http://schemas.openxmlformats.org/officeDocument/2006/relationships/image" Target="../media/image746.png"/><Relationship Id="rId68" Type="http://schemas.openxmlformats.org/officeDocument/2006/relationships/customXml" Target="../ink/ink765.xml"/><Relationship Id="rId84" Type="http://schemas.openxmlformats.org/officeDocument/2006/relationships/customXml" Target="../ink/ink773.xml"/><Relationship Id="rId89" Type="http://schemas.openxmlformats.org/officeDocument/2006/relationships/image" Target="../media/image759.png"/><Relationship Id="rId112" Type="http://schemas.openxmlformats.org/officeDocument/2006/relationships/customXml" Target="../ink/ink787.xml"/><Relationship Id="rId133" Type="http://schemas.openxmlformats.org/officeDocument/2006/relationships/image" Target="../media/image781.png"/><Relationship Id="rId138" Type="http://schemas.openxmlformats.org/officeDocument/2006/relationships/customXml" Target="../ink/ink800.xml"/><Relationship Id="rId154" Type="http://schemas.openxmlformats.org/officeDocument/2006/relationships/customXml" Target="../ink/ink808.xml"/><Relationship Id="rId159" Type="http://schemas.openxmlformats.org/officeDocument/2006/relationships/image" Target="../media/image794.png"/><Relationship Id="rId175" Type="http://schemas.openxmlformats.org/officeDocument/2006/relationships/image" Target="../media/image802.png"/><Relationship Id="rId170" Type="http://schemas.openxmlformats.org/officeDocument/2006/relationships/customXml" Target="../ink/ink816.xml"/><Relationship Id="rId16" Type="http://schemas.openxmlformats.org/officeDocument/2006/relationships/customXml" Target="../ink/ink739.xml"/><Relationship Id="rId107" Type="http://schemas.openxmlformats.org/officeDocument/2006/relationships/image" Target="../media/image768.png"/><Relationship Id="rId11" Type="http://schemas.openxmlformats.org/officeDocument/2006/relationships/image" Target="../media/image721.png"/><Relationship Id="rId32" Type="http://schemas.openxmlformats.org/officeDocument/2006/relationships/customXml" Target="../ink/ink747.xml"/><Relationship Id="rId37" Type="http://schemas.openxmlformats.org/officeDocument/2006/relationships/image" Target="../media/image733.png"/><Relationship Id="rId53" Type="http://schemas.openxmlformats.org/officeDocument/2006/relationships/image" Target="../media/image741.png"/><Relationship Id="rId58" Type="http://schemas.openxmlformats.org/officeDocument/2006/relationships/customXml" Target="../ink/ink760.xml"/><Relationship Id="rId74" Type="http://schemas.openxmlformats.org/officeDocument/2006/relationships/customXml" Target="../ink/ink768.xml"/><Relationship Id="rId79" Type="http://schemas.openxmlformats.org/officeDocument/2006/relationships/image" Target="../media/image754.png"/><Relationship Id="rId102" Type="http://schemas.openxmlformats.org/officeDocument/2006/relationships/customXml" Target="../ink/ink782.xml"/><Relationship Id="rId123" Type="http://schemas.openxmlformats.org/officeDocument/2006/relationships/image" Target="../media/image776.png"/><Relationship Id="rId128" Type="http://schemas.openxmlformats.org/officeDocument/2006/relationships/customXml" Target="../ink/ink795.xml"/><Relationship Id="rId144" Type="http://schemas.openxmlformats.org/officeDocument/2006/relationships/customXml" Target="../ink/ink803.xml"/><Relationship Id="rId149" Type="http://schemas.openxmlformats.org/officeDocument/2006/relationships/image" Target="../media/image789.png"/><Relationship Id="rId5" Type="http://schemas.openxmlformats.org/officeDocument/2006/relationships/image" Target="../media/image718.png"/><Relationship Id="rId90" Type="http://schemas.openxmlformats.org/officeDocument/2006/relationships/customXml" Target="../ink/ink776.xml"/><Relationship Id="rId95" Type="http://schemas.openxmlformats.org/officeDocument/2006/relationships/image" Target="../media/image762.png"/><Relationship Id="rId160" Type="http://schemas.openxmlformats.org/officeDocument/2006/relationships/customXml" Target="../ink/ink811.xml"/><Relationship Id="rId165" Type="http://schemas.openxmlformats.org/officeDocument/2006/relationships/image" Target="../media/image797.png"/><Relationship Id="rId22" Type="http://schemas.openxmlformats.org/officeDocument/2006/relationships/customXml" Target="../ink/ink742.xml"/><Relationship Id="rId27" Type="http://schemas.openxmlformats.org/officeDocument/2006/relationships/image" Target="../media/image728.png"/><Relationship Id="rId43" Type="http://schemas.openxmlformats.org/officeDocument/2006/relationships/image" Target="../media/image736.png"/><Relationship Id="rId48" Type="http://schemas.openxmlformats.org/officeDocument/2006/relationships/customXml" Target="../ink/ink755.xml"/><Relationship Id="rId64" Type="http://schemas.openxmlformats.org/officeDocument/2006/relationships/customXml" Target="../ink/ink763.xml"/><Relationship Id="rId69" Type="http://schemas.openxmlformats.org/officeDocument/2006/relationships/image" Target="../media/image749.png"/><Relationship Id="rId113" Type="http://schemas.openxmlformats.org/officeDocument/2006/relationships/image" Target="../media/image771.png"/><Relationship Id="rId118" Type="http://schemas.openxmlformats.org/officeDocument/2006/relationships/customXml" Target="../ink/ink790.xml"/><Relationship Id="rId134" Type="http://schemas.openxmlformats.org/officeDocument/2006/relationships/customXml" Target="../ink/ink798.xml"/><Relationship Id="rId139" Type="http://schemas.openxmlformats.org/officeDocument/2006/relationships/image" Target="../media/image784.png"/><Relationship Id="rId80" Type="http://schemas.openxmlformats.org/officeDocument/2006/relationships/customXml" Target="../ink/ink771.xml"/><Relationship Id="rId85" Type="http://schemas.openxmlformats.org/officeDocument/2006/relationships/image" Target="../media/image757.png"/><Relationship Id="rId150" Type="http://schemas.openxmlformats.org/officeDocument/2006/relationships/customXml" Target="../ink/ink806.xml"/><Relationship Id="rId155" Type="http://schemas.openxmlformats.org/officeDocument/2006/relationships/image" Target="../media/image792.png"/><Relationship Id="rId171" Type="http://schemas.openxmlformats.org/officeDocument/2006/relationships/image" Target="../media/image800.png"/><Relationship Id="rId12" Type="http://schemas.openxmlformats.org/officeDocument/2006/relationships/customXml" Target="../ink/ink737.xml"/><Relationship Id="rId17" Type="http://schemas.openxmlformats.org/officeDocument/2006/relationships/image" Target="../media/image724.png"/><Relationship Id="rId33" Type="http://schemas.openxmlformats.org/officeDocument/2006/relationships/image" Target="../media/image731.png"/><Relationship Id="rId38" Type="http://schemas.openxmlformats.org/officeDocument/2006/relationships/customXml" Target="../ink/ink750.xml"/><Relationship Id="rId59" Type="http://schemas.openxmlformats.org/officeDocument/2006/relationships/image" Target="../media/image744.png"/><Relationship Id="rId103" Type="http://schemas.openxmlformats.org/officeDocument/2006/relationships/image" Target="../media/image766.png"/><Relationship Id="rId108" Type="http://schemas.openxmlformats.org/officeDocument/2006/relationships/customXml" Target="../ink/ink785.xml"/><Relationship Id="rId124" Type="http://schemas.openxmlformats.org/officeDocument/2006/relationships/customXml" Target="../ink/ink793.xml"/><Relationship Id="rId129" Type="http://schemas.openxmlformats.org/officeDocument/2006/relationships/image" Target="../media/image779.png"/><Relationship Id="rId54" Type="http://schemas.openxmlformats.org/officeDocument/2006/relationships/customXml" Target="../ink/ink758.xml"/><Relationship Id="rId70" Type="http://schemas.openxmlformats.org/officeDocument/2006/relationships/customXml" Target="../ink/ink766.xml"/><Relationship Id="rId75" Type="http://schemas.openxmlformats.org/officeDocument/2006/relationships/image" Target="../media/image752.png"/><Relationship Id="rId91" Type="http://schemas.openxmlformats.org/officeDocument/2006/relationships/image" Target="../media/image760.png"/><Relationship Id="rId96" Type="http://schemas.openxmlformats.org/officeDocument/2006/relationships/customXml" Target="../ink/ink779.xml"/><Relationship Id="rId140" Type="http://schemas.openxmlformats.org/officeDocument/2006/relationships/customXml" Target="../ink/ink801.xml"/><Relationship Id="rId145" Type="http://schemas.openxmlformats.org/officeDocument/2006/relationships/image" Target="../media/image787.png"/><Relationship Id="rId161" Type="http://schemas.openxmlformats.org/officeDocument/2006/relationships/image" Target="../media/image795.png"/><Relationship Id="rId166" Type="http://schemas.openxmlformats.org/officeDocument/2006/relationships/customXml" Target="../ink/ink8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4.xml"/><Relationship Id="rId23" Type="http://schemas.openxmlformats.org/officeDocument/2006/relationships/image" Target="../media/image727.png"/><Relationship Id="rId28" Type="http://schemas.openxmlformats.org/officeDocument/2006/relationships/customXml" Target="../ink/ink745.xml"/><Relationship Id="rId49" Type="http://schemas.openxmlformats.org/officeDocument/2006/relationships/image" Target="../media/image739.png"/><Relationship Id="rId114" Type="http://schemas.openxmlformats.org/officeDocument/2006/relationships/customXml" Target="../ink/ink788.xml"/><Relationship Id="rId119" Type="http://schemas.openxmlformats.org/officeDocument/2006/relationships/image" Target="../media/image774.png"/><Relationship Id="rId10" Type="http://schemas.openxmlformats.org/officeDocument/2006/relationships/customXml" Target="../ink/ink736.xml"/><Relationship Id="rId31" Type="http://schemas.openxmlformats.org/officeDocument/2006/relationships/image" Target="../media/image730.png"/><Relationship Id="rId44" Type="http://schemas.openxmlformats.org/officeDocument/2006/relationships/customXml" Target="../ink/ink753.xml"/><Relationship Id="rId52" Type="http://schemas.openxmlformats.org/officeDocument/2006/relationships/customXml" Target="../ink/ink757.xml"/><Relationship Id="rId60" Type="http://schemas.openxmlformats.org/officeDocument/2006/relationships/customXml" Target="../ink/ink761.xml"/><Relationship Id="rId65" Type="http://schemas.openxmlformats.org/officeDocument/2006/relationships/image" Target="../media/image747.png"/><Relationship Id="rId73" Type="http://schemas.openxmlformats.org/officeDocument/2006/relationships/image" Target="../media/image751.png"/><Relationship Id="rId78" Type="http://schemas.openxmlformats.org/officeDocument/2006/relationships/customXml" Target="../ink/ink770.xml"/><Relationship Id="rId81" Type="http://schemas.openxmlformats.org/officeDocument/2006/relationships/image" Target="../media/image755.png"/><Relationship Id="rId86" Type="http://schemas.openxmlformats.org/officeDocument/2006/relationships/customXml" Target="../ink/ink774.xml"/><Relationship Id="rId94" Type="http://schemas.openxmlformats.org/officeDocument/2006/relationships/customXml" Target="../ink/ink778.xml"/><Relationship Id="rId99" Type="http://schemas.openxmlformats.org/officeDocument/2006/relationships/image" Target="../media/image764.png"/><Relationship Id="rId101" Type="http://schemas.openxmlformats.org/officeDocument/2006/relationships/image" Target="../media/image765.png"/><Relationship Id="rId122" Type="http://schemas.openxmlformats.org/officeDocument/2006/relationships/customXml" Target="../ink/ink792.xml"/><Relationship Id="rId130" Type="http://schemas.openxmlformats.org/officeDocument/2006/relationships/customXml" Target="../ink/ink796.xml"/><Relationship Id="rId135" Type="http://schemas.openxmlformats.org/officeDocument/2006/relationships/image" Target="../media/image782.png"/><Relationship Id="rId143" Type="http://schemas.openxmlformats.org/officeDocument/2006/relationships/image" Target="../media/image786.png"/><Relationship Id="rId148" Type="http://schemas.openxmlformats.org/officeDocument/2006/relationships/customXml" Target="../ink/ink805.xml"/><Relationship Id="rId151" Type="http://schemas.openxmlformats.org/officeDocument/2006/relationships/image" Target="../media/image790.png"/><Relationship Id="rId156" Type="http://schemas.openxmlformats.org/officeDocument/2006/relationships/customXml" Target="../ink/ink809.xml"/><Relationship Id="rId164" Type="http://schemas.openxmlformats.org/officeDocument/2006/relationships/customXml" Target="../ink/ink813.xml"/><Relationship Id="rId169" Type="http://schemas.openxmlformats.org/officeDocument/2006/relationships/image" Target="../media/image799.png"/><Relationship Id="rId4" Type="http://schemas.openxmlformats.org/officeDocument/2006/relationships/customXml" Target="../ink/ink733.xml"/><Relationship Id="rId9" Type="http://schemas.openxmlformats.org/officeDocument/2006/relationships/image" Target="../media/image720.png"/><Relationship Id="rId172" Type="http://schemas.openxmlformats.org/officeDocument/2006/relationships/customXml" Target="../ink/ink817.xml"/><Relationship Id="rId13" Type="http://schemas.openxmlformats.org/officeDocument/2006/relationships/image" Target="../media/image722.png"/><Relationship Id="rId18" Type="http://schemas.openxmlformats.org/officeDocument/2006/relationships/customXml" Target="../ink/ink740.xml"/><Relationship Id="rId39" Type="http://schemas.openxmlformats.org/officeDocument/2006/relationships/image" Target="../media/image734.png"/><Relationship Id="rId109" Type="http://schemas.openxmlformats.org/officeDocument/2006/relationships/image" Target="../media/image769.png"/><Relationship Id="rId34" Type="http://schemas.openxmlformats.org/officeDocument/2006/relationships/customXml" Target="../ink/ink748.xml"/><Relationship Id="rId50" Type="http://schemas.openxmlformats.org/officeDocument/2006/relationships/customXml" Target="../ink/ink756.xml"/><Relationship Id="rId55" Type="http://schemas.openxmlformats.org/officeDocument/2006/relationships/image" Target="../media/image742.png"/><Relationship Id="rId76" Type="http://schemas.openxmlformats.org/officeDocument/2006/relationships/customXml" Target="../ink/ink769.xml"/><Relationship Id="rId97" Type="http://schemas.openxmlformats.org/officeDocument/2006/relationships/image" Target="../media/image763.png"/><Relationship Id="rId104" Type="http://schemas.openxmlformats.org/officeDocument/2006/relationships/customXml" Target="../ink/ink783.xml"/><Relationship Id="rId120" Type="http://schemas.openxmlformats.org/officeDocument/2006/relationships/customXml" Target="../ink/ink791.xml"/><Relationship Id="rId125" Type="http://schemas.openxmlformats.org/officeDocument/2006/relationships/image" Target="../media/image777.png"/><Relationship Id="rId141" Type="http://schemas.openxmlformats.org/officeDocument/2006/relationships/image" Target="../media/image785.png"/><Relationship Id="rId146" Type="http://schemas.openxmlformats.org/officeDocument/2006/relationships/customXml" Target="../ink/ink804.xml"/><Relationship Id="rId167" Type="http://schemas.openxmlformats.org/officeDocument/2006/relationships/image" Target="../media/image798.png"/><Relationship Id="rId7" Type="http://schemas.openxmlformats.org/officeDocument/2006/relationships/image" Target="../media/image719.png"/><Relationship Id="rId71" Type="http://schemas.openxmlformats.org/officeDocument/2006/relationships/image" Target="../media/image750.png"/><Relationship Id="rId92" Type="http://schemas.openxmlformats.org/officeDocument/2006/relationships/customXml" Target="../ink/ink777.xml"/><Relationship Id="rId162" Type="http://schemas.openxmlformats.org/officeDocument/2006/relationships/customXml" Target="../ink/ink812.xml"/><Relationship Id="rId2" Type="http://schemas.openxmlformats.org/officeDocument/2006/relationships/customXml" Target="../ink/ink732.xml"/><Relationship Id="rId29" Type="http://schemas.openxmlformats.org/officeDocument/2006/relationships/image" Target="../media/image729.png"/><Relationship Id="rId24" Type="http://schemas.openxmlformats.org/officeDocument/2006/relationships/customXml" Target="../ink/ink743.xml"/><Relationship Id="rId40" Type="http://schemas.openxmlformats.org/officeDocument/2006/relationships/customXml" Target="../ink/ink751.xml"/><Relationship Id="rId45" Type="http://schemas.openxmlformats.org/officeDocument/2006/relationships/image" Target="../media/image737.png"/><Relationship Id="rId66" Type="http://schemas.openxmlformats.org/officeDocument/2006/relationships/customXml" Target="../ink/ink764.xml"/><Relationship Id="rId87" Type="http://schemas.openxmlformats.org/officeDocument/2006/relationships/image" Target="../media/image758.png"/><Relationship Id="rId110" Type="http://schemas.openxmlformats.org/officeDocument/2006/relationships/customXml" Target="../ink/ink786.xml"/><Relationship Id="rId115" Type="http://schemas.openxmlformats.org/officeDocument/2006/relationships/image" Target="../media/image772.png"/><Relationship Id="rId131" Type="http://schemas.openxmlformats.org/officeDocument/2006/relationships/image" Target="../media/image780.png"/><Relationship Id="rId136" Type="http://schemas.openxmlformats.org/officeDocument/2006/relationships/customXml" Target="../ink/ink799.xml"/><Relationship Id="rId157" Type="http://schemas.openxmlformats.org/officeDocument/2006/relationships/image" Target="../media/image793.png"/><Relationship Id="rId61" Type="http://schemas.openxmlformats.org/officeDocument/2006/relationships/image" Target="../media/image745.png"/><Relationship Id="rId82" Type="http://schemas.openxmlformats.org/officeDocument/2006/relationships/customXml" Target="../ink/ink772.xml"/><Relationship Id="rId152" Type="http://schemas.openxmlformats.org/officeDocument/2006/relationships/customXml" Target="../ink/ink807.xml"/><Relationship Id="rId173" Type="http://schemas.openxmlformats.org/officeDocument/2006/relationships/image" Target="../media/image801.png"/><Relationship Id="rId19" Type="http://schemas.openxmlformats.org/officeDocument/2006/relationships/image" Target="../media/image725.png"/><Relationship Id="rId14" Type="http://schemas.openxmlformats.org/officeDocument/2006/relationships/customXml" Target="../ink/ink738.xml"/><Relationship Id="rId30" Type="http://schemas.openxmlformats.org/officeDocument/2006/relationships/customXml" Target="../ink/ink746.xml"/><Relationship Id="rId35" Type="http://schemas.openxmlformats.org/officeDocument/2006/relationships/image" Target="../media/image732.png"/><Relationship Id="rId56" Type="http://schemas.openxmlformats.org/officeDocument/2006/relationships/customXml" Target="../ink/ink759.xml"/><Relationship Id="rId77" Type="http://schemas.openxmlformats.org/officeDocument/2006/relationships/image" Target="../media/image753.png"/><Relationship Id="rId100" Type="http://schemas.openxmlformats.org/officeDocument/2006/relationships/customXml" Target="../ink/ink781.xml"/><Relationship Id="rId105" Type="http://schemas.openxmlformats.org/officeDocument/2006/relationships/image" Target="../media/image767.png"/><Relationship Id="rId126" Type="http://schemas.openxmlformats.org/officeDocument/2006/relationships/customXml" Target="../ink/ink794.xml"/><Relationship Id="rId147" Type="http://schemas.openxmlformats.org/officeDocument/2006/relationships/image" Target="../media/image788.png"/><Relationship Id="rId168" Type="http://schemas.openxmlformats.org/officeDocument/2006/relationships/customXml" Target="../ink/ink815.xml"/><Relationship Id="rId8" Type="http://schemas.openxmlformats.org/officeDocument/2006/relationships/customXml" Target="../ink/ink735.xml"/><Relationship Id="rId51" Type="http://schemas.openxmlformats.org/officeDocument/2006/relationships/image" Target="../media/image740.png"/><Relationship Id="rId72" Type="http://schemas.openxmlformats.org/officeDocument/2006/relationships/customXml" Target="../ink/ink767.xml"/><Relationship Id="rId93" Type="http://schemas.openxmlformats.org/officeDocument/2006/relationships/image" Target="../media/image761.png"/><Relationship Id="rId98" Type="http://schemas.openxmlformats.org/officeDocument/2006/relationships/customXml" Target="../ink/ink780.xml"/><Relationship Id="rId121" Type="http://schemas.openxmlformats.org/officeDocument/2006/relationships/image" Target="../media/image775.png"/><Relationship Id="rId142" Type="http://schemas.openxmlformats.org/officeDocument/2006/relationships/customXml" Target="../ink/ink802.xml"/><Relationship Id="rId163" Type="http://schemas.openxmlformats.org/officeDocument/2006/relationships/image" Target="../media/image796.png"/><Relationship Id="rId3" Type="http://schemas.openxmlformats.org/officeDocument/2006/relationships/image" Target="../media/image717.png"/><Relationship Id="rId25" Type="http://schemas.openxmlformats.org/officeDocument/2006/relationships/image" Target="../media/image696.png"/><Relationship Id="rId46" Type="http://schemas.openxmlformats.org/officeDocument/2006/relationships/customXml" Target="../ink/ink754.xml"/><Relationship Id="rId67" Type="http://schemas.openxmlformats.org/officeDocument/2006/relationships/image" Target="../media/image748.png"/><Relationship Id="rId116" Type="http://schemas.openxmlformats.org/officeDocument/2006/relationships/customXml" Target="../ink/ink789.xml"/><Relationship Id="rId137" Type="http://schemas.openxmlformats.org/officeDocument/2006/relationships/image" Target="../media/image783.png"/><Relationship Id="rId158" Type="http://schemas.openxmlformats.org/officeDocument/2006/relationships/customXml" Target="../ink/ink810.xml"/><Relationship Id="rId20" Type="http://schemas.openxmlformats.org/officeDocument/2006/relationships/customXml" Target="../ink/ink741.xml"/><Relationship Id="rId41" Type="http://schemas.openxmlformats.org/officeDocument/2006/relationships/image" Target="../media/image735.png"/><Relationship Id="rId62" Type="http://schemas.openxmlformats.org/officeDocument/2006/relationships/customXml" Target="../ink/ink762.xml"/><Relationship Id="rId83" Type="http://schemas.openxmlformats.org/officeDocument/2006/relationships/image" Target="../media/image756.png"/><Relationship Id="rId88" Type="http://schemas.openxmlformats.org/officeDocument/2006/relationships/customXml" Target="../ink/ink775.xml"/><Relationship Id="rId111" Type="http://schemas.openxmlformats.org/officeDocument/2006/relationships/image" Target="../media/image770.png"/><Relationship Id="rId132" Type="http://schemas.openxmlformats.org/officeDocument/2006/relationships/customXml" Target="../ink/ink797.xml"/><Relationship Id="rId153" Type="http://schemas.openxmlformats.org/officeDocument/2006/relationships/image" Target="../media/image791.png"/><Relationship Id="rId174" Type="http://schemas.openxmlformats.org/officeDocument/2006/relationships/customXml" Target="../ink/ink818.xml"/><Relationship Id="rId15" Type="http://schemas.openxmlformats.org/officeDocument/2006/relationships/image" Target="../media/image723.png"/><Relationship Id="rId36" Type="http://schemas.openxmlformats.org/officeDocument/2006/relationships/customXml" Target="../ink/ink749.xml"/><Relationship Id="rId57" Type="http://schemas.openxmlformats.org/officeDocument/2006/relationships/image" Target="../media/image743.png"/><Relationship Id="rId106" Type="http://schemas.openxmlformats.org/officeDocument/2006/relationships/customXml" Target="../ink/ink784.xml"/><Relationship Id="rId127" Type="http://schemas.openxmlformats.org/officeDocument/2006/relationships/image" Target="../media/image77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8.png"/><Relationship Id="rId18" Type="http://schemas.openxmlformats.org/officeDocument/2006/relationships/customXml" Target="../ink/ink827.xml"/><Relationship Id="rId26" Type="http://schemas.openxmlformats.org/officeDocument/2006/relationships/customXml" Target="../ink/ink831.xml"/><Relationship Id="rId39" Type="http://schemas.openxmlformats.org/officeDocument/2006/relationships/image" Target="../media/image821.png"/><Relationship Id="rId21" Type="http://schemas.openxmlformats.org/officeDocument/2006/relationships/image" Target="../media/image812.png"/><Relationship Id="rId34" Type="http://schemas.openxmlformats.org/officeDocument/2006/relationships/customXml" Target="../ink/ink835.xml"/><Relationship Id="rId42" Type="http://schemas.openxmlformats.org/officeDocument/2006/relationships/customXml" Target="../ink/ink839.xml"/><Relationship Id="rId47" Type="http://schemas.openxmlformats.org/officeDocument/2006/relationships/image" Target="../media/image825.png"/><Relationship Id="rId50" Type="http://schemas.openxmlformats.org/officeDocument/2006/relationships/customXml" Target="../ink/ink843.xml"/><Relationship Id="rId55" Type="http://schemas.openxmlformats.org/officeDocument/2006/relationships/image" Target="../media/image829.png"/><Relationship Id="rId63" Type="http://schemas.openxmlformats.org/officeDocument/2006/relationships/image" Target="../media/image833.png"/><Relationship Id="rId68" Type="http://schemas.openxmlformats.org/officeDocument/2006/relationships/customXml" Target="../ink/ink852.xml"/><Relationship Id="rId76" Type="http://schemas.openxmlformats.org/officeDocument/2006/relationships/customXml" Target="../ink/ink855.xml"/><Relationship Id="rId84" Type="http://schemas.openxmlformats.org/officeDocument/2006/relationships/customXml" Target="../ink/ink859.xml"/><Relationship Id="rId7" Type="http://schemas.openxmlformats.org/officeDocument/2006/relationships/image" Target="../media/image805.png"/><Relationship Id="rId71" Type="http://schemas.openxmlformats.org/officeDocument/2006/relationships/image" Target="../media/image837.png"/><Relationship Id="rId2" Type="http://schemas.openxmlformats.org/officeDocument/2006/relationships/customXml" Target="../ink/ink819.xml"/><Relationship Id="rId16" Type="http://schemas.openxmlformats.org/officeDocument/2006/relationships/customXml" Target="../ink/ink826.xml"/><Relationship Id="rId29" Type="http://schemas.openxmlformats.org/officeDocument/2006/relationships/image" Target="../media/image816.png"/><Relationship Id="rId11" Type="http://schemas.openxmlformats.org/officeDocument/2006/relationships/image" Target="../media/image807.png"/><Relationship Id="rId24" Type="http://schemas.openxmlformats.org/officeDocument/2006/relationships/customXml" Target="../ink/ink830.xml"/><Relationship Id="rId32" Type="http://schemas.openxmlformats.org/officeDocument/2006/relationships/customXml" Target="../ink/ink834.xml"/><Relationship Id="rId37" Type="http://schemas.openxmlformats.org/officeDocument/2006/relationships/image" Target="../media/image820.png"/><Relationship Id="rId40" Type="http://schemas.openxmlformats.org/officeDocument/2006/relationships/customXml" Target="../ink/ink838.xml"/><Relationship Id="rId45" Type="http://schemas.openxmlformats.org/officeDocument/2006/relationships/image" Target="../media/image824.png"/><Relationship Id="rId53" Type="http://schemas.openxmlformats.org/officeDocument/2006/relationships/image" Target="../media/image828.png"/><Relationship Id="rId58" Type="http://schemas.openxmlformats.org/officeDocument/2006/relationships/customXml" Target="../ink/ink847.xml"/><Relationship Id="rId66" Type="http://schemas.openxmlformats.org/officeDocument/2006/relationships/customXml" Target="../ink/ink851.xml"/><Relationship Id="rId74" Type="http://schemas.openxmlformats.org/officeDocument/2006/relationships/image" Target="../media/image839.png"/><Relationship Id="rId79" Type="http://schemas.openxmlformats.org/officeDocument/2006/relationships/image" Target="../media/image842.png"/><Relationship Id="rId87" Type="http://schemas.openxmlformats.org/officeDocument/2006/relationships/image" Target="../media/image846.png"/><Relationship Id="rId5" Type="http://schemas.openxmlformats.org/officeDocument/2006/relationships/image" Target="../media/image804.png"/><Relationship Id="rId61" Type="http://schemas.openxmlformats.org/officeDocument/2006/relationships/image" Target="../media/image832.png"/><Relationship Id="rId82" Type="http://schemas.openxmlformats.org/officeDocument/2006/relationships/customXml" Target="../ink/ink858.xml"/><Relationship Id="rId19" Type="http://schemas.openxmlformats.org/officeDocument/2006/relationships/image" Target="../media/image811.png"/><Relationship Id="rId4" Type="http://schemas.openxmlformats.org/officeDocument/2006/relationships/customXml" Target="../ink/ink820.xml"/><Relationship Id="rId9" Type="http://schemas.openxmlformats.org/officeDocument/2006/relationships/image" Target="../media/image806.png"/><Relationship Id="rId14" Type="http://schemas.openxmlformats.org/officeDocument/2006/relationships/customXml" Target="../ink/ink825.xml"/><Relationship Id="rId22" Type="http://schemas.openxmlformats.org/officeDocument/2006/relationships/customXml" Target="../ink/ink829.xml"/><Relationship Id="rId27" Type="http://schemas.openxmlformats.org/officeDocument/2006/relationships/image" Target="../media/image815.png"/><Relationship Id="rId30" Type="http://schemas.openxmlformats.org/officeDocument/2006/relationships/customXml" Target="../ink/ink833.xml"/><Relationship Id="rId35" Type="http://schemas.openxmlformats.org/officeDocument/2006/relationships/image" Target="../media/image819.png"/><Relationship Id="rId43" Type="http://schemas.openxmlformats.org/officeDocument/2006/relationships/image" Target="../media/image823.png"/><Relationship Id="rId48" Type="http://schemas.openxmlformats.org/officeDocument/2006/relationships/customXml" Target="../ink/ink842.xml"/><Relationship Id="rId56" Type="http://schemas.openxmlformats.org/officeDocument/2006/relationships/customXml" Target="../ink/ink846.xml"/><Relationship Id="rId64" Type="http://schemas.openxmlformats.org/officeDocument/2006/relationships/customXml" Target="../ink/ink850.xml"/><Relationship Id="rId69" Type="http://schemas.openxmlformats.org/officeDocument/2006/relationships/image" Target="../media/image836.png"/><Relationship Id="rId77" Type="http://schemas.openxmlformats.org/officeDocument/2006/relationships/image" Target="../media/image841.png"/><Relationship Id="rId8" Type="http://schemas.openxmlformats.org/officeDocument/2006/relationships/customXml" Target="../ink/ink822.xml"/><Relationship Id="rId51" Type="http://schemas.openxmlformats.org/officeDocument/2006/relationships/image" Target="../media/image827.png"/><Relationship Id="rId72" Type="http://schemas.openxmlformats.org/officeDocument/2006/relationships/customXml" Target="../ink/ink854.xml"/><Relationship Id="rId80" Type="http://schemas.openxmlformats.org/officeDocument/2006/relationships/customXml" Target="../ink/ink857.xml"/><Relationship Id="rId85" Type="http://schemas.openxmlformats.org/officeDocument/2006/relationships/image" Target="../media/image845.png"/><Relationship Id="rId3" Type="http://schemas.openxmlformats.org/officeDocument/2006/relationships/image" Target="../media/image803.png"/><Relationship Id="rId12" Type="http://schemas.openxmlformats.org/officeDocument/2006/relationships/customXml" Target="../ink/ink824.xml"/><Relationship Id="rId17" Type="http://schemas.openxmlformats.org/officeDocument/2006/relationships/image" Target="../media/image810.png"/><Relationship Id="rId25" Type="http://schemas.openxmlformats.org/officeDocument/2006/relationships/image" Target="../media/image814.png"/><Relationship Id="rId33" Type="http://schemas.openxmlformats.org/officeDocument/2006/relationships/image" Target="../media/image818.png"/><Relationship Id="rId38" Type="http://schemas.openxmlformats.org/officeDocument/2006/relationships/customXml" Target="../ink/ink837.xml"/><Relationship Id="rId46" Type="http://schemas.openxmlformats.org/officeDocument/2006/relationships/customXml" Target="../ink/ink841.xml"/><Relationship Id="rId59" Type="http://schemas.openxmlformats.org/officeDocument/2006/relationships/image" Target="../media/image831.png"/><Relationship Id="rId67" Type="http://schemas.openxmlformats.org/officeDocument/2006/relationships/image" Target="../media/image835.png"/><Relationship Id="rId20" Type="http://schemas.openxmlformats.org/officeDocument/2006/relationships/customXml" Target="../ink/ink828.xml"/><Relationship Id="rId41" Type="http://schemas.openxmlformats.org/officeDocument/2006/relationships/image" Target="../media/image822.png"/><Relationship Id="rId54" Type="http://schemas.openxmlformats.org/officeDocument/2006/relationships/customXml" Target="../ink/ink845.xml"/><Relationship Id="rId62" Type="http://schemas.openxmlformats.org/officeDocument/2006/relationships/customXml" Target="../ink/ink849.xml"/><Relationship Id="rId70" Type="http://schemas.openxmlformats.org/officeDocument/2006/relationships/customXml" Target="../ink/ink853.xml"/><Relationship Id="rId75" Type="http://schemas.openxmlformats.org/officeDocument/2006/relationships/image" Target="../media/image840.png"/><Relationship Id="rId83" Type="http://schemas.openxmlformats.org/officeDocument/2006/relationships/image" Target="../media/image8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1.xml"/><Relationship Id="rId15" Type="http://schemas.openxmlformats.org/officeDocument/2006/relationships/image" Target="../media/image809.png"/><Relationship Id="rId23" Type="http://schemas.openxmlformats.org/officeDocument/2006/relationships/image" Target="../media/image813.png"/><Relationship Id="rId28" Type="http://schemas.openxmlformats.org/officeDocument/2006/relationships/customXml" Target="../ink/ink832.xml"/><Relationship Id="rId36" Type="http://schemas.openxmlformats.org/officeDocument/2006/relationships/customXml" Target="../ink/ink836.xml"/><Relationship Id="rId49" Type="http://schemas.openxmlformats.org/officeDocument/2006/relationships/image" Target="../media/image826.png"/><Relationship Id="rId57" Type="http://schemas.openxmlformats.org/officeDocument/2006/relationships/image" Target="../media/image830.png"/><Relationship Id="rId10" Type="http://schemas.openxmlformats.org/officeDocument/2006/relationships/customXml" Target="../ink/ink823.xml"/><Relationship Id="rId31" Type="http://schemas.openxmlformats.org/officeDocument/2006/relationships/image" Target="../media/image817.png"/><Relationship Id="rId44" Type="http://schemas.openxmlformats.org/officeDocument/2006/relationships/customXml" Target="../ink/ink840.xml"/><Relationship Id="rId52" Type="http://schemas.openxmlformats.org/officeDocument/2006/relationships/customXml" Target="../ink/ink844.xml"/><Relationship Id="rId60" Type="http://schemas.openxmlformats.org/officeDocument/2006/relationships/customXml" Target="../ink/ink848.xml"/><Relationship Id="rId65" Type="http://schemas.openxmlformats.org/officeDocument/2006/relationships/image" Target="../media/image834.png"/><Relationship Id="rId73" Type="http://schemas.openxmlformats.org/officeDocument/2006/relationships/image" Target="../media/image838.png"/><Relationship Id="rId78" Type="http://schemas.openxmlformats.org/officeDocument/2006/relationships/customXml" Target="../ink/ink856.xml"/><Relationship Id="rId81" Type="http://schemas.openxmlformats.org/officeDocument/2006/relationships/image" Target="../media/image843.png"/><Relationship Id="rId86" Type="http://schemas.openxmlformats.org/officeDocument/2006/relationships/customXml" Target="../ink/ink86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3.xml"/><Relationship Id="rId21" Type="http://schemas.openxmlformats.org/officeDocument/2006/relationships/image" Target="../media/image856.png"/><Relationship Id="rId34" Type="http://schemas.openxmlformats.org/officeDocument/2006/relationships/customXml" Target="../ink/ink877.xml"/><Relationship Id="rId42" Type="http://schemas.openxmlformats.org/officeDocument/2006/relationships/customXml" Target="../ink/ink881.xml"/><Relationship Id="rId47" Type="http://schemas.openxmlformats.org/officeDocument/2006/relationships/image" Target="../media/image868.png"/><Relationship Id="rId50" Type="http://schemas.openxmlformats.org/officeDocument/2006/relationships/customXml" Target="../ink/ink885.xml"/><Relationship Id="rId55" Type="http://schemas.openxmlformats.org/officeDocument/2006/relationships/customXml" Target="../ink/ink888.xml"/><Relationship Id="rId63" Type="http://schemas.openxmlformats.org/officeDocument/2006/relationships/customXml" Target="../ink/ink892.xml"/><Relationship Id="rId68" Type="http://schemas.openxmlformats.org/officeDocument/2006/relationships/image" Target="../media/image878.png"/><Relationship Id="rId76" Type="http://schemas.openxmlformats.org/officeDocument/2006/relationships/image" Target="../media/image882.png"/><Relationship Id="rId84" Type="http://schemas.openxmlformats.org/officeDocument/2006/relationships/customXml" Target="../ink/ink903.xml"/><Relationship Id="rId89" Type="http://schemas.openxmlformats.org/officeDocument/2006/relationships/image" Target="../media/image888.png"/><Relationship Id="rId97" Type="http://schemas.openxmlformats.org/officeDocument/2006/relationships/image" Target="../media/image892.png"/><Relationship Id="rId7" Type="http://schemas.openxmlformats.org/officeDocument/2006/relationships/image" Target="../media/image849.png"/><Relationship Id="rId71" Type="http://schemas.openxmlformats.org/officeDocument/2006/relationships/customXml" Target="../ink/ink896.xml"/><Relationship Id="rId92" Type="http://schemas.openxmlformats.org/officeDocument/2006/relationships/customXml" Target="../ink/ink907.xml"/><Relationship Id="rId2" Type="http://schemas.openxmlformats.org/officeDocument/2006/relationships/customXml" Target="../ink/ink861.xml"/><Relationship Id="rId16" Type="http://schemas.openxmlformats.org/officeDocument/2006/relationships/customXml" Target="../ink/ink868.xml"/><Relationship Id="rId29" Type="http://schemas.openxmlformats.org/officeDocument/2006/relationships/image" Target="../media/image860.png"/><Relationship Id="rId11" Type="http://schemas.openxmlformats.org/officeDocument/2006/relationships/image" Target="../media/image851.png"/><Relationship Id="rId24" Type="http://schemas.openxmlformats.org/officeDocument/2006/relationships/customXml" Target="../ink/ink872.xml"/><Relationship Id="rId32" Type="http://schemas.openxmlformats.org/officeDocument/2006/relationships/customXml" Target="../ink/ink876.xml"/><Relationship Id="rId37" Type="http://schemas.openxmlformats.org/officeDocument/2006/relationships/image" Target="../media/image864.png"/><Relationship Id="rId40" Type="http://schemas.openxmlformats.org/officeDocument/2006/relationships/customXml" Target="../ink/ink880.xml"/><Relationship Id="rId45" Type="http://schemas.openxmlformats.org/officeDocument/2006/relationships/image" Target="../media/image867.png"/><Relationship Id="rId53" Type="http://schemas.openxmlformats.org/officeDocument/2006/relationships/customXml" Target="../ink/ink887.xml"/><Relationship Id="rId58" Type="http://schemas.openxmlformats.org/officeDocument/2006/relationships/image" Target="../media/image873.png"/><Relationship Id="rId66" Type="http://schemas.openxmlformats.org/officeDocument/2006/relationships/image" Target="../media/image877.png"/><Relationship Id="rId74" Type="http://schemas.openxmlformats.org/officeDocument/2006/relationships/image" Target="../media/image881.png"/><Relationship Id="rId79" Type="http://schemas.openxmlformats.org/officeDocument/2006/relationships/customXml" Target="../ink/ink900.xml"/><Relationship Id="rId87" Type="http://schemas.openxmlformats.org/officeDocument/2006/relationships/image" Target="../media/image887.png"/><Relationship Id="rId5" Type="http://schemas.openxmlformats.org/officeDocument/2006/relationships/image" Target="../media/image848.png"/><Relationship Id="rId61" Type="http://schemas.openxmlformats.org/officeDocument/2006/relationships/customXml" Target="../ink/ink891.xml"/><Relationship Id="rId82" Type="http://schemas.openxmlformats.org/officeDocument/2006/relationships/customXml" Target="../ink/ink902.xml"/><Relationship Id="rId90" Type="http://schemas.openxmlformats.org/officeDocument/2006/relationships/customXml" Target="../ink/ink906.xml"/><Relationship Id="rId95" Type="http://schemas.openxmlformats.org/officeDocument/2006/relationships/image" Target="../media/image891.png"/><Relationship Id="rId19" Type="http://schemas.openxmlformats.org/officeDocument/2006/relationships/image" Target="../media/image855.png"/><Relationship Id="rId14" Type="http://schemas.openxmlformats.org/officeDocument/2006/relationships/customXml" Target="../ink/ink867.xml"/><Relationship Id="rId22" Type="http://schemas.openxmlformats.org/officeDocument/2006/relationships/customXml" Target="../ink/ink871.xml"/><Relationship Id="rId27" Type="http://schemas.openxmlformats.org/officeDocument/2006/relationships/image" Target="../media/image859.png"/><Relationship Id="rId30" Type="http://schemas.openxmlformats.org/officeDocument/2006/relationships/customXml" Target="../ink/ink875.xml"/><Relationship Id="rId35" Type="http://schemas.openxmlformats.org/officeDocument/2006/relationships/image" Target="../media/image863.png"/><Relationship Id="rId43" Type="http://schemas.openxmlformats.org/officeDocument/2006/relationships/image" Target="../media/image866.png"/><Relationship Id="rId48" Type="http://schemas.openxmlformats.org/officeDocument/2006/relationships/customXml" Target="../ink/ink884.xml"/><Relationship Id="rId56" Type="http://schemas.openxmlformats.org/officeDocument/2006/relationships/image" Target="../media/image872.png"/><Relationship Id="rId64" Type="http://schemas.openxmlformats.org/officeDocument/2006/relationships/image" Target="../media/image876.png"/><Relationship Id="rId69" Type="http://schemas.openxmlformats.org/officeDocument/2006/relationships/customXml" Target="../ink/ink895.xml"/><Relationship Id="rId77" Type="http://schemas.openxmlformats.org/officeDocument/2006/relationships/customXml" Target="../ink/ink899.xml"/><Relationship Id="rId100" Type="http://schemas.openxmlformats.org/officeDocument/2006/relationships/customXml" Target="../ink/ink911.xml"/><Relationship Id="rId8" Type="http://schemas.openxmlformats.org/officeDocument/2006/relationships/customXml" Target="../ink/ink864.xml"/><Relationship Id="rId51" Type="http://schemas.openxmlformats.org/officeDocument/2006/relationships/customXml" Target="../ink/ink886.xml"/><Relationship Id="rId72" Type="http://schemas.openxmlformats.org/officeDocument/2006/relationships/image" Target="../media/image880.png"/><Relationship Id="rId80" Type="http://schemas.openxmlformats.org/officeDocument/2006/relationships/image" Target="../media/image884.png"/><Relationship Id="rId85" Type="http://schemas.openxmlformats.org/officeDocument/2006/relationships/image" Target="../media/image886.png"/><Relationship Id="rId93" Type="http://schemas.openxmlformats.org/officeDocument/2006/relationships/image" Target="../media/image890.png"/><Relationship Id="rId98" Type="http://schemas.openxmlformats.org/officeDocument/2006/relationships/customXml" Target="../ink/ink910.xml"/><Relationship Id="rId3" Type="http://schemas.openxmlformats.org/officeDocument/2006/relationships/image" Target="../media/image847.png"/><Relationship Id="rId12" Type="http://schemas.openxmlformats.org/officeDocument/2006/relationships/customXml" Target="../ink/ink866.xml"/><Relationship Id="rId17" Type="http://schemas.openxmlformats.org/officeDocument/2006/relationships/image" Target="../media/image854.png"/><Relationship Id="rId25" Type="http://schemas.openxmlformats.org/officeDocument/2006/relationships/image" Target="../media/image858.png"/><Relationship Id="rId33" Type="http://schemas.openxmlformats.org/officeDocument/2006/relationships/image" Target="../media/image862.png"/><Relationship Id="rId38" Type="http://schemas.openxmlformats.org/officeDocument/2006/relationships/customXml" Target="../ink/ink879.xml"/><Relationship Id="rId46" Type="http://schemas.openxmlformats.org/officeDocument/2006/relationships/customXml" Target="../ink/ink883.xml"/><Relationship Id="rId59" Type="http://schemas.openxmlformats.org/officeDocument/2006/relationships/customXml" Target="../ink/ink890.xml"/><Relationship Id="rId67" Type="http://schemas.openxmlformats.org/officeDocument/2006/relationships/customXml" Target="../ink/ink894.xml"/><Relationship Id="rId20" Type="http://schemas.openxmlformats.org/officeDocument/2006/relationships/customXml" Target="../ink/ink870.xml"/><Relationship Id="rId41" Type="http://schemas.openxmlformats.org/officeDocument/2006/relationships/image" Target="../media/image865.png"/><Relationship Id="rId54" Type="http://schemas.openxmlformats.org/officeDocument/2006/relationships/image" Target="../media/image871.png"/><Relationship Id="rId62" Type="http://schemas.openxmlformats.org/officeDocument/2006/relationships/image" Target="../media/image875.png"/><Relationship Id="rId70" Type="http://schemas.openxmlformats.org/officeDocument/2006/relationships/image" Target="../media/image879.png"/><Relationship Id="rId75" Type="http://schemas.openxmlformats.org/officeDocument/2006/relationships/customXml" Target="../ink/ink898.xml"/><Relationship Id="rId83" Type="http://schemas.openxmlformats.org/officeDocument/2006/relationships/image" Target="../media/image885.png"/><Relationship Id="rId88" Type="http://schemas.openxmlformats.org/officeDocument/2006/relationships/customXml" Target="../ink/ink905.xml"/><Relationship Id="rId91" Type="http://schemas.openxmlformats.org/officeDocument/2006/relationships/image" Target="../media/image889.png"/><Relationship Id="rId96" Type="http://schemas.openxmlformats.org/officeDocument/2006/relationships/customXml" Target="../ink/ink9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3.xml"/><Relationship Id="rId15" Type="http://schemas.openxmlformats.org/officeDocument/2006/relationships/image" Target="../media/image853.png"/><Relationship Id="rId23" Type="http://schemas.openxmlformats.org/officeDocument/2006/relationships/image" Target="../media/image857.png"/><Relationship Id="rId28" Type="http://schemas.openxmlformats.org/officeDocument/2006/relationships/customXml" Target="../ink/ink874.xml"/><Relationship Id="rId36" Type="http://schemas.openxmlformats.org/officeDocument/2006/relationships/customXml" Target="../ink/ink878.xml"/><Relationship Id="rId49" Type="http://schemas.openxmlformats.org/officeDocument/2006/relationships/image" Target="../media/image869.png"/><Relationship Id="rId57" Type="http://schemas.openxmlformats.org/officeDocument/2006/relationships/customXml" Target="../ink/ink889.xml"/><Relationship Id="rId10" Type="http://schemas.openxmlformats.org/officeDocument/2006/relationships/customXml" Target="../ink/ink865.xml"/><Relationship Id="rId31" Type="http://schemas.openxmlformats.org/officeDocument/2006/relationships/image" Target="../media/image861.png"/><Relationship Id="rId44" Type="http://schemas.openxmlformats.org/officeDocument/2006/relationships/customXml" Target="../ink/ink882.xml"/><Relationship Id="rId52" Type="http://schemas.openxmlformats.org/officeDocument/2006/relationships/image" Target="../media/image870.png"/><Relationship Id="rId60" Type="http://schemas.openxmlformats.org/officeDocument/2006/relationships/image" Target="../media/image874.png"/><Relationship Id="rId65" Type="http://schemas.openxmlformats.org/officeDocument/2006/relationships/customXml" Target="../ink/ink893.xml"/><Relationship Id="rId73" Type="http://schemas.openxmlformats.org/officeDocument/2006/relationships/customXml" Target="../ink/ink897.xml"/><Relationship Id="rId78" Type="http://schemas.openxmlformats.org/officeDocument/2006/relationships/image" Target="../media/image883.png"/><Relationship Id="rId81" Type="http://schemas.openxmlformats.org/officeDocument/2006/relationships/customXml" Target="../ink/ink901.xml"/><Relationship Id="rId86" Type="http://schemas.openxmlformats.org/officeDocument/2006/relationships/customXml" Target="../ink/ink904.xml"/><Relationship Id="rId94" Type="http://schemas.openxmlformats.org/officeDocument/2006/relationships/customXml" Target="../ink/ink908.xml"/><Relationship Id="rId99" Type="http://schemas.openxmlformats.org/officeDocument/2006/relationships/image" Target="../media/image893.png"/><Relationship Id="rId101" Type="http://schemas.openxmlformats.org/officeDocument/2006/relationships/image" Target="../media/image894.png"/><Relationship Id="rId4" Type="http://schemas.openxmlformats.org/officeDocument/2006/relationships/customXml" Target="../ink/ink862.xml"/><Relationship Id="rId9" Type="http://schemas.openxmlformats.org/officeDocument/2006/relationships/image" Target="../media/image850.png"/><Relationship Id="rId13" Type="http://schemas.openxmlformats.org/officeDocument/2006/relationships/image" Target="../media/image852.png"/><Relationship Id="rId18" Type="http://schemas.openxmlformats.org/officeDocument/2006/relationships/customXml" Target="../ink/ink869.xml"/><Relationship Id="rId39" Type="http://schemas.openxmlformats.org/officeDocument/2006/relationships/image" Target="../media/image69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0.xml"/><Relationship Id="rId299" Type="http://schemas.openxmlformats.org/officeDocument/2006/relationships/customXml" Target="../ink/ink1061.xml"/><Relationship Id="rId21" Type="http://schemas.openxmlformats.org/officeDocument/2006/relationships/image" Target="../media/image904.png"/><Relationship Id="rId63" Type="http://schemas.openxmlformats.org/officeDocument/2006/relationships/image" Target="../media/image925.png"/><Relationship Id="rId159" Type="http://schemas.openxmlformats.org/officeDocument/2006/relationships/customXml" Target="../ink/ink991.xml"/><Relationship Id="rId324" Type="http://schemas.openxmlformats.org/officeDocument/2006/relationships/image" Target="../media/image1054.png"/><Relationship Id="rId366" Type="http://schemas.openxmlformats.org/officeDocument/2006/relationships/image" Target="../media/image1075.png"/><Relationship Id="rId170" Type="http://schemas.openxmlformats.org/officeDocument/2006/relationships/image" Target="../media/image977.png"/><Relationship Id="rId226" Type="http://schemas.openxmlformats.org/officeDocument/2006/relationships/image" Target="../media/image1005.png"/><Relationship Id="rId433" Type="http://schemas.openxmlformats.org/officeDocument/2006/relationships/image" Target="../media/image1108.png"/><Relationship Id="rId268" Type="http://schemas.openxmlformats.org/officeDocument/2006/relationships/image" Target="../media/image1026.png"/><Relationship Id="rId32" Type="http://schemas.openxmlformats.org/officeDocument/2006/relationships/customXml" Target="../ink/ink927.xml"/><Relationship Id="rId74" Type="http://schemas.openxmlformats.org/officeDocument/2006/relationships/customXml" Target="../ink/ink948.xml"/><Relationship Id="rId128" Type="http://schemas.openxmlformats.org/officeDocument/2006/relationships/image" Target="../media/image957.png"/><Relationship Id="rId335" Type="http://schemas.openxmlformats.org/officeDocument/2006/relationships/customXml" Target="../ink/ink1079.xml"/><Relationship Id="rId377" Type="http://schemas.openxmlformats.org/officeDocument/2006/relationships/image" Target="../media/image1080.png"/><Relationship Id="rId5" Type="http://schemas.openxmlformats.org/officeDocument/2006/relationships/image" Target="../media/image896.png"/><Relationship Id="rId181" Type="http://schemas.openxmlformats.org/officeDocument/2006/relationships/customXml" Target="../ink/ink1002.xml"/><Relationship Id="rId237" Type="http://schemas.openxmlformats.org/officeDocument/2006/relationships/customXml" Target="../ink/ink1030.xml"/><Relationship Id="rId402" Type="http://schemas.openxmlformats.org/officeDocument/2006/relationships/customXml" Target="../ink/ink1113.xml"/><Relationship Id="rId279" Type="http://schemas.openxmlformats.org/officeDocument/2006/relationships/customXml" Target="../ink/ink1051.xml"/><Relationship Id="rId444" Type="http://schemas.openxmlformats.org/officeDocument/2006/relationships/customXml" Target="../ink/ink1134.xml"/><Relationship Id="rId43" Type="http://schemas.openxmlformats.org/officeDocument/2006/relationships/image" Target="../media/image915.png"/><Relationship Id="rId139" Type="http://schemas.openxmlformats.org/officeDocument/2006/relationships/customXml" Target="../ink/ink981.xml"/><Relationship Id="rId290" Type="http://schemas.openxmlformats.org/officeDocument/2006/relationships/image" Target="../media/image1037.png"/><Relationship Id="rId304" Type="http://schemas.openxmlformats.org/officeDocument/2006/relationships/image" Target="../media/image1044.png"/><Relationship Id="rId346" Type="http://schemas.openxmlformats.org/officeDocument/2006/relationships/image" Target="../media/image1065.png"/><Relationship Id="rId388" Type="http://schemas.openxmlformats.org/officeDocument/2006/relationships/customXml" Target="../ink/ink1106.xml"/><Relationship Id="rId85" Type="http://schemas.openxmlformats.org/officeDocument/2006/relationships/customXml" Target="../ink/ink954.xml"/><Relationship Id="rId150" Type="http://schemas.openxmlformats.org/officeDocument/2006/relationships/image" Target="../media/image967.png"/><Relationship Id="rId192" Type="http://schemas.openxmlformats.org/officeDocument/2006/relationships/image" Target="../media/image988.png"/><Relationship Id="rId206" Type="http://schemas.openxmlformats.org/officeDocument/2006/relationships/image" Target="../media/image995.png"/><Relationship Id="rId413" Type="http://schemas.openxmlformats.org/officeDocument/2006/relationships/image" Target="../media/image1098.png"/><Relationship Id="rId248" Type="http://schemas.openxmlformats.org/officeDocument/2006/relationships/image" Target="../media/image1016.png"/><Relationship Id="rId455" Type="http://schemas.openxmlformats.org/officeDocument/2006/relationships/image" Target="../media/image1119.png"/><Relationship Id="rId12" Type="http://schemas.openxmlformats.org/officeDocument/2006/relationships/customXml" Target="../ink/ink917.xml"/><Relationship Id="rId108" Type="http://schemas.openxmlformats.org/officeDocument/2006/relationships/image" Target="../media/image947.png"/><Relationship Id="rId315" Type="http://schemas.openxmlformats.org/officeDocument/2006/relationships/customXml" Target="../ink/ink1069.xml"/><Relationship Id="rId357" Type="http://schemas.openxmlformats.org/officeDocument/2006/relationships/customXml" Target="../ink/ink1090.xml"/><Relationship Id="rId54" Type="http://schemas.openxmlformats.org/officeDocument/2006/relationships/customXml" Target="../ink/ink938.xml"/><Relationship Id="rId96" Type="http://schemas.openxmlformats.org/officeDocument/2006/relationships/image" Target="../media/image941.png"/><Relationship Id="rId161" Type="http://schemas.openxmlformats.org/officeDocument/2006/relationships/customXml" Target="../ink/ink992.xml"/><Relationship Id="rId217" Type="http://schemas.openxmlformats.org/officeDocument/2006/relationships/customXml" Target="../ink/ink1020.xml"/><Relationship Id="rId399" Type="http://schemas.openxmlformats.org/officeDocument/2006/relationships/image" Target="../media/image1091.png"/><Relationship Id="rId6" Type="http://schemas.openxmlformats.org/officeDocument/2006/relationships/customXml" Target="../ink/ink914.xml"/><Relationship Id="rId238" Type="http://schemas.openxmlformats.org/officeDocument/2006/relationships/image" Target="../media/image1011.png"/><Relationship Id="rId259" Type="http://schemas.openxmlformats.org/officeDocument/2006/relationships/customXml" Target="../ink/ink1041.xml"/><Relationship Id="rId424" Type="http://schemas.openxmlformats.org/officeDocument/2006/relationships/customXml" Target="../ink/ink1124.xml"/><Relationship Id="rId445" Type="http://schemas.openxmlformats.org/officeDocument/2006/relationships/image" Target="../media/image1114.png"/><Relationship Id="rId23" Type="http://schemas.openxmlformats.org/officeDocument/2006/relationships/image" Target="../media/image905.png"/><Relationship Id="rId119" Type="http://schemas.openxmlformats.org/officeDocument/2006/relationships/customXml" Target="../ink/ink971.xml"/><Relationship Id="rId270" Type="http://schemas.openxmlformats.org/officeDocument/2006/relationships/image" Target="../media/image1027.png"/><Relationship Id="rId291" Type="http://schemas.openxmlformats.org/officeDocument/2006/relationships/customXml" Target="../ink/ink1057.xml"/><Relationship Id="rId305" Type="http://schemas.openxmlformats.org/officeDocument/2006/relationships/customXml" Target="../ink/ink1064.xml"/><Relationship Id="rId326" Type="http://schemas.openxmlformats.org/officeDocument/2006/relationships/image" Target="../media/image1055.png"/><Relationship Id="rId347" Type="http://schemas.openxmlformats.org/officeDocument/2006/relationships/customXml" Target="../ink/ink1085.xml"/><Relationship Id="rId44" Type="http://schemas.openxmlformats.org/officeDocument/2006/relationships/customXml" Target="../ink/ink933.xml"/><Relationship Id="rId65" Type="http://schemas.openxmlformats.org/officeDocument/2006/relationships/image" Target="../media/image926.png"/><Relationship Id="rId86" Type="http://schemas.openxmlformats.org/officeDocument/2006/relationships/image" Target="../media/image936.png"/><Relationship Id="rId130" Type="http://schemas.openxmlformats.org/officeDocument/2006/relationships/image" Target="../media/image958.png"/><Relationship Id="rId151" Type="http://schemas.openxmlformats.org/officeDocument/2006/relationships/customXml" Target="../ink/ink987.xml"/><Relationship Id="rId368" Type="http://schemas.openxmlformats.org/officeDocument/2006/relationships/customXml" Target="../ink/ink1096.xml"/><Relationship Id="rId389" Type="http://schemas.openxmlformats.org/officeDocument/2006/relationships/image" Target="../media/image1086.png"/><Relationship Id="rId172" Type="http://schemas.openxmlformats.org/officeDocument/2006/relationships/image" Target="../media/image978.png"/><Relationship Id="rId193" Type="http://schemas.openxmlformats.org/officeDocument/2006/relationships/customXml" Target="../ink/ink1008.xml"/><Relationship Id="rId207" Type="http://schemas.openxmlformats.org/officeDocument/2006/relationships/customXml" Target="../ink/ink1015.xml"/><Relationship Id="rId228" Type="http://schemas.openxmlformats.org/officeDocument/2006/relationships/image" Target="../media/image1006.png"/><Relationship Id="rId249" Type="http://schemas.openxmlformats.org/officeDocument/2006/relationships/customXml" Target="../ink/ink1036.xml"/><Relationship Id="rId414" Type="http://schemas.openxmlformats.org/officeDocument/2006/relationships/customXml" Target="../ink/ink1119.xml"/><Relationship Id="rId435" Type="http://schemas.openxmlformats.org/officeDocument/2006/relationships/image" Target="../media/image1109.png"/><Relationship Id="rId13" Type="http://schemas.openxmlformats.org/officeDocument/2006/relationships/image" Target="../media/image900.png"/><Relationship Id="rId109" Type="http://schemas.openxmlformats.org/officeDocument/2006/relationships/customXml" Target="../ink/ink966.xml"/><Relationship Id="rId260" Type="http://schemas.openxmlformats.org/officeDocument/2006/relationships/image" Target="../media/image1022.png"/><Relationship Id="rId281" Type="http://schemas.openxmlformats.org/officeDocument/2006/relationships/customXml" Target="../ink/ink1052.xml"/><Relationship Id="rId316" Type="http://schemas.openxmlformats.org/officeDocument/2006/relationships/image" Target="../media/image1050.png"/><Relationship Id="rId337" Type="http://schemas.openxmlformats.org/officeDocument/2006/relationships/customXml" Target="../ink/ink1080.xml"/><Relationship Id="rId34" Type="http://schemas.openxmlformats.org/officeDocument/2006/relationships/customXml" Target="../ink/ink928.xml"/><Relationship Id="rId55" Type="http://schemas.openxmlformats.org/officeDocument/2006/relationships/image" Target="../media/image921.png"/><Relationship Id="rId76" Type="http://schemas.openxmlformats.org/officeDocument/2006/relationships/customXml" Target="../ink/ink949.xml"/><Relationship Id="rId97" Type="http://schemas.openxmlformats.org/officeDocument/2006/relationships/customXml" Target="../ink/ink960.xml"/><Relationship Id="rId120" Type="http://schemas.openxmlformats.org/officeDocument/2006/relationships/image" Target="../media/image953.png"/><Relationship Id="rId141" Type="http://schemas.openxmlformats.org/officeDocument/2006/relationships/customXml" Target="../ink/ink982.xml"/><Relationship Id="rId358" Type="http://schemas.openxmlformats.org/officeDocument/2006/relationships/image" Target="../media/image1071.png"/><Relationship Id="rId379" Type="http://schemas.openxmlformats.org/officeDocument/2006/relationships/image" Target="../media/image1081.png"/><Relationship Id="rId7" Type="http://schemas.openxmlformats.org/officeDocument/2006/relationships/image" Target="../media/image897.png"/><Relationship Id="rId162" Type="http://schemas.openxmlformats.org/officeDocument/2006/relationships/image" Target="../media/image973.png"/><Relationship Id="rId183" Type="http://schemas.openxmlformats.org/officeDocument/2006/relationships/customXml" Target="../ink/ink1003.xml"/><Relationship Id="rId218" Type="http://schemas.openxmlformats.org/officeDocument/2006/relationships/image" Target="../media/image1001.png"/><Relationship Id="rId239" Type="http://schemas.openxmlformats.org/officeDocument/2006/relationships/customXml" Target="../ink/ink1031.xml"/><Relationship Id="rId390" Type="http://schemas.openxmlformats.org/officeDocument/2006/relationships/customXml" Target="../ink/ink1107.xml"/><Relationship Id="rId404" Type="http://schemas.openxmlformats.org/officeDocument/2006/relationships/customXml" Target="../ink/ink1114.xml"/><Relationship Id="rId425" Type="http://schemas.openxmlformats.org/officeDocument/2006/relationships/image" Target="../media/image1104.png"/><Relationship Id="rId446" Type="http://schemas.openxmlformats.org/officeDocument/2006/relationships/customXml" Target="../ink/ink1135.xml"/><Relationship Id="rId250" Type="http://schemas.openxmlformats.org/officeDocument/2006/relationships/image" Target="../media/image1017.png"/><Relationship Id="rId271" Type="http://schemas.openxmlformats.org/officeDocument/2006/relationships/customXml" Target="../ink/ink1047.xml"/><Relationship Id="rId292" Type="http://schemas.openxmlformats.org/officeDocument/2006/relationships/image" Target="../media/image1038.png"/><Relationship Id="rId306" Type="http://schemas.openxmlformats.org/officeDocument/2006/relationships/image" Target="../media/image1045.png"/><Relationship Id="rId24" Type="http://schemas.openxmlformats.org/officeDocument/2006/relationships/customXml" Target="../ink/ink923.xml"/><Relationship Id="rId45" Type="http://schemas.openxmlformats.org/officeDocument/2006/relationships/image" Target="../media/image916.png"/><Relationship Id="rId66" Type="http://schemas.openxmlformats.org/officeDocument/2006/relationships/customXml" Target="../ink/ink944.xml"/><Relationship Id="rId87" Type="http://schemas.openxmlformats.org/officeDocument/2006/relationships/customXml" Target="../ink/ink955.xml"/><Relationship Id="rId110" Type="http://schemas.openxmlformats.org/officeDocument/2006/relationships/image" Target="../media/image948.png"/><Relationship Id="rId131" Type="http://schemas.openxmlformats.org/officeDocument/2006/relationships/customXml" Target="../ink/ink977.xml"/><Relationship Id="rId327" Type="http://schemas.openxmlformats.org/officeDocument/2006/relationships/customXml" Target="../ink/ink1075.xml"/><Relationship Id="rId348" Type="http://schemas.openxmlformats.org/officeDocument/2006/relationships/image" Target="../media/image1066.png"/><Relationship Id="rId369" Type="http://schemas.openxmlformats.org/officeDocument/2006/relationships/image" Target="../media/image1076.png"/><Relationship Id="rId152" Type="http://schemas.openxmlformats.org/officeDocument/2006/relationships/image" Target="../media/image968.png"/><Relationship Id="rId173" Type="http://schemas.openxmlformats.org/officeDocument/2006/relationships/customXml" Target="../ink/ink998.xml"/><Relationship Id="rId194" Type="http://schemas.openxmlformats.org/officeDocument/2006/relationships/image" Target="../media/image989.png"/><Relationship Id="rId208" Type="http://schemas.openxmlformats.org/officeDocument/2006/relationships/image" Target="../media/image996.png"/><Relationship Id="rId229" Type="http://schemas.openxmlformats.org/officeDocument/2006/relationships/customXml" Target="../ink/ink1026.xml"/><Relationship Id="rId380" Type="http://schemas.openxmlformats.org/officeDocument/2006/relationships/customXml" Target="../ink/ink1102.xml"/><Relationship Id="rId415" Type="http://schemas.openxmlformats.org/officeDocument/2006/relationships/image" Target="../media/image1099.png"/><Relationship Id="rId436" Type="http://schemas.openxmlformats.org/officeDocument/2006/relationships/customXml" Target="../ink/ink1130.xml"/><Relationship Id="rId240" Type="http://schemas.openxmlformats.org/officeDocument/2006/relationships/image" Target="../media/image1012.png"/><Relationship Id="rId261" Type="http://schemas.openxmlformats.org/officeDocument/2006/relationships/customXml" Target="../ink/ink1042.xml"/><Relationship Id="rId14" Type="http://schemas.openxmlformats.org/officeDocument/2006/relationships/customXml" Target="../ink/ink918.xml"/><Relationship Id="rId35" Type="http://schemas.openxmlformats.org/officeDocument/2006/relationships/image" Target="../media/image911.png"/><Relationship Id="rId56" Type="http://schemas.openxmlformats.org/officeDocument/2006/relationships/customXml" Target="../ink/ink939.xml"/><Relationship Id="rId77" Type="http://schemas.openxmlformats.org/officeDocument/2006/relationships/image" Target="../media/image932.png"/><Relationship Id="rId100" Type="http://schemas.openxmlformats.org/officeDocument/2006/relationships/image" Target="../media/image943.png"/><Relationship Id="rId282" Type="http://schemas.openxmlformats.org/officeDocument/2006/relationships/image" Target="../media/image1033.png"/><Relationship Id="rId317" Type="http://schemas.openxmlformats.org/officeDocument/2006/relationships/customXml" Target="../ink/ink1070.xml"/><Relationship Id="rId338" Type="http://schemas.openxmlformats.org/officeDocument/2006/relationships/image" Target="../media/image1061.png"/><Relationship Id="rId359" Type="http://schemas.openxmlformats.org/officeDocument/2006/relationships/customXml" Target="../ink/ink1091.xml"/><Relationship Id="rId8" Type="http://schemas.openxmlformats.org/officeDocument/2006/relationships/customXml" Target="../ink/ink915.xml"/><Relationship Id="rId98" Type="http://schemas.openxmlformats.org/officeDocument/2006/relationships/image" Target="../media/image942.png"/><Relationship Id="rId121" Type="http://schemas.openxmlformats.org/officeDocument/2006/relationships/customXml" Target="../ink/ink972.xml"/><Relationship Id="rId142" Type="http://schemas.openxmlformats.org/officeDocument/2006/relationships/image" Target="../media/image964.png"/><Relationship Id="rId163" Type="http://schemas.openxmlformats.org/officeDocument/2006/relationships/customXml" Target="../ink/ink993.xml"/><Relationship Id="rId184" Type="http://schemas.openxmlformats.org/officeDocument/2006/relationships/image" Target="../media/image984.png"/><Relationship Id="rId219" Type="http://schemas.openxmlformats.org/officeDocument/2006/relationships/customXml" Target="../ink/ink1021.xml"/><Relationship Id="rId370" Type="http://schemas.openxmlformats.org/officeDocument/2006/relationships/customXml" Target="../ink/ink1097.xml"/><Relationship Id="rId391" Type="http://schemas.openxmlformats.org/officeDocument/2006/relationships/image" Target="../media/image1087.png"/><Relationship Id="rId405" Type="http://schemas.openxmlformats.org/officeDocument/2006/relationships/image" Target="../media/image1094.png"/><Relationship Id="rId426" Type="http://schemas.openxmlformats.org/officeDocument/2006/relationships/customXml" Target="../ink/ink1125.xml"/><Relationship Id="rId447" Type="http://schemas.openxmlformats.org/officeDocument/2006/relationships/image" Target="../media/image1115.png"/><Relationship Id="rId230" Type="http://schemas.openxmlformats.org/officeDocument/2006/relationships/image" Target="../media/image1007.png"/><Relationship Id="rId251" Type="http://schemas.openxmlformats.org/officeDocument/2006/relationships/customXml" Target="../ink/ink1037.xml"/><Relationship Id="rId25" Type="http://schemas.openxmlformats.org/officeDocument/2006/relationships/image" Target="../media/image906.png"/><Relationship Id="rId46" Type="http://schemas.openxmlformats.org/officeDocument/2006/relationships/customXml" Target="../ink/ink934.xml"/><Relationship Id="rId67" Type="http://schemas.openxmlformats.org/officeDocument/2006/relationships/image" Target="../media/image927.png"/><Relationship Id="rId272" Type="http://schemas.openxmlformats.org/officeDocument/2006/relationships/image" Target="../media/image1028.png"/><Relationship Id="rId293" Type="http://schemas.openxmlformats.org/officeDocument/2006/relationships/customXml" Target="../ink/ink1058.xml"/><Relationship Id="rId307" Type="http://schemas.openxmlformats.org/officeDocument/2006/relationships/customXml" Target="../ink/ink1065.xml"/><Relationship Id="rId328" Type="http://schemas.openxmlformats.org/officeDocument/2006/relationships/image" Target="../media/image1056.png"/><Relationship Id="rId349" Type="http://schemas.openxmlformats.org/officeDocument/2006/relationships/customXml" Target="../ink/ink1086.xml"/><Relationship Id="rId88" Type="http://schemas.openxmlformats.org/officeDocument/2006/relationships/image" Target="../media/image937.png"/><Relationship Id="rId111" Type="http://schemas.openxmlformats.org/officeDocument/2006/relationships/customXml" Target="../ink/ink967.xml"/><Relationship Id="rId132" Type="http://schemas.openxmlformats.org/officeDocument/2006/relationships/image" Target="../media/image959.png"/><Relationship Id="rId153" Type="http://schemas.openxmlformats.org/officeDocument/2006/relationships/customXml" Target="../ink/ink988.xml"/><Relationship Id="rId174" Type="http://schemas.openxmlformats.org/officeDocument/2006/relationships/image" Target="../media/image979.png"/><Relationship Id="rId195" Type="http://schemas.openxmlformats.org/officeDocument/2006/relationships/customXml" Target="../ink/ink1009.xml"/><Relationship Id="rId209" Type="http://schemas.openxmlformats.org/officeDocument/2006/relationships/customXml" Target="../ink/ink1016.xml"/><Relationship Id="rId360" Type="http://schemas.openxmlformats.org/officeDocument/2006/relationships/image" Target="../media/image1072.png"/><Relationship Id="rId381" Type="http://schemas.openxmlformats.org/officeDocument/2006/relationships/image" Target="../media/image1082.png"/><Relationship Id="rId416" Type="http://schemas.openxmlformats.org/officeDocument/2006/relationships/customXml" Target="../ink/ink1120.xml"/><Relationship Id="rId220" Type="http://schemas.openxmlformats.org/officeDocument/2006/relationships/image" Target="../media/image1002.png"/><Relationship Id="rId241" Type="http://schemas.openxmlformats.org/officeDocument/2006/relationships/customXml" Target="../ink/ink1032.xml"/><Relationship Id="rId437" Type="http://schemas.openxmlformats.org/officeDocument/2006/relationships/image" Target="../media/image1110.png"/><Relationship Id="rId15" Type="http://schemas.openxmlformats.org/officeDocument/2006/relationships/image" Target="../media/image901.png"/><Relationship Id="rId36" Type="http://schemas.openxmlformats.org/officeDocument/2006/relationships/customXml" Target="../ink/ink929.xml"/><Relationship Id="rId57" Type="http://schemas.openxmlformats.org/officeDocument/2006/relationships/image" Target="../media/image922.png"/><Relationship Id="rId262" Type="http://schemas.openxmlformats.org/officeDocument/2006/relationships/image" Target="../media/image1023.png"/><Relationship Id="rId283" Type="http://schemas.openxmlformats.org/officeDocument/2006/relationships/customXml" Target="../ink/ink1053.xml"/><Relationship Id="rId318" Type="http://schemas.openxmlformats.org/officeDocument/2006/relationships/image" Target="../media/image1051.png"/><Relationship Id="rId339" Type="http://schemas.openxmlformats.org/officeDocument/2006/relationships/customXml" Target="../ink/ink1081.xml"/><Relationship Id="rId78" Type="http://schemas.openxmlformats.org/officeDocument/2006/relationships/customXml" Target="../ink/ink950.xml"/><Relationship Id="rId99" Type="http://schemas.openxmlformats.org/officeDocument/2006/relationships/customXml" Target="../ink/ink961.xml"/><Relationship Id="rId101" Type="http://schemas.openxmlformats.org/officeDocument/2006/relationships/customXml" Target="../ink/ink962.xml"/><Relationship Id="rId122" Type="http://schemas.openxmlformats.org/officeDocument/2006/relationships/image" Target="../media/image954.png"/><Relationship Id="rId143" Type="http://schemas.openxmlformats.org/officeDocument/2006/relationships/customXml" Target="../ink/ink983.xml"/><Relationship Id="rId164" Type="http://schemas.openxmlformats.org/officeDocument/2006/relationships/image" Target="../media/image974.png"/><Relationship Id="rId185" Type="http://schemas.openxmlformats.org/officeDocument/2006/relationships/customXml" Target="../ink/ink1004.xml"/><Relationship Id="rId350" Type="http://schemas.openxmlformats.org/officeDocument/2006/relationships/image" Target="../media/image1067.png"/><Relationship Id="rId371" Type="http://schemas.openxmlformats.org/officeDocument/2006/relationships/image" Target="../media/image1077.png"/><Relationship Id="rId406" Type="http://schemas.openxmlformats.org/officeDocument/2006/relationships/customXml" Target="../ink/ink1115.xml"/><Relationship Id="rId9" Type="http://schemas.openxmlformats.org/officeDocument/2006/relationships/image" Target="../media/image898.png"/><Relationship Id="rId210" Type="http://schemas.openxmlformats.org/officeDocument/2006/relationships/image" Target="../media/image997.png"/><Relationship Id="rId392" Type="http://schemas.openxmlformats.org/officeDocument/2006/relationships/customXml" Target="../ink/ink1108.xml"/><Relationship Id="rId427" Type="http://schemas.openxmlformats.org/officeDocument/2006/relationships/image" Target="../media/image1105.png"/><Relationship Id="rId448" Type="http://schemas.openxmlformats.org/officeDocument/2006/relationships/customXml" Target="../ink/ink1136.xml"/><Relationship Id="rId26" Type="http://schemas.openxmlformats.org/officeDocument/2006/relationships/customXml" Target="../ink/ink924.xml"/><Relationship Id="rId231" Type="http://schemas.openxmlformats.org/officeDocument/2006/relationships/customXml" Target="../ink/ink1027.xml"/><Relationship Id="rId252" Type="http://schemas.openxmlformats.org/officeDocument/2006/relationships/image" Target="../media/image1018.png"/><Relationship Id="rId273" Type="http://schemas.openxmlformats.org/officeDocument/2006/relationships/customXml" Target="../ink/ink1048.xml"/><Relationship Id="rId294" Type="http://schemas.openxmlformats.org/officeDocument/2006/relationships/image" Target="../media/image1039.png"/><Relationship Id="rId308" Type="http://schemas.openxmlformats.org/officeDocument/2006/relationships/image" Target="../media/image1046.png"/><Relationship Id="rId329" Type="http://schemas.openxmlformats.org/officeDocument/2006/relationships/customXml" Target="../ink/ink1076.xml"/><Relationship Id="rId47" Type="http://schemas.openxmlformats.org/officeDocument/2006/relationships/image" Target="../media/image917.png"/><Relationship Id="rId68" Type="http://schemas.openxmlformats.org/officeDocument/2006/relationships/customXml" Target="../ink/ink945.xml"/><Relationship Id="rId89" Type="http://schemas.openxmlformats.org/officeDocument/2006/relationships/customXml" Target="../ink/ink956.xml"/><Relationship Id="rId112" Type="http://schemas.openxmlformats.org/officeDocument/2006/relationships/image" Target="../media/image949.png"/><Relationship Id="rId133" Type="http://schemas.openxmlformats.org/officeDocument/2006/relationships/customXml" Target="../ink/ink978.xml"/><Relationship Id="rId154" Type="http://schemas.openxmlformats.org/officeDocument/2006/relationships/image" Target="../media/image969.png"/><Relationship Id="rId175" Type="http://schemas.openxmlformats.org/officeDocument/2006/relationships/customXml" Target="../ink/ink999.xml"/><Relationship Id="rId340" Type="http://schemas.openxmlformats.org/officeDocument/2006/relationships/image" Target="../media/image1062.png"/><Relationship Id="rId361" Type="http://schemas.openxmlformats.org/officeDocument/2006/relationships/customXml" Target="../ink/ink1092.xml"/><Relationship Id="rId196" Type="http://schemas.openxmlformats.org/officeDocument/2006/relationships/image" Target="../media/image990.png"/><Relationship Id="rId200" Type="http://schemas.openxmlformats.org/officeDocument/2006/relationships/image" Target="../media/image992.png"/><Relationship Id="rId382" Type="http://schemas.openxmlformats.org/officeDocument/2006/relationships/customXml" Target="../ink/ink1103.xml"/><Relationship Id="rId417" Type="http://schemas.openxmlformats.org/officeDocument/2006/relationships/image" Target="../media/image1100.png"/><Relationship Id="rId438" Type="http://schemas.openxmlformats.org/officeDocument/2006/relationships/customXml" Target="../ink/ink1131.xml"/><Relationship Id="rId16" Type="http://schemas.openxmlformats.org/officeDocument/2006/relationships/customXml" Target="../ink/ink919.xml"/><Relationship Id="rId221" Type="http://schemas.openxmlformats.org/officeDocument/2006/relationships/customXml" Target="../ink/ink1022.xml"/><Relationship Id="rId242" Type="http://schemas.openxmlformats.org/officeDocument/2006/relationships/image" Target="../media/image1013.png"/><Relationship Id="rId263" Type="http://schemas.openxmlformats.org/officeDocument/2006/relationships/customXml" Target="../ink/ink1043.xml"/><Relationship Id="rId284" Type="http://schemas.openxmlformats.org/officeDocument/2006/relationships/image" Target="../media/image1034.png"/><Relationship Id="rId319" Type="http://schemas.openxmlformats.org/officeDocument/2006/relationships/customXml" Target="../ink/ink1071.xml"/><Relationship Id="rId37" Type="http://schemas.openxmlformats.org/officeDocument/2006/relationships/image" Target="../media/image912.png"/><Relationship Id="rId58" Type="http://schemas.openxmlformats.org/officeDocument/2006/relationships/customXml" Target="../ink/ink940.xml"/><Relationship Id="rId79" Type="http://schemas.openxmlformats.org/officeDocument/2006/relationships/image" Target="../media/image933.png"/><Relationship Id="rId102" Type="http://schemas.openxmlformats.org/officeDocument/2006/relationships/image" Target="../media/image944.png"/><Relationship Id="rId123" Type="http://schemas.openxmlformats.org/officeDocument/2006/relationships/customXml" Target="../ink/ink973.xml"/><Relationship Id="rId144" Type="http://schemas.openxmlformats.org/officeDocument/2006/relationships/image" Target="../media/image965.png"/><Relationship Id="rId330" Type="http://schemas.openxmlformats.org/officeDocument/2006/relationships/image" Target="../media/image1057.png"/><Relationship Id="rId90" Type="http://schemas.openxmlformats.org/officeDocument/2006/relationships/image" Target="../media/image938.png"/><Relationship Id="rId165" Type="http://schemas.openxmlformats.org/officeDocument/2006/relationships/customXml" Target="../ink/ink994.xml"/><Relationship Id="rId186" Type="http://schemas.openxmlformats.org/officeDocument/2006/relationships/image" Target="../media/image985.png"/><Relationship Id="rId351" Type="http://schemas.openxmlformats.org/officeDocument/2006/relationships/customXml" Target="../ink/ink1087.xml"/><Relationship Id="rId372" Type="http://schemas.openxmlformats.org/officeDocument/2006/relationships/customXml" Target="../ink/ink1098.xml"/><Relationship Id="rId393" Type="http://schemas.openxmlformats.org/officeDocument/2006/relationships/image" Target="../media/image1088.png"/><Relationship Id="rId407" Type="http://schemas.openxmlformats.org/officeDocument/2006/relationships/image" Target="../media/image1095.png"/><Relationship Id="rId428" Type="http://schemas.openxmlformats.org/officeDocument/2006/relationships/customXml" Target="../ink/ink1126.xml"/><Relationship Id="rId449" Type="http://schemas.openxmlformats.org/officeDocument/2006/relationships/image" Target="../media/image1116.png"/><Relationship Id="rId211" Type="http://schemas.openxmlformats.org/officeDocument/2006/relationships/customXml" Target="../ink/ink1017.xml"/><Relationship Id="rId232" Type="http://schemas.openxmlformats.org/officeDocument/2006/relationships/image" Target="../media/image1008.png"/><Relationship Id="rId253" Type="http://schemas.openxmlformats.org/officeDocument/2006/relationships/customXml" Target="../ink/ink1038.xml"/><Relationship Id="rId274" Type="http://schemas.openxmlformats.org/officeDocument/2006/relationships/image" Target="../media/image1029.png"/><Relationship Id="rId295" Type="http://schemas.openxmlformats.org/officeDocument/2006/relationships/customXml" Target="../ink/ink1059.xml"/><Relationship Id="rId309" Type="http://schemas.openxmlformats.org/officeDocument/2006/relationships/customXml" Target="../ink/ink1066.xml"/><Relationship Id="rId27" Type="http://schemas.openxmlformats.org/officeDocument/2006/relationships/image" Target="../media/image907.png"/><Relationship Id="rId48" Type="http://schemas.openxmlformats.org/officeDocument/2006/relationships/customXml" Target="../ink/ink935.xml"/><Relationship Id="rId69" Type="http://schemas.openxmlformats.org/officeDocument/2006/relationships/image" Target="../media/image928.png"/><Relationship Id="rId113" Type="http://schemas.openxmlformats.org/officeDocument/2006/relationships/customXml" Target="../ink/ink968.xml"/><Relationship Id="rId134" Type="http://schemas.openxmlformats.org/officeDocument/2006/relationships/image" Target="../media/image960.png"/><Relationship Id="rId320" Type="http://schemas.openxmlformats.org/officeDocument/2006/relationships/image" Target="../media/image1052.png"/><Relationship Id="rId80" Type="http://schemas.openxmlformats.org/officeDocument/2006/relationships/customXml" Target="../ink/ink951.xml"/><Relationship Id="rId155" Type="http://schemas.openxmlformats.org/officeDocument/2006/relationships/customXml" Target="../ink/ink989.xml"/><Relationship Id="rId176" Type="http://schemas.openxmlformats.org/officeDocument/2006/relationships/image" Target="../media/image980.png"/><Relationship Id="rId197" Type="http://schemas.openxmlformats.org/officeDocument/2006/relationships/customXml" Target="../ink/ink1010.xml"/><Relationship Id="rId341" Type="http://schemas.openxmlformats.org/officeDocument/2006/relationships/customXml" Target="../ink/ink1082.xml"/><Relationship Id="rId362" Type="http://schemas.openxmlformats.org/officeDocument/2006/relationships/image" Target="../media/image1073.png"/><Relationship Id="rId383" Type="http://schemas.openxmlformats.org/officeDocument/2006/relationships/image" Target="../media/image1083.png"/><Relationship Id="rId418" Type="http://schemas.openxmlformats.org/officeDocument/2006/relationships/customXml" Target="../ink/ink1121.xml"/><Relationship Id="rId439" Type="http://schemas.openxmlformats.org/officeDocument/2006/relationships/image" Target="../media/image1111.png"/><Relationship Id="rId201" Type="http://schemas.openxmlformats.org/officeDocument/2006/relationships/customXml" Target="../ink/ink1012.xml"/><Relationship Id="rId222" Type="http://schemas.openxmlformats.org/officeDocument/2006/relationships/image" Target="../media/image1003.png"/><Relationship Id="rId243" Type="http://schemas.openxmlformats.org/officeDocument/2006/relationships/customXml" Target="../ink/ink1033.xml"/><Relationship Id="rId264" Type="http://schemas.openxmlformats.org/officeDocument/2006/relationships/image" Target="../media/image1024.png"/><Relationship Id="rId285" Type="http://schemas.openxmlformats.org/officeDocument/2006/relationships/customXml" Target="../ink/ink1054.xml"/><Relationship Id="rId450" Type="http://schemas.openxmlformats.org/officeDocument/2006/relationships/customXml" Target="../ink/ink1137.xml"/><Relationship Id="rId17" Type="http://schemas.openxmlformats.org/officeDocument/2006/relationships/image" Target="../media/image902.png"/><Relationship Id="rId38" Type="http://schemas.openxmlformats.org/officeDocument/2006/relationships/customXml" Target="../ink/ink930.xml"/><Relationship Id="rId59" Type="http://schemas.openxmlformats.org/officeDocument/2006/relationships/image" Target="../media/image923.png"/><Relationship Id="rId103" Type="http://schemas.openxmlformats.org/officeDocument/2006/relationships/customXml" Target="../ink/ink963.xml"/><Relationship Id="rId124" Type="http://schemas.openxmlformats.org/officeDocument/2006/relationships/image" Target="../media/image955.png"/><Relationship Id="rId310" Type="http://schemas.openxmlformats.org/officeDocument/2006/relationships/image" Target="../media/image1047.png"/><Relationship Id="rId70" Type="http://schemas.openxmlformats.org/officeDocument/2006/relationships/customXml" Target="../ink/ink946.xml"/><Relationship Id="rId91" Type="http://schemas.openxmlformats.org/officeDocument/2006/relationships/customXml" Target="../ink/ink957.xml"/><Relationship Id="rId145" Type="http://schemas.openxmlformats.org/officeDocument/2006/relationships/customXml" Target="../ink/ink984.xml"/><Relationship Id="rId166" Type="http://schemas.openxmlformats.org/officeDocument/2006/relationships/image" Target="../media/image975.png"/><Relationship Id="rId187" Type="http://schemas.openxmlformats.org/officeDocument/2006/relationships/customXml" Target="../ink/ink1005.xml"/><Relationship Id="rId331" Type="http://schemas.openxmlformats.org/officeDocument/2006/relationships/customXml" Target="../ink/ink1077.xml"/><Relationship Id="rId352" Type="http://schemas.openxmlformats.org/officeDocument/2006/relationships/image" Target="../media/image1068.png"/><Relationship Id="rId373" Type="http://schemas.openxmlformats.org/officeDocument/2006/relationships/image" Target="../media/image1078.png"/><Relationship Id="rId394" Type="http://schemas.openxmlformats.org/officeDocument/2006/relationships/customXml" Target="../ink/ink1109.xml"/><Relationship Id="rId408" Type="http://schemas.openxmlformats.org/officeDocument/2006/relationships/customXml" Target="../ink/ink1116.xml"/><Relationship Id="rId429" Type="http://schemas.openxmlformats.org/officeDocument/2006/relationships/image" Target="../media/image1106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98.png"/><Relationship Id="rId233" Type="http://schemas.openxmlformats.org/officeDocument/2006/relationships/customXml" Target="../ink/ink1028.xml"/><Relationship Id="rId254" Type="http://schemas.openxmlformats.org/officeDocument/2006/relationships/image" Target="../media/image1019.png"/><Relationship Id="rId440" Type="http://schemas.openxmlformats.org/officeDocument/2006/relationships/customXml" Target="../ink/ink1132.xml"/><Relationship Id="rId28" Type="http://schemas.openxmlformats.org/officeDocument/2006/relationships/customXml" Target="../ink/ink925.xml"/><Relationship Id="rId49" Type="http://schemas.openxmlformats.org/officeDocument/2006/relationships/image" Target="../media/image918.png"/><Relationship Id="rId114" Type="http://schemas.openxmlformats.org/officeDocument/2006/relationships/image" Target="../media/image950.png"/><Relationship Id="rId275" Type="http://schemas.openxmlformats.org/officeDocument/2006/relationships/customXml" Target="../ink/ink1049.xml"/><Relationship Id="rId296" Type="http://schemas.openxmlformats.org/officeDocument/2006/relationships/image" Target="../media/image1040.png"/><Relationship Id="rId300" Type="http://schemas.openxmlformats.org/officeDocument/2006/relationships/image" Target="../media/image1042.png"/><Relationship Id="rId60" Type="http://schemas.openxmlformats.org/officeDocument/2006/relationships/customXml" Target="../ink/ink941.xml"/><Relationship Id="rId81" Type="http://schemas.openxmlformats.org/officeDocument/2006/relationships/image" Target="../media/image934.png"/><Relationship Id="rId135" Type="http://schemas.openxmlformats.org/officeDocument/2006/relationships/customXml" Target="../ink/ink979.xml"/><Relationship Id="rId156" Type="http://schemas.openxmlformats.org/officeDocument/2006/relationships/image" Target="../media/image970.png"/><Relationship Id="rId177" Type="http://schemas.openxmlformats.org/officeDocument/2006/relationships/customXml" Target="../ink/ink1000.xml"/><Relationship Id="rId198" Type="http://schemas.openxmlformats.org/officeDocument/2006/relationships/image" Target="../media/image991.png"/><Relationship Id="rId321" Type="http://schemas.openxmlformats.org/officeDocument/2006/relationships/customXml" Target="../ink/ink1072.xml"/><Relationship Id="rId342" Type="http://schemas.openxmlformats.org/officeDocument/2006/relationships/image" Target="../media/image1063.png"/><Relationship Id="rId363" Type="http://schemas.openxmlformats.org/officeDocument/2006/relationships/customXml" Target="../ink/ink1093.xml"/><Relationship Id="rId384" Type="http://schemas.openxmlformats.org/officeDocument/2006/relationships/customXml" Target="../ink/ink1104.xml"/><Relationship Id="rId419" Type="http://schemas.openxmlformats.org/officeDocument/2006/relationships/image" Target="../media/image1101.png"/><Relationship Id="rId202" Type="http://schemas.openxmlformats.org/officeDocument/2006/relationships/image" Target="../media/image993.png"/><Relationship Id="rId223" Type="http://schemas.openxmlformats.org/officeDocument/2006/relationships/customXml" Target="../ink/ink1023.xml"/><Relationship Id="rId244" Type="http://schemas.openxmlformats.org/officeDocument/2006/relationships/image" Target="../media/image1014.png"/><Relationship Id="rId430" Type="http://schemas.openxmlformats.org/officeDocument/2006/relationships/customXml" Target="../ink/ink1127.xml"/><Relationship Id="rId18" Type="http://schemas.openxmlformats.org/officeDocument/2006/relationships/customXml" Target="../ink/ink920.xml"/><Relationship Id="rId39" Type="http://schemas.openxmlformats.org/officeDocument/2006/relationships/image" Target="../media/image913.png"/><Relationship Id="rId265" Type="http://schemas.openxmlformats.org/officeDocument/2006/relationships/customXml" Target="../ink/ink1044.xml"/><Relationship Id="rId286" Type="http://schemas.openxmlformats.org/officeDocument/2006/relationships/image" Target="../media/image1035.png"/><Relationship Id="rId451" Type="http://schemas.openxmlformats.org/officeDocument/2006/relationships/image" Target="../media/image1117.png"/><Relationship Id="rId50" Type="http://schemas.openxmlformats.org/officeDocument/2006/relationships/customXml" Target="../ink/ink936.xml"/><Relationship Id="rId104" Type="http://schemas.openxmlformats.org/officeDocument/2006/relationships/image" Target="../media/image945.png"/><Relationship Id="rId125" Type="http://schemas.openxmlformats.org/officeDocument/2006/relationships/customXml" Target="../ink/ink974.xml"/><Relationship Id="rId146" Type="http://schemas.openxmlformats.org/officeDocument/2006/relationships/image" Target="../media/image966.png"/><Relationship Id="rId167" Type="http://schemas.openxmlformats.org/officeDocument/2006/relationships/customXml" Target="../ink/ink995.xml"/><Relationship Id="rId188" Type="http://schemas.openxmlformats.org/officeDocument/2006/relationships/image" Target="../media/image986.png"/><Relationship Id="rId311" Type="http://schemas.openxmlformats.org/officeDocument/2006/relationships/customXml" Target="../ink/ink1067.xml"/><Relationship Id="rId332" Type="http://schemas.openxmlformats.org/officeDocument/2006/relationships/image" Target="../media/image1058.png"/><Relationship Id="rId353" Type="http://schemas.openxmlformats.org/officeDocument/2006/relationships/customXml" Target="../ink/ink1088.xml"/><Relationship Id="rId374" Type="http://schemas.openxmlformats.org/officeDocument/2006/relationships/customXml" Target="../ink/ink1099.xml"/><Relationship Id="rId395" Type="http://schemas.openxmlformats.org/officeDocument/2006/relationships/image" Target="../media/image1089.png"/><Relationship Id="rId409" Type="http://schemas.openxmlformats.org/officeDocument/2006/relationships/image" Target="../media/image1096.png"/><Relationship Id="rId71" Type="http://schemas.openxmlformats.org/officeDocument/2006/relationships/image" Target="../media/image929.png"/><Relationship Id="rId92" Type="http://schemas.openxmlformats.org/officeDocument/2006/relationships/image" Target="../media/image939.png"/><Relationship Id="rId213" Type="http://schemas.openxmlformats.org/officeDocument/2006/relationships/customXml" Target="../ink/ink1018.xml"/><Relationship Id="rId234" Type="http://schemas.openxmlformats.org/officeDocument/2006/relationships/image" Target="../media/image1009.png"/><Relationship Id="rId420" Type="http://schemas.openxmlformats.org/officeDocument/2006/relationships/customXml" Target="../ink/ink1122.xml"/><Relationship Id="rId2" Type="http://schemas.openxmlformats.org/officeDocument/2006/relationships/customXml" Target="../ink/ink912.xml"/><Relationship Id="rId29" Type="http://schemas.openxmlformats.org/officeDocument/2006/relationships/image" Target="../media/image908.png"/><Relationship Id="rId255" Type="http://schemas.openxmlformats.org/officeDocument/2006/relationships/customXml" Target="../ink/ink1039.xml"/><Relationship Id="rId276" Type="http://schemas.openxmlformats.org/officeDocument/2006/relationships/image" Target="../media/image1030.png"/><Relationship Id="rId297" Type="http://schemas.openxmlformats.org/officeDocument/2006/relationships/customXml" Target="../ink/ink1060.xml"/><Relationship Id="rId441" Type="http://schemas.openxmlformats.org/officeDocument/2006/relationships/image" Target="../media/image1112.png"/><Relationship Id="rId40" Type="http://schemas.openxmlformats.org/officeDocument/2006/relationships/customXml" Target="../ink/ink931.xml"/><Relationship Id="rId115" Type="http://schemas.openxmlformats.org/officeDocument/2006/relationships/customXml" Target="../ink/ink969.xml"/><Relationship Id="rId136" Type="http://schemas.openxmlformats.org/officeDocument/2006/relationships/image" Target="../media/image961.png"/><Relationship Id="rId157" Type="http://schemas.openxmlformats.org/officeDocument/2006/relationships/customXml" Target="../ink/ink990.xml"/><Relationship Id="rId178" Type="http://schemas.openxmlformats.org/officeDocument/2006/relationships/image" Target="../media/image981.png"/><Relationship Id="rId301" Type="http://schemas.openxmlformats.org/officeDocument/2006/relationships/customXml" Target="../ink/ink1062.xml"/><Relationship Id="rId322" Type="http://schemas.openxmlformats.org/officeDocument/2006/relationships/image" Target="../media/image1053.png"/><Relationship Id="rId343" Type="http://schemas.openxmlformats.org/officeDocument/2006/relationships/customXml" Target="../ink/ink1083.xml"/><Relationship Id="rId364" Type="http://schemas.openxmlformats.org/officeDocument/2006/relationships/image" Target="../media/image1074.png"/><Relationship Id="rId61" Type="http://schemas.openxmlformats.org/officeDocument/2006/relationships/image" Target="../media/image924.png"/><Relationship Id="rId82" Type="http://schemas.openxmlformats.org/officeDocument/2006/relationships/customXml" Target="../ink/ink952.xml"/><Relationship Id="rId199" Type="http://schemas.openxmlformats.org/officeDocument/2006/relationships/customXml" Target="../ink/ink1011.xml"/><Relationship Id="rId203" Type="http://schemas.openxmlformats.org/officeDocument/2006/relationships/customXml" Target="../ink/ink1013.xml"/><Relationship Id="rId385" Type="http://schemas.openxmlformats.org/officeDocument/2006/relationships/image" Target="../media/image1084.png"/><Relationship Id="rId19" Type="http://schemas.openxmlformats.org/officeDocument/2006/relationships/image" Target="../media/image903.png"/><Relationship Id="rId224" Type="http://schemas.openxmlformats.org/officeDocument/2006/relationships/image" Target="../media/image1004.png"/><Relationship Id="rId245" Type="http://schemas.openxmlformats.org/officeDocument/2006/relationships/customXml" Target="../ink/ink1034.xml"/><Relationship Id="rId266" Type="http://schemas.openxmlformats.org/officeDocument/2006/relationships/image" Target="../media/image1025.png"/><Relationship Id="rId287" Type="http://schemas.openxmlformats.org/officeDocument/2006/relationships/customXml" Target="../ink/ink1055.xml"/><Relationship Id="rId410" Type="http://schemas.openxmlformats.org/officeDocument/2006/relationships/customXml" Target="../ink/ink1117.xml"/><Relationship Id="rId431" Type="http://schemas.openxmlformats.org/officeDocument/2006/relationships/image" Target="../media/image1107.png"/><Relationship Id="rId452" Type="http://schemas.openxmlformats.org/officeDocument/2006/relationships/customXml" Target="../ink/ink1138.xml"/><Relationship Id="rId30" Type="http://schemas.openxmlformats.org/officeDocument/2006/relationships/customXml" Target="../ink/ink926.xml"/><Relationship Id="rId105" Type="http://schemas.openxmlformats.org/officeDocument/2006/relationships/customXml" Target="../ink/ink964.xml"/><Relationship Id="rId126" Type="http://schemas.openxmlformats.org/officeDocument/2006/relationships/image" Target="../media/image956.png"/><Relationship Id="rId147" Type="http://schemas.openxmlformats.org/officeDocument/2006/relationships/customXml" Target="../ink/ink985.xml"/><Relationship Id="rId168" Type="http://schemas.openxmlformats.org/officeDocument/2006/relationships/image" Target="../media/image976.png"/><Relationship Id="rId312" Type="http://schemas.openxmlformats.org/officeDocument/2006/relationships/image" Target="../media/image1048.png"/><Relationship Id="rId333" Type="http://schemas.openxmlformats.org/officeDocument/2006/relationships/customXml" Target="../ink/ink1078.xml"/><Relationship Id="rId354" Type="http://schemas.openxmlformats.org/officeDocument/2006/relationships/image" Target="../media/image1069.png"/><Relationship Id="rId51" Type="http://schemas.openxmlformats.org/officeDocument/2006/relationships/image" Target="../media/image919.png"/><Relationship Id="rId72" Type="http://schemas.openxmlformats.org/officeDocument/2006/relationships/customXml" Target="../ink/ink947.xml"/><Relationship Id="rId93" Type="http://schemas.openxmlformats.org/officeDocument/2006/relationships/customXml" Target="../ink/ink958.xml"/><Relationship Id="rId189" Type="http://schemas.openxmlformats.org/officeDocument/2006/relationships/customXml" Target="../ink/ink1006.xml"/><Relationship Id="rId375" Type="http://schemas.openxmlformats.org/officeDocument/2006/relationships/image" Target="../media/image1079.png"/><Relationship Id="rId396" Type="http://schemas.openxmlformats.org/officeDocument/2006/relationships/customXml" Target="../ink/ink1110.xml"/><Relationship Id="rId3" Type="http://schemas.openxmlformats.org/officeDocument/2006/relationships/image" Target="../media/image895.png"/><Relationship Id="rId214" Type="http://schemas.openxmlformats.org/officeDocument/2006/relationships/image" Target="../media/image999.png"/><Relationship Id="rId235" Type="http://schemas.openxmlformats.org/officeDocument/2006/relationships/customXml" Target="../ink/ink1029.xml"/><Relationship Id="rId256" Type="http://schemas.openxmlformats.org/officeDocument/2006/relationships/image" Target="../media/image1020.png"/><Relationship Id="rId277" Type="http://schemas.openxmlformats.org/officeDocument/2006/relationships/customXml" Target="../ink/ink1050.xml"/><Relationship Id="rId298" Type="http://schemas.openxmlformats.org/officeDocument/2006/relationships/image" Target="../media/image1041.png"/><Relationship Id="rId400" Type="http://schemas.openxmlformats.org/officeDocument/2006/relationships/customXml" Target="../ink/ink1112.xml"/><Relationship Id="rId421" Type="http://schemas.openxmlformats.org/officeDocument/2006/relationships/image" Target="../media/image1102.png"/><Relationship Id="rId442" Type="http://schemas.openxmlformats.org/officeDocument/2006/relationships/customXml" Target="../ink/ink1133.xml"/><Relationship Id="rId116" Type="http://schemas.openxmlformats.org/officeDocument/2006/relationships/image" Target="../media/image951.png"/><Relationship Id="rId137" Type="http://schemas.openxmlformats.org/officeDocument/2006/relationships/customXml" Target="../ink/ink980.xml"/><Relationship Id="rId158" Type="http://schemas.openxmlformats.org/officeDocument/2006/relationships/image" Target="../media/image971.png"/><Relationship Id="rId302" Type="http://schemas.openxmlformats.org/officeDocument/2006/relationships/image" Target="../media/image1043.png"/><Relationship Id="rId323" Type="http://schemas.openxmlformats.org/officeDocument/2006/relationships/customXml" Target="../ink/ink1073.xml"/><Relationship Id="rId344" Type="http://schemas.openxmlformats.org/officeDocument/2006/relationships/image" Target="../media/image1064.png"/><Relationship Id="rId20" Type="http://schemas.openxmlformats.org/officeDocument/2006/relationships/customXml" Target="../ink/ink921.xml"/><Relationship Id="rId41" Type="http://schemas.openxmlformats.org/officeDocument/2006/relationships/image" Target="../media/image914.png"/><Relationship Id="rId62" Type="http://schemas.openxmlformats.org/officeDocument/2006/relationships/customXml" Target="../ink/ink942.xml"/><Relationship Id="rId83" Type="http://schemas.openxmlformats.org/officeDocument/2006/relationships/image" Target="../media/image935.png"/><Relationship Id="rId179" Type="http://schemas.openxmlformats.org/officeDocument/2006/relationships/customXml" Target="../ink/ink1001.xml"/><Relationship Id="rId365" Type="http://schemas.openxmlformats.org/officeDocument/2006/relationships/customXml" Target="../ink/ink1094.xml"/><Relationship Id="rId386" Type="http://schemas.openxmlformats.org/officeDocument/2006/relationships/customXml" Target="../ink/ink1105.xml"/><Relationship Id="rId190" Type="http://schemas.openxmlformats.org/officeDocument/2006/relationships/image" Target="../media/image987.png"/><Relationship Id="rId204" Type="http://schemas.openxmlformats.org/officeDocument/2006/relationships/image" Target="../media/image994.png"/><Relationship Id="rId225" Type="http://schemas.openxmlformats.org/officeDocument/2006/relationships/customXml" Target="../ink/ink1024.xml"/><Relationship Id="rId246" Type="http://schemas.openxmlformats.org/officeDocument/2006/relationships/image" Target="../media/image1015.png"/><Relationship Id="rId267" Type="http://schemas.openxmlformats.org/officeDocument/2006/relationships/customXml" Target="../ink/ink1045.xml"/><Relationship Id="rId288" Type="http://schemas.openxmlformats.org/officeDocument/2006/relationships/image" Target="../media/image1036.png"/><Relationship Id="rId411" Type="http://schemas.openxmlformats.org/officeDocument/2006/relationships/image" Target="../media/image1097.png"/><Relationship Id="rId432" Type="http://schemas.openxmlformats.org/officeDocument/2006/relationships/customXml" Target="../ink/ink1128.xml"/><Relationship Id="rId453" Type="http://schemas.openxmlformats.org/officeDocument/2006/relationships/image" Target="../media/image1118.png"/><Relationship Id="rId106" Type="http://schemas.openxmlformats.org/officeDocument/2006/relationships/image" Target="../media/image946.png"/><Relationship Id="rId127" Type="http://schemas.openxmlformats.org/officeDocument/2006/relationships/customXml" Target="../ink/ink975.xml"/><Relationship Id="rId313" Type="http://schemas.openxmlformats.org/officeDocument/2006/relationships/customXml" Target="../ink/ink1068.xml"/><Relationship Id="rId10" Type="http://schemas.openxmlformats.org/officeDocument/2006/relationships/customXml" Target="../ink/ink916.xml"/><Relationship Id="rId31" Type="http://schemas.openxmlformats.org/officeDocument/2006/relationships/image" Target="../media/image909.png"/><Relationship Id="rId52" Type="http://schemas.openxmlformats.org/officeDocument/2006/relationships/customXml" Target="../ink/ink937.xml"/><Relationship Id="rId73" Type="http://schemas.openxmlformats.org/officeDocument/2006/relationships/image" Target="../media/image930.png"/><Relationship Id="rId94" Type="http://schemas.openxmlformats.org/officeDocument/2006/relationships/image" Target="../media/image940.png"/><Relationship Id="rId148" Type="http://schemas.openxmlformats.org/officeDocument/2006/relationships/image" Target="../media/image783.png"/><Relationship Id="rId169" Type="http://schemas.openxmlformats.org/officeDocument/2006/relationships/customXml" Target="../ink/ink996.xml"/><Relationship Id="rId334" Type="http://schemas.openxmlformats.org/officeDocument/2006/relationships/image" Target="../media/image1059.png"/><Relationship Id="rId355" Type="http://schemas.openxmlformats.org/officeDocument/2006/relationships/customXml" Target="../ink/ink1089.xml"/><Relationship Id="rId376" Type="http://schemas.openxmlformats.org/officeDocument/2006/relationships/customXml" Target="../ink/ink1100.xml"/><Relationship Id="rId397" Type="http://schemas.openxmlformats.org/officeDocument/2006/relationships/image" Target="../media/image1090.png"/><Relationship Id="rId4" Type="http://schemas.openxmlformats.org/officeDocument/2006/relationships/customXml" Target="../ink/ink913.xml"/><Relationship Id="rId180" Type="http://schemas.openxmlformats.org/officeDocument/2006/relationships/image" Target="../media/image982.png"/><Relationship Id="rId215" Type="http://schemas.openxmlformats.org/officeDocument/2006/relationships/customXml" Target="../ink/ink1019.xml"/><Relationship Id="rId236" Type="http://schemas.openxmlformats.org/officeDocument/2006/relationships/image" Target="../media/image1010.png"/><Relationship Id="rId257" Type="http://schemas.openxmlformats.org/officeDocument/2006/relationships/customXml" Target="../ink/ink1040.xml"/><Relationship Id="rId278" Type="http://schemas.openxmlformats.org/officeDocument/2006/relationships/image" Target="../media/image1031.png"/><Relationship Id="rId401" Type="http://schemas.openxmlformats.org/officeDocument/2006/relationships/image" Target="../media/image1092.png"/><Relationship Id="rId422" Type="http://schemas.openxmlformats.org/officeDocument/2006/relationships/customXml" Target="../ink/ink1123.xml"/><Relationship Id="rId443" Type="http://schemas.openxmlformats.org/officeDocument/2006/relationships/image" Target="../media/image1113.png"/><Relationship Id="rId303" Type="http://schemas.openxmlformats.org/officeDocument/2006/relationships/customXml" Target="../ink/ink1063.xml"/><Relationship Id="rId42" Type="http://schemas.openxmlformats.org/officeDocument/2006/relationships/customXml" Target="../ink/ink932.xml"/><Relationship Id="rId84" Type="http://schemas.openxmlformats.org/officeDocument/2006/relationships/customXml" Target="../ink/ink953.xml"/><Relationship Id="rId138" Type="http://schemas.openxmlformats.org/officeDocument/2006/relationships/image" Target="../media/image962.png"/><Relationship Id="rId345" Type="http://schemas.openxmlformats.org/officeDocument/2006/relationships/customXml" Target="../ink/ink1084.xml"/><Relationship Id="rId387" Type="http://schemas.openxmlformats.org/officeDocument/2006/relationships/image" Target="../media/image1085.png"/><Relationship Id="rId191" Type="http://schemas.openxmlformats.org/officeDocument/2006/relationships/customXml" Target="../ink/ink1007.xml"/><Relationship Id="rId205" Type="http://schemas.openxmlformats.org/officeDocument/2006/relationships/customXml" Target="../ink/ink1014.xml"/><Relationship Id="rId247" Type="http://schemas.openxmlformats.org/officeDocument/2006/relationships/customXml" Target="../ink/ink1035.xml"/><Relationship Id="rId412" Type="http://schemas.openxmlformats.org/officeDocument/2006/relationships/customXml" Target="../ink/ink1118.xml"/><Relationship Id="rId107" Type="http://schemas.openxmlformats.org/officeDocument/2006/relationships/customXml" Target="../ink/ink965.xml"/><Relationship Id="rId289" Type="http://schemas.openxmlformats.org/officeDocument/2006/relationships/customXml" Target="../ink/ink1056.xml"/><Relationship Id="rId454" Type="http://schemas.openxmlformats.org/officeDocument/2006/relationships/customXml" Target="../ink/ink1139.xml"/><Relationship Id="rId11" Type="http://schemas.openxmlformats.org/officeDocument/2006/relationships/image" Target="../media/image899.png"/><Relationship Id="rId53" Type="http://schemas.openxmlformats.org/officeDocument/2006/relationships/image" Target="../media/image920.png"/><Relationship Id="rId149" Type="http://schemas.openxmlformats.org/officeDocument/2006/relationships/customXml" Target="../ink/ink986.xml"/><Relationship Id="rId314" Type="http://schemas.openxmlformats.org/officeDocument/2006/relationships/image" Target="../media/image1049.png"/><Relationship Id="rId356" Type="http://schemas.openxmlformats.org/officeDocument/2006/relationships/image" Target="../media/image1070.png"/><Relationship Id="rId398" Type="http://schemas.openxmlformats.org/officeDocument/2006/relationships/customXml" Target="../ink/ink1111.xml"/><Relationship Id="rId95" Type="http://schemas.openxmlformats.org/officeDocument/2006/relationships/customXml" Target="../ink/ink959.xml"/><Relationship Id="rId160" Type="http://schemas.openxmlformats.org/officeDocument/2006/relationships/image" Target="../media/image972.png"/><Relationship Id="rId216" Type="http://schemas.openxmlformats.org/officeDocument/2006/relationships/image" Target="../media/image1000.png"/><Relationship Id="rId423" Type="http://schemas.openxmlformats.org/officeDocument/2006/relationships/image" Target="../media/image1103.png"/><Relationship Id="rId258" Type="http://schemas.openxmlformats.org/officeDocument/2006/relationships/image" Target="../media/image1021.png"/><Relationship Id="rId22" Type="http://schemas.openxmlformats.org/officeDocument/2006/relationships/customXml" Target="../ink/ink922.xml"/><Relationship Id="rId64" Type="http://schemas.openxmlformats.org/officeDocument/2006/relationships/customXml" Target="../ink/ink943.xml"/><Relationship Id="rId118" Type="http://schemas.openxmlformats.org/officeDocument/2006/relationships/image" Target="../media/image952.png"/><Relationship Id="rId325" Type="http://schemas.openxmlformats.org/officeDocument/2006/relationships/customXml" Target="../ink/ink1074.xml"/><Relationship Id="rId367" Type="http://schemas.openxmlformats.org/officeDocument/2006/relationships/customXml" Target="../ink/ink1095.xml"/><Relationship Id="rId171" Type="http://schemas.openxmlformats.org/officeDocument/2006/relationships/customXml" Target="../ink/ink997.xml"/><Relationship Id="rId227" Type="http://schemas.openxmlformats.org/officeDocument/2006/relationships/customXml" Target="../ink/ink1025.xml"/><Relationship Id="rId269" Type="http://schemas.openxmlformats.org/officeDocument/2006/relationships/customXml" Target="../ink/ink1046.xml"/><Relationship Id="rId434" Type="http://schemas.openxmlformats.org/officeDocument/2006/relationships/customXml" Target="../ink/ink1129.xml"/><Relationship Id="rId33" Type="http://schemas.openxmlformats.org/officeDocument/2006/relationships/image" Target="../media/image910.png"/><Relationship Id="rId129" Type="http://schemas.openxmlformats.org/officeDocument/2006/relationships/customXml" Target="../ink/ink976.xml"/><Relationship Id="rId280" Type="http://schemas.openxmlformats.org/officeDocument/2006/relationships/image" Target="../media/image1032.png"/><Relationship Id="rId336" Type="http://schemas.openxmlformats.org/officeDocument/2006/relationships/image" Target="../media/image1060.png"/><Relationship Id="rId75" Type="http://schemas.openxmlformats.org/officeDocument/2006/relationships/image" Target="../media/image931.png"/><Relationship Id="rId140" Type="http://schemas.openxmlformats.org/officeDocument/2006/relationships/image" Target="../media/image963.png"/><Relationship Id="rId182" Type="http://schemas.openxmlformats.org/officeDocument/2006/relationships/image" Target="../media/image983.png"/><Relationship Id="rId378" Type="http://schemas.openxmlformats.org/officeDocument/2006/relationships/customXml" Target="../ink/ink1101.xml"/><Relationship Id="rId403" Type="http://schemas.openxmlformats.org/officeDocument/2006/relationships/image" Target="../media/image109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7.png"/><Relationship Id="rId299" Type="http://schemas.openxmlformats.org/officeDocument/2006/relationships/image" Target="../media/image1267.png"/><Relationship Id="rId303" Type="http://schemas.openxmlformats.org/officeDocument/2006/relationships/image" Target="../media/image1269.png"/><Relationship Id="rId21" Type="http://schemas.openxmlformats.org/officeDocument/2006/relationships/image" Target="../media/image1129.png"/><Relationship Id="rId42" Type="http://schemas.openxmlformats.org/officeDocument/2006/relationships/customXml" Target="../ink/ink1160.xml"/><Relationship Id="rId63" Type="http://schemas.openxmlformats.org/officeDocument/2006/relationships/image" Target="../media/image1150.png"/><Relationship Id="rId84" Type="http://schemas.openxmlformats.org/officeDocument/2006/relationships/customXml" Target="../ink/ink1181.xml"/><Relationship Id="rId138" Type="http://schemas.openxmlformats.org/officeDocument/2006/relationships/customXml" Target="../ink/ink1208.xml"/><Relationship Id="rId159" Type="http://schemas.openxmlformats.org/officeDocument/2006/relationships/image" Target="../media/image1198.png"/><Relationship Id="rId324" Type="http://schemas.openxmlformats.org/officeDocument/2006/relationships/image" Target="../media/image1279.png"/><Relationship Id="rId345" Type="http://schemas.openxmlformats.org/officeDocument/2006/relationships/customXml" Target="../ink/ink1312.xml"/><Relationship Id="rId170" Type="http://schemas.openxmlformats.org/officeDocument/2006/relationships/customXml" Target="../ink/ink1224.xml"/><Relationship Id="rId191" Type="http://schemas.openxmlformats.org/officeDocument/2006/relationships/image" Target="../media/image1214.png"/><Relationship Id="rId205" Type="http://schemas.openxmlformats.org/officeDocument/2006/relationships/image" Target="../media/image1221.png"/><Relationship Id="rId226" Type="http://schemas.openxmlformats.org/officeDocument/2006/relationships/customXml" Target="../ink/ink1252.xml"/><Relationship Id="rId247" Type="http://schemas.openxmlformats.org/officeDocument/2006/relationships/image" Target="../media/image1242.png"/><Relationship Id="rId107" Type="http://schemas.openxmlformats.org/officeDocument/2006/relationships/image" Target="../media/image1172.png"/><Relationship Id="rId268" Type="http://schemas.openxmlformats.org/officeDocument/2006/relationships/customXml" Target="../ink/ink1273.xml"/><Relationship Id="rId289" Type="http://schemas.openxmlformats.org/officeDocument/2006/relationships/image" Target="../media/image1262.png"/><Relationship Id="rId11" Type="http://schemas.openxmlformats.org/officeDocument/2006/relationships/image" Target="../media/image1124.png"/><Relationship Id="rId32" Type="http://schemas.openxmlformats.org/officeDocument/2006/relationships/customXml" Target="../ink/ink1155.xml"/><Relationship Id="rId53" Type="http://schemas.openxmlformats.org/officeDocument/2006/relationships/image" Target="../media/image1145.png"/><Relationship Id="rId74" Type="http://schemas.openxmlformats.org/officeDocument/2006/relationships/customXml" Target="../ink/ink1176.xml"/><Relationship Id="rId128" Type="http://schemas.openxmlformats.org/officeDocument/2006/relationships/customXml" Target="../ink/ink1203.xml"/><Relationship Id="rId149" Type="http://schemas.openxmlformats.org/officeDocument/2006/relationships/image" Target="../media/image1193.png"/><Relationship Id="rId314" Type="http://schemas.openxmlformats.org/officeDocument/2006/relationships/image" Target="../media/image1274.png"/><Relationship Id="rId335" Type="http://schemas.openxmlformats.org/officeDocument/2006/relationships/customXml" Target="../ink/ink1307.xml"/><Relationship Id="rId356" Type="http://schemas.openxmlformats.org/officeDocument/2006/relationships/image" Target="../media/image1295.png"/><Relationship Id="rId5" Type="http://schemas.openxmlformats.org/officeDocument/2006/relationships/image" Target="../media/image1121.png"/><Relationship Id="rId95" Type="http://schemas.openxmlformats.org/officeDocument/2006/relationships/image" Target="../media/image1166.png"/><Relationship Id="rId160" Type="http://schemas.openxmlformats.org/officeDocument/2006/relationships/customXml" Target="../ink/ink1219.xml"/><Relationship Id="rId181" Type="http://schemas.openxmlformats.org/officeDocument/2006/relationships/image" Target="../media/image1209.png"/><Relationship Id="rId216" Type="http://schemas.openxmlformats.org/officeDocument/2006/relationships/customXml" Target="../ink/ink1247.xml"/><Relationship Id="rId237" Type="http://schemas.openxmlformats.org/officeDocument/2006/relationships/image" Target="../media/image1237.png"/><Relationship Id="rId258" Type="http://schemas.openxmlformats.org/officeDocument/2006/relationships/customXml" Target="../ink/ink1268.xml"/><Relationship Id="rId279" Type="http://schemas.openxmlformats.org/officeDocument/2006/relationships/image" Target="../media/image1257.png"/><Relationship Id="rId22" Type="http://schemas.openxmlformats.org/officeDocument/2006/relationships/customXml" Target="../ink/ink1150.xml"/><Relationship Id="rId43" Type="http://schemas.openxmlformats.org/officeDocument/2006/relationships/image" Target="../media/image1140.png"/><Relationship Id="rId64" Type="http://schemas.openxmlformats.org/officeDocument/2006/relationships/customXml" Target="../ink/ink1171.xml"/><Relationship Id="rId118" Type="http://schemas.openxmlformats.org/officeDocument/2006/relationships/customXml" Target="../ink/ink1198.xml"/><Relationship Id="rId139" Type="http://schemas.openxmlformats.org/officeDocument/2006/relationships/image" Target="../media/image1188.png"/><Relationship Id="rId290" Type="http://schemas.openxmlformats.org/officeDocument/2006/relationships/customXml" Target="../ink/ink1284.xml"/><Relationship Id="rId304" Type="http://schemas.openxmlformats.org/officeDocument/2006/relationships/customXml" Target="../ink/ink1291.xml"/><Relationship Id="rId325" Type="http://schemas.openxmlformats.org/officeDocument/2006/relationships/customXml" Target="../ink/ink1302.xml"/><Relationship Id="rId346" Type="http://schemas.openxmlformats.org/officeDocument/2006/relationships/image" Target="../media/image1290.png"/><Relationship Id="rId85" Type="http://schemas.openxmlformats.org/officeDocument/2006/relationships/image" Target="../media/image1161.png"/><Relationship Id="rId150" Type="http://schemas.openxmlformats.org/officeDocument/2006/relationships/customXml" Target="../ink/ink1214.xml"/><Relationship Id="rId171" Type="http://schemas.openxmlformats.org/officeDocument/2006/relationships/image" Target="../media/image1204.png"/><Relationship Id="rId192" Type="http://schemas.openxmlformats.org/officeDocument/2006/relationships/customXml" Target="../ink/ink1235.xml"/><Relationship Id="rId206" Type="http://schemas.openxmlformats.org/officeDocument/2006/relationships/customXml" Target="../ink/ink1242.xml"/><Relationship Id="rId227" Type="http://schemas.openxmlformats.org/officeDocument/2006/relationships/image" Target="../media/image1232.png"/><Relationship Id="rId248" Type="http://schemas.openxmlformats.org/officeDocument/2006/relationships/customXml" Target="../ink/ink1263.xml"/><Relationship Id="rId269" Type="http://schemas.openxmlformats.org/officeDocument/2006/relationships/image" Target="../media/image696.png"/><Relationship Id="rId12" Type="http://schemas.openxmlformats.org/officeDocument/2006/relationships/customXml" Target="../ink/ink1145.xml"/><Relationship Id="rId33" Type="http://schemas.openxmlformats.org/officeDocument/2006/relationships/image" Target="../media/image1135.png"/><Relationship Id="rId108" Type="http://schemas.openxmlformats.org/officeDocument/2006/relationships/customXml" Target="../ink/ink1193.xml"/><Relationship Id="rId129" Type="http://schemas.openxmlformats.org/officeDocument/2006/relationships/image" Target="../media/image1183.png"/><Relationship Id="rId280" Type="http://schemas.openxmlformats.org/officeDocument/2006/relationships/customXml" Target="../ink/ink1279.xml"/><Relationship Id="rId315" Type="http://schemas.openxmlformats.org/officeDocument/2006/relationships/customXml" Target="../ink/ink1297.xml"/><Relationship Id="rId336" Type="http://schemas.openxmlformats.org/officeDocument/2006/relationships/image" Target="../media/image1285.png"/><Relationship Id="rId54" Type="http://schemas.openxmlformats.org/officeDocument/2006/relationships/customXml" Target="../ink/ink1166.xml"/><Relationship Id="rId75" Type="http://schemas.openxmlformats.org/officeDocument/2006/relationships/image" Target="../media/image1156.png"/><Relationship Id="rId96" Type="http://schemas.openxmlformats.org/officeDocument/2006/relationships/customXml" Target="../ink/ink1187.xml"/><Relationship Id="rId140" Type="http://schemas.openxmlformats.org/officeDocument/2006/relationships/customXml" Target="../ink/ink1209.xml"/><Relationship Id="rId161" Type="http://schemas.openxmlformats.org/officeDocument/2006/relationships/image" Target="../media/image1199.png"/><Relationship Id="rId182" Type="http://schemas.openxmlformats.org/officeDocument/2006/relationships/customXml" Target="../ink/ink1230.xml"/><Relationship Id="rId217" Type="http://schemas.openxmlformats.org/officeDocument/2006/relationships/image" Target="../media/image1227.png"/><Relationship Id="rId6" Type="http://schemas.openxmlformats.org/officeDocument/2006/relationships/customXml" Target="../ink/ink1142.xml"/><Relationship Id="rId238" Type="http://schemas.openxmlformats.org/officeDocument/2006/relationships/customXml" Target="../ink/ink1258.xml"/><Relationship Id="rId259" Type="http://schemas.openxmlformats.org/officeDocument/2006/relationships/image" Target="../media/image1248.png"/><Relationship Id="rId23" Type="http://schemas.openxmlformats.org/officeDocument/2006/relationships/image" Target="../media/image1130.png"/><Relationship Id="rId119" Type="http://schemas.openxmlformats.org/officeDocument/2006/relationships/image" Target="../media/image1178.png"/><Relationship Id="rId270" Type="http://schemas.openxmlformats.org/officeDocument/2006/relationships/customXml" Target="../ink/ink1274.xml"/><Relationship Id="rId291" Type="http://schemas.openxmlformats.org/officeDocument/2006/relationships/image" Target="../media/image1263.png"/><Relationship Id="rId305" Type="http://schemas.openxmlformats.org/officeDocument/2006/relationships/image" Target="../media/image1270.png"/><Relationship Id="rId326" Type="http://schemas.openxmlformats.org/officeDocument/2006/relationships/image" Target="../media/image1280.png"/><Relationship Id="rId347" Type="http://schemas.openxmlformats.org/officeDocument/2006/relationships/customXml" Target="../ink/ink1313.xml"/><Relationship Id="rId44" Type="http://schemas.openxmlformats.org/officeDocument/2006/relationships/customXml" Target="../ink/ink1161.xml"/><Relationship Id="rId65" Type="http://schemas.openxmlformats.org/officeDocument/2006/relationships/image" Target="../media/image1151.png"/><Relationship Id="rId86" Type="http://schemas.openxmlformats.org/officeDocument/2006/relationships/customXml" Target="../ink/ink1182.xml"/><Relationship Id="rId130" Type="http://schemas.openxmlformats.org/officeDocument/2006/relationships/customXml" Target="../ink/ink1204.xml"/><Relationship Id="rId151" Type="http://schemas.openxmlformats.org/officeDocument/2006/relationships/image" Target="../media/image1194.png"/><Relationship Id="rId172" Type="http://schemas.openxmlformats.org/officeDocument/2006/relationships/customXml" Target="../ink/ink1225.xml"/><Relationship Id="rId193" Type="http://schemas.openxmlformats.org/officeDocument/2006/relationships/image" Target="../media/image1215.png"/><Relationship Id="rId207" Type="http://schemas.openxmlformats.org/officeDocument/2006/relationships/image" Target="../media/image1222.png"/><Relationship Id="rId228" Type="http://schemas.openxmlformats.org/officeDocument/2006/relationships/customXml" Target="../ink/ink1253.xml"/><Relationship Id="rId249" Type="http://schemas.openxmlformats.org/officeDocument/2006/relationships/image" Target="../media/image1243.png"/><Relationship Id="rId13" Type="http://schemas.openxmlformats.org/officeDocument/2006/relationships/image" Target="../media/image1125.png"/><Relationship Id="rId109" Type="http://schemas.openxmlformats.org/officeDocument/2006/relationships/image" Target="../media/image1173.png"/><Relationship Id="rId260" Type="http://schemas.openxmlformats.org/officeDocument/2006/relationships/customXml" Target="../ink/ink1269.xml"/><Relationship Id="rId281" Type="http://schemas.openxmlformats.org/officeDocument/2006/relationships/image" Target="../media/image1258.png"/><Relationship Id="rId316" Type="http://schemas.openxmlformats.org/officeDocument/2006/relationships/image" Target="../media/image1275.png"/><Relationship Id="rId337" Type="http://schemas.openxmlformats.org/officeDocument/2006/relationships/customXml" Target="../ink/ink1308.xml"/><Relationship Id="rId34" Type="http://schemas.openxmlformats.org/officeDocument/2006/relationships/customXml" Target="../ink/ink1156.xml"/><Relationship Id="rId55" Type="http://schemas.openxmlformats.org/officeDocument/2006/relationships/image" Target="../media/image1146.png"/><Relationship Id="rId76" Type="http://schemas.openxmlformats.org/officeDocument/2006/relationships/customXml" Target="../ink/ink1177.xml"/><Relationship Id="rId97" Type="http://schemas.openxmlformats.org/officeDocument/2006/relationships/image" Target="../media/image1167.png"/><Relationship Id="rId120" Type="http://schemas.openxmlformats.org/officeDocument/2006/relationships/customXml" Target="../ink/ink1199.xml"/><Relationship Id="rId141" Type="http://schemas.openxmlformats.org/officeDocument/2006/relationships/image" Target="../media/image1189.png"/><Relationship Id="rId7" Type="http://schemas.openxmlformats.org/officeDocument/2006/relationships/image" Target="../media/image1122.png"/><Relationship Id="rId162" Type="http://schemas.openxmlformats.org/officeDocument/2006/relationships/customXml" Target="../ink/ink1220.xml"/><Relationship Id="rId183" Type="http://schemas.openxmlformats.org/officeDocument/2006/relationships/image" Target="../media/image1210.png"/><Relationship Id="rId218" Type="http://schemas.openxmlformats.org/officeDocument/2006/relationships/customXml" Target="../ink/ink1248.xml"/><Relationship Id="rId239" Type="http://schemas.openxmlformats.org/officeDocument/2006/relationships/image" Target="../media/image1238.png"/><Relationship Id="rId250" Type="http://schemas.openxmlformats.org/officeDocument/2006/relationships/customXml" Target="../ink/ink1264.xml"/><Relationship Id="rId271" Type="http://schemas.openxmlformats.org/officeDocument/2006/relationships/image" Target="../media/image1253.png"/><Relationship Id="rId292" Type="http://schemas.openxmlformats.org/officeDocument/2006/relationships/customXml" Target="../ink/ink1285.xml"/><Relationship Id="rId306" Type="http://schemas.openxmlformats.org/officeDocument/2006/relationships/customXml" Target="../ink/ink1292.xml"/><Relationship Id="rId24" Type="http://schemas.openxmlformats.org/officeDocument/2006/relationships/customXml" Target="../ink/ink1151.xml"/><Relationship Id="rId45" Type="http://schemas.openxmlformats.org/officeDocument/2006/relationships/image" Target="../media/image1141.png"/><Relationship Id="rId66" Type="http://schemas.openxmlformats.org/officeDocument/2006/relationships/customXml" Target="../ink/ink1172.xml"/><Relationship Id="rId87" Type="http://schemas.openxmlformats.org/officeDocument/2006/relationships/image" Target="../media/image1162.png"/><Relationship Id="rId110" Type="http://schemas.openxmlformats.org/officeDocument/2006/relationships/customXml" Target="../ink/ink1194.xml"/><Relationship Id="rId131" Type="http://schemas.openxmlformats.org/officeDocument/2006/relationships/image" Target="../media/image1184.png"/><Relationship Id="rId327" Type="http://schemas.openxmlformats.org/officeDocument/2006/relationships/customXml" Target="../ink/ink1303.xml"/><Relationship Id="rId348" Type="http://schemas.openxmlformats.org/officeDocument/2006/relationships/image" Target="../media/image1291.png"/><Relationship Id="rId152" Type="http://schemas.openxmlformats.org/officeDocument/2006/relationships/customXml" Target="../ink/ink1215.xml"/><Relationship Id="rId173" Type="http://schemas.openxmlformats.org/officeDocument/2006/relationships/image" Target="../media/image1205.png"/><Relationship Id="rId194" Type="http://schemas.openxmlformats.org/officeDocument/2006/relationships/customXml" Target="../ink/ink1236.xml"/><Relationship Id="rId208" Type="http://schemas.openxmlformats.org/officeDocument/2006/relationships/customXml" Target="../ink/ink1243.xml"/><Relationship Id="rId229" Type="http://schemas.openxmlformats.org/officeDocument/2006/relationships/image" Target="../media/image1233.png"/><Relationship Id="rId240" Type="http://schemas.openxmlformats.org/officeDocument/2006/relationships/customXml" Target="../ink/ink1259.xml"/><Relationship Id="rId261" Type="http://schemas.openxmlformats.org/officeDocument/2006/relationships/image" Target="../media/image1249.png"/><Relationship Id="rId14" Type="http://schemas.openxmlformats.org/officeDocument/2006/relationships/customXml" Target="../ink/ink1146.xml"/><Relationship Id="rId35" Type="http://schemas.openxmlformats.org/officeDocument/2006/relationships/image" Target="../media/image1136.png"/><Relationship Id="rId56" Type="http://schemas.openxmlformats.org/officeDocument/2006/relationships/customXml" Target="../ink/ink1167.xml"/><Relationship Id="rId77" Type="http://schemas.openxmlformats.org/officeDocument/2006/relationships/image" Target="../media/image1157.png"/><Relationship Id="rId100" Type="http://schemas.openxmlformats.org/officeDocument/2006/relationships/customXml" Target="../ink/ink1189.xml"/><Relationship Id="rId282" Type="http://schemas.openxmlformats.org/officeDocument/2006/relationships/customXml" Target="../ink/ink1280.xml"/><Relationship Id="rId317" Type="http://schemas.openxmlformats.org/officeDocument/2006/relationships/customXml" Target="../ink/ink1298.xml"/><Relationship Id="rId338" Type="http://schemas.openxmlformats.org/officeDocument/2006/relationships/image" Target="../media/image1286.png"/><Relationship Id="rId8" Type="http://schemas.openxmlformats.org/officeDocument/2006/relationships/customXml" Target="../ink/ink1143.xml"/><Relationship Id="rId98" Type="http://schemas.openxmlformats.org/officeDocument/2006/relationships/customXml" Target="../ink/ink1188.xml"/><Relationship Id="rId121" Type="http://schemas.openxmlformats.org/officeDocument/2006/relationships/image" Target="../media/image1179.png"/><Relationship Id="rId142" Type="http://schemas.openxmlformats.org/officeDocument/2006/relationships/customXml" Target="../ink/ink1210.xml"/><Relationship Id="rId163" Type="http://schemas.openxmlformats.org/officeDocument/2006/relationships/image" Target="../media/image1200.png"/><Relationship Id="rId184" Type="http://schemas.openxmlformats.org/officeDocument/2006/relationships/customXml" Target="../ink/ink1231.xml"/><Relationship Id="rId219" Type="http://schemas.openxmlformats.org/officeDocument/2006/relationships/image" Target="../media/image1228.png"/><Relationship Id="rId230" Type="http://schemas.openxmlformats.org/officeDocument/2006/relationships/customXml" Target="../ink/ink1254.xml"/><Relationship Id="rId251" Type="http://schemas.openxmlformats.org/officeDocument/2006/relationships/image" Target="../media/image1244.png"/><Relationship Id="rId25" Type="http://schemas.openxmlformats.org/officeDocument/2006/relationships/image" Target="../media/image1131.png"/><Relationship Id="rId46" Type="http://schemas.openxmlformats.org/officeDocument/2006/relationships/customXml" Target="../ink/ink1162.xml"/><Relationship Id="rId67" Type="http://schemas.openxmlformats.org/officeDocument/2006/relationships/image" Target="../media/image1152.png"/><Relationship Id="rId272" Type="http://schemas.openxmlformats.org/officeDocument/2006/relationships/customXml" Target="../ink/ink1275.xml"/><Relationship Id="rId293" Type="http://schemas.openxmlformats.org/officeDocument/2006/relationships/image" Target="../media/image1264.png"/><Relationship Id="rId307" Type="http://schemas.openxmlformats.org/officeDocument/2006/relationships/image" Target="../media/image1271.png"/><Relationship Id="rId328" Type="http://schemas.openxmlformats.org/officeDocument/2006/relationships/image" Target="../media/image1281.png"/><Relationship Id="rId349" Type="http://schemas.openxmlformats.org/officeDocument/2006/relationships/customXml" Target="../ink/ink1314.xml"/><Relationship Id="rId88" Type="http://schemas.openxmlformats.org/officeDocument/2006/relationships/customXml" Target="../ink/ink1183.xml"/><Relationship Id="rId111" Type="http://schemas.openxmlformats.org/officeDocument/2006/relationships/image" Target="../media/image1174.png"/><Relationship Id="rId132" Type="http://schemas.openxmlformats.org/officeDocument/2006/relationships/customXml" Target="../ink/ink1205.xml"/><Relationship Id="rId153" Type="http://schemas.openxmlformats.org/officeDocument/2006/relationships/image" Target="../media/image1195.png"/><Relationship Id="rId174" Type="http://schemas.openxmlformats.org/officeDocument/2006/relationships/customXml" Target="../ink/ink1226.xml"/><Relationship Id="rId195" Type="http://schemas.openxmlformats.org/officeDocument/2006/relationships/image" Target="../media/image1216.png"/><Relationship Id="rId209" Type="http://schemas.openxmlformats.org/officeDocument/2006/relationships/image" Target="../media/image1223.png"/><Relationship Id="rId190" Type="http://schemas.openxmlformats.org/officeDocument/2006/relationships/customXml" Target="../ink/ink1234.xml"/><Relationship Id="rId204" Type="http://schemas.openxmlformats.org/officeDocument/2006/relationships/customXml" Target="../ink/ink1241.xml"/><Relationship Id="rId220" Type="http://schemas.openxmlformats.org/officeDocument/2006/relationships/customXml" Target="../ink/ink1249.xml"/><Relationship Id="rId225" Type="http://schemas.openxmlformats.org/officeDocument/2006/relationships/image" Target="../media/image1231.png"/><Relationship Id="rId241" Type="http://schemas.openxmlformats.org/officeDocument/2006/relationships/image" Target="../media/image1239.png"/><Relationship Id="rId246" Type="http://schemas.openxmlformats.org/officeDocument/2006/relationships/customXml" Target="../ink/ink1262.xml"/><Relationship Id="rId267" Type="http://schemas.openxmlformats.org/officeDocument/2006/relationships/image" Target="../media/image1252.png"/><Relationship Id="rId288" Type="http://schemas.openxmlformats.org/officeDocument/2006/relationships/customXml" Target="../ink/ink1283.xml"/><Relationship Id="rId15" Type="http://schemas.openxmlformats.org/officeDocument/2006/relationships/image" Target="../media/image1126.png"/><Relationship Id="rId36" Type="http://schemas.openxmlformats.org/officeDocument/2006/relationships/customXml" Target="../ink/ink1157.xml"/><Relationship Id="rId57" Type="http://schemas.openxmlformats.org/officeDocument/2006/relationships/image" Target="../media/image1147.png"/><Relationship Id="rId106" Type="http://schemas.openxmlformats.org/officeDocument/2006/relationships/customXml" Target="../ink/ink1192.xml"/><Relationship Id="rId127" Type="http://schemas.openxmlformats.org/officeDocument/2006/relationships/image" Target="../media/image1182.png"/><Relationship Id="rId262" Type="http://schemas.openxmlformats.org/officeDocument/2006/relationships/customXml" Target="../ink/ink1270.xml"/><Relationship Id="rId283" Type="http://schemas.openxmlformats.org/officeDocument/2006/relationships/image" Target="../media/image1259.png"/><Relationship Id="rId313" Type="http://schemas.openxmlformats.org/officeDocument/2006/relationships/customXml" Target="../ink/ink1296.xml"/><Relationship Id="rId318" Type="http://schemas.openxmlformats.org/officeDocument/2006/relationships/image" Target="../media/image1276.png"/><Relationship Id="rId339" Type="http://schemas.openxmlformats.org/officeDocument/2006/relationships/customXml" Target="../ink/ink1309.xml"/><Relationship Id="rId10" Type="http://schemas.openxmlformats.org/officeDocument/2006/relationships/customXml" Target="../ink/ink1144.xml"/><Relationship Id="rId31" Type="http://schemas.openxmlformats.org/officeDocument/2006/relationships/image" Target="../media/image1134.png"/><Relationship Id="rId52" Type="http://schemas.openxmlformats.org/officeDocument/2006/relationships/customXml" Target="../ink/ink1165.xml"/><Relationship Id="rId73" Type="http://schemas.openxmlformats.org/officeDocument/2006/relationships/image" Target="../media/image1155.png"/><Relationship Id="rId78" Type="http://schemas.openxmlformats.org/officeDocument/2006/relationships/customXml" Target="../ink/ink1178.xml"/><Relationship Id="rId94" Type="http://schemas.openxmlformats.org/officeDocument/2006/relationships/customXml" Target="../ink/ink1186.xml"/><Relationship Id="rId99" Type="http://schemas.openxmlformats.org/officeDocument/2006/relationships/image" Target="../media/image1168.png"/><Relationship Id="rId101" Type="http://schemas.openxmlformats.org/officeDocument/2006/relationships/image" Target="../media/image1169.png"/><Relationship Id="rId122" Type="http://schemas.openxmlformats.org/officeDocument/2006/relationships/customXml" Target="../ink/ink1200.xml"/><Relationship Id="rId143" Type="http://schemas.openxmlformats.org/officeDocument/2006/relationships/image" Target="../media/image1190.png"/><Relationship Id="rId148" Type="http://schemas.openxmlformats.org/officeDocument/2006/relationships/customXml" Target="../ink/ink1213.xml"/><Relationship Id="rId164" Type="http://schemas.openxmlformats.org/officeDocument/2006/relationships/customXml" Target="../ink/ink1221.xml"/><Relationship Id="rId169" Type="http://schemas.openxmlformats.org/officeDocument/2006/relationships/image" Target="../media/image1203.png"/><Relationship Id="rId185" Type="http://schemas.openxmlformats.org/officeDocument/2006/relationships/image" Target="../media/image1211.png"/><Relationship Id="rId334" Type="http://schemas.openxmlformats.org/officeDocument/2006/relationships/image" Target="../media/image1284.png"/><Relationship Id="rId350" Type="http://schemas.openxmlformats.org/officeDocument/2006/relationships/image" Target="../media/image1292.png"/><Relationship Id="rId355" Type="http://schemas.openxmlformats.org/officeDocument/2006/relationships/customXml" Target="../ink/ink1317.xml"/><Relationship Id="rId4" Type="http://schemas.openxmlformats.org/officeDocument/2006/relationships/customXml" Target="../ink/ink1141.xml"/><Relationship Id="rId9" Type="http://schemas.openxmlformats.org/officeDocument/2006/relationships/image" Target="../media/image1123.png"/><Relationship Id="rId180" Type="http://schemas.openxmlformats.org/officeDocument/2006/relationships/customXml" Target="../ink/ink1229.xml"/><Relationship Id="rId210" Type="http://schemas.openxmlformats.org/officeDocument/2006/relationships/customXml" Target="../ink/ink1244.xml"/><Relationship Id="rId215" Type="http://schemas.openxmlformats.org/officeDocument/2006/relationships/image" Target="../media/image1226.png"/><Relationship Id="rId236" Type="http://schemas.openxmlformats.org/officeDocument/2006/relationships/customXml" Target="../ink/ink1257.xml"/><Relationship Id="rId257" Type="http://schemas.openxmlformats.org/officeDocument/2006/relationships/image" Target="../media/image1247.png"/><Relationship Id="rId278" Type="http://schemas.openxmlformats.org/officeDocument/2006/relationships/customXml" Target="../ink/ink1278.xml"/><Relationship Id="rId26" Type="http://schemas.openxmlformats.org/officeDocument/2006/relationships/customXml" Target="../ink/ink1152.xml"/><Relationship Id="rId231" Type="http://schemas.openxmlformats.org/officeDocument/2006/relationships/image" Target="../media/image1234.png"/><Relationship Id="rId252" Type="http://schemas.openxmlformats.org/officeDocument/2006/relationships/customXml" Target="../ink/ink1265.xml"/><Relationship Id="rId273" Type="http://schemas.openxmlformats.org/officeDocument/2006/relationships/image" Target="../media/image1254.png"/><Relationship Id="rId294" Type="http://schemas.openxmlformats.org/officeDocument/2006/relationships/customXml" Target="../ink/ink1286.xml"/><Relationship Id="rId308" Type="http://schemas.openxmlformats.org/officeDocument/2006/relationships/customXml" Target="../ink/ink1293.xml"/><Relationship Id="rId329" Type="http://schemas.openxmlformats.org/officeDocument/2006/relationships/customXml" Target="../ink/ink1304.xml"/><Relationship Id="rId47" Type="http://schemas.openxmlformats.org/officeDocument/2006/relationships/image" Target="../media/image1142.png"/><Relationship Id="rId68" Type="http://schemas.openxmlformats.org/officeDocument/2006/relationships/customXml" Target="../ink/ink1173.xml"/><Relationship Id="rId89" Type="http://schemas.openxmlformats.org/officeDocument/2006/relationships/image" Target="../media/image1163.png"/><Relationship Id="rId112" Type="http://schemas.openxmlformats.org/officeDocument/2006/relationships/customXml" Target="../ink/ink1195.xml"/><Relationship Id="rId133" Type="http://schemas.openxmlformats.org/officeDocument/2006/relationships/image" Target="../media/image1185.png"/><Relationship Id="rId154" Type="http://schemas.openxmlformats.org/officeDocument/2006/relationships/customXml" Target="../ink/ink1216.xml"/><Relationship Id="rId175" Type="http://schemas.openxmlformats.org/officeDocument/2006/relationships/image" Target="../media/image1206.png"/><Relationship Id="rId340" Type="http://schemas.openxmlformats.org/officeDocument/2006/relationships/image" Target="../media/image1287.png"/><Relationship Id="rId196" Type="http://schemas.openxmlformats.org/officeDocument/2006/relationships/customXml" Target="../ink/ink1237.xml"/><Relationship Id="rId200" Type="http://schemas.openxmlformats.org/officeDocument/2006/relationships/customXml" Target="../ink/ink1239.xml"/><Relationship Id="rId16" Type="http://schemas.openxmlformats.org/officeDocument/2006/relationships/customXml" Target="../ink/ink1147.xml"/><Relationship Id="rId221" Type="http://schemas.openxmlformats.org/officeDocument/2006/relationships/image" Target="../media/image1229.png"/><Relationship Id="rId242" Type="http://schemas.openxmlformats.org/officeDocument/2006/relationships/customXml" Target="../ink/ink1260.xml"/><Relationship Id="rId263" Type="http://schemas.openxmlformats.org/officeDocument/2006/relationships/image" Target="../media/image1250.png"/><Relationship Id="rId284" Type="http://schemas.openxmlformats.org/officeDocument/2006/relationships/customXml" Target="../ink/ink1281.xml"/><Relationship Id="rId319" Type="http://schemas.openxmlformats.org/officeDocument/2006/relationships/customXml" Target="../ink/ink1299.xml"/><Relationship Id="rId37" Type="http://schemas.openxmlformats.org/officeDocument/2006/relationships/image" Target="../media/image1137.png"/><Relationship Id="rId58" Type="http://schemas.openxmlformats.org/officeDocument/2006/relationships/customXml" Target="../ink/ink1168.xml"/><Relationship Id="rId79" Type="http://schemas.openxmlformats.org/officeDocument/2006/relationships/image" Target="../media/image1158.png"/><Relationship Id="rId102" Type="http://schemas.openxmlformats.org/officeDocument/2006/relationships/customXml" Target="../ink/ink1190.xml"/><Relationship Id="rId123" Type="http://schemas.openxmlformats.org/officeDocument/2006/relationships/image" Target="../media/image1180.png"/><Relationship Id="rId144" Type="http://schemas.openxmlformats.org/officeDocument/2006/relationships/customXml" Target="../ink/ink1211.xml"/><Relationship Id="rId330" Type="http://schemas.openxmlformats.org/officeDocument/2006/relationships/image" Target="../media/image1282.png"/><Relationship Id="rId90" Type="http://schemas.openxmlformats.org/officeDocument/2006/relationships/customXml" Target="../ink/ink1184.xml"/><Relationship Id="rId165" Type="http://schemas.openxmlformats.org/officeDocument/2006/relationships/image" Target="../media/image1201.png"/><Relationship Id="rId186" Type="http://schemas.openxmlformats.org/officeDocument/2006/relationships/customXml" Target="../ink/ink1232.xml"/><Relationship Id="rId351" Type="http://schemas.openxmlformats.org/officeDocument/2006/relationships/customXml" Target="../ink/ink1315.xml"/><Relationship Id="rId211" Type="http://schemas.openxmlformats.org/officeDocument/2006/relationships/image" Target="../media/image1224.png"/><Relationship Id="rId232" Type="http://schemas.openxmlformats.org/officeDocument/2006/relationships/customXml" Target="../ink/ink1255.xml"/><Relationship Id="rId253" Type="http://schemas.openxmlformats.org/officeDocument/2006/relationships/image" Target="../media/image1245.png"/><Relationship Id="rId274" Type="http://schemas.openxmlformats.org/officeDocument/2006/relationships/customXml" Target="../ink/ink1276.xml"/><Relationship Id="rId295" Type="http://schemas.openxmlformats.org/officeDocument/2006/relationships/image" Target="../media/image1265.png"/><Relationship Id="rId309" Type="http://schemas.openxmlformats.org/officeDocument/2006/relationships/image" Target="../media/image1272.png"/><Relationship Id="rId27" Type="http://schemas.openxmlformats.org/officeDocument/2006/relationships/image" Target="../media/image1132.png"/><Relationship Id="rId48" Type="http://schemas.openxmlformats.org/officeDocument/2006/relationships/customXml" Target="../ink/ink1163.xml"/><Relationship Id="rId69" Type="http://schemas.openxmlformats.org/officeDocument/2006/relationships/image" Target="../media/image1153.png"/><Relationship Id="rId113" Type="http://schemas.openxmlformats.org/officeDocument/2006/relationships/image" Target="../media/image1175.png"/><Relationship Id="rId134" Type="http://schemas.openxmlformats.org/officeDocument/2006/relationships/customXml" Target="../ink/ink1206.xml"/><Relationship Id="rId320" Type="http://schemas.openxmlformats.org/officeDocument/2006/relationships/image" Target="../media/image1277.png"/><Relationship Id="rId80" Type="http://schemas.openxmlformats.org/officeDocument/2006/relationships/customXml" Target="../ink/ink1179.xml"/><Relationship Id="rId155" Type="http://schemas.openxmlformats.org/officeDocument/2006/relationships/image" Target="../media/image1196.png"/><Relationship Id="rId176" Type="http://schemas.openxmlformats.org/officeDocument/2006/relationships/customXml" Target="../ink/ink1227.xml"/><Relationship Id="rId197" Type="http://schemas.openxmlformats.org/officeDocument/2006/relationships/image" Target="../media/image1217.png"/><Relationship Id="rId341" Type="http://schemas.openxmlformats.org/officeDocument/2006/relationships/customXml" Target="../ink/ink1310.xml"/><Relationship Id="rId201" Type="http://schemas.openxmlformats.org/officeDocument/2006/relationships/image" Target="../media/image1219.png"/><Relationship Id="rId222" Type="http://schemas.openxmlformats.org/officeDocument/2006/relationships/customXml" Target="../ink/ink1250.xml"/><Relationship Id="rId243" Type="http://schemas.openxmlformats.org/officeDocument/2006/relationships/image" Target="../media/image1240.png"/><Relationship Id="rId264" Type="http://schemas.openxmlformats.org/officeDocument/2006/relationships/customXml" Target="../ink/ink1271.xml"/><Relationship Id="rId285" Type="http://schemas.openxmlformats.org/officeDocument/2006/relationships/image" Target="../media/image1260.png"/><Relationship Id="rId17" Type="http://schemas.openxmlformats.org/officeDocument/2006/relationships/image" Target="../media/image1127.png"/><Relationship Id="rId38" Type="http://schemas.openxmlformats.org/officeDocument/2006/relationships/customXml" Target="../ink/ink1158.xml"/><Relationship Id="rId59" Type="http://schemas.openxmlformats.org/officeDocument/2006/relationships/image" Target="../media/image1148.png"/><Relationship Id="rId103" Type="http://schemas.openxmlformats.org/officeDocument/2006/relationships/image" Target="../media/image1170.png"/><Relationship Id="rId124" Type="http://schemas.openxmlformats.org/officeDocument/2006/relationships/customXml" Target="../ink/ink1201.xml"/><Relationship Id="rId310" Type="http://schemas.openxmlformats.org/officeDocument/2006/relationships/customXml" Target="../ink/ink1294.xml"/><Relationship Id="rId70" Type="http://schemas.openxmlformats.org/officeDocument/2006/relationships/customXml" Target="../ink/ink1174.xml"/><Relationship Id="rId91" Type="http://schemas.openxmlformats.org/officeDocument/2006/relationships/image" Target="../media/image1164.png"/><Relationship Id="rId145" Type="http://schemas.openxmlformats.org/officeDocument/2006/relationships/image" Target="../media/image1191.png"/><Relationship Id="rId166" Type="http://schemas.openxmlformats.org/officeDocument/2006/relationships/customXml" Target="../ink/ink1222.xml"/><Relationship Id="rId187" Type="http://schemas.openxmlformats.org/officeDocument/2006/relationships/image" Target="../media/image1212.png"/><Relationship Id="rId331" Type="http://schemas.openxmlformats.org/officeDocument/2006/relationships/customXml" Target="../ink/ink1305.xml"/><Relationship Id="rId352" Type="http://schemas.openxmlformats.org/officeDocument/2006/relationships/image" Target="../media/image12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45.xml"/><Relationship Id="rId233" Type="http://schemas.openxmlformats.org/officeDocument/2006/relationships/image" Target="../media/image1235.png"/><Relationship Id="rId254" Type="http://schemas.openxmlformats.org/officeDocument/2006/relationships/customXml" Target="../ink/ink1266.xml"/><Relationship Id="rId28" Type="http://schemas.openxmlformats.org/officeDocument/2006/relationships/customXml" Target="../ink/ink1153.xml"/><Relationship Id="rId49" Type="http://schemas.openxmlformats.org/officeDocument/2006/relationships/image" Target="../media/image1143.png"/><Relationship Id="rId114" Type="http://schemas.openxmlformats.org/officeDocument/2006/relationships/customXml" Target="../ink/ink1196.xml"/><Relationship Id="rId275" Type="http://schemas.openxmlformats.org/officeDocument/2006/relationships/image" Target="../media/image1255.png"/><Relationship Id="rId296" Type="http://schemas.openxmlformats.org/officeDocument/2006/relationships/customXml" Target="../ink/ink1287.xml"/><Relationship Id="rId300" Type="http://schemas.openxmlformats.org/officeDocument/2006/relationships/customXml" Target="../ink/ink1289.xml"/><Relationship Id="rId60" Type="http://schemas.openxmlformats.org/officeDocument/2006/relationships/customXml" Target="../ink/ink1169.xml"/><Relationship Id="rId81" Type="http://schemas.openxmlformats.org/officeDocument/2006/relationships/image" Target="../media/image1159.png"/><Relationship Id="rId135" Type="http://schemas.openxmlformats.org/officeDocument/2006/relationships/image" Target="../media/image1186.png"/><Relationship Id="rId156" Type="http://schemas.openxmlformats.org/officeDocument/2006/relationships/customXml" Target="../ink/ink1217.xml"/><Relationship Id="rId177" Type="http://schemas.openxmlformats.org/officeDocument/2006/relationships/image" Target="../media/image1207.png"/><Relationship Id="rId198" Type="http://schemas.openxmlformats.org/officeDocument/2006/relationships/customXml" Target="../ink/ink1238.xml"/><Relationship Id="rId321" Type="http://schemas.openxmlformats.org/officeDocument/2006/relationships/customXml" Target="../ink/ink1300.xml"/><Relationship Id="rId342" Type="http://schemas.openxmlformats.org/officeDocument/2006/relationships/image" Target="../media/image1288.png"/><Relationship Id="rId202" Type="http://schemas.openxmlformats.org/officeDocument/2006/relationships/customXml" Target="../ink/ink1240.xml"/><Relationship Id="rId223" Type="http://schemas.openxmlformats.org/officeDocument/2006/relationships/image" Target="../media/image1230.png"/><Relationship Id="rId244" Type="http://schemas.openxmlformats.org/officeDocument/2006/relationships/customXml" Target="../ink/ink1261.xml"/><Relationship Id="rId18" Type="http://schemas.openxmlformats.org/officeDocument/2006/relationships/customXml" Target="../ink/ink1148.xml"/><Relationship Id="rId39" Type="http://schemas.openxmlformats.org/officeDocument/2006/relationships/image" Target="../media/image1138.png"/><Relationship Id="rId265" Type="http://schemas.openxmlformats.org/officeDocument/2006/relationships/image" Target="../media/image1251.png"/><Relationship Id="rId286" Type="http://schemas.openxmlformats.org/officeDocument/2006/relationships/customXml" Target="../ink/ink1282.xml"/><Relationship Id="rId50" Type="http://schemas.openxmlformats.org/officeDocument/2006/relationships/customXml" Target="../ink/ink1164.xml"/><Relationship Id="rId104" Type="http://schemas.openxmlformats.org/officeDocument/2006/relationships/customXml" Target="../ink/ink1191.xml"/><Relationship Id="rId125" Type="http://schemas.openxmlformats.org/officeDocument/2006/relationships/image" Target="../media/image1181.png"/><Relationship Id="rId146" Type="http://schemas.openxmlformats.org/officeDocument/2006/relationships/customXml" Target="../ink/ink1212.xml"/><Relationship Id="rId167" Type="http://schemas.openxmlformats.org/officeDocument/2006/relationships/image" Target="../media/image1202.png"/><Relationship Id="rId188" Type="http://schemas.openxmlformats.org/officeDocument/2006/relationships/customXml" Target="../ink/ink1233.xml"/><Relationship Id="rId311" Type="http://schemas.openxmlformats.org/officeDocument/2006/relationships/customXml" Target="../ink/ink1295.xml"/><Relationship Id="rId332" Type="http://schemas.openxmlformats.org/officeDocument/2006/relationships/image" Target="../media/image1283.png"/><Relationship Id="rId353" Type="http://schemas.openxmlformats.org/officeDocument/2006/relationships/customXml" Target="../ink/ink1316.xml"/><Relationship Id="rId71" Type="http://schemas.openxmlformats.org/officeDocument/2006/relationships/image" Target="../media/image1154.png"/><Relationship Id="rId92" Type="http://schemas.openxmlformats.org/officeDocument/2006/relationships/customXml" Target="../ink/ink1185.xml"/><Relationship Id="rId213" Type="http://schemas.openxmlformats.org/officeDocument/2006/relationships/image" Target="../media/image1225.png"/><Relationship Id="rId234" Type="http://schemas.openxmlformats.org/officeDocument/2006/relationships/customXml" Target="../ink/ink1256.xml"/><Relationship Id="rId2" Type="http://schemas.openxmlformats.org/officeDocument/2006/relationships/customXml" Target="../ink/ink1140.xml"/><Relationship Id="rId29" Type="http://schemas.openxmlformats.org/officeDocument/2006/relationships/image" Target="../media/image1133.png"/><Relationship Id="rId255" Type="http://schemas.openxmlformats.org/officeDocument/2006/relationships/image" Target="../media/image1246.png"/><Relationship Id="rId276" Type="http://schemas.openxmlformats.org/officeDocument/2006/relationships/customXml" Target="../ink/ink1277.xml"/><Relationship Id="rId297" Type="http://schemas.openxmlformats.org/officeDocument/2006/relationships/image" Target="../media/image1266.png"/><Relationship Id="rId40" Type="http://schemas.openxmlformats.org/officeDocument/2006/relationships/customXml" Target="../ink/ink1159.xml"/><Relationship Id="rId115" Type="http://schemas.openxmlformats.org/officeDocument/2006/relationships/image" Target="../media/image1176.png"/><Relationship Id="rId136" Type="http://schemas.openxmlformats.org/officeDocument/2006/relationships/customXml" Target="../ink/ink1207.xml"/><Relationship Id="rId157" Type="http://schemas.openxmlformats.org/officeDocument/2006/relationships/image" Target="../media/image1197.png"/><Relationship Id="rId178" Type="http://schemas.openxmlformats.org/officeDocument/2006/relationships/customXml" Target="../ink/ink1228.xml"/><Relationship Id="rId301" Type="http://schemas.openxmlformats.org/officeDocument/2006/relationships/image" Target="../media/image1268.png"/><Relationship Id="rId322" Type="http://schemas.openxmlformats.org/officeDocument/2006/relationships/image" Target="../media/image1278.png"/><Relationship Id="rId343" Type="http://schemas.openxmlformats.org/officeDocument/2006/relationships/customXml" Target="../ink/ink1311.xml"/><Relationship Id="rId61" Type="http://schemas.openxmlformats.org/officeDocument/2006/relationships/image" Target="../media/image1149.png"/><Relationship Id="rId82" Type="http://schemas.openxmlformats.org/officeDocument/2006/relationships/customXml" Target="../ink/ink1180.xml"/><Relationship Id="rId199" Type="http://schemas.openxmlformats.org/officeDocument/2006/relationships/image" Target="../media/image1218.png"/><Relationship Id="rId203" Type="http://schemas.openxmlformats.org/officeDocument/2006/relationships/image" Target="../media/image1220.png"/><Relationship Id="rId19" Type="http://schemas.openxmlformats.org/officeDocument/2006/relationships/image" Target="../media/image1128.png"/><Relationship Id="rId224" Type="http://schemas.openxmlformats.org/officeDocument/2006/relationships/customXml" Target="../ink/ink1251.xml"/><Relationship Id="rId245" Type="http://schemas.openxmlformats.org/officeDocument/2006/relationships/image" Target="../media/image1241.png"/><Relationship Id="rId266" Type="http://schemas.openxmlformats.org/officeDocument/2006/relationships/customXml" Target="../ink/ink1272.xml"/><Relationship Id="rId287" Type="http://schemas.openxmlformats.org/officeDocument/2006/relationships/image" Target="../media/image1261.png"/><Relationship Id="rId30" Type="http://schemas.openxmlformats.org/officeDocument/2006/relationships/customXml" Target="../ink/ink1154.xml"/><Relationship Id="rId105" Type="http://schemas.openxmlformats.org/officeDocument/2006/relationships/image" Target="../media/image1171.png"/><Relationship Id="rId126" Type="http://schemas.openxmlformats.org/officeDocument/2006/relationships/customXml" Target="../ink/ink1202.xml"/><Relationship Id="rId147" Type="http://schemas.openxmlformats.org/officeDocument/2006/relationships/image" Target="../media/image1192.png"/><Relationship Id="rId168" Type="http://schemas.openxmlformats.org/officeDocument/2006/relationships/customXml" Target="../ink/ink1223.xml"/><Relationship Id="rId312" Type="http://schemas.openxmlformats.org/officeDocument/2006/relationships/image" Target="../media/image1273.png"/><Relationship Id="rId333" Type="http://schemas.openxmlformats.org/officeDocument/2006/relationships/customXml" Target="../ink/ink1306.xml"/><Relationship Id="rId354" Type="http://schemas.openxmlformats.org/officeDocument/2006/relationships/image" Target="../media/image1294.png"/><Relationship Id="rId51" Type="http://schemas.openxmlformats.org/officeDocument/2006/relationships/image" Target="../media/image1144.png"/><Relationship Id="rId72" Type="http://schemas.openxmlformats.org/officeDocument/2006/relationships/customXml" Target="../ink/ink1175.xml"/><Relationship Id="rId93" Type="http://schemas.openxmlformats.org/officeDocument/2006/relationships/image" Target="../media/image1165.png"/><Relationship Id="rId189" Type="http://schemas.openxmlformats.org/officeDocument/2006/relationships/image" Target="../media/image1213.png"/><Relationship Id="rId3" Type="http://schemas.openxmlformats.org/officeDocument/2006/relationships/image" Target="../media/image1120.png"/><Relationship Id="rId214" Type="http://schemas.openxmlformats.org/officeDocument/2006/relationships/customXml" Target="../ink/ink1246.xml"/><Relationship Id="rId235" Type="http://schemas.openxmlformats.org/officeDocument/2006/relationships/image" Target="../media/image1236.png"/><Relationship Id="rId256" Type="http://schemas.openxmlformats.org/officeDocument/2006/relationships/customXml" Target="../ink/ink1267.xml"/><Relationship Id="rId277" Type="http://schemas.openxmlformats.org/officeDocument/2006/relationships/image" Target="../media/image1256.png"/><Relationship Id="rId298" Type="http://schemas.openxmlformats.org/officeDocument/2006/relationships/customXml" Target="../ink/ink1288.xml"/><Relationship Id="rId116" Type="http://schemas.openxmlformats.org/officeDocument/2006/relationships/customXml" Target="../ink/ink1197.xml"/><Relationship Id="rId137" Type="http://schemas.openxmlformats.org/officeDocument/2006/relationships/image" Target="../media/image1187.png"/><Relationship Id="rId158" Type="http://schemas.openxmlformats.org/officeDocument/2006/relationships/customXml" Target="../ink/ink1218.xml"/><Relationship Id="rId302" Type="http://schemas.openxmlformats.org/officeDocument/2006/relationships/customXml" Target="../ink/ink1290.xml"/><Relationship Id="rId323" Type="http://schemas.openxmlformats.org/officeDocument/2006/relationships/customXml" Target="../ink/ink1301.xml"/><Relationship Id="rId344" Type="http://schemas.openxmlformats.org/officeDocument/2006/relationships/image" Target="../media/image1289.png"/><Relationship Id="rId20" Type="http://schemas.openxmlformats.org/officeDocument/2006/relationships/customXml" Target="../ink/ink1149.xml"/><Relationship Id="rId41" Type="http://schemas.openxmlformats.org/officeDocument/2006/relationships/image" Target="../media/image1139.png"/><Relationship Id="rId62" Type="http://schemas.openxmlformats.org/officeDocument/2006/relationships/customXml" Target="../ink/ink1170.xml"/><Relationship Id="rId83" Type="http://schemas.openxmlformats.org/officeDocument/2006/relationships/image" Target="../media/image1160.png"/><Relationship Id="rId179" Type="http://schemas.openxmlformats.org/officeDocument/2006/relationships/image" Target="../media/image120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2.png"/><Relationship Id="rId299" Type="http://schemas.openxmlformats.org/officeDocument/2006/relationships/image" Target="../media/image1441.png"/><Relationship Id="rId21" Type="http://schemas.openxmlformats.org/officeDocument/2006/relationships/image" Target="../media/image1304.png"/><Relationship Id="rId63" Type="http://schemas.openxmlformats.org/officeDocument/2006/relationships/image" Target="../media/image1325.png"/><Relationship Id="rId159" Type="http://schemas.openxmlformats.org/officeDocument/2006/relationships/image" Target="../media/image1372.png"/><Relationship Id="rId324" Type="http://schemas.openxmlformats.org/officeDocument/2006/relationships/image" Target="../media/image1452.png"/><Relationship Id="rId366" Type="http://schemas.openxmlformats.org/officeDocument/2006/relationships/image" Target="../media/image1473.png"/><Relationship Id="rId531" Type="http://schemas.openxmlformats.org/officeDocument/2006/relationships/image" Target="../media/image1554.png"/><Relationship Id="rId573" Type="http://schemas.openxmlformats.org/officeDocument/2006/relationships/image" Target="../media/image1575.png"/><Relationship Id="rId629" Type="http://schemas.openxmlformats.org/officeDocument/2006/relationships/image" Target="../media/image1603.png"/><Relationship Id="rId170" Type="http://schemas.openxmlformats.org/officeDocument/2006/relationships/customXml" Target="../ink/ink1402.xml"/><Relationship Id="rId226" Type="http://schemas.openxmlformats.org/officeDocument/2006/relationships/customXml" Target="../ink/ink1430.xml"/><Relationship Id="rId433" Type="http://schemas.openxmlformats.org/officeDocument/2006/relationships/customXml" Target="../ink/ink1534.xml"/><Relationship Id="rId268" Type="http://schemas.openxmlformats.org/officeDocument/2006/relationships/customXml" Target="../ink/ink1451.xml"/><Relationship Id="rId475" Type="http://schemas.openxmlformats.org/officeDocument/2006/relationships/customXml" Target="../ink/ink1555.xml"/><Relationship Id="rId640" Type="http://schemas.openxmlformats.org/officeDocument/2006/relationships/customXml" Target="../ink/ink1638.xml"/><Relationship Id="rId32" Type="http://schemas.openxmlformats.org/officeDocument/2006/relationships/customXml" Target="../ink/ink1333.xml"/><Relationship Id="rId74" Type="http://schemas.openxmlformats.org/officeDocument/2006/relationships/customXml" Target="../ink/ink1354.xml"/><Relationship Id="rId128" Type="http://schemas.openxmlformats.org/officeDocument/2006/relationships/customXml" Target="../ink/ink1381.xml"/><Relationship Id="rId335" Type="http://schemas.openxmlformats.org/officeDocument/2006/relationships/customXml" Target="../ink/ink1485.xml"/><Relationship Id="rId377" Type="http://schemas.openxmlformats.org/officeDocument/2006/relationships/customXml" Target="../ink/ink1506.xml"/><Relationship Id="rId500" Type="http://schemas.openxmlformats.org/officeDocument/2006/relationships/image" Target="../media/image1539.png"/><Relationship Id="rId542" Type="http://schemas.openxmlformats.org/officeDocument/2006/relationships/customXml" Target="../ink/ink1589.xml"/><Relationship Id="rId584" Type="http://schemas.openxmlformats.org/officeDocument/2006/relationships/customXml" Target="../ink/ink1610.xml"/><Relationship Id="rId5" Type="http://schemas.openxmlformats.org/officeDocument/2006/relationships/image" Target="../media/image1297.png"/><Relationship Id="rId181" Type="http://schemas.openxmlformats.org/officeDocument/2006/relationships/image" Target="../media/image1383.png"/><Relationship Id="rId237" Type="http://schemas.openxmlformats.org/officeDocument/2006/relationships/image" Target="../media/image1410.png"/><Relationship Id="rId402" Type="http://schemas.openxmlformats.org/officeDocument/2006/relationships/image" Target="../media/image1491.png"/><Relationship Id="rId279" Type="http://schemas.openxmlformats.org/officeDocument/2006/relationships/image" Target="../media/image1431.png"/><Relationship Id="rId444" Type="http://schemas.openxmlformats.org/officeDocument/2006/relationships/image" Target="../media/image1511.png"/><Relationship Id="rId486" Type="http://schemas.openxmlformats.org/officeDocument/2006/relationships/image" Target="../media/image1532.png"/><Relationship Id="rId43" Type="http://schemas.openxmlformats.org/officeDocument/2006/relationships/image" Target="../media/image1315.png"/><Relationship Id="rId139" Type="http://schemas.openxmlformats.org/officeDocument/2006/relationships/image" Target="../media/image1363.png"/><Relationship Id="rId290" Type="http://schemas.openxmlformats.org/officeDocument/2006/relationships/customXml" Target="../ink/ink1462.xml"/><Relationship Id="rId304" Type="http://schemas.openxmlformats.org/officeDocument/2006/relationships/customXml" Target="../ink/ink1469.xml"/><Relationship Id="rId346" Type="http://schemas.openxmlformats.org/officeDocument/2006/relationships/image" Target="../media/image1463.png"/><Relationship Id="rId388" Type="http://schemas.openxmlformats.org/officeDocument/2006/relationships/image" Target="../media/image1484.png"/><Relationship Id="rId511" Type="http://schemas.openxmlformats.org/officeDocument/2006/relationships/customXml" Target="../ink/ink1573.xml"/><Relationship Id="rId553" Type="http://schemas.openxmlformats.org/officeDocument/2006/relationships/image" Target="../media/image1565.png"/><Relationship Id="rId609" Type="http://schemas.openxmlformats.org/officeDocument/2006/relationships/image" Target="../media/image1593.png"/><Relationship Id="rId85" Type="http://schemas.openxmlformats.org/officeDocument/2006/relationships/image" Target="../media/image1336.png"/><Relationship Id="rId150" Type="http://schemas.openxmlformats.org/officeDocument/2006/relationships/customXml" Target="../ink/ink1392.xml"/><Relationship Id="rId192" Type="http://schemas.openxmlformats.org/officeDocument/2006/relationships/customXml" Target="../ink/ink1413.xml"/><Relationship Id="rId206" Type="http://schemas.openxmlformats.org/officeDocument/2006/relationships/customXml" Target="../ink/ink1420.xml"/><Relationship Id="rId413" Type="http://schemas.openxmlformats.org/officeDocument/2006/relationships/customXml" Target="../ink/ink1524.xml"/><Relationship Id="rId595" Type="http://schemas.openxmlformats.org/officeDocument/2006/relationships/image" Target="../media/image1586.png"/><Relationship Id="rId248" Type="http://schemas.openxmlformats.org/officeDocument/2006/relationships/customXml" Target="../ink/ink1441.xml"/><Relationship Id="rId455" Type="http://schemas.openxmlformats.org/officeDocument/2006/relationships/customXml" Target="../ink/ink1545.xml"/><Relationship Id="rId497" Type="http://schemas.openxmlformats.org/officeDocument/2006/relationships/customXml" Target="../ink/ink1566.xml"/><Relationship Id="rId620" Type="http://schemas.openxmlformats.org/officeDocument/2006/relationships/customXml" Target="../ink/ink1628.xml"/><Relationship Id="rId12" Type="http://schemas.openxmlformats.org/officeDocument/2006/relationships/customXml" Target="../ink/ink1323.xml"/><Relationship Id="rId108" Type="http://schemas.openxmlformats.org/officeDocument/2006/relationships/customXml" Target="../ink/ink1371.xml"/><Relationship Id="rId315" Type="http://schemas.openxmlformats.org/officeDocument/2006/relationships/image" Target="../media/image1448.png"/><Relationship Id="rId357" Type="http://schemas.openxmlformats.org/officeDocument/2006/relationships/customXml" Target="../ink/ink1496.xml"/><Relationship Id="rId522" Type="http://schemas.openxmlformats.org/officeDocument/2006/relationships/customXml" Target="../ink/ink1579.xml"/><Relationship Id="rId54" Type="http://schemas.openxmlformats.org/officeDocument/2006/relationships/customXml" Target="../ink/ink1344.xml"/><Relationship Id="rId96" Type="http://schemas.openxmlformats.org/officeDocument/2006/relationships/customXml" Target="../ink/ink1365.xml"/><Relationship Id="rId161" Type="http://schemas.openxmlformats.org/officeDocument/2006/relationships/image" Target="../media/image1373.png"/><Relationship Id="rId217" Type="http://schemas.openxmlformats.org/officeDocument/2006/relationships/image" Target="../media/image1400.png"/><Relationship Id="rId399" Type="http://schemas.openxmlformats.org/officeDocument/2006/relationships/customXml" Target="../ink/ink1517.xml"/><Relationship Id="rId564" Type="http://schemas.openxmlformats.org/officeDocument/2006/relationships/customXml" Target="../ink/ink1600.xml"/><Relationship Id="rId259" Type="http://schemas.openxmlformats.org/officeDocument/2006/relationships/image" Target="../media/image1421.png"/><Relationship Id="rId424" Type="http://schemas.openxmlformats.org/officeDocument/2006/relationships/image" Target="../media/image1501.png"/><Relationship Id="rId466" Type="http://schemas.openxmlformats.org/officeDocument/2006/relationships/image" Target="../media/image1522.png"/><Relationship Id="rId631" Type="http://schemas.openxmlformats.org/officeDocument/2006/relationships/image" Target="../media/image1604.png"/><Relationship Id="rId23" Type="http://schemas.openxmlformats.org/officeDocument/2006/relationships/image" Target="../media/image1305.png"/><Relationship Id="rId119" Type="http://schemas.openxmlformats.org/officeDocument/2006/relationships/image" Target="../media/image1353.png"/><Relationship Id="rId270" Type="http://schemas.openxmlformats.org/officeDocument/2006/relationships/customXml" Target="../ink/ink1452.xml"/><Relationship Id="rId326" Type="http://schemas.openxmlformats.org/officeDocument/2006/relationships/image" Target="../media/image1453.png"/><Relationship Id="rId533" Type="http://schemas.openxmlformats.org/officeDocument/2006/relationships/image" Target="../media/image1555.png"/><Relationship Id="rId65" Type="http://schemas.openxmlformats.org/officeDocument/2006/relationships/image" Target="../media/image1326.png"/><Relationship Id="rId130" Type="http://schemas.openxmlformats.org/officeDocument/2006/relationships/customXml" Target="../ink/ink1382.xml"/><Relationship Id="rId368" Type="http://schemas.openxmlformats.org/officeDocument/2006/relationships/image" Target="../media/image1474.png"/><Relationship Id="rId575" Type="http://schemas.openxmlformats.org/officeDocument/2006/relationships/image" Target="../media/image1576.png"/><Relationship Id="rId172" Type="http://schemas.openxmlformats.org/officeDocument/2006/relationships/customXml" Target="../ink/ink1403.xml"/><Relationship Id="rId228" Type="http://schemas.openxmlformats.org/officeDocument/2006/relationships/customXml" Target="../ink/ink1431.xml"/><Relationship Id="rId435" Type="http://schemas.openxmlformats.org/officeDocument/2006/relationships/customXml" Target="../ink/ink1535.xml"/><Relationship Id="rId477" Type="http://schemas.openxmlformats.org/officeDocument/2006/relationships/customXml" Target="../ink/ink1556.xml"/><Relationship Id="rId600" Type="http://schemas.openxmlformats.org/officeDocument/2006/relationships/customXml" Target="../ink/ink1618.xml"/><Relationship Id="rId642" Type="http://schemas.openxmlformats.org/officeDocument/2006/relationships/customXml" Target="../ink/ink1639.xml"/><Relationship Id="rId281" Type="http://schemas.openxmlformats.org/officeDocument/2006/relationships/image" Target="../media/image1432.png"/><Relationship Id="rId337" Type="http://schemas.openxmlformats.org/officeDocument/2006/relationships/customXml" Target="../ink/ink1486.xml"/><Relationship Id="rId502" Type="http://schemas.openxmlformats.org/officeDocument/2006/relationships/image" Target="../media/image1540.png"/><Relationship Id="rId34" Type="http://schemas.openxmlformats.org/officeDocument/2006/relationships/customXml" Target="../ink/ink1334.xml"/><Relationship Id="rId76" Type="http://schemas.openxmlformats.org/officeDocument/2006/relationships/customXml" Target="../ink/ink1355.xml"/><Relationship Id="rId141" Type="http://schemas.openxmlformats.org/officeDocument/2006/relationships/image" Target="../media/image1364.png"/><Relationship Id="rId379" Type="http://schemas.openxmlformats.org/officeDocument/2006/relationships/customXml" Target="../ink/ink1507.xml"/><Relationship Id="rId544" Type="http://schemas.openxmlformats.org/officeDocument/2006/relationships/customXml" Target="../ink/ink1590.xml"/><Relationship Id="rId586" Type="http://schemas.openxmlformats.org/officeDocument/2006/relationships/customXml" Target="../ink/ink1611.xml"/><Relationship Id="rId7" Type="http://schemas.openxmlformats.org/officeDocument/2006/relationships/image" Target="../media/image1298.png"/><Relationship Id="rId183" Type="http://schemas.openxmlformats.org/officeDocument/2006/relationships/image" Target="../media/image1384.png"/><Relationship Id="rId239" Type="http://schemas.openxmlformats.org/officeDocument/2006/relationships/image" Target="../media/image1411.png"/><Relationship Id="rId390" Type="http://schemas.openxmlformats.org/officeDocument/2006/relationships/image" Target="../media/image1485.png"/><Relationship Id="rId404" Type="http://schemas.openxmlformats.org/officeDocument/2006/relationships/image" Target="../media/image1492.png"/><Relationship Id="rId446" Type="http://schemas.openxmlformats.org/officeDocument/2006/relationships/image" Target="../media/image1512.png"/><Relationship Id="rId611" Type="http://schemas.openxmlformats.org/officeDocument/2006/relationships/image" Target="../media/image1594.png"/><Relationship Id="rId250" Type="http://schemas.openxmlformats.org/officeDocument/2006/relationships/customXml" Target="../ink/ink1442.xml"/><Relationship Id="rId292" Type="http://schemas.openxmlformats.org/officeDocument/2006/relationships/customXml" Target="../ink/ink1463.xml"/><Relationship Id="rId306" Type="http://schemas.openxmlformats.org/officeDocument/2006/relationships/customXml" Target="../ink/ink1470.xml"/><Relationship Id="rId488" Type="http://schemas.openxmlformats.org/officeDocument/2006/relationships/image" Target="../media/image1533.png"/><Relationship Id="rId45" Type="http://schemas.openxmlformats.org/officeDocument/2006/relationships/image" Target="../media/image1316.png"/><Relationship Id="rId87" Type="http://schemas.openxmlformats.org/officeDocument/2006/relationships/image" Target="../media/image1337.png"/><Relationship Id="rId110" Type="http://schemas.openxmlformats.org/officeDocument/2006/relationships/customXml" Target="../ink/ink1372.xml"/><Relationship Id="rId348" Type="http://schemas.openxmlformats.org/officeDocument/2006/relationships/image" Target="../media/image1464.png"/><Relationship Id="rId513" Type="http://schemas.openxmlformats.org/officeDocument/2006/relationships/customXml" Target="../ink/ink1574.xml"/><Relationship Id="rId555" Type="http://schemas.openxmlformats.org/officeDocument/2006/relationships/image" Target="../media/image1566.png"/><Relationship Id="rId597" Type="http://schemas.openxmlformats.org/officeDocument/2006/relationships/image" Target="../media/image1587.png"/><Relationship Id="rId152" Type="http://schemas.openxmlformats.org/officeDocument/2006/relationships/customXml" Target="../ink/ink1393.xml"/><Relationship Id="rId194" Type="http://schemas.openxmlformats.org/officeDocument/2006/relationships/customXml" Target="../ink/ink1414.xml"/><Relationship Id="rId208" Type="http://schemas.openxmlformats.org/officeDocument/2006/relationships/customXml" Target="../ink/ink1421.xml"/><Relationship Id="rId415" Type="http://schemas.openxmlformats.org/officeDocument/2006/relationships/customXml" Target="../ink/ink1525.xml"/><Relationship Id="rId457" Type="http://schemas.openxmlformats.org/officeDocument/2006/relationships/customXml" Target="../ink/ink1546.xml"/><Relationship Id="rId622" Type="http://schemas.openxmlformats.org/officeDocument/2006/relationships/customXml" Target="../ink/ink1629.xml"/><Relationship Id="rId261" Type="http://schemas.openxmlformats.org/officeDocument/2006/relationships/image" Target="../media/image1422.png"/><Relationship Id="rId499" Type="http://schemas.openxmlformats.org/officeDocument/2006/relationships/customXml" Target="../ink/ink1567.xml"/><Relationship Id="rId14" Type="http://schemas.openxmlformats.org/officeDocument/2006/relationships/customXml" Target="../ink/ink1324.xml"/><Relationship Id="rId56" Type="http://schemas.openxmlformats.org/officeDocument/2006/relationships/customXml" Target="../ink/ink1345.xml"/><Relationship Id="rId317" Type="http://schemas.openxmlformats.org/officeDocument/2006/relationships/customXml" Target="../ink/ink1476.xml"/><Relationship Id="rId359" Type="http://schemas.openxmlformats.org/officeDocument/2006/relationships/customXml" Target="../ink/ink1497.xml"/><Relationship Id="rId524" Type="http://schemas.openxmlformats.org/officeDocument/2006/relationships/customXml" Target="../ink/ink1580.xml"/><Relationship Id="rId566" Type="http://schemas.openxmlformats.org/officeDocument/2006/relationships/customXml" Target="../ink/ink1601.xml"/><Relationship Id="rId98" Type="http://schemas.openxmlformats.org/officeDocument/2006/relationships/customXml" Target="../ink/ink1366.xml"/><Relationship Id="rId121" Type="http://schemas.openxmlformats.org/officeDocument/2006/relationships/image" Target="../media/image1354.png"/><Relationship Id="rId163" Type="http://schemas.openxmlformats.org/officeDocument/2006/relationships/image" Target="../media/image1374.png"/><Relationship Id="rId219" Type="http://schemas.openxmlformats.org/officeDocument/2006/relationships/image" Target="../media/image1401.png"/><Relationship Id="rId370" Type="http://schemas.openxmlformats.org/officeDocument/2006/relationships/image" Target="../media/image1475.png"/><Relationship Id="rId426" Type="http://schemas.openxmlformats.org/officeDocument/2006/relationships/image" Target="../media/image1502.png"/><Relationship Id="rId633" Type="http://schemas.openxmlformats.org/officeDocument/2006/relationships/image" Target="../media/image1605.png"/><Relationship Id="rId230" Type="http://schemas.openxmlformats.org/officeDocument/2006/relationships/customXml" Target="../ink/ink1432.xml"/><Relationship Id="rId468" Type="http://schemas.openxmlformats.org/officeDocument/2006/relationships/image" Target="../media/image1523.png"/><Relationship Id="rId25" Type="http://schemas.openxmlformats.org/officeDocument/2006/relationships/image" Target="../media/image1306.png"/><Relationship Id="rId67" Type="http://schemas.openxmlformats.org/officeDocument/2006/relationships/image" Target="../media/image1327.png"/><Relationship Id="rId272" Type="http://schemas.openxmlformats.org/officeDocument/2006/relationships/customXml" Target="../ink/ink1453.xml"/><Relationship Id="rId328" Type="http://schemas.openxmlformats.org/officeDocument/2006/relationships/image" Target="../media/image1454.png"/><Relationship Id="rId535" Type="http://schemas.openxmlformats.org/officeDocument/2006/relationships/image" Target="../media/image1556.png"/><Relationship Id="rId577" Type="http://schemas.openxmlformats.org/officeDocument/2006/relationships/image" Target="../media/image1577.png"/><Relationship Id="rId132" Type="http://schemas.openxmlformats.org/officeDocument/2006/relationships/customXml" Target="../ink/ink1383.xml"/><Relationship Id="rId174" Type="http://schemas.openxmlformats.org/officeDocument/2006/relationships/customXml" Target="../ink/ink1404.xml"/><Relationship Id="rId381" Type="http://schemas.openxmlformats.org/officeDocument/2006/relationships/customXml" Target="../ink/ink1508.xml"/><Relationship Id="rId602" Type="http://schemas.openxmlformats.org/officeDocument/2006/relationships/customXml" Target="../ink/ink1619.xml"/><Relationship Id="rId241" Type="http://schemas.openxmlformats.org/officeDocument/2006/relationships/image" Target="../media/image1412.png"/><Relationship Id="rId437" Type="http://schemas.openxmlformats.org/officeDocument/2006/relationships/customXml" Target="../ink/ink1536.xml"/><Relationship Id="rId479" Type="http://schemas.openxmlformats.org/officeDocument/2006/relationships/customXml" Target="../ink/ink1557.xml"/><Relationship Id="rId36" Type="http://schemas.openxmlformats.org/officeDocument/2006/relationships/customXml" Target="../ink/ink1335.xml"/><Relationship Id="rId283" Type="http://schemas.openxmlformats.org/officeDocument/2006/relationships/image" Target="../media/image1433.png"/><Relationship Id="rId339" Type="http://schemas.openxmlformats.org/officeDocument/2006/relationships/customXml" Target="../ink/ink1487.xml"/><Relationship Id="rId490" Type="http://schemas.openxmlformats.org/officeDocument/2006/relationships/image" Target="../media/image1534.png"/><Relationship Id="rId504" Type="http://schemas.openxmlformats.org/officeDocument/2006/relationships/image" Target="../media/image1541.png"/><Relationship Id="rId546" Type="http://schemas.openxmlformats.org/officeDocument/2006/relationships/customXml" Target="../ink/ink1591.xml"/><Relationship Id="rId78" Type="http://schemas.openxmlformats.org/officeDocument/2006/relationships/customXml" Target="../ink/ink1356.xml"/><Relationship Id="rId101" Type="http://schemas.openxmlformats.org/officeDocument/2006/relationships/image" Target="../media/image1344.png"/><Relationship Id="rId143" Type="http://schemas.openxmlformats.org/officeDocument/2006/relationships/image" Target="../media/image1365.png"/><Relationship Id="rId185" Type="http://schemas.openxmlformats.org/officeDocument/2006/relationships/image" Target="../media/image1385.png"/><Relationship Id="rId350" Type="http://schemas.openxmlformats.org/officeDocument/2006/relationships/image" Target="../media/image1465.png"/><Relationship Id="rId406" Type="http://schemas.openxmlformats.org/officeDocument/2006/relationships/image" Target="../media/image1493.png"/><Relationship Id="rId588" Type="http://schemas.openxmlformats.org/officeDocument/2006/relationships/customXml" Target="../ink/ink1612.xml"/><Relationship Id="rId9" Type="http://schemas.openxmlformats.org/officeDocument/2006/relationships/image" Target="../media/image1299.png"/><Relationship Id="rId210" Type="http://schemas.openxmlformats.org/officeDocument/2006/relationships/customXml" Target="../ink/ink1422.xml"/><Relationship Id="rId392" Type="http://schemas.openxmlformats.org/officeDocument/2006/relationships/image" Target="../media/image1486.png"/><Relationship Id="rId448" Type="http://schemas.openxmlformats.org/officeDocument/2006/relationships/image" Target="../media/image1513.png"/><Relationship Id="rId613" Type="http://schemas.openxmlformats.org/officeDocument/2006/relationships/image" Target="../media/image1595.png"/><Relationship Id="rId252" Type="http://schemas.openxmlformats.org/officeDocument/2006/relationships/customXml" Target="../ink/ink1443.xml"/><Relationship Id="rId294" Type="http://schemas.openxmlformats.org/officeDocument/2006/relationships/customXml" Target="../ink/ink1464.xml"/><Relationship Id="rId308" Type="http://schemas.openxmlformats.org/officeDocument/2006/relationships/customXml" Target="../ink/ink1471.xml"/><Relationship Id="rId515" Type="http://schemas.openxmlformats.org/officeDocument/2006/relationships/customXml" Target="../ink/ink1575.xml"/><Relationship Id="rId47" Type="http://schemas.openxmlformats.org/officeDocument/2006/relationships/image" Target="../media/image1317.png"/><Relationship Id="rId89" Type="http://schemas.openxmlformats.org/officeDocument/2006/relationships/image" Target="../media/image1338.png"/><Relationship Id="rId112" Type="http://schemas.openxmlformats.org/officeDocument/2006/relationships/customXml" Target="../ink/ink1373.xml"/><Relationship Id="rId154" Type="http://schemas.openxmlformats.org/officeDocument/2006/relationships/customXml" Target="../ink/ink1394.xml"/><Relationship Id="rId361" Type="http://schemas.openxmlformats.org/officeDocument/2006/relationships/customXml" Target="../ink/ink1498.xml"/><Relationship Id="rId557" Type="http://schemas.openxmlformats.org/officeDocument/2006/relationships/image" Target="../media/image1567.png"/><Relationship Id="rId599" Type="http://schemas.openxmlformats.org/officeDocument/2006/relationships/image" Target="../media/image1588.png"/><Relationship Id="rId196" Type="http://schemas.openxmlformats.org/officeDocument/2006/relationships/customXml" Target="../ink/ink1415.xml"/><Relationship Id="rId417" Type="http://schemas.openxmlformats.org/officeDocument/2006/relationships/customXml" Target="../ink/ink1526.xml"/><Relationship Id="rId459" Type="http://schemas.openxmlformats.org/officeDocument/2006/relationships/customXml" Target="../ink/ink1547.xml"/><Relationship Id="rId624" Type="http://schemas.openxmlformats.org/officeDocument/2006/relationships/customXml" Target="../ink/ink1630.xml"/><Relationship Id="rId16" Type="http://schemas.openxmlformats.org/officeDocument/2006/relationships/customXml" Target="../ink/ink1325.xml"/><Relationship Id="rId221" Type="http://schemas.openxmlformats.org/officeDocument/2006/relationships/image" Target="../media/image1402.png"/><Relationship Id="rId263" Type="http://schemas.openxmlformats.org/officeDocument/2006/relationships/image" Target="../media/image1423.png"/><Relationship Id="rId319" Type="http://schemas.openxmlformats.org/officeDocument/2006/relationships/customXml" Target="../ink/ink1477.xml"/><Relationship Id="rId470" Type="http://schemas.openxmlformats.org/officeDocument/2006/relationships/image" Target="../media/image1524.png"/><Relationship Id="rId526" Type="http://schemas.openxmlformats.org/officeDocument/2006/relationships/customXml" Target="../ink/ink1581.xml"/><Relationship Id="rId58" Type="http://schemas.openxmlformats.org/officeDocument/2006/relationships/customXml" Target="../ink/ink1346.xml"/><Relationship Id="rId123" Type="http://schemas.openxmlformats.org/officeDocument/2006/relationships/image" Target="../media/image1355.png"/><Relationship Id="rId330" Type="http://schemas.openxmlformats.org/officeDocument/2006/relationships/image" Target="../media/image1455.png"/><Relationship Id="rId568" Type="http://schemas.openxmlformats.org/officeDocument/2006/relationships/customXml" Target="../ink/ink1602.xml"/><Relationship Id="rId165" Type="http://schemas.openxmlformats.org/officeDocument/2006/relationships/image" Target="../media/image1375.png"/><Relationship Id="rId372" Type="http://schemas.openxmlformats.org/officeDocument/2006/relationships/image" Target="../media/image1476.png"/><Relationship Id="rId428" Type="http://schemas.openxmlformats.org/officeDocument/2006/relationships/image" Target="../media/image1503.png"/><Relationship Id="rId635" Type="http://schemas.openxmlformats.org/officeDocument/2006/relationships/image" Target="../media/image1606.png"/><Relationship Id="rId232" Type="http://schemas.openxmlformats.org/officeDocument/2006/relationships/customXml" Target="../ink/ink1433.xml"/><Relationship Id="rId274" Type="http://schemas.openxmlformats.org/officeDocument/2006/relationships/customXml" Target="../ink/ink1454.xml"/><Relationship Id="rId481" Type="http://schemas.openxmlformats.org/officeDocument/2006/relationships/customXml" Target="../ink/ink1558.xml"/><Relationship Id="rId27" Type="http://schemas.openxmlformats.org/officeDocument/2006/relationships/image" Target="../media/image1307.png"/><Relationship Id="rId69" Type="http://schemas.openxmlformats.org/officeDocument/2006/relationships/image" Target="../media/image1328.png"/><Relationship Id="rId134" Type="http://schemas.openxmlformats.org/officeDocument/2006/relationships/customXml" Target="../ink/ink1384.xml"/><Relationship Id="rId537" Type="http://schemas.openxmlformats.org/officeDocument/2006/relationships/image" Target="../media/image1557.png"/><Relationship Id="rId579" Type="http://schemas.openxmlformats.org/officeDocument/2006/relationships/image" Target="../media/image1578.png"/><Relationship Id="rId80" Type="http://schemas.openxmlformats.org/officeDocument/2006/relationships/customXml" Target="../ink/ink1357.xml"/><Relationship Id="rId176" Type="http://schemas.openxmlformats.org/officeDocument/2006/relationships/customXml" Target="../ink/ink1405.xml"/><Relationship Id="rId341" Type="http://schemas.openxmlformats.org/officeDocument/2006/relationships/customXml" Target="../ink/ink1488.xml"/><Relationship Id="rId383" Type="http://schemas.openxmlformats.org/officeDocument/2006/relationships/customXml" Target="../ink/ink1509.xml"/><Relationship Id="rId439" Type="http://schemas.openxmlformats.org/officeDocument/2006/relationships/customXml" Target="../ink/ink1537.xml"/><Relationship Id="rId590" Type="http://schemas.openxmlformats.org/officeDocument/2006/relationships/customXml" Target="../ink/ink1613.xml"/><Relationship Id="rId604" Type="http://schemas.openxmlformats.org/officeDocument/2006/relationships/customXml" Target="../ink/ink1620.xml"/><Relationship Id="rId201" Type="http://schemas.openxmlformats.org/officeDocument/2006/relationships/image" Target="../media/image1393.png"/><Relationship Id="rId243" Type="http://schemas.openxmlformats.org/officeDocument/2006/relationships/image" Target="../media/image1413.png"/><Relationship Id="rId285" Type="http://schemas.openxmlformats.org/officeDocument/2006/relationships/image" Target="../media/image1434.png"/><Relationship Id="rId450" Type="http://schemas.openxmlformats.org/officeDocument/2006/relationships/image" Target="../media/image1514.png"/><Relationship Id="rId506" Type="http://schemas.openxmlformats.org/officeDocument/2006/relationships/image" Target="../media/image1542.png"/><Relationship Id="rId38" Type="http://schemas.openxmlformats.org/officeDocument/2006/relationships/customXml" Target="../ink/ink1336.xml"/><Relationship Id="rId103" Type="http://schemas.openxmlformats.org/officeDocument/2006/relationships/image" Target="../media/image1345.png"/><Relationship Id="rId310" Type="http://schemas.openxmlformats.org/officeDocument/2006/relationships/customXml" Target="../ink/ink1472.xml"/><Relationship Id="rId492" Type="http://schemas.openxmlformats.org/officeDocument/2006/relationships/image" Target="../media/image1535.png"/><Relationship Id="rId548" Type="http://schemas.openxmlformats.org/officeDocument/2006/relationships/customXml" Target="../ink/ink1592.xml"/><Relationship Id="rId70" Type="http://schemas.openxmlformats.org/officeDocument/2006/relationships/customXml" Target="../ink/ink1352.xml"/><Relationship Id="rId91" Type="http://schemas.openxmlformats.org/officeDocument/2006/relationships/image" Target="../media/image1339.png"/><Relationship Id="rId145" Type="http://schemas.openxmlformats.org/officeDocument/2006/relationships/image" Target="../media/image1366.png"/><Relationship Id="rId166" Type="http://schemas.openxmlformats.org/officeDocument/2006/relationships/customXml" Target="../ink/ink1400.xml"/><Relationship Id="rId187" Type="http://schemas.openxmlformats.org/officeDocument/2006/relationships/image" Target="../media/image1386.png"/><Relationship Id="rId331" Type="http://schemas.openxmlformats.org/officeDocument/2006/relationships/customXml" Target="../ink/ink1483.xml"/><Relationship Id="rId352" Type="http://schemas.openxmlformats.org/officeDocument/2006/relationships/image" Target="../media/image1466.png"/><Relationship Id="rId373" Type="http://schemas.openxmlformats.org/officeDocument/2006/relationships/customXml" Target="../ink/ink1504.xml"/><Relationship Id="rId394" Type="http://schemas.openxmlformats.org/officeDocument/2006/relationships/image" Target="../media/image1487.png"/><Relationship Id="rId408" Type="http://schemas.openxmlformats.org/officeDocument/2006/relationships/image" Target="../media/image966.png"/><Relationship Id="rId429" Type="http://schemas.openxmlformats.org/officeDocument/2006/relationships/customXml" Target="../ink/ink1532.xml"/><Relationship Id="rId580" Type="http://schemas.openxmlformats.org/officeDocument/2006/relationships/customXml" Target="../ink/ink1608.xml"/><Relationship Id="rId615" Type="http://schemas.openxmlformats.org/officeDocument/2006/relationships/image" Target="../media/image1596.png"/><Relationship Id="rId636" Type="http://schemas.openxmlformats.org/officeDocument/2006/relationships/customXml" Target="../ink/ink163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23.xml"/><Relationship Id="rId233" Type="http://schemas.openxmlformats.org/officeDocument/2006/relationships/image" Target="../media/image1408.png"/><Relationship Id="rId254" Type="http://schemas.openxmlformats.org/officeDocument/2006/relationships/customXml" Target="../ink/ink1444.xml"/><Relationship Id="rId440" Type="http://schemas.openxmlformats.org/officeDocument/2006/relationships/image" Target="../media/image1509.png"/><Relationship Id="rId28" Type="http://schemas.openxmlformats.org/officeDocument/2006/relationships/customXml" Target="../ink/ink1331.xml"/><Relationship Id="rId49" Type="http://schemas.openxmlformats.org/officeDocument/2006/relationships/image" Target="../media/image1318.png"/><Relationship Id="rId114" Type="http://schemas.openxmlformats.org/officeDocument/2006/relationships/customXml" Target="../ink/ink1374.xml"/><Relationship Id="rId275" Type="http://schemas.openxmlformats.org/officeDocument/2006/relationships/image" Target="../media/image1429.png"/><Relationship Id="rId296" Type="http://schemas.openxmlformats.org/officeDocument/2006/relationships/customXml" Target="../ink/ink1465.xml"/><Relationship Id="rId300" Type="http://schemas.openxmlformats.org/officeDocument/2006/relationships/customXml" Target="../ink/ink1467.xml"/><Relationship Id="rId461" Type="http://schemas.openxmlformats.org/officeDocument/2006/relationships/customXml" Target="../ink/ink1548.xml"/><Relationship Id="rId482" Type="http://schemas.openxmlformats.org/officeDocument/2006/relationships/image" Target="../media/image1530.png"/><Relationship Id="rId517" Type="http://schemas.openxmlformats.org/officeDocument/2006/relationships/customXml" Target="../ink/ink1576.xml"/><Relationship Id="rId538" Type="http://schemas.openxmlformats.org/officeDocument/2006/relationships/customXml" Target="../ink/ink1587.xml"/><Relationship Id="rId559" Type="http://schemas.openxmlformats.org/officeDocument/2006/relationships/image" Target="../media/image1568.png"/><Relationship Id="rId60" Type="http://schemas.openxmlformats.org/officeDocument/2006/relationships/customXml" Target="../ink/ink1347.xml"/><Relationship Id="rId81" Type="http://schemas.openxmlformats.org/officeDocument/2006/relationships/image" Target="../media/image1334.png"/><Relationship Id="rId135" Type="http://schemas.openxmlformats.org/officeDocument/2006/relationships/image" Target="../media/image1361.png"/><Relationship Id="rId156" Type="http://schemas.openxmlformats.org/officeDocument/2006/relationships/customXml" Target="../ink/ink1395.xml"/><Relationship Id="rId177" Type="http://schemas.openxmlformats.org/officeDocument/2006/relationships/image" Target="../media/image1381.png"/><Relationship Id="rId198" Type="http://schemas.openxmlformats.org/officeDocument/2006/relationships/customXml" Target="../ink/ink1416.xml"/><Relationship Id="rId321" Type="http://schemas.openxmlformats.org/officeDocument/2006/relationships/customXml" Target="../ink/ink1478.xml"/><Relationship Id="rId342" Type="http://schemas.openxmlformats.org/officeDocument/2006/relationships/image" Target="../media/image1461.png"/><Relationship Id="rId363" Type="http://schemas.openxmlformats.org/officeDocument/2006/relationships/customXml" Target="../ink/ink1499.xml"/><Relationship Id="rId384" Type="http://schemas.openxmlformats.org/officeDocument/2006/relationships/image" Target="../media/image1482.png"/><Relationship Id="rId419" Type="http://schemas.openxmlformats.org/officeDocument/2006/relationships/customXml" Target="../ink/ink1527.xml"/><Relationship Id="rId570" Type="http://schemas.openxmlformats.org/officeDocument/2006/relationships/customXml" Target="../ink/ink1603.xml"/><Relationship Id="rId591" Type="http://schemas.openxmlformats.org/officeDocument/2006/relationships/image" Target="../media/image1584.png"/><Relationship Id="rId605" Type="http://schemas.openxmlformats.org/officeDocument/2006/relationships/image" Target="../media/image1591.png"/><Relationship Id="rId626" Type="http://schemas.openxmlformats.org/officeDocument/2006/relationships/customXml" Target="../ink/ink1631.xml"/><Relationship Id="rId202" Type="http://schemas.openxmlformats.org/officeDocument/2006/relationships/customXml" Target="../ink/ink1418.xml"/><Relationship Id="rId223" Type="http://schemas.openxmlformats.org/officeDocument/2006/relationships/image" Target="../media/image1403.png"/><Relationship Id="rId244" Type="http://schemas.openxmlformats.org/officeDocument/2006/relationships/customXml" Target="../ink/ink1439.xml"/><Relationship Id="rId430" Type="http://schemas.openxmlformats.org/officeDocument/2006/relationships/image" Target="../media/image1504.png"/><Relationship Id="rId18" Type="http://schemas.openxmlformats.org/officeDocument/2006/relationships/customXml" Target="../ink/ink1326.xml"/><Relationship Id="rId39" Type="http://schemas.openxmlformats.org/officeDocument/2006/relationships/image" Target="../media/image1313.png"/><Relationship Id="rId265" Type="http://schemas.openxmlformats.org/officeDocument/2006/relationships/image" Target="../media/image1424.png"/><Relationship Id="rId286" Type="http://schemas.openxmlformats.org/officeDocument/2006/relationships/customXml" Target="../ink/ink1460.xml"/><Relationship Id="rId451" Type="http://schemas.openxmlformats.org/officeDocument/2006/relationships/customXml" Target="../ink/ink1543.xml"/><Relationship Id="rId472" Type="http://schemas.openxmlformats.org/officeDocument/2006/relationships/image" Target="../media/image1525.png"/><Relationship Id="rId493" Type="http://schemas.openxmlformats.org/officeDocument/2006/relationships/customXml" Target="../ink/ink1564.xml"/><Relationship Id="rId507" Type="http://schemas.openxmlformats.org/officeDocument/2006/relationships/customXml" Target="../ink/ink1571.xml"/><Relationship Id="rId528" Type="http://schemas.openxmlformats.org/officeDocument/2006/relationships/customXml" Target="../ink/ink1582.xml"/><Relationship Id="rId549" Type="http://schemas.openxmlformats.org/officeDocument/2006/relationships/image" Target="../media/image1563.png"/><Relationship Id="rId50" Type="http://schemas.openxmlformats.org/officeDocument/2006/relationships/customXml" Target="../ink/ink1342.xml"/><Relationship Id="rId104" Type="http://schemas.openxmlformats.org/officeDocument/2006/relationships/customXml" Target="../ink/ink1369.xml"/><Relationship Id="rId125" Type="http://schemas.openxmlformats.org/officeDocument/2006/relationships/image" Target="../media/image1356.png"/><Relationship Id="rId146" Type="http://schemas.openxmlformats.org/officeDocument/2006/relationships/customXml" Target="../ink/ink1390.xml"/><Relationship Id="rId167" Type="http://schemas.openxmlformats.org/officeDocument/2006/relationships/image" Target="../media/image1376.png"/><Relationship Id="rId188" Type="http://schemas.openxmlformats.org/officeDocument/2006/relationships/customXml" Target="../ink/ink1411.xml"/><Relationship Id="rId311" Type="http://schemas.openxmlformats.org/officeDocument/2006/relationships/image" Target="../media/image1446.png"/><Relationship Id="rId332" Type="http://schemas.openxmlformats.org/officeDocument/2006/relationships/image" Target="../media/image1456.png"/><Relationship Id="rId353" Type="http://schemas.openxmlformats.org/officeDocument/2006/relationships/customXml" Target="../ink/ink1494.xml"/><Relationship Id="rId374" Type="http://schemas.openxmlformats.org/officeDocument/2006/relationships/image" Target="../media/image1477.png"/><Relationship Id="rId395" Type="http://schemas.openxmlformats.org/officeDocument/2006/relationships/customXml" Target="../ink/ink1515.xml"/><Relationship Id="rId409" Type="http://schemas.openxmlformats.org/officeDocument/2006/relationships/customXml" Target="../ink/ink1522.xml"/><Relationship Id="rId560" Type="http://schemas.openxmlformats.org/officeDocument/2006/relationships/customXml" Target="../ink/ink1598.xml"/><Relationship Id="rId581" Type="http://schemas.openxmlformats.org/officeDocument/2006/relationships/image" Target="../media/image1579.png"/><Relationship Id="rId71" Type="http://schemas.openxmlformats.org/officeDocument/2006/relationships/image" Target="../media/image1329.png"/><Relationship Id="rId92" Type="http://schemas.openxmlformats.org/officeDocument/2006/relationships/customXml" Target="../ink/ink1363.xml"/><Relationship Id="rId213" Type="http://schemas.openxmlformats.org/officeDocument/2006/relationships/image" Target="../media/image1398.png"/><Relationship Id="rId234" Type="http://schemas.openxmlformats.org/officeDocument/2006/relationships/customXml" Target="../ink/ink1434.xml"/><Relationship Id="rId420" Type="http://schemas.openxmlformats.org/officeDocument/2006/relationships/image" Target="../media/image1499.png"/><Relationship Id="rId616" Type="http://schemas.openxmlformats.org/officeDocument/2006/relationships/customXml" Target="../ink/ink1626.xml"/><Relationship Id="rId637" Type="http://schemas.openxmlformats.org/officeDocument/2006/relationships/image" Target="../media/image1607.png"/><Relationship Id="rId2" Type="http://schemas.openxmlformats.org/officeDocument/2006/relationships/customXml" Target="../ink/ink1318.xml"/><Relationship Id="rId29" Type="http://schemas.openxmlformats.org/officeDocument/2006/relationships/image" Target="../media/image1308.png"/><Relationship Id="rId255" Type="http://schemas.openxmlformats.org/officeDocument/2006/relationships/image" Target="../media/image1419.png"/><Relationship Id="rId276" Type="http://schemas.openxmlformats.org/officeDocument/2006/relationships/customXml" Target="../ink/ink1455.xml"/><Relationship Id="rId297" Type="http://schemas.openxmlformats.org/officeDocument/2006/relationships/image" Target="../media/image1440.png"/><Relationship Id="rId441" Type="http://schemas.openxmlformats.org/officeDocument/2006/relationships/customXml" Target="../ink/ink1538.xml"/><Relationship Id="rId462" Type="http://schemas.openxmlformats.org/officeDocument/2006/relationships/image" Target="../media/image1520.png"/><Relationship Id="rId483" Type="http://schemas.openxmlformats.org/officeDocument/2006/relationships/customXml" Target="../ink/ink1559.xml"/><Relationship Id="rId518" Type="http://schemas.openxmlformats.org/officeDocument/2006/relationships/customXml" Target="../ink/ink1577.xml"/><Relationship Id="rId539" Type="http://schemas.openxmlformats.org/officeDocument/2006/relationships/image" Target="../media/image1558.png"/><Relationship Id="rId40" Type="http://schemas.openxmlformats.org/officeDocument/2006/relationships/customXml" Target="../ink/ink1337.xml"/><Relationship Id="rId115" Type="http://schemas.openxmlformats.org/officeDocument/2006/relationships/image" Target="../media/image1351.png"/><Relationship Id="rId136" Type="http://schemas.openxmlformats.org/officeDocument/2006/relationships/customXml" Target="../ink/ink1385.xml"/><Relationship Id="rId157" Type="http://schemas.openxmlformats.org/officeDocument/2006/relationships/image" Target="../media/image1371.png"/><Relationship Id="rId178" Type="http://schemas.openxmlformats.org/officeDocument/2006/relationships/customXml" Target="../ink/ink1406.xml"/><Relationship Id="rId301" Type="http://schemas.openxmlformats.org/officeDocument/2006/relationships/image" Target="../media/image932.png"/><Relationship Id="rId322" Type="http://schemas.openxmlformats.org/officeDocument/2006/relationships/image" Target="../media/image1451.png"/><Relationship Id="rId343" Type="http://schemas.openxmlformats.org/officeDocument/2006/relationships/customXml" Target="../ink/ink1489.xml"/><Relationship Id="rId364" Type="http://schemas.openxmlformats.org/officeDocument/2006/relationships/image" Target="../media/image1472.png"/><Relationship Id="rId550" Type="http://schemas.openxmlformats.org/officeDocument/2006/relationships/customXml" Target="../ink/ink1593.xml"/><Relationship Id="rId61" Type="http://schemas.openxmlformats.org/officeDocument/2006/relationships/image" Target="../media/image1324.png"/><Relationship Id="rId82" Type="http://schemas.openxmlformats.org/officeDocument/2006/relationships/customXml" Target="../ink/ink1358.xml"/><Relationship Id="rId199" Type="http://schemas.openxmlformats.org/officeDocument/2006/relationships/image" Target="../media/image1392.png"/><Relationship Id="rId203" Type="http://schemas.openxmlformats.org/officeDocument/2006/relationships/image" Target="../media/image1394.png"/><Relationship Id="rId385" Type="http://schemas.openxmlformats.org/officeDocument/2006/relationships/customXml" Target="../ink/ink1510.xml"/><Relationship Id="rId571" Type="http://schemas.openxmlformats.org/officeDocument/2006/relationships/image" Target="../media/image1574.png"/><Relationship Id="rId592" Type="http://schemas.openxmlformats.org/officeDocument/2006/relationships/customXml" Target="../ink/ink1614.xml"/><Relationship Id="rId606" Type="http://schemas.openxmlformats.org/officeDocument/2006/relationships/customXml" Target="../ink/ink1621.xml"/><Relationship Id="rId627" Type="http://schemas.openxmlformats.org/officeDocument/2006/relationships/image" Target="../media/image1602.png"/><Relationship Id="rId19" Type="http://schemas.openxmlformats.org/officeDocument/2006/relationships/image" Target="../media/image1303.png"/><Relationship Id="rId224" Type="http://schemas.openxmlformats.org/officeDocument/2006/relationships/customXml" Target="../ink/ink1429.xml"/><Relationship Id="rId245" Type="http://schemas.openxmlformats.org/officeDocument/2006/relationships/image" Target="../media/image1414.png"/><Relationship Id="rId266" Type="http://schemas.openxmlformats.org/officeDocument/2006/relationships/customXml" Target="../ink/ink1450.xml"/><Relationship Id="rId287" Type="http://schemas.openxmlformats.org/officeDocument/2006/relationships/image" Target="../media/image1435.png"/><Relationship Id="rId410" Type="http://schemas.openxmlformats.org/officeDocument/2006/relationships/image" Target="../media/image1494.png"/><Relationship Id="rId431" Type="http://schemas.openxmlformats.org/officeDocument/2006/relationships/customXml" Target="../ink/ink1533.xml"/><Relationship Id="rId452" Type="http://schemas.openxmlformats.org/officeDocument/2006/relationships/image" Target="../media/image1515.png"/><Relationship Id="rId473" Type="http://schemas.openxmlformats.org/officeDocument/2006/relationships/customXml" Target="../ink/ink1554.xml"/><Relationship Id="rId494" Type="http://schemas.openxmlformats.org/officeDocument/2006/relationships/image" Target="../media/image1536.png"/><Relationship Id="rId508" Type="http://schemas.openxmlformats.org/officeDocument/2006/relationships/image" Target="../media/image1543.png"/><Relationship Id="rId529" Type="http://schemas.openxmlformats.org/officeDocument/2006/relationships/image" Target="../media/image1553.png"/><Relationship Id="rId30" Type="http://schemas.openxmlformats.org/officeDocument/2006/relationships/customXml" Target="../ink/ink1332.xml"/><Relationship Id="rId105" Type="http://schemas.openxmlformats.org/officeDocument/2006/relationships/image" Target="../media/image1346.png"/><Relationship Id="rId126" Type="http://schemas.openxmlformats.org/officeDocument/2006/relationships/customXml" Target="../ink/ink1380.xml"/><Relationship Id="rId147" Type="http://schemas.openxmlformats.org/officeDocument/2006/relationships/image" Target="../media/image696.png"/><Relationship Id="rId168" Type="http://schemas.openxmlformats.org/officeDocument/2006/relationships/customXml" Target="../ink/ink1401.xml"/><Relationship Id="rId312" Type="http://schemas.openxmlformats.org/officeDocument/2006/relationships/customXml" Target="../ink/ink1473.xml"/><Relationship Id="rId333" Type="http://schemas.openxmlformats.org/officeDocument/2006/relationships/customXml" Target="../ink/ink1484.xml"/><Relationship Id="rId354" Type="http://schemas.openxmlformats.org/officeDocument/2006/relationships/image" Target="../media/image1467.png"/><Relationship Id="rId540" Type="http://schemas.openxmlformats.org/officeDocument/2006/relationships/customXml" Target="../ink/ink1588.xml"/><Relationship Id="rId51" Type="http://schemas.openxmlformats.org/officeDocument/2006/relationships/image" Target="../media/image1319.png"/><Relationship Id="rId72" Type="http://schemas.openxmlformats.org/officeDocument/2006/relationships/customXml" Target="../ink/ink1353.xml"/><Relationship Id="rId93" Type="http://schemas.openxmlformats.org/officeDocument/2006/relationships/image" Target="../media/image1340.png"/><Relationship Id="rId189" Type="http://schemas.openxmlformats.org/officeDocument/2006/relationships/image" Target="../media/image1387.png"/><Relationship Id="rId375" Type="http://schemas.openxmlformats.org/officeDocument/2006/relationships/customXml" Target="../ink/ink1505.xml"/><Relationship Id="rId396" Type="http://schemas.openxmlformats.org/officeDocument/2006/relationships/image" Target="../media/image1488.png"/><Relationship Id="rId561" Type="http://schemas.openxmlformats.org/officeDocument/2006/relationships/image" Target="../media/image1569.png"/><Relationship Id="rId582" Type="http://schemas.openxmlformats.org/officeDocument/2006/relationships/customXml" Target="../ink/ink1609.xml"/><Relationship Id="rId617" Type="http://schemas.openxmlformats.org/officeDocument/2006/relationships/image" Target="../media/image1597.png"/><Relationship Id="rId638" Type="http://schemas.openxmlformats.org/officeDocument/2006/relationships/customXml" Target="../ink/ink1637.xml"/><Relationship Id="rId3" Type="http://schemas.openxmlformats.org/officeDocument/2006/relationships/image" Target="../media/image1296.png"/><Relationship Id="rId214" Type="http://schemas.openxmlformats.org/officeDocument/2006/relationships/customXml" Target="../ink/ink1424.xml"/><Relationship Id="rId235" Type="http://schemas.openxmlformats.org/officeDocument/2006/relationships/image" Target="../media/image1409.png"/><Relationship Id="rId256" Type="http://schemas.openxmlformats.org/officeDocument/2006/relationships/customXml" Target="../ink/ink1445.xml"/><Relationship Id="rId277" Type="http://schemas.openxmlformats.org/officeDocument/2006/relationships/image" Target="../media/image1430.png"/><Relationship Id="rId298" Type="http://schemas.openxmlformats.org/officeDocument/2006/relationships/customXml" Target="../ink/ink1466.xml"/><Relationship Id="rId400" Type="http://schemas.openxmlformats.org/officeDocument/2006/relationships/image" Target="../media/image1490.png"/><Relationship Id="rId421" Type="http://schemas.openxmlformats.org/officeDocument/2006/relationships/customXml" Target="../ink/ink1528.xml"/><Relationship Id="rId442" Type="http://schemas.openxmlformats.org/officeDocument/2006/relationships/image" Target="../media/image1510.png"/><Relationship Id="rId463" Type="http://schemas.openxmlformats.org/officeDocument/2006/relationships/customXml" Target="../ink/ink1549.xml"/><Relationship Id="rId484" Type="http://schemas.openxmlformats.org/officeDocument/2006/relationships/image" Target="../media/image1531.png"/><Relationship Id="rId519" Type="http://schemas.openxmlformats.org/officeDocument/2006/relationships/image" Target="../media/image1548.png"/><Relationship Id="rId116" Type="http://schemas.openxmlformats.org/officeDocument/2006/relationships/customXml" Target="../ink/ink1375.xml"/><Relationship Id="rId137" Type="http://schemas.openxmlformats.org/officeDocument/2006/relationships/image" Target="../media/image1362.png"/><Relationship Id="rId158" Type="http://schemas.openxmlformats.org/officeDocument/2006/relationships/customXml" Target="../ink/ink1396.xml"/><Relationship Id="rId302" Type="http://schemas.openxmlformats.org/officeDocument/2006/relationships/customXml" Target="../ink/ink1468.xml"/><Relationship Id="rId323" Type="http://schemas.openxmlformats.org/officeDocument/2006/relationships/customXml" Target="../ink/ink1479.xml"/><Relationship Id="rId344" Type="http://schemas.openxmlformats.org/officeDocument/2006/relationships/image" Target="../media/image1462.png"/><Relationship Id="rId530" Type="http://schemas.openxmlformats.org/officeDocument/2006/relationships/customXml" Target="../ink/ink1583.xml"/><Relationship Id="rId20" Type="http://schemas.openxmlformats.org/officeDocument/2006/relationships/customXml" Target="../ink/ink1327.xml"/><Relationship Id="rId41" Type="http://schemas.openxmlformats.org/officeDocument/2006/relationships/image" Target="../media/image1314.png"/><Relationship Id="rId62" Type="http://schemas.openxmlformats.org/officeDocument/2006/relationships/customXml" Target="../ink/ink1348.xml"/><Relationship Id="rId83" Type="http://schemas.openxmlformats.org/officeDocument/2006/relationships/image" Target="../media/image1335.png"/><Relationship Id="rId179" Type="http://schemas.openxmlformats.org/officeDocument/2006/relationships/image" Target="../media/image1382.png"/><Relationship Id="rId365" Type="http://schemas.openxmlformats.org/officeDocument/2006/relationships/customXml" Target="../ink/ink1500.xml"/><Relationship Id="rId386" Type="http://schemas.openxmlformats.org/officeDocument/2006/relationships/image" Target="../media/image1483.png"/><Relationship Id="rId551" Type="http://schemas.openxmlformats.org/officeDocument/2006/relationships/image" Target="../media/image1564.png"/><Relationship Id="rId572" Type="http://schemas.openxmlformats.org/officeDocument/2006/relationships/customXml" Target="../ink/ink1604.xml"/><Relationship Id="rId593" Type="http://schemas.openxmlformats.org/officeDocument/2006/relationships/image" Target="../media/image1585.png"/><Relationship Id="rId607" Type="http://schemas.openxmlformats.org/officeDocument/2006/relationships/image" Target="../media/image1592.png"/><Relationship Id="rId628" Type="http://schemas.openxmlformats.org/officeDocument/2006/relationships/customXml" Target="../ink/ink1632.xml"/><Relationship Id="rId190" Type="http://schemas.openxmlformats.org/officeDocument/2006/relationships/customXml" Target="../ink/ink1412.xml"/><Relationship Id="rId204" Type="http://schemas.openxmlformats.org/officeDocument/2006/relationships/customXml" Target="../ink/ink1419.xml"/><Relationship Id="rId225" Type="http://schemas.openxmlformats.org/officeDocument/2006/relationships/image" Target="../media/image1404.png"/><Relationship Id="rId246" Type="http://schemas.openxmlformats.org/officeDocument/2006/relationships/customXml" Target="../ink/ink1440.xml"/><Relationship Id="rId267" Type="http://schemas.openxmlformats.org/officeDocument/2006/relationships/image" Target="../media/image1425.png"/><Relationship Id="rId288" Type="http://schemas.openxmlformats.org/officeDocument/2006/relationships/customXml" Target="../ink/ink1461.xml"/><Relationship Id="rId411" Type="http://schemas.openxmlformats.org/officeDocument/2006/relationships/customXml" Target="../ink/ink1523.xml"/><Relationship Id="rId432" Type="http://schemas.openxmlformats.org/officeDocument/2006/relationships/image" Target="../media/image1505.png"/><Relationship Id="rId453" Type="http://schemas.openxmlformats.org/officeDocument/2006/relationships/customXml" Target="../ink/ink1544.xml"/><Relationship Id="rId474" Type="http://schemas.openxmlformats.org/officeDocument/2006/relationships/image" Target="../media/image1526.png"/><Relationship Id="rId509" Type="http://schemas.openxmlformats.org/officeDocument/2006/relationships/customXml" Target="../ink/ink1572.xml"/><Relationship Id="rId106" Type="http://schemas.openxmlformats.org/officeDocument/2006/relationships/customXml" Target="../ink/ink1370.xml"/><Relationship Id="rId127" Type="http://schemas.openxmlformats.org/officeDocument/2006/relationships/image" Target="../media/image1357.png"/><Relationship Id="rId313" Type="http://schemas.openxmlformats.org/officeDocument/2006/relationships/image" Target="../media/image1447.png"/><Relationship Id="rId495" Type="http://schemas.openxmlformats.org/officeDocument/2006/relationships/customXml" Target="../ink/ink1565.xml"/><Relationship Id="rId10" Type="http://schemas.openxmlformats.org/officeDocument/2006/relationships/customXml" Target="../ink/ink1322.xml"/><Relationship Id="rId31" Type="http://schemas.openxmlformats.org/officeDocument/2006/relationships/image" Target="../media/image1309.png"/><Relationship Id="rId52" Type="http://schemas.openxmlformats.org/officeDocument/2006/relationships/customXml" Target="../ink/ink1343.xml"/><Relationship Id="rId73" Type="http://schemas.openxmlformats.org/officeDocument/2006/relationships/image" Target="../media/image1330.png"/><Relationship Id="rId94" Type="http://schemas.openxmlformats.org/officeDocument/2006/relationships/customXml" Target="../ink/ink1364.xml"/><Relationship Id="rId148" Type="http://schemas.openxmlformats.org/officeDocument/2006/relationships/customXml" Target="../ink/ink1391.xml"/><Relationship Id="rId169" Type="http://schemas.openxmlformats.org/officeDocument/2006/relationships/image" Target="../media/image1377.png"/><Relationship Id="rId334" Type="http://schemas.openxmlformats.org/officeDocument/2006/relationships/image" Target="../media/image1457.png"/><Relationship Id="rId355" Type="http://schemas.openxmlformats.org/officeDocument/2006/relationships/customXml" Target="../ink/ink1495.xml"/><Relationship Id="rId376" Type="http://schemas.openxmlformats.org/officeDocument/2006/relationships/image" Target="../media/image1478.png"/><Relationship Id="rId397" Type="http://schemas.openxmlformats.org/officeDocument/2006/relationships/customXml" Target="../ink/ink1516.xml"/><Relationship Id="rId520" Type="http://schemas.openxmlformats.org/officeDocument/2006/relationships/customXml" Target="../ink/ink1578.xml"/><Relationship Id="rId541" Type="http://schemas.openxmlformats.org/officeDocument/2006/relationships/image" Target="../media/image1559.png"/><Relationship Id="rId562" Type="http://schemas.openxmlformats.org/officeDocument/2006/relationships/customXml" Target="../ink/ink1599.xml"/><Relationship Id="rId583" Type="http://schemas.openxmlformats.org/officeDocument/2006/relationships/image" Target="../media/image1580.png"/><Relationship Id="rId618" Type="http://schemas.openxmlformats.org/officeDocument/2006/relationships/customXml" Target="../ink/ink1627.xml"/><Relationship Id="rId639" Type="http://schemas.openxmlformats.org/officeDocument/2006/relationships/image" Target="../media/image1608.png"/><Relationship Id="rId4" Type="http://schemas.openxmlformats.org/officeDocument/2006/relationships/customXml" Target="../ink/ink1319.xml"/><Relationship Id="rId180" Type="http://schemas.openxmlformats.org/officeDocument/2006/relationships/customXml" Target="../ink/ink1407.xml"/><Relationship Id="rId215" Type="http://schemas.openxmlformats.org/officeDocument/2006/relationships/image" Target="../media/image1399.png"/><Relationship Id="rId236" Type="http://schemas.openxmlformats.org/officeDocument/2006/relationships/customXml" Target="../ink/ink1435.xml"/><Relationship Id="rId257" Type="http://schemas.openxmlformats.org/officeDocument/2006/relationships/image" Target="../media/image1420.png"/><Relationship Id="rId278" Type="http://schemas.openxmlformats.org/officeDocument/2006/relationships/customXml" Target="../ink/ink1456.xml"/><Relationship Id="rId401" Type="http://schemas.openxmlformats.org/officeDocument/2006/relationships/customXml" Target="../ink/ink1518.xml"/><Relationship Id="rId422" Type="http://schemas.openxmlformats.org/officeDocument/2006/relationships/image" Target="../media/image1500.png"/><Relationship Id="rId443" Type="http://schemas.openxmlformats.org/officeDocument/2006/relationships/customXml" Target="../ink/ink1539.xml"/><Relationship Id="rId464" Type="http://schemas.openxmlformats.org/officeDocument/2006/relationships/image" Target="../media/image1521.png"/><Relationship Id="rId303" Type="http://schemas.openxmlformats.org/officeDocument/2006/relationships/image" Target="../media/image1442.png"/><Relationship Id="rId485" Type="http://schemas.openxmlformats.org/officeDocument/2006/relationships/customXml" Target="../ink/ink1560.xml"/><Relationship Id="rId42" Type="http://schemas.openxmlformats.org/officeDocument/2006/relationships/customXml" Target="../ink/ink1338.xml"/><Relationship Id="rId84" Type="http://schemas.openxmlformats.org/officeDocument/2006/relationships/customXml" Target="../ink/ink1359.xml"/><Relationship Id="rId138" Type="http://schemas.openxmlformats.org/officeDocument/2006/relationships/customXml" Target="../ink/ink1386.xml"/><Relationship Id="rId345" Type="http://schemas.openxmlformats.org/officeDocument/2006/relationships/customXml" Target="../ink/ink1490.xml"/><Relationship Id="rId387" Type="http://schemas.openxmlformats.org/officeDocument/2006/relationships/customXml" Target="../ink/ink1511.xml"/><Relationship Id="rId510" Type="http://schemas.openxmlformats.org/officeDocument/2006/relationships/image" Target="../media/image1544.png"/><Relationship Id="rId552" Type="http://schemas.openxmlformats.org/officeDocument/2006/relationships/customXml" Target="../ink/ink1594.xml"/><Relationship Id="rId594" Type="http://schemas.openxmlformats.org/officeDocument/2006/relationships/customXml" Target="../ink/ink1615.xml"/><Relationship Id="rId608" Type="http://schemas.openxmlformats.org/officeDocument/2006/relationships/customXml" Target="../ink/ink1622.xml"/><Relationship Id="rId191" Type="http://schemas.openxmlformats.org/officeDocument/2006/relationships/image" Target="../media/image1388.png"/><Relationship Id="rId205" Type="http://schemas.openxmlformats.org/officeDocument/2006/relationships/image" Target="../media/image1179.png"/><Relationship Id="rId247" Type="http://schemas.openxmlformats.org/officeDocument/2006/relationships/image" Target="../media/image1415.png"/><Relationship Id="rId412" Type="http://schemas.openxmlformats.org/officeDocument/2006/relationships/image" Target="../media/image1495.png"/><Relationship Id="rId107" Type="http://schemas.openxmlformats.org/officeDocument/2006/relationships/image" Target="../media/image1347.png"/><Relationship Id="rId289" Type="http://schemas.openxmlformats.org/officeDocument/2006/relationships/image" Target="../media/image1436.png"/><Relationship Id="rId454" Type="http://schemas.openxmlformats.org/officeDocument/2006/relationships/image" Target="../media/image1516.png"/><Relationship Id="rId496" Type="http://schemas.openxmlformats.org/officeDocument/2006/relationships/image" Target="../media/image1537.png"/><Relationship Id="rId11" Type="http://schemas.openxmlformats.org/officeDocument/2006/relationships/image" Target="../media/image1118.png"/><Relationship Id="rId53" Type="http://schemas.openxmlformats.org/officeDocument/2006/relationships/image" Target="../media/image1320.png"/><Relationship Id="rId149" Type="http://schemas.openxmlformats.org/officeDocument/2006/relationships/image" Target="../media/image1367.png"/><Relationship Id="rId314" Type="http://schemas.openxmlformats.org/officeDocument/2006/relationships/customXml" Target="../ink/ink1474.xml"/><Relationship Id="rId356" Type="http://schemas.openxmlformats.org/officeDocument/2006/relationships/image" Target="../media/image1468.png"/><Relationship Id="rId398" Type="http://schemas.openxmlformats.org/officeDocument/2006/relationships/image" Target="../media/image1489.png"/><Relationship Id="rId521" Type="http://schemas.openxmlformats.org/officeDocument/2006/relationships/image" Target="../media/image1549.png"/><Relationship Id="rId563" Type="http://schemas.openxmlformats.org/officeDocument/2006/relationships/image" Target="../media/image1570.png"/><Relationship Id="rId619" Type="http://schemas.openxmlformats.org/officeDocument/2006/relationships/image" Target="../media/image1598.png"/><Relationship Id="rId95" Type="http://schemas.openxmlformats.org/officeDocument/2006/relationships/image" Target="../media/image1341.png"/><Relationship Id="rId160" Type="http://schemas.openxmlformats.org/officeDocument/2006/relationships/customXml" Target="../ink/ink1397.xml"/><Relationship Id="rId216" Type="http://schemas.openxmlformats.org/officeDocument/2006/relationships/customXml" Target="../ink/ink1425.xml"/><Relationship Id="rId423" Type="http://schemas.openxmlformats.org/officeDocument/2006/relationships/customXml" Target="../ink/ink1529.xml"/><Relationship Id="rId258" Type="http://schemas.openxmlformats.org/officeDocument/2006/relationships/customXml" Target="../ink/ink1446.xml"/><Relationship Id="rId465" Type="http://schemas.openxmlformats.org/officeDocument/2006/relationships/customXml" Target="../ink/ink1550.xml"/><Relationship Id="rId630" Type="http://schemas.openxmlformats.org/officeDocument/2006/relationships/customXml" Target="../ink/ink1633.xml"/><Relationship Id="rId22" Type="http://schemas.openxmlformats.org/officeDocument/2006/relationships/customXml" Target="../ink/ink1328.xml"/><Relationship Id="rId64" Type="http://schemas.openxmlformats.org/officeDocument/2006/relationships/customXml" Target="../ink/ink1349.xml"/><Relationship Id="rId118" Type="http://schemas.openxmlformats.org/officeDocument/2006/relationships/customXml" Target="../ink/ink1376.xml"/><Relationship Id="rId325" Type="http://schemas.openxmlformats.org/officeDocument/2006/relationships/customXml" Target="../ink/ink1480.xml"/><Relationship Id="rId367" Type="http://schemas.openxmlformats.org/officeDocument/2006/relationships/customXml" Target="../ink/ink1501.xml"/><Relationship Id="rId532" Type="http://schemas.openxmlformats.org/officeDocument/2006/relationships/customXml" Target="../ink/ink1584.xml"/><Relationship Id="rId574" Type="http://schemas.openxmlformats.org/officeDocument/2006/relationships/customXml" Target="../ink/ink1605.xml"/><Relationship Id="rId171" Type="http://schemas.openxmlformats.org/officeDocument/2006/relationships/image" Target="../media/image1378.png"/><Relationship Id="rId227" Type="http://schemas.openxmlformats.org/officeDocument/2006/relationships/image" Target="../media/image1405.png"/><Relationship Id="rId269" Type="http://schemas.openxmlformats.org/officeDocument/2006/relationships/image" Target="../media/image1426.png"/><Relationship Id="rId434" Type="http://schemas.openxmlformats.org/officeDocument/2006/relationships/image" Target="../media/image1506.png"/><Relationship Id="rId476" Type="http://schemas.openxmlformats.org/officeDocument/2006/relationships/image" Target="../media/image1527.png"/><Relationship Id="rId641" Type="http://schemas.openxmlformats.org/officeDocument/2006/relationships/image" Target="../media/image1609.png"/><Relationship Id="rId33" Type="http://schemas.openxmlformats.org/officeDocument/2006/relationships/image" Target="../media/image1310.png"/><Relationship Id="rId129" Type="http://schemas.openxmlformats.org/officeDocument/2006/relationships/image" Target="../media/image1358.png"/><Relationship Id="rId280" Type="http://schemas.openxmlformats.org/officeDocument/2006/relationships/customXml" Target="../ink/ink1457.xml"/><Relationship Id="rId336" Type="http://schemas.openxmlformats.org/officeDocument/2006/relationships/image" Target="../media/image1458.png"/><Relationship Id="rId501" Type="http://schemas.openxmlformats.org/officeDocument/2006/relationships/customXml" Target="../ink/ink1568.xml"/><Relationship Id="rId543" Type="http://schemas.openxmlformats.org/officeDocument/2006/relationships/image" Target="../media/image1560.png"/><Relationship Id="rId75" Type="http://schemas.openxmlformats.org/officeDocument/2006/relationships/image" Target="../media/image1331.png"/><Relationship Id="rId140" Type="http://schemas.openxmlformats.org/officeDocument/2006/relationships/customXml" Target="../ink/ink1387.xml"/><Relationship Id="rId182" Type="http://schemas.openxmlformats.org/officeDocument/2006/relationships/customXml" Target="../ink/ink1408.xml"/><Relationship Id="rId378" Type="http://schemas.openxmlformats.org/officeDocument/2006/relationships/image" Target="../media/image1479.png"/><Relationship Id="rId403" Type="http://schemas.openxmlformats.org/officeDocument/2006/relationships/customXml" Target="../ink/ink1519.xml"/><Relationship Id="rId585" Type="http://schemas.openxmlformats.org/officeDocument/2006/relationships/image" Target="../media/image1581.png"/><Relationship Id="rId6" Type="http://schemas.openxmlformats.org/officeDocument/2006/relationships/customXml" Target="../ink/ink1320.xml"/><Relationship Id="rId238" Type="http://schemas.openxmlformats.org/officeDocument/2006/relationships/customXml" Target="../ink/ink1436.xml"/><Relationship Id="rId445" Type="http://schemas.openxmlformats.org/officeDocument/2006/relationships/customXml" Target="../ink/ink1540.xml"/><Relationship Id="rId487" Type="http://schemas.openxmlformats.org/officeDocument/2006/relationships/customXml" Target="../ink/ink1561.xml"/><Relationship Id="rId610" Type="http://schemas.openxmlformats.org/officeDocument/2006/relationships/customXml" Target="../ink/ink1623.xml"/><Relationship Id="rId291" Type="http://schemas.openxmlformats.org/officeDocument/2006/relationships/image" Target="../media/image1437.png"/><Relationship Id="rId305" Type="http://schemas.openxmlformats.org/officeDocument/2006/relationships/image" Target="../media/image1443.png"/><Relationship Id="rId347" Type="http://schemas.openxmlformats.org/officeDocument/2006/relationships/customXml" Target="../ink/ink1491.xml"/><Relationship Id="rId512" Type="http://schemas.openxmlformats.org/officeDocument/2006/relationships/image" Target="../media/image1545.png"/><Relationship Id="rId44" Type="http://schemas.openxmlformats.org/officeDocument/2006/relationships/customXml" Target="../ink/ink1339.xml"/><Relationship Id="rId86" Type="http://schemas.openxmlformats.org/officeDocument/2006/relationships/customXml" Target="../ink/ink1360.xml"/><Relationship Id="rId151" Type="http://schemas.openxmlformats.org/officeDocument/2006/relationships/image" Target="../media/image1368.png"/><Relationship Id="rId389" Type="http://schemas.openxmlformats.org/officeDocument/2006/relationships/customXml" Target="../ink/ink1512.xml"/><Relationship Id="rId554" Type="http://schemas.openxmlformats.org/officeDocument/2006/relationships/customXml" Target="../ink/ink1595.xml"/><Relationship Id="rId596" Type="http://schemas.openxmlformats.org/officeDocument/2006/relationships/customXml" Target="../ink/ink1616.xml"/><Relationship Id="rId193" Type="http://schemas.openxmlformats.org/officeDocument/2006/relationships/image" Target="../media/image1389.png"/><Relationship Id="rId207" Type="http://schemas.openxmlformats.org/officeDocument/2006/relationships/image" Target="../media/image1395.png"/><Relationship Id="rId249" Type="http://schemas.openxmlformats.org/officeDocument/2006/relationships/image" Target="../media/image1416.png"/><Relationship Id="rId414" Type="http://schemas.openxmlformats.org/officeDocument/2006/relationships/image" Target="../media/image1496.png"/><Relationship Id="rId456" Type="http://schemas.openxmlformats.org/officeDocument/2006/relationships/image" Target="../media/image1517.png"/><Relationship Id="rId498" Type="http://schemas.openxmlformats.org/officeDocument/2006/relationships/image" Target="../media/image1538.png"/><Relationship Id="rId621" Type="http://schemas.openxmlformats.org/officeDocument/2006/relationships/image" Target="../media/image1599.png"/><Relationship Id="rId13" Type="http://schemas.openxmlformats.org/officeDocument/2006/relationships/image" Target="../media/image1300.png"/><Relationship Id="rId109" Type="http://schemas.openxmlformats.org/officeDocument/2006/relationships/image" Target="../media/image1348.png"/><Relationship Id="rId260" Type="http://schemas.openxmlformats.org/officeDocument/2006/relationships/customXml" Target="../ink/ink1447.xml"/><Relationship Id="rId316" Type="http://schemas.openxmlformats.org/officeDocument/2006/relationships/customXml" Target="../ink/ink1475.xml"/><Relationship Id="rId523" Type="http://schemas.openxmlformats.org/officeDocument/2006/relationships/image" Target="../media/image1550.png"/><Relationship Id="rId55" Type="http://schemas.openxmlformats.org/officeDocument/2006/relationships/image" Target="../media/image1321.png"/><Relationship Id="rId97" Type="http://schemas.openxmlformats.org/officeDocument/2006/relationships/image" Target="../media/image1342.png"/><Relationship Id="rId120" Type="http://schemas.openxmlformats.org/officeDocument/2006/relationships/customXml" Target="../ink/ink1377.xml"/><Relationship Id="rId358" Type="http://schemas.openxmlformats.org/officeDocument/2006/relationships/image" Target="../media/image1469.png"/><Relationship Id="rId565" Type="http://schemas.openxmlformats.org/officeDocument/2006/relationships/image" Target="../media/image1571.png"/><Relationship Id="rId162" Type="http://schemas.openxmlformats.org/officeDocument/2006/relationships/customXml" Target="../ink/ink1398.xml"/><Relationship Id="rId218" Type="http://schemas.openxmlformats.org/officeDocument/2006/relationships/customXml" Target="../ink/ink1426.xml"/><Relationship Id="rId425" Type="http://schemas.openxmlformats.org/officeDocument/2006/relationships/customXml" Target="../ink/ink1530.xml"/><Relationship Id="rId467" Type="http://schemas.openxmlformats.org/officeDocument/2006/relationships/customXml" Target="../ink/ink1551.xml"/><Relationship Id="rId632" Type="http://schemas.openxmlformats.org/officeDocument/2006/relationships/customXml" Target="../ink/ink1634.xml"/><Relationship Id="rId271" Type="http://schemas.openxmlformats.org/officeDocument/2006/relationships/image" Target="../media/image1427.png"/><Relationship Id="rId24" Type="http://schemas.openxmlformats.org/officeDocument/2006/relationships/customXml" Target="../ink/ink1329.xml"/><Relationship Id="rId66" Type="http://schemas.openxmlformats.org/officeDocument/2006/relationships/customXml" Target="../ink/ink1350.xml"/><Relationship Id="rId131" Type="http://schemas.openxmlformats.org/officeDocument/2006/relationships/image" Target="../media/image1359.png"/><Relationship Id="rId327" Type="http://schemas.openxmlformats.org/officeDocument/2006/relationships/customXml" Target="../ink/ink1481.xml"/><Relationship Id="rId369" Type="http://schemas.openxmlformats.org/officeDocument/2006/relationships/customXml" Target="../ink/ink1502.xml"/><Relationship Id="rId534" Type="http://schemas.openxmlformats.org/officeDocument/2006/relationships/customXml" Target="../ink/ink1585.xml"/><Relationship Id="rId576" Type="http://schemas.openxmlformats.org/officeDocument/2006/relationships/customXml" Target="../ink/ink1606.xml"/><Relationship Id="rId173" Type="http://schemas.openxmlformats.org/officeDocument/2006/relationships/image" Target="../media/image1379.png"/><Relationship Id="rId229" Type="http://schemas.openxmlformats.org/officeDocument/2006/relationships/image" Target="../media/image1406.png"/><Relationship Id="rId380" Type="http://schemas.openxmlformats.org/officeDocument/2006/relationships/image" Target="../media/image1480.png"/><Relationship Id="rId436" Type="http://schemas.openxmlformats.org/officeDocument/2006/relationships/image" Target="../media/image1507.png"/><Relationship Id="rId601" Type="http://schemas.openxmlformats.org/officeDocument/2006/relationships/image" Target="../media/image1589.png"/><Relationship Id="rId240" Type="http://schemas.openxmlformats.org/officeDocument/2006/relationships/customXml" Target="../ink/ink1437.xml"/><Relationship Id="rId478" Type="http://schemas.openxmlformats.org/officeDocument/2006/relationships/image" Target="../media/image1528.png"/><Relationship Id="rId35" Type="http://schemas.openxmlformats.org/officeDocument/2006/relationships/image" Target="../media/image1311.png"/><Relationship Id="rId77" Type="http://schemas.openxmlformats.org/officeDocument/2006/relationships/image" Target="../media/image1332.png"/><Relationship Id="rId100" Type="http://schemas.openxmlformats.org/officeDocument/2006/relationships/customXml" Target="../ink/ink1367.xml"/><Relationship Id="rId282" Type="http://schemas.openxmlformats.org/officeDocument/2006/relationships/customXml" Target="../ink/ink1458.xml"/><Relationship Id="rId338" Type="http://schemas.openxmlformats.org/officeDocument/2006/relationships/image" Target="../media/image1459.png"/><Relationship Id="rId503" Type="http://schemas.openxmlformats.org/officeDocument/2006/relationships/customXml" Target="../ink/ink1569.xml"/><Relationship Id="rId545" Type="http://schemas.openxmlformats.org/officeDocument/2006/relationships/image" Target="../media/image1561.png"/><Relationship Id="rId587" Type="http://schemas.openxmlformats.org/officeDocument/2006/relationships/image" Target="../media/image1582.png"/><Relationship Id="rId8" Type="http://schemas.openxmlformats.org/officeDocument/2006/relationships/customXml" Target="../ink/ink1321.xml"/><Relationship Id="rId142" Type="http://schemas.openxmlformats.org/officeDocument/2006/relationships/customXml" Target="../ink/ink1388.xml"/><Relationship Id="rId184" Type="http://schemas.openxmlformats.org/officeDocument/2006/relationships/customXml" Target="../ink/ink1409.xml"/><Relationship Id="rId391" Type="http://schemas.openxmlformats.org/officeDocument/2006/relationships/customXml" Target="../ink/ink1513.xml"/><Relationship Id="rId405" Type="http://schemas.openxmlformats.org/officeDocument/2006/relationships/customXml" Target="../ink/ink1520.xml"/><Relationship Id="rId447" Type="http://schemas.openxmlformats.org/officeDocument/2006/relationships/customXml" Target="../ink/ink1541.xml"/><Relationship Id="rId612" Type="http://schemas.openxmlformats.org/officeDocument/2006/relationships/customXml" Target="../ink/ink1624.xml"/><Relationship Id="rId251" Type="http://schemas.openxmlformats.org/officeDocument/2006/relationships/image" Target="../media/image1417.png"/><Relationship Id="rId489" Type="http://schemas.openxmlformats.org/officeDocument/2006/relationships/customXml" Target="../ink/ink1562.xml"/><Relationship Id="rId46" Type="http://schemas.openxmlformats.org/officeDocument/2006/relationships/customXml" Target="../ink/ink1340.xml"/><Relationship Id="rId293" Type="http://schemas.openxmlformats.org/officeDocument/2006/relationships/image" Target="../media/image1438.png"/><Relationship Id="rId307" Type="http://schemas.openxmlformats.org/officeDocument/2006/relationships/image" Target="../media/image1444.png"/><Relationship Id="rId349" Type="http://schemas.openxmlformats.org/officeDocument/2006/relationships/customXml" Target="../ink/ink1492.xml"/><Relationship Id="rId514" Type="http://schemas.openxmlformats.org/officeDocument/2006/relationships/image" Target="../media/image1546.png"/><Relationship Id="rId556" Type="http://schemas.openxmlformats.org/officeDocument/2006/relationships/customXml" Target="../ink/ink1596.xml"/><Relationship Id="rId88" Type="http://schemas.openxmlformats.org/officeDocument/2006/relationships/customXml" Target="../ink/ink1361.xml"/><Relationship Id="rId111" Type="http://schemas.openxmlformats.org/officeDocument/2006/relationships/image" Target="../media/image1349.png"/><Relationship Id="rId153" Type="http://schemas.openxmlformats.org/officeDocument/2006/relationships/image" Target="../media/image1369.png"/><Relationship Id="rId195" Type="http://schemas.openxmlformats.org/officeDocument/2006/relationships/image" Target="../media/image1390.png"/><Relationship Id="rId209" Type="http://schemas.openxmlformats.org/officeDocument/2006/relationships/image" Target="../media/image1396.png"/><Relationship Id="rId360" Type="http://schemas.openxmlformats.org/officeDocument/2006/relationships/image" Target="../media/image1470.png"/><Relationship Id="rId416" Type="http://schemas.openxmlformats.org/officeDocument/2006/relationships/image" Target="../media/image1497.png"/><Relationship Id="rId598" Type="http://schemas.openxmlformats.org/officeDocument/2006/relationships/customXml" Target="../ink/ink1617.xml"/><Relationship Id="rId220" Type="http://schemas.openxmlformats.org/officeDocument/2006/relationships/customXml" Target="../ink/ink1427.xml"/><Relationship Id="rId458" Type="http://schemas.openxmlformats.org/officeDocument/2006/relationships/image" Target="../media/image1518.png"/><Relationship Id="rId623" Type="http://schemas.openxmlformats.org/officeDocument/2006/relationships/image" Target="../media/image1600.png"/><Relationship Id="rId15" Type="http://schemas.openxmlformats.org/officeDocument/2006/relationships/image" Target="../media/image1301.png"/><Relationship Id="rId57" Type="http://schemas.openxmlformats.org/officeDocument/2006/relationships/image" Target="../media/image1322.png"/><Relationship Id="rId262" Type="http://schemas.openxmlformats.org/officeDocument/2006/relationships/customXml" Target="../ink/ink1448.xml"/><Relationship Id="rId318" Type="http://schemas.openxmlformats.org/officeDocument/2006/relationships/image" Target="../media/image1449.png"/><Relationship Id="rId525" Type="http://schemas.openxmlformats.org/officeDocument/2006/relationships/image" Target="../media/image1551.png"/><Relationship Id="rId567" Type="http://schemas.openxmlformats.org/officeDocument/2006/relationships/image" Target="../media/image1572.png"/><Relationship Id="rId99" Type="http://schemas.openxmlformats.org/officeDocument/2006/relationships/image" Target="../media/image1343.png"/><Relationship Id="rId122" Type="http://schemas.openxmlformats.org/officeDocument/2006/relationships/customXml" Target="../ink/ink1378.xml"/><Relationship Id="rId164" Type="http://schemas.openxmlformats.org/officeDocument/2006/relationships/customXml" Target="../ink/ink1399.xml"/><Relationship Id="rId371" Type="http://schemas.openxmlformats.org/officeDocument/2006/relationships/customXml" Target="../ink/ink1503.xml"/><Relationship Id="rId427" Type="http://schemas.openxmlformats.org/officeDocument/2006/relationships/customXml" Target="../ink/ink1531.xml"/><Relationship Id="rId469" Type="http://schemas.openxmlformats.org/officeDocument/2006/relationships/customXml" Target="../ink/ink1552.xml"/><Relationship Id="rId634" Type="http://schemas.openxmlformats.org/officeDocument/2006/relationships/customXml" Target="../ink/ink1635.xml"/><Relationship Id="rId26" Type="http://schemas.openxmlformats.org/officeDocument/2006/relationships/customXml" Target="../ink/ink1330.xml"/><Relationship Id="rId231" Type="http://schemas.openxmlformats.org/officeDocument/2006/relationships/image" Target="../media/image1407.png"/><Relationship Id="rId273" Type="http://schemas.openxmlformats.org/officeDocument/2006/relationships/image" Target="../media/image1428.png"/><Relationship Id="rId329" Type="http://schemas.openxmlformats.org/officeDocument/2006/relationships/customXml" Target="../ink/ink1482.xml"/><Relationship Id="rId480" Type="http://schemas.openxmlformats.org/officeDocument/2006/relationships/image" Target="../media/image1529.png"/><Relationship Id="rId536" Type="http://schemas.openxmlformats.org/officeDocument/2006/relationships/customXml" Target="../ink/ink1586.xml"/><Relationship Id="rId68" Type="http://schemas.openxmlformats.org/officeDocument/2006/relationships/customXml" Target="../ink/ink1351.xml"/><Relationship Id="rId133" Type="http://schemas.openxmlformats.org/officeDocument/2006/relationships/image" Target="../media/image1360.png"/><Relationship Id="rId175" Type="http://schemas.openxmlformats.org/officeDocument/2006/relationships/image" Target="../media/image1380.png"/><Relationship Id="rId340" Type="http://schemas.openxmlformats.org/officeDocument/2006/relationships/image" Target="../media/image1460.png"/><Relationship Id="rId578" Type="http://schemas.openxmlformats.org/officeDocument/2006/relationships/customXml" Target="../ink/ink1607.xml"/><Relationship Id="rId200" Type="http://schemas.openxmlformats.org/officeDocument/2006/relationships/customXml" Target="../ink/ink1417.xml"/><Relationship Id="rId382" Type="http://schemas.openxmlformats.org/officeDocument/2006/relationships/image" Target="../media/image1481.png"/><Relationship Id="rId438" Type="http://schemas.openxmlformats.org/officeDocument/2006/relationships/image" Target="../media/image1508.png"/><Relationship Id="rId603" Type="http://schemas.openxmlformats.org/officeDocument/2006/relationships/image" Target="../media/image1590.png"/><Relationship Id="rId242" Type="http://schemas.openxmlformats.org/officeDocument/2006/relationships/customXml" Target="../ink/ink1438.xml"/><Relationship Id="rId284" Type="http://schemas.openxmlformats.org/officeDocument/2006/relationships/customXml" Target="../ink/ink1459.xml"/><Relationship Id="rId491" Type="http://schemas.openxmlformats.org/officeDocument/2006/relationships/customXml" Target="../ink/ink1563.xml"/><Relationship Id="rId505" Type="http://schemas.openxmlformats.org/officeDocument/2006/relationships/customXml" Target="../ink/ink1570.xml"/><Relationship Id="rId37" Type="http://schemas.openxmlformats.org/officeDocument/2006/relationships/image" Target="../media/image1312.png"/><Relationship Id="rId79" Type="http://schemas.openxmlformats.org/officeDocument/2006/relationships/image" Target="../media/image1333.png"/><Relationship Id="rId102" Type="http://schemas.openxmlformats.org/officeDocument/2006/relationships/customXml" Target="../ink/ink1368.xml"/><Relationship Id="rId144" Type="http://schemas.openxmlformats.org/officeDocument/2006/relationships/customXml" Target="../ink/ink1389.xml"/><Relationship Id="rId547" Type="http://schemas.openxmlformats.org/officeDocument/2006/relationships/image" Target="../media/image1562.png"/><Relationship Id="rId589" Type="http://schemas.openxmlformats.org/officeDocument/2006/relationships/image" Target="../media/image1583.png"/><Relationship Id="rId90" Type="http://schemas.openxmlformats.org/officeDocument/2006/relationships/customXml" Target="../ink/ink1362.xml"/><Relationship Id="rId186" Type="http://schemas.openxmlformats.org/officeDocument/2006/relationships/customXml" Target="../ink/ink1410.xml"/><Relationship Id="rId351" Type="http://schemas.openxmlformats.org/officeDocument/2006/relationships/customXml" Target="../ink/ink1493.xml"/><Relationship Id="rId393" Type="http://schemas.openxmlformats.org/officeDocument/2006/relationships/customXml" Target="../ink/ink1514.xml"/><Relationship Id="rId407" Type="http://schemas.openxmlformats.org/officeDocument/2006/relationships/customXml" Target="../ink/ink1521.xml"/><Relationship Id="rId449" Type="http://schemas.openxmlformats.org/officeDocument/2006/relationships/customXml" Target="../ink/ink1542.xml"/><Relationship Id="rId614" Type="http://schemas.openxmlformats.org/officeDocument/2006/relationships/customXml" Target="../ink/ink1625.xml"/><Relationship Id="rId211" Type="http://schemas.openxmlformats.org/officeDocument/2006/relationships/image" Target="../media/image1397.png"/><Relationship Id="rId253" Type="http://schemas.openxmlformats.org/officeDocument/2006/relationships/image" Target="../media/image1418.png"/><Relationship Id="rId295" Type="http://schemas.openxmlformats.org/officeDocument/2006/relationships/image" Target="../media/image1439.png"/><Relationship Id="rId309" Type="http://schemas.openxmlformats.org/officeDocument/2006/relationships/image" Target="../media/image1445.png"/><Relationship Id="rId460" Type="http://schemas.openxmlformats.org/officeDocument/2006/relationships/image" Target="../media/image1519.png"/><Relationship Id="rId516" Type="http://schemas.openxmlformats.org/officeDocument/2006/relationships/image" Target="../media/image1547.png"/><Relationship Id="rId48" Type="http://schemas.openxmlformats.org/officeDocument/2006/relationships/customXml" Target="../ink/ink1341.xml"/><Relationship Id="rId113" Type="http://schemas.openxmlformats.org/officeDocument/2006/relationships/image" Target="../media/image1350.png"/><Relationship Id="rId320" Type="http://schemas.openxmlformats.org/officeDocument/2006/relationships/image" Target="../media/image1450.png"/><Relationship Id="rId558" Type="http://schemas.openxmlformats.org/officeDocument/2006/relationships/customXml" Target="../ink/ink1597.xml"/><Relationship Id="rId155" Type="http://schemas.openxmlformats.org/officeDocument/2006/relationships/image" Target="../media/image1370.png"/><Relationship Id="rId197" Type="http://schemas.openxmlformats.org/officeDocument/2006/relationships/image" Target="../media/image1391.png"/><Relationship Id="rId362" Type="http://schemas.openxmlformats.org/officeDocument/2006/relationships/image" Target="../media/image1471.png"/><Relationship Id="rId418" Type="http://schemas.openxmlformats.org/officeDocument/2006/relationships/image" Target="../media/image1498.png"/><Relationship Id="rId625" Type="http://schemas.openxmlformats.org/officeDocument/2006/relationships/image" Target="../media/image1601.png"/><Relationship Id="rId222" Type="http://schemas.openxmlformats.org/officeDocument/2006/relationships/customXml" Target="../ink/ink1428.xml"/><Relationship Id="rId264" Type="http://schemas.openxmlformats.org/officeDocument/2006/relationships/customXml" Target="../ink/ink1449.xml"/><Relationship Id="rId471" Type="http://schemas.openxmlformats.org/officeDocument/2006/relationships/customXml" Target="../ink/ink1553.xml"/><Relationship Id="rId17" Type="http://schemas.openxmlformats.org/officeDocument/2006/relationships/image" Target="../media/image1302.png"/><Relationship Id="rId59" Type="http://schemas.openxmlformats.org/officeDocument/2006/relationships/image" Target="../media/image1323.png"/><Relationship Id="rId124" Type="http://schemas.openxmlformats.org/officeDocument/2006/relationships/customXml" Target="../ink/ink1379.xml"/><Relationship Id="rId527" Type="http://schemas.openxmlformats.org/officeDocument/2006/relationships/image" Target="../media/image1552.png"/><Relationship Id="rId569" Type="http://schemas.openxmlformats.org/officeDocument/2006/relationships/image" Target="../media/image157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97.xml"/><Relationship Id="rId299" Type="http://schemas.openxmlformats.org/officeDocument/2006/relationships/customXml" Target="../ink/ink1789.xml"/><Relationship Id="rId21" Type="http://schemas.openxmlformats.org/officeDocument/2006/relationships/customXml" Target="../ink/ink1649.xml"/><Relationship Id="rId63" Type="http://schemas.openxmlformats.org/officeDocument/2006/relationships/customXml" Target="../ink/ink1670.xml"/><Relationship Id="rId159" Type="http://schemas.openxmlformats.org/officeDocument/2006/relationships/image" Target="../media/image1687.png"/><Relationship Id="rId324" Type="http://schemas.openxmlformats.org/officeDocument/2006/relationships/image" Target="../media/image1769.png"/><Relationship Id="rId366" Type="http://schemas.openxmlformats.org/officeDocument/2006/relationships/image" Target="../media/image1790.png"/><Relationship Id="rId170" Type="http://schemas.openxmlformats.org/officeDocument/2006/relationships/image" Target="../media/image1692.png"/><Relationship Id="rId226" Type="http://schemas.openxmlformats.org/officeDocument/2006/relationships/image" Target="../media/image1720.png"/><Relationship Id="rId433" Type="http://schemas.openxmlformats.org/officeDocument/2006/relationships/customXml" Target="../ink/ink1856.xml"/><Relationship Id="rId268" Type="http://schemas.openxmlformats.org/officeDocument/2006/relationships/image" Target="../media/image1741.png"/><Relationship Id="rId475" Type="http://schemas.openxmlformats.org/officeDocument/2006/relationships/customXml" Target="../ink/ink1877.xml"/><Relationship Id="rId32" Type="http://schemas.openxmlformats.org/officeDocument/2006/relationships/image" Target="../media/image1625.png"/><Relationship Id="rId74" Type="http://schemas.openxmlformats.org/officeDocument/2006/relationships/image" Target="../media/image1646.png"/><Relationship Id="rId128" Type="http://schemas.openxmlformats.org/officeDocument/2006/relationships/customXml" Target="../ink/ink1703.xml"/><Relationship Id="rId335" Type="http://schemas.openxmlformats.org/officeDocument/2006/relationships/customXml" Target="../ink/ink1807.xml"/><Relationship Id="rId377" Type="http://schemas.openxmlformats.org/officeDocument/2006/relationships/customXml" Target="../ink/ink1828.xml"/><Relationship Id="rId5" Type="http://schemas.openxmlformats.org/officeDocument/2006/relationships/customXml" Target="../ink/ink1641.xml"/><Relationship Id="rId181" Type="http://schemas.openxmlformats.org/officeDocument/2006/relationships/customXml" Target="../ink/ink1730.xml"/><Relationship Id="rId237" Type="http://schemas.openxmlformats.org/officeDocument/2006/relationships/customXml" Target="../ink/ink1758.xml"/><Relationship Id="rId402" Type="http://schemas.openxmlformats.org/officeDocument/2006/relationships/image" Target="../media/image1808.png"/><Relationship Id="rId279" Type="http://schemas.openxmlformats.org/officeDocument/2006/relationships/customXml" Target="../ink/ink1779.xml"/><Relationship Id="rId444" Type="http://schemas.openxmlformats.org/officeDocument/2006/relationships/image" Target="../media/image1829.png"/><Relationship Id="rId43" Type="http://schemas.openxmlformats.org/officeDocument/2006/relationships/customXml" Target="../ink/ink1660.xml"/><Relationship Id="rId139" Type="http://schemas.openxmlformats.org/officeDocument/2006/relationships/image" Target="../media/image1677.png"/><Relationship Id="rId290" Type="http://schemas.openxmlformats.org/officeDocument/2006/relationships/image" Target="../media/image1752.png"/><Relationship Id="rId304" Type="http://schemas.openxmlformats.org/officeDocument/2006/relationships/image" Target="../media/image1759.png"/><Relationship Id="rId346" Type="http://schemas.openxmlformats.org/officeDocument/2006/relationships/image" Target="../media/image1780.png"/><Relationship Id="rId388" Type="http://schemas.openxmlformats.org/officeDocument/2006/relationships/image" Target="../media/image1801.png"/><Relationship Id="rId85" Type="http://schemas.openxmlformats.org/officeDocument/2006/relationships/customXml" Target="../ink/ink1681.xml"/><Relationship Id="rId150" Type="http://schemas.openxmlformats.org/officeDocument/2006/relationships/customXml" Target="../ink/ink1714.xml"/><Relationship Id="rId192" Type="http://schemas.openxmlformats.org/officeDocument/2006/relationships/image" Target="../media/image1703.png"/><Relationship Id="rId206" Type="http://schemas.openxmlformats.org/officeDocument/2006/relationships/image" Target="../media/image1710.png"/><Relationship Id="rId413" Type="http://schemas.openxmlformats.org/officeDocument/2006/relationships/customXml" Target="../ink/ink1846.xml"/><Relationship Id="rId248" Type="http://schemas.openxmlformats.org/officeDocument/2006/relationships/image" Target="../media/image1731.png"/><Relationship Id="rId455" Type="http://schemas.openxmlformats.org/officeDocument/2006/relationships/customXml" Target="../ink/ink1867.xml"/><Relationship Id="rId12" Type="http://schemas.openxmlformats.org/officeDocument/2006/relationships/image" Target="../media/image1615.png"/><Relationship Id="rId108" Type="http://schemas.openxmlformats.org/officeDocument/2006/relationships/image" Target="../media/image1662.png"/><Relationship Id="rId315" Type="http://schemas.openxmlformats.org/officeDocument/2006/relationships/customXml" Target="../ink/ink1797.xml"/><Relationship Id="rId357" Type="http://schemas.openxmlformats.org/officeDocument/2006/relationships/customXml" Target="../ink/ink1818.xml"/><Relationship Id="rId54" Type="http://schemas.openxmlformats.org/officeDocument/2006/relationships/image" Target="../media/image1636.png"/><Relationship Id="rId96" Type="http://schemas.openxmlformats.org/officeDocument/2006/relationships/image" Target="../media/image1656.png"/><Relationship Id="rId161" Type="http://schemas.openxmlformats.org/officeDocument/2006/relationships/image" Target="../media/image1688.png"/><Relationship Id="rId217" Type="http://schemas.openxmlformats.org/officeDocument/2006/relationships/customXml" Target="../ink/ink1748.xml"/><Relationship Id="rId399" Type="http://schemas.openxmlformats.org/officeDocument/2006/relationships/customXml" Target="../ink/ink1839.xml"/><Relationship Id="rId259" Type="http://schemas.openxmlformats.org/officeDocument/2006/relationships/customXml" Target="../ink/ink1769.xml"/><Relationship Id="rId424" Type="http://schemas.openxmlformats.org/officeDocument/2006/relationships/image" Target="../media/image1819.png"/><Relationship Id="rId466" Type="http://schemas.openxmlformats.org/officeDocument/2006/relationships/image" Target="../media/image1840.png"/><Relationship Id="rId23" Type="http://schemas.openxmlformats.org/officeDocument/2006/relationships/customXml" Target="../ink/ink1650.xml"/><Relationship Id="rId119" Type="http://schemas.openxmlformats.org/officeDocument/2006/relationships/image" Target="../media/image1667.png"/><Relationship Id="rId270" Type="http://schemas.openxmlformats.org/officeDocument/2006/relationships/image" Target="../media/image1742.png"/><Relationship Id="rId326" Type="http://schemas.openxmlformats.org/officeDocument/2006/relationships/image" Target="../media/image1770.png"/><Relationship Id="rId65" Type="http://schemas.openxmlformats.org/officeDocument/2006/relationships/customXml" Target="../ink/ink1671.xml"/><Relationship Id="rId130" Type="http://schemas.openxmlformats.org/officeDocument/2006/relationships/customXml" Target="../ink/ink1704.xml"/><Relationship Id="rId368" Type="http://schemas.openxmlformats.org/officeDocument/2006/relationships/image" Target="../media/image1791.png"/><Relationship Id="rId172" Type="http://schemas.openxmlformats.org/officeDocument/2006/relationships/image" Target="../media/image1693.png"/><Relationship Id="rId228" Type="http://schemas.openxmlformats.org/officeDocument/2006/relationships/image" Target="../media/image1721.png"/><Relationship Id="rId435" Type="http://schemas.openxmlformats.org/officeDocument/2006/relationships/customXml" Target="../ink/ink1857.xml"/><Relationship Id="rId477" Type="http://schemas.openxmlformats.org/officeDocument/2006/relationships/customXml" Target="../ink/ink1878.xml"/><Relationship Id="rId281" Type="http://schemas.openxmlformats.org/officeDocument/2006/relationships/customXml" Target="../ink/ink1780.xml"/><Relationship Id="rId337" Type="http://schemas.openxmlformats.org/officeDocument/2006/relationships/customXml" Target="../ink/ink1808.xml"/><Relationship Id="rId34" Type="http://schemas.openxmlformats.org/officeDocument/2006/relationships/image" Target="../media/image1626.png"/><Relationship Id="rId55" Type="http://schemas.openxmlformats.org/officeDocument/2006/relationships/customXml" Target="../ink/ink1666.xml"/><Relationship Id="rId76" Type="http://schemas.openxmlformats.org/officeDocument/2006/relationships/image" Target="../media/image1647.png"/><Relationship Id="rId97" Type="http://schemas.openxmlformats.org/officeDocument/2006/relationships/customXml" Target="../ink/ink1687.xml"/><Relationship Id="rId120" Type="http://schemas.openxmlformats.org/officeDocument/2006/relationships/customXml" Target="../ink/ink1699.xml"/><Relationship Id="rId141" Type="http://schemas.openxmlformats.org/officeDocument/2006/relationships/image" Target="../media/image1678.png"/><Relationship Id="rId358" Type="http://schemas.openxmlformats.org/officeDocument/2006/relationships/image" Target="../media/image1786.png"/><Relationship Id="rId379" Type="http://schemas.openxmlformats.org/officeDocument/2006/relationships/customXml" Target="../ink/ink1829.xml"/><Relationship Id="rId7" Type="http://schemas.openxmlformats.org/officeDocument/2006/relationships/customXml" Target="../ink/ink1642.xml"/><Relationship Id="rId162" Type="http://schemas.openxmlformats.org/officeDocument/2006/relationships/customXml" Target="../ink/ink1720.xml"/><Relationship Id="rId183" Type="http://schemas.openxmlformats.org/officeDocument/2006/relationships/customXml" Target="../ink/ink1731.xml"/><Relationship Id="rId218" Type="http://schemas.openxmlformats.org/officeDocument/2006/relationships/image" Target="../media/image1716.png"/><Relationship Id="rId239" Type="http://schemas.openxmlformats.org/officeDocument/2006/relationships/customXml" Target="../ink/ink1759.xml"/><Relationship Id="rId390" Type="http://schemas.openxmlformats.org/officeDocument/2006/relationships/image" Target="../media/image1802.png"/><Relationship Id="rId404" Type="http://schemas.openxmlformats.org/officeDocument/2006/relationships/image" Target="../media/image1809.png"/><Relationship Id="rId425" Type="http://schemas.openxmlformats.org/officeDocument/2006/relationships/customXml" Target="../ink/ink1852.xml"/><Relationship Id="rId446" Type="http://schemas.openxmlformats.org/officeDocument/2006/relationships/image" Target="../media/image1830.png"/><Relationship Id="rId467" Type="http://schemas.openxmlformats.org/officeDocument/2006/relationships/customXml" Target="../ink/ink1873.xml"/><Relationship Id="rId250" Type="http://schemas.openxmlformats.org/officeDocument/2006/relationships/image" Target="../media/image1732.png"/><Relationship Id="rId271" Type="http://schemas.openxmlformats.org/officeDocument/2006/relationships/customXml" Target="../ink/ink1775.xml"/><Relationship Id="rId292" Type="http://schemas.openxmlformats.org/officeDocument/2006/relationships/image" Target="../media/image1753.png"/><Relationship Id="rId306" Type="http://schemas.openxmlformats.org/officeDocument/2006/relationships/image" Target="../media/image1760.png"/><Relationship Id="rId24" Type="http://schemas.openxmlformats.org/officeDocument/2006/relationships/image" Target="../media/image1621.png"/><Relationship Id="rId45" Type="http://schemas.openxmlformats.org/officeDocument/2006/relationships/customXml" Target="../ink/ink1661.xml"/><Relationship Id="rId66" Type="http://schemas.openxmlformats.org/officeDocument/2006/relationships/image" Target="../media/image1642.png"/><Relationship Id="rId87" Type="http://schemas.openxmlformats.org/officeDocument/2006/relationships/customXml" Target="../ink/ink1682.xml"/><Relationship Id="rId110" Type="http://schemas.openxmlformats.org/officeDocument/2006/relationships/image" Target="../media/image1663.png"/><Relationship Id="rId131" Type="http://schemas.openxmlformats.org/officeDocument/2006/relationships/image" Target="../media/image1673.png"/><Relationship Id="rId327" Type="http://schemas.openxmlformats.org/officeDocument/2006/relationships/customXml" Target="../ink/ink1803.xml"/><Relationship Id="rId348" Type="http://schemas.openxmlformats.org/officeDocument/2006/relationships/image" Target="../media/image1781.png"/><Relationship Id="rId369" Type="http://schemas.openxmlformats.org/officeDocument/2006/relationships/customXml" Target="../ink/ink1824.xml"/><Relationship Id="rId152" Type="http://schemas.openxmlformats.org/officeDocument/2006/relationships/customXml" Target="../ink/ink1715.xml"/><Relationship Id="rId173" Type="http://schemas.openxmlformats.org/officeDocument/2006/relationships/customXml" Target="../ink/ink1726.xml"/><Relationship Id="rId194" Type="http://schemas.openxmlformats.org/officeDocument/2006/relationships/image" Target="../media/image1704.png"/><Relationship Id="rId208" Type="http://schemas.openxmlformats.org/officeDocument/2006/relationships/image" Target="../media/image1711.png"/><Relationship Id="rId229" Type="http://schemas.openxmlformats.org/officeDocument/2006/relationships/customXml" Target="../ink/ink1754.xml"/><Relationship Id="rId380" Type="http://schemas.openxmlformats.org/officeDocument/2006/relationships/image" Target="../media/image1797.png"/><Relationship Id="rId415" Type="http://schemas.openxmlformats.org/officeDocument/2006/relationships/customXml" Target="../ink/ink1847.xml"/><Relationship Id="rId436" Type="http://schemas.openxmlformats.org/officeDocument/2006/relationships/image" Target="../media/image1825.png"/><Relationship Id="rId457" Type="http://schemas.openxmlformats.org/officeDocument/2006/relationships/customXml" Target="../ink/ink1868.xml"/><Relationship Id="rId240" Type="http://schemas.openxmlformats.org/officeDocument/2006/relationships/image" Target="../media/image1727.png"/><Relationship Id="rId261" Type="http://schemas.openxmlformats.org/officeDocument/2006/relationships/customXml" Target="../ink/ink1770.xml"/><Relationship Id="rId478" Type="http://schemas.openxmlformats.org/officeDocument/2006/relationships/image" Target="../media/image1846.png"/><Relationship Id="rId14" Type="http://schemas.openxmlformats.org/officeDocument/2006/relationships/image" Target="../media/image1616.png"/><Relationship Id="rId35" Type="http://schemas.openxmlformats.org/officeDocument/2006/relationships/customXml" Target="../ink/ink1656.xml"/><Relationship Id="rId56" Type="http://schemas.openxmlformats.org/officeDocument/2006/relationships/image" Target="../media/image1637.png"/><Relationship Id="rId77" Type="http://schemas.openxmlformats.org/officeDocument/2006/relationships/customXml" Target="../ink/ink1677.xml"/><Relationship Id="rId100" Type="http://schemas.openxmlformats.org/officeDocument/2006/relationships/image" Target="../media/image1658.png"/><Relationship Id="rId282" Type="http://schemas.openxmlformats.org/officeDocument/2006/relationships/image" Target="../media/image1748.png"/><Relationship Id="rId317" Type="http://schemas.openxmlformats.org/officeDocument/2006/relationships/customXml" Target="../ink/ink1798.xml"/><Relationship Id="rId338" Type="http://schemas.openxmlformats.org/officeDocument/2006/relationships/image" Target="../media/image1776.png"/><Relationship Id="rId359" Type="http://schemas.openxmlformats.org/officeDocument/2006/relationships/customXml" Target="../ink/ink1819.xml"/><Relationship Id="rId8" Type="http://schemas.openxmlformats.org/officeDocument/2006/relationships/image" Target="../media/image1613.png"/><Relationship Id="rId98" Type="http://schemas.openxmlformats.org/officeDocument/2006/relationships/image" Target="../media/image1657.png"/><Relationship Id="rId121" Type="http://schemas.openxmlformats.org/officeDocument/2006/relationships/image" Target="../media/image1668.png"/><Relationship Id="rId142" Type="http://schemas.openxmlformats.org/officeDocument/2006/relationships/customXml" Target="../ink/ink1710.xml"/><Relationship Id="rId163" Type="http://schemas.openxmlformats.org/officeDocument/2006/relationships/image" Target="../media/image1689.png"/><Relationship Id="rId184" Type="http://schemas.openxmlformats.org/officeDocument/2006/relationships/image" Target="../media/image1699.png"/><Relationship Id="rId219" Type="http://schemas.openxmlformats.org/officeDocument/2006/relationships/customXml" Target="../ink/ink1749.xml"/><Relationship Id="rId370" Type="http://schemas.openxmlformats.org/officeDocument/2006/relationships/image" Target="../media/image1792.png"/><Relationship Id="rId391" Type="http://schemas.openxmlformats.org/officeDocument/2006/relationships/customXml" Target="../ink/ink1835.xml"/><Relationship Id="rId405" Type="http://schemas.openxmlformats.org/officeDocument/2006/relationships/customXml" Target="../ink/ink1842.xml"/><Relationship Id="rId426" Type="http://schemas.openxmlformats.org/officeDocument/2006/relationships/image" Target="../media/image1820.png"/><Relationship Id="rId447" Type="http://schemas.openxmlformats.org/officeDocument/2006/relationships/customXml" Target="../ink/ink1863.xml"/><Relationship Id="rId230" Type="http://schemas.openxmlformats.org/officeDocument/2006/relationships/image" Target="../media/image1722.png"/><Relationship Id="rId251" Type="http://schemas.openxmlformats.org/officeDocument/2006/relationships/customXml" Target="../ink/ink1765.xml"/><Relationship Id="rId468" Type="http://schemas.openxmlformats.org/officeDocument/2006/relationships/image" Target="../media/image1841.png"/><Relationship Id="rId25" Type="http://schemas.openxmlformats.org/officeDocument/2006/relationships/customXml" Target="../ink/ink1651.xml"/><Relationship Id="rId46" Type="http://schemas.openxmlformats.org/officeDocument/2006/relationships/image" Target="../media/image1632.png"/><Relationship Id="rId67" Type="http://schemas.openxmlformats.org/officeDocument/2006/relationships/customXml" Target="../ink/ink1672.xml"/><Relationship Id="rId272" Type="http://schemas.openxmlformats.org/officeDocument/2006/relationships/image" Target="../media/image1743.png"/><Relationship Id="rId293" Type="http://schemas.openxmlformats.org/officeDocument/2006/relationships/customXml" Target="../ink/ink1786.xml"/><Relationship Id="rId307" Type="http://schemas.openxmlformats.org/officeDocument/2006/relationships/customXml" Target="../ink/ink1793.xml"/><Relationship Id="rId328" Type="http://schemas.openxmlformats.org/officeDocument/2006/relationships/image" Target="../media/image1771.png"/><Relationship Id="rId349" Type="http://schemas.openxmlformats.org/officeDocument/2006/relationships/customXml" Target="../ink/ink1814.xml"/><Relationship Id="rId88" Type="http://schemas.openxmlformats.org/officeDocument/2006/relationships/image" Target="../media/image696.png"/><Relationship Id="rId111" Type="http://schemas.openxmlformats.org/officeDocument/2006/relationships/customXml" Target="../ink/ink1694.xml"/><Relationship Id="rId132" Type="http://schemas.openxmlformats.org/officeDocument/2006/relationships/customXml" Target="../ink/ink1705.xml"/><Relationship Id="rId153" Type="http://schemas.openxmlformats.org/officeDocument/2006/relationships/image" Target="../media/image1684.png"/><Relationship Id="rId174" Type="http://schemas.openxmlformats.org/officeDocument/2006/relationships/image" Target="../media/image1694.png"/><Relationship Id="rId195" Type="http://schemas.openxmlformats.org/officeDocument/2006/relationships/customXml" Target="../ink/ink1737.xml"/><Relationship Id="rId209" Type="http://schemas.openxmlformats.org/officeDocument/2006/relationships/customXml" Target="../ink/ink1744.xml"/><Relationship Id="rId360" Type="http://schemas.openxmlformats.org/officeDocument/2006/relationships/image" Target="../media/image1787.png"/><Relationship Id="rId381" Type="http://schemas.openxmlformats.org/officeDocument/2006/relationships/customXml" Target="../ink/ink1830.xml"/><Relationship Id="rId416" Type="http://schemas.openxmlformats.org/officeDocument/2006/relationships/image" Target="../media/image1815.png"/><Relationship Id="rId220" Type="http://schemas.openxmlformats.org/officeDocument/2006/relationships/image" Target="../media/image1717.png"/><Relationship Id="rId241" Type="http://schemas.openxmlformats.org/officeDocument/2006/relationships/customXml" Target="../ink/ink1760.xml"/><Relationship Id="rId437" Type="http://schemas.openxmlformats.org/officeDocument/2006/relationships/customXml" Target="../ink/ink1858.xml"/><Relationship Id="rId458" Type="http://schemas.openxmlformats.org/officeDocument/2006/relationships/image" Target="../media/image1836.png"/><Relationship Id="rId479" Type="http://schemas.openxmlformats.org/officeDocument/2006/relationships/customXml" Target="../ink/ink1879.xml"/><Relationship Id="rId15" Type="http://schemas.openxmlformats.org/officeDocument/2006/relationships/customXml" Target="../ink/ink1646.xml"/><Relationship Id="rId36" Type="http://schemas.openxmlformats.org/officeDocument/2006/relationships/image" Target="../media/image1627.png"/><Relationship Id="rId57" Type="http://schemas.openxmlformats.org/officeDocument/2006/relationships/customXml" Target="../ink/ink1667.xml"/><Relationship Id="rId262" Type="http://schemas.openxmlformats.org/officeDocument/2006/relationships/image" Target="../media/image1738.png"/><Relationship Id="rId283" Type="http://schemas.openxmlformats.org/officeDocument/2006/relationships/customXml" Target="../ink/ink1781.xml"/><Relationship Id="rId318" Type="http://schemas.openxmlformats.org/officeDocument/2006/relationships/image" Target="../media/image1766.png"/><Relationship Id="rId339" Type="http://schemas.openxmlformats.org/officeDocument/2006/relationships/customXml" Target="../ink/ink1809.xml"/><Relationship Id="rId78" Type="http://schemas.openxmlformats.org/officeDocument/2006/relationships/image" Target="../media/image1648.png"/><Relationship Id="rId99" Type="http://schemas.openxmlformats.org/officeDocument/2006/relationships/customXml" Target="../ink/ink1688.xml"/><Relationship Id="rId101" Type="http://schemas.openxmlformats.org/officeDocument/2006/relationships/customXml" Target="../ink/ink1689.xml"/><Relationship Id="rId122" Type="http://schemas.openxmlformats.org/officeDocument/2006/relationships/customXml" Target="../ink/ink1700.xml"/><Relationship Id="rId143" Type="http://schemas.openxmlformats.org/officeDocument/2006/relationships/image" Target="../media/image1679.png"/><Relationship Id="rId164" Type="http://schemas.openxmlformats.org/officeDocument/2006/relationships/customXml" Target="../ink/ink1721.xml"/><Relationship Id="rId185" Type="http://schemas.openxmlformats.org/officeDocument/2006/relationships/customXml" Target="../ink/ink1732.xml"/><Relationship Id="rId350" Type="http://schemas.openxmlformats.org/officeDocument/2006/relationships/image" Target="../media/image1782.png"/><Relationship Id="rId371" Type="http://schemas.openxmlformats.org/officeDocument/2006/relationships/customXml" Target="../ink/ink1825.xml"/><Relationship Id="rId406" Type="http://schemas.openxmlformats.org/officeDocument/2006/relationships/image" Target="../media/image1810.png"/><Relationship Id="rId9" Type="http://schemas.openxmlformats.org/officeDocument/2006/relationships/customXml" Target="../ink/ink1643.xml"/><Relationship Id="rId210" Type="http://schemas.openxmlformats.org/officeDocument/2006/relationships/image" Target="../media/image1712.png"/><Relationship Id="rId392" Type="http://schemas.openxmlformats.org/officeDocument/2006/relationships/image" Target="../media/image1803.png"/><Relationship Id="rId427" Type="http://schemas.openxmlformats.org/officeDocument/2006/relationships/customXml" Target="../ink/ink1853.xml"/><Relationship Id="rId448" Type="http://schemas.openxmlformats.org/officeDocument/2006/relationships/image" Target="../media/image1831.png"/><Relationship Id="rId469" Type="http://schemas.openxmlformats.org/officeDocument/2006/relationships/customXml" Target="../ink/ink1874.xml"/><Relationship Id="rId26" Type="http://schemas.openxmlformats.org/officeDocument/2006/relationships/image" Target="../media/image1622.png"/><Relationship Id="rId231" Type="http://schemas.openxmlformats.org/officeDocument/2006/relationships/customXml" Target="../ink/ink1755.xml"/><Relationship Id="rId252" Type="http://schemas.openxmlformats.org/officeDocument/2006/relationships/image" Target="../media/image1733.png"/><Relationship Id="rId273" Type="http://schemas.openxmlformats.org/officeDocument/2006/relationships/customXml" Target="../ink/ink1776.xml"/><Relationship Id="rId294" Type="http://schemas.openxmlformats.org/officeDocument/2006/relationships/image" Target="../media/image1754.png"/><Relationship Id="rId308" Type="http://schemas.openxmlformats.org/officeDocument/2006/relationships/image" Target="../media/image1761.png"/><Relationship Id="rId329" Type="http://schemas.openxmlformats.org/officeDocument/2006/relationships/customXml" Target="../ink/ink1804.xml"/><Relationship Id="rId480" Type="http://schemas.openxmlformats.org/officeDocument/2006/relationships/image" Target="../media/image1847.png"/><Relationship Id="rId47" Type="http://schemas.openxmlformats.org/officeDocument/2006/relationships/customXml" Target="../ink/ink1662.xml"/><Relationship Id="rId68" Type="http://schemas.openxmlformats.org/officeDocument/2006/relationships/image" Target="../media/image1643.png"/><Relationship Id="rId89" Type="http://schemas.openxmlformats.org/officeDocument/2006/relationships/customXml" Target="../ink/ink1683.xml"/><Relationship Id="rId112" Type="http://schemas.openxmlformats.org/officeDocument/2006/relationships/image" Target="../media/image1664.png"/><Relationship Id="rId133" Type="http://schemas.openxmlformats.org/officeDocument/2006/relationships/image" Target="../media/image1674.png"/><Relationship Id="rId154" Type="http://schemas.openxmlformats.org/officeDocument/2006/relationships/customXml" Target="../ink/ink1716.xml"/><Relationship Id="rId175" Type="http://schemas.openxmlformats.org/officeDocument/2006/relationships/customXml" Target="../ink/ink1727.xml"/><Relationship Id="rId340" Type="http://schemas.openxmlformats.org/officeDocument/2006/relationships/image" Target="../media/image1777.png"/><Relationship Id="rId361" Type="http://schemas.openxmlformats.org/officeDocument/2006/relationships/customXml" Target="../ink/ink1820.xml"/><Relationship Id="rId196" Type="http://schemas.openxmlformats.org/officeDocument/2006/relationships/image" Target="../media/image1705.png"/><Relationship Id="rId200" Type="http://schemas.openxmlformats.org/officeDocument/2006/relationships/image" Target="../media/image1707.png"/><Relationship Id="rId382" Type="http://schemas.openxmlformats.org/officeDocument/2006/relationships/image" Target="../media/image1798.png"/><Relationship Id="rId417" Type="http://schemas.openxmlformats.org/officeDocument/2006/relationships/customXml" Target="../ink/ink1848.xml"/><Relationship Id="rId438" Type="http://schemas.openxmlformats.org/officeDocument/2006/relationships/image" Target="../media/image1826.png"/><Relationship Id="rId459" Type="http://schemas.openxmlformats.org/officeDocument/2006/relationships/customXml" Target="../ink/ink1869.xml"/><Relationship Id="rId16" Type="http://schemas.openxmlformats.org/officeDocument/2006/relationships/image" Target="../media/image1617.png"/><Relationship Id="rId221" Type="http://schemas.openxmlformats.org/officeDocument/2006/relationships/customXml" Target="../ink/ink1750.xml"/><Relationship Id="rId242" Type="http://schemas.openxmlformats.org/officeDocument/2006/relationships/image" Target="../media/image1728.png"/><Relationship Id="rId263" Type="http://schemas.openxmlformats.org/officeDocument/2006/relationships/customXml" Target="../ink/ink1771.xml"/><Relationship Id="rId284" Type="http://schemas.openxmlformats.org/officeDocument/2006/relationships/image" Target="../media/image1749.png"/><Relationship Id="rId319" Type="http://schemas.openxmlformats.org/officeDocument/2006/relationships/customXml" Target="../ink/ink1799.xml"/><Relationship Id="rId470" Type="http://schemas.openxmlformats.org/officeDocument/2006/relationships/image" Target="../media/image1842.png"/><Relationship Id="rId37" Type="http://schemas.openxmlformats.org/officeDocument/2006/relationships/customXml" Target="../ink/ink1657.xml"/><Relationship Id="rId58" Type="http://schemas.openxmlformats.org/officeDocument/2006/relationships/image" Target="../media/image1638.png"/><Relationship Id="rId79" Type="http://schemas.openxmlformats.org/officeDocument/2006/relationships/customXml" Target="../ink/ink1678.xml"/><Relationship Id="rId102" Type="http://schemas.openxmlformats.org/officeDocument/2006/relationships/image" Target="../media/image1659.png"/><Relationship Id="rId123" Type="http://schemas.openxmlformats.org/officeDocument/2006/relationships/image" Target="../media/image1669.png"/><Relationship Id="rId144" Type="http://schemas.openxmlformats.org/officeDocument/2006/relationships/customXml" Target="../ink/ink1711.xml"/><Relationship Id="rId330" Type="http://schemas.openxmlformats.org/officeDocument/2006/relationships/image" Target="../media/image1772.png"/><Relationship Id="rId90" Type="http://schemas.openxmlformats.org/officeDocument/2006/relationships/image" Target="../media/image1653.png"/><Relationship Id="rId165" Type="http://schemas.openxmlformats.org/officeDocument/2006/relationships/customXml" Target="../ink/ink1722.xml"/><Relationship Id="rId186" Type="http://schemas.openxmlformats.org/officeDocument/2006/relationships/image" Target="../media/image1700.png"/><Relationship Id="rId351" Type="http://schemas.openxmlformats.org/officeDocument/2006/relationships/customXml" Target="../ink/ink1815.xml"/><Relationship Id="rId372" Type="http://schemas.openxmlformats.org/officeDocument/2006/relationships/image" Target="../media/image1793.png"/><Relationship Id="rId393" Type="http://schemas.openxmlformats.org/officeDocument/2006/relationships/customXml" Target="../ink/ink1836.xml"/><Relationship Id="rId407" Type="http://schemas.openxmlformats.org/officeDocument/2006/relationships/customXml" Target="../ink/ink1843.xml"/><Relationship Id="rId428" Type="http://schemas.openxmlformats.org/officeDocument/2006/relationships/image" Target="../media/image1821.png"/><Relationship Id="rId449" Type="http://schemas.openxmlformats.org/officeDocument/2006/relationships/customXml" Target="../ink/ink1864.xml"/><Relationship Id="rId211" Type="http://schemas.openxmlformats.org/officeDocument/2006/relationships/customXml" Target="../ink/ink1745.xml"/><Relationship Id="rId232" Type="http://schemas.openxmlformats.org/officeDocument/2006/relationships/image" Target="../media/image1723.png"/><Relationship Id="rId253" Type="http://schemas.openxmlformats.org/officeDocument/2006/relationships/customXml" Target="../ink/ink1766.xml"/><Relationship Id="rId274" Type="http://schemas.openxmlformats.org/officeDocument/2006/relationships/image" Target="../media/image1744.png"/><Relationship Id="rId295" Type="http://schemas.openxmlformats.org/officeDocument/2006/relationships/customXml" Target="../ink/ink1787.xml"/><Relationship Id="rId309" Type="http://schemas.openxmlformats.org/officeDocument/2006/relationships/customXml" Target="../ink/ink1794.xml"/><Relationship Id="rId460" Type="http://schemas.openxmlformats.org/officeDocument/2006/relationships/image" Target="../media/image1837.png"/><Relationship Id="rId481" Type="http://schemas.openxmlformats.org/officeDocument/2006/relationships/customXml" Target="../ink/ink1880.xml"/><Relationship Id="rId27" Type="http://schemas.openxmlformats.org/officeDocument/2006/relationships/customXml" Target="../ink/ink1652.xml"/><Relationship Id="rId48" Type="http://schemas.openxmlformats.org/officeDocument/2006/relationships/image" Target="../media/image1633.png"/><Relationship Id="rId69" Type="http://schemas.openxmlformats.org/officeDocument/2006/relationships/customXml" Target="../ink/ink1673.xml"/><Relationship Id="rId113" Type="http://schemas.openxmlformats.org/officeDocument/2006/relationships/customXml" Target="../ink/ink1695.xml"/><Relationship Id="rId134" Type="http://schemas.openxmlformats.org/officeDocument/2006/relationships/customXml" Target="../ink/ink1706.xml"/><Relationship Id="rId320" Type="http://schemas.openxmlformats.org/officeDocument/2006/relationships/image" Target="../media/image1767.png"/><Relationship Id="rId80" Type="http://schemas.openxmlformats.org/officeDocument/2006/relationships/image" Target="../media/image1649.png"/><Relationship Id="rId155" Type="http://schemas.openxmlformats.org/officeDocument/2006/relationships/image" Target="../media/image1685.png"/><Relationship Id="rId176" Type="http://schemas.openxmlformats.org/officeDocument/2006/relationships/image" Target="../media/image1695.png"/><Relationship Id="rId197" Type="http://schemas.openxmlformats.org/officeDocument/2006/relationships/customXml" Target="../ink/ink1738.xml"/><Relationship Id="rId341" Type="http://schemas.openxmlformats.org/officeDocument/2006/relationships/customXml" Target="../ink/ink1810.xml"/><Relationship Id="rId362" Type="http://schemas.openxmlformats.org/officeDocument/2006/relationships/image" Target="../media/image1788.png"/><Relationship Id="rId383" Type="http://schemas.openxmlformats.org/officeDocument/2006/relationships/customXml" Target="../ink/ink1831.xml"/><Relationship Id="rId418" Type="http://schemas.openxmlformats.org/officeDocument/2006/relationships/image" Target="../media/image1816.png"/><Relationship Id="rId439" Type="http://schemas.openxmlformats.org/officeDocument/2006/relationships/customXml" Target="../ink/ink1859.xml"/><Relationship Id="rId201" Type="http://schemas.openxmlformats.org/officeDocument/2006/relationships/customXml" Target="../ink/ink1740.xml"/><Relationship Id="rId222" Type="http://schemas.openxmlformats.org/officeDocument/2006/relationships/image" Target="../media/image1718.png"/><Relationship Id="rId243" Type="http://schemas.openxmlformats.org/officeDocument/2006/relationships/customXml" Target="../ink/ink1761.xml"/><Relationship Id="rId264" Type="http://schemas.openxmlformats.org/officeDocument/2006/relationships/image" Target="../media/image1739.png"/><Relationship Id="rId285" Type="http://schemas.openxmlformats.org/officeDocument/2006/relationships/customXml" Target="../ink/ink1782.xml"/><Relationship Id="rId450" Type="http://schemas.openxmlformats.org/officeDocument/2006/relationships/image" Target="../media/image1832.png"/><Relationship Id="rId471" Type="http://schemas.openxmlformats.org/officeDocument/2006/relationships/customXml" Target="../ink/ink1875.xml"/><Relationship Id="rId17" Type="http://schemas.openxmlformats.org/officeDocument/2006/relationships/customXml" Target="../ink/ink1647.xml"/><Relationship Id="rId38" Type="http://schemas.openxmlformats.org/officeDocument/2006/relationships/image" Target="../media/image1628.png"/><Relationship Id="rId59" Type="http://schemas.openxmlformats.org/officeDocument/2006/relationships/customXml" Target="../ink/ink1668.xml"/><Relationship Id="rId103" Type="http://schemas.openxmlformats.org/officeDocument/2006/relationships/customXml" Target="../ink/ink1690.xml"/><Relationship Id="rId124" Type="http://schemas.openxmlformats.org/officeDocument/2006/relationships/customXml" Target="../ink/ink1701.xml"/><Relationship Id="rId310" Type="http://schemas.openxmlformats.org/officeDocument/2006/relationships/image" Target="../media/image1762.png"/><Relationship Id="rId70" Type="http://schemas.openxmlformats.org/officeDocument/2006/relationships/image" Target="../media/image1644.png"/><Relationship Id="rId91" Type="http://schemas.openxmlformats.org/officeDocument/2006/relationships/customXml" Target="../ink/ink1684.xml"/><Relationship Id="rId145" Type="http://schemas.openxmlformats.org/officeDocument/2006/relationships/image" Target="../media/image1680.png"/><Relationship Id="rId166" Type="http://schemas.openxmlformats.org/officeDocument/2006/relationships/image" Target="../media/image1690.png"/><Relationship Id="rId187" Type="http://schemas.openxmlformats.org/officeDocument/2006/relationships/customXml" Target="../ink/ink1733.xml"/><Relationship Id="rId331" Type="http://schemas.openxmlformats.org/officeDocument/2006/relationships/customXml" Target="../ink/ink1805.xml"/><Relationship Id="rId352" Type="http://schemas.openxmlformats.org/officeDocument/2006/relationships/image" Target="../media/image1783.png"/><Relationship Id="rId373" Type="http://schemas.openxmlformats.org/officeDocument/2006/relationships/customXml" Target="../ink/ink1826.xml"/><Relationship Id="rId394" Type="http://schemas.openxmlformats.org/officeDocument/2006/relationships/image" Target="../media/image1804.png"/><Relationship Id="rId408" Type="http://schemas.openxmlformats.org/officeDocument/2006/relationships/image" Target="../media/image1811.png"/><Relationship Id="rId429" Type="http://schemas.openxmlformats.org/officeDocument/2006/relationships/customXml" Target="../ink/ink185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713.png"/><Relationship Id="rId233" Type="http://schemas.openxmlformats.org/officeDocument/2006/relationships/customXml" Target="../ink/ink1756.xml"/><Relationship Id="rId254" Type="http://schemas.openxmlformats.org/officeDocument/2006/relationships/image" Target="../media/image1734.png"/><Relationship Id="rId440" Type="http://schemas.openxmlformats.org/officeDocument/2006/relationships/image" Target="../media/image1827.png"/><Relationship Id="rId28" Type="http://schemas.openxmlformats.org/officeDocument/2006/relationships/image" Target="../media/image1623.png"/><Relationship Id="rId49" Type="http://schemas.openxmlformats.org/officeDocument/2006/relationships/customXml" Target="../ink/ink1663.xml"/><Relationship Id="rId114" Type="http://schemas.openxmlformats.org/officeDocument/2006/relationships/image" Target="../media/image1665.png"/><Relationship Id="rId275" Type="http://schemas.openxmlformats.org/officeDocument/2006/relationships/customXml" Target="../ink/ink1777.xml"/><Relationship Id="rId296" Type="http://schemas.openxmlformats.org/officeDocument/2006/relationships/image" Target="../media/image1755.png"/><Relationship Id="rId300" Type="http://schemas.openxmlformats.org/officeDocument/2006/relationships/image" Target="../media/image1757.png"/><Relationship Id="rId461" Type="http://schemas.openxmlformats.org/officeDocument/2006/relationships/customXml" Target="../ink/ink1870.xml"/><Relationship Id="rId482" Type="http://schemas.openxmlformats.org/officeDocument/2006/relationships/image" Target="../media/image1848.png"/><Relationship Id="rId60" Type="http://schemas.openxmlformats.org/officeDocument/2006/relationships/image" Target="../media/image1639.png"/><Relationship Id="rId81" Type="http://schemas.openxmlformats.org/officeDocument/2006/relationships/customXml" Target="../ink/ink1679.xml"/><Relationship Id="rId135" Type="http://schemas.openxmlformats.org/officeDocument/2006/relationships/image" Target="../media/image1675.png"/><Relationship Id="rId156" Type="http://schemas.openxmlformats.org/officeDocument/2006/relationships/customXml" Target="../ink/ink1717.xml"/><Relationship Id="rId177" Type="http://schemas.openxmlformats.org/officeDocument/2006/relationships/customXml" Target="../ink/ink1728.xml"/><Relationship Id="rId198" Type="http://schemas.openxmlformats.org/officeDocument/2006/relationships/image" Target="../media/image1706.png"/><Relationship Id="rId321" Type="http://schemas.openxmlformats.org/officeDocument/2006/relationships/customXml" Target="../ink/ink1800.xml"/><Relationship Id="rId342" Type="http://schemas.openxmlformats.org/officeDocument/2006/relationships/image" Target="../media/image1778.png"/><Relationship Id="rId363" Type="http://schemas.openxmlformats.org/officeDocument/2006/relationships/customXml" Target="../ink/ink1821.xml"/><Relationship Id="rId384" Type="http://schemas.openxmlformats.org/officeDocument/2006/relationships/image" Target="../media/image1799.png"/><Relationship Id="rId419" Type="http://schemas.openxmlformats.org/officeDocument/2006/relationships/customXml" Target="../ink/ink1849.xml"/><Relationship Id="rId202" Type="http://schemas.openxmlformats.org/officeDocument/2006/relationships/image" Target="../media/image1708.png"/><Relationship Id="rId223" Type="http://schemas.openxmlformats.org/officeDocument/2006/relationships/customXml" Target="../ink/ink1751.xml"/><Relationship Id="rId244" Type="http://schemas.openxmlformats.org/officeDocument/2006/relationships/image" Target="../media/image1729.png"/><Relationship Id="rId430" Type="http://schemas.openxmlformats.org/officeDocument/2006/relationships/image" Target="../media/image1822.png"/><Relationship Id="rId18" Type="http://schemas.openxmlformats.org/officeDocument/2006/relationships/image" Target="../media/image1618.png"/><Relationship Id="rId39" Type="http://schemas.openxmlformats.org/officeDocument/2006/relationships/customXml" Target="../ink/ink1658.xml"/><Relationship Id="rId265" Type="http://schemas.openxmlformats.org/officeDocument/2006/relationships/customXml" Target="../ink/ink1772.xml"/><Relationship Id="rId286" Type="http://schemas.openxmlformats.org/officeDocument/2006/relationships/image" Target="../media/image1750.png"/><Relationship Id="rId451" Type="http://schemas.openxmlformats.org/officeDocument/2006/relationships/customXml" Target="../ink/ink1865.xml"/><Relationship Id="rId472" Type="http://schemas.openxmlformats.org/officeDocument/2006/relationships/image" Target="../media/image1843.png"/><Relationship Id="rId50" Type="http://schemas.openxmlformats.org/officeDocument/2006/relationships/image" Target="../media/image1634.png"/><Relationship Id="rId104" Type="http://schemas.openxmlformats.org/officeDocument/2006/relationships/image" Target="../media/image1660.png"/><Relationship Id="rId125" Type="http://schemas.openxmlformats.org/officeDocument/2006/relationships/image" Target="../media/image1670.png"/><Relationship Id="rId146" Type="http://schemas.openxmlformats.org/officeDocument/2006/relationships/customXml" Target="../ink/ink1712.xml"/><Relationship Id="rId167" Type="http://schemas.openxmlformats.org/officeDocument/2006/relationships/customXml" Target="../ink/ink1723.xml"/><Relationship Id="rId188" Type="http://schemas.openxmlformats.org/officeDocument/2006/relationships/image" Target="../media/image1701.png"/><Relationship Id="rId311" Type="http://schemas.openxmlformats.org/officeDocument/2006/relationships/customXml" Target="../ink/ink1795.xml"/><Relationship Id="rId332" Type="http://schemas.openxmlformats.org/officeDocument/2006/relationships/image" Target="../media/image1773.png"/><Relationship Id="rId353" Type="http://schemas.openxmlformats.org/officeDocument/2006/relationships/customXml" Target="../ink/ink1816.xml"/><Relationship Id="rId374" Type="http://schemas.openxmlformats.org/officeDocument/2006/relationships/image" Target="../media/image1794.png"/><Relationship Id="rId395" Type="http://schemas.openxmlformats.org/officeDocument/2006/relationships/customXml" Target="../ink/ink1837.xml"/><Relationship Id="rId409" Type="http://schemas.openxmlformats.org/officeDocument/2006/relationships/customXml" Target="../ink/ink1844.xml"/><Relationship Id="rId71" Type="http://schemas.openxmlformats.org/officeDocument/2006/relationships/customXml" Target="../ink/ink1674.xml"/><Relationship Id="rId92" Type="http://schemas.openxmlformats.org/officeDocument/2006/relationships/image" Target="../media/image1654.png"/><Relationship Id="rId213" Type="http://schemas.openxmlformats.org/officeDocument/2006/relationships/customXml" Target="../ink/ink1746.xml"/><Relationship Id="rId234" Type="http://schemas.openxmlformats.org/officeDocument/2006/relationships/image" Target="../media/image1724.png"/><Relationship Id="rId420" Type="http://schemas.openxmlformats.org/officeDocument/2006/relationships/image" Target="../media/image1817.png"/><Relationship Id="rId2" Type="http://schemas.openxmlformats.org/officeDocument/2006/relationships/image" Target="../media/image1610.png"/><Relationship Id="rId29" Type="http://schemas.openxmlformats.org/officeDocument/2006/relationships/customXml" Target="../ink/ink1653.xml"/><Relationship Id="rId255" Type="http://schemas.openxmlformats.org/officeDocument/2006/relationships/customXml" Target="../ink/ink1767.xml"/><Relationship Id="rId276" Type="http://schemas.openxmlformats.org/officeDocument/2006/relationships/image" Target="../media/image1745.png"/><Relationship Id="rId297" Type="http://schemas.openxmlformats.org/officeDocument/2006/relationships/customXml" Target="../ink/ink1788.xml"/><Relationship Id="rId441" Type="http://schemas.openxmlformats.org/officeDocument/2006/relationships/customXml" Target="../ink/ink1860.xml"/><Relationship Id="rId462" Type="http://schemas.openxmlformats.org/officeDocument/2006/relationships/image" Target="../media/image1838.png"/><Relationship Id="rId483" Type="http://schemas.openxmlformats.org/officeDocument/2006/relationships/customXml" Target="../ink/ink1881.xml"/><Relationship Id="rId40" Type="http://schemas.openxmlformats.org/officeDocument/2006/relationships/image" Target="../media/image1629.png"/><Relationship Id="rId115" Type="http://schemas.openxmlformats.org/officeDocument/2006/relationships/customXml" Target="../ink/ink1696.xml"/><Relationship Id="rId136" Type="http://schemas.openxmlformats.org/officeDocument/2006/relationships/customXml" Target="../ink/ink1707.xml"/><Relationship Id="rId157" Type="http://schemas.openxmlformats.org/officeDocument/2006/relationships/image" Target="../media/image1686.png"/><Relationship Id="rId178" Type="http://schemas.openxmlformats.org/officeDocument/2006/relationships/image" Target="../media/image1696.png"/><Relationship Id="rId301" Type="http://schemas.openxmlformats.org/officeDocument/2006/relationships/customXml" Target="../ink/ink1790.xml"/><Relationship Id="rId322" Type="http://schemas.openxmlformats.org/officeDocument/2006/relationships/image" Target="../media/image1768.png"/><Relationship Id="rId343" Type="http://schemas.openxmlformats.org/officeDocument/2006/relationships/customXml" Target="../ink/ink1811.xml"/><Relationship Id="rId364" Type="http://schemas.openxmlformats.org/officeDocument/2006/relationships/image" Target="../media/image1789.png"/><Relationship Id="rId61" Type="http://schemas.openxmlformats.org/officeDocument/2006/relationships/customXml" Target="../ink/ink1669.xml"/><Relationship Id="rId82" Type="http://schemas.openxmlformats.org/officeDocument/2006/relationships/image" Target="../media/image1650.png"/><Relationship Id="rId199" Type="http://schemas.openxmlformats.org/officeDocument/2006/relationships/customXml" Target="../ink/ink1739.xml"/><Relationship Id="rId203" Type="http://schemas.openxmlformats.org/officeDocument/2006/relationships/customXml" Target="../ink/ink1741.xml"/><Relationship Id="rId385" Type="http://schemas.openxmlformats.org/officeDocument/2006/relationships/customXml" Target="../ink/ink1832.xml"/><Relationship Id="rId19" Type="http://schemas.openxmlformats.org/officeDocument/2006/relationships/customXml" Target="../ink/ink1648.xml"/><Relationship Id="rId224" Type="http://schemas.openxmlformats.org/officeDocument/2006/relationships/image" Target="../media/image1719.png"/><Relationship Id="rId245" Type="http://schemas.openxmlformats.org/officeDocument/2006/relationships/customXml" Target="../ink/ink1762.xml"/><Relationship Id="rId266" Type="http://schemas.openxmlformats.org/officeDocument/2006/relationships/image" Target="../media/image1740.png"/><Relationship Id="rId287" Type="http://schemas.openxmlformats.org/officeDocument/2006/relationships/customXml" Target="../ink/ink1783.xml"/><Relationship Id="rId410" Type="http://schemas.openxmlformats.org/officeDocument/2006/relationships/image" Target="../media/image1812.png"/><Relationship Id="rId431" Type="http://schemas.openxmlformats.org/officeDocument/2006/relationships/customXml" Target="../ink/ink1855.xml"/><Relationship Id="rId452" Type="http://schemas.openxmlformats.org/officeDocument/2006/relationships/image" Target="../media/image1833.png"/><Relationship Id="rId473" Type="http://schemas.openxmlformats.org/officeDocument/2006/relationships/customXml" Target="../ink/ink1876.xml"/><Relationship Id="rId30" Type="http://schemas.openxmlformats.org/officeDocument/2006/relationships/image" Target="../media/image1624.png"/><Relationship Id="rId105" Type="http://schemas.openxmlformats.org/officeDocument/2006/relationships/customXml" Target="../ink/ink1691.xml"/><Relationship Id="rId126" Type="http://schemas.openxmlformats.org/officeDocument/2006/relationships/customXml" Target="../ink/ink1702.xml"/><Relationship Id="rId147" Type="http://schemas.openxmlformats.org/officeDocument/2006/relationships/image" Target="../media/image1681.png"/><Relationship Id="rId168" Type="http://schemas.openxmlformats.org/officeDocument/2006/relationships/image" Target="../media/image1691.png"/><Relationship Id="rId312" Type="http://schemas.openxmlformats.org/officeDocument/2006/relationships/image" Target="../media/image1763.png"/><Relationship Id="rId333" Type="http://schemas.openxmlformats.org/officeDocument/2006/relationships/customXml" Target="../ink/ink1806.xml"/><Relationship Id="rId354" Type="http://schemas.openxmlformats.org/officeDocument/2006/relationships/image" Target="../media/image1784.png"/><Relationship Id="rId51" Type="http://schemas.openxmlformats.org/officeDocument/2006/relationships/customXml" Target="../ink/ink1664.xml"/><Relationship Id="rId72" Type="http://schemas.openxmlformats.org/officeDocument/2006/relationships/image" Target="../media/image1645.png"/><Relationship Id="rId93" Type="http://schemas.openxmlformats.org/officeDocument/2006/relationships/customXml" Target="../ink/ink1685.xml"/><Relationship Id="rId189" Type="http://schemas.openxmlformats.org/officeDocument/2006/relationships/customXml" Target="../ink/ink1734.xml"/><Relationship Id="rId375" Type="http://schemas.openxmlformats.org/officeDocument/2006/relationships/customXml" Target="../ink/ink1827.xml"/><Relationship Id="rId396" Type="http://schemas.openxmlformats.org/officeDocument/2006/relationships/image" Target="../media/image1805.png"/><Relationship Id="rId3" Type="http://schemas.openxmlformats.org/officeDocument/2006/relationships/customXml" Target="../ink/ink1640.xml"/><Relationship Id="rId214" Type="http://schemas.openxmlformats.org/officeDocument/2006/relationships/image" Target="../media/image1714.png"/><Relationship Id="rId235" Type="http://schemas.openxmlformats.org/officeDocument/2006/relationships/customXml" Target="../ink/ink1757.xml"/><Relationship Id="rId256" Type="http://schemas.openxmlformats.org/officeDocument/2006/relationships/image" Target="../media/image1735.png"/><Relationship Id="rId277" Type="http://schemas.openxmlformats.org/officeDocument/2006/relationships/customXml" Target="../ink/ink1778.xml"/><Relationship Id="rId298" Type="http://schemas.openxmlformats.org/officeDocument/2006/relationships/image" Target="../media/image1756.png"/><Relationship Id="rId400" Type="http://schemas.openxmlformats.org/officeDocument/2006/relationships/image" Target="../media/image1807.png"/><Relationship Id="rId421" Type="http://schemas.openxmlformats.org/officeDocument/2006/relationships/customXml" Target="../ink/ink1850.xml"/><Relationship Id="rId442" Type="http://schemas.openxmlformats.org/officeDocument/2006/relationships/image" Target="../media/image1828.png"/><Relationship Id="rId463" Type="http://schemas.openxmlformats.org/officeDocument/2006/relationships/customXml" Target="../ink/ink1871.xml"/><Relationship Id="rId484" Type="http://schemas.openxmlformats.org/officeDocument/2006/relationships/image" Target="../media/image1849.png"/><Relationship Id="rId116" Type="http://schemas.openxmlformats.org/officeDocument/2006/relationships/image" Target="../media/image1666.png"/><Relationship Id="rId137" Type="http://schemas.openxmlformats.org/officeDocument/2006/relationships/image" Target="../media/image1676.png"/><Relationship Id="rId158" Type="http://schemas.openxmlformats.org/officeDocument/2006/relationships/customXml" Target="../ink/ink1718.xml"/><Relationship Id="rId302" Type="http://schemas.openxmlformats.org/officeDocument/2006/relationships/image" Target="../media/image1758.png"/><Relationship Id="rId323" Type="http://schemas.openxmlformats.org/officeDocument/2006/relationships/customXml" Target="../ink/ink1801.xml"/><Relationship Id="rId344" Type="http://schemas.openxmlformats.org/officeDocument/2006/relationships/image" Target="../media/image1779.png"/><Relationship Id="rId20" Type="http://schemas.openxmlformats.org/officeDocument/2006/relationships/image" Target="../media/image1619.png"/><Relationship Id="rId41" Type="http://schemas.openxmlformats.org/officeDocument/2006/relationships/customXml" Target="../ink/ink1659.xml"/><Relationship Id="rId62" Type="http://schemas.openxmlformats.org/officeDocument/2006/relationships/image" Target="../media/image1640.png"/><Relationship Id="rId83" Type="http://schemas.openxmlformats.org/officeDocument/2006/relationships/customXml" Target="../ink/ink1680.xml"/><Relationship Id="rId179" Type="http://schemas.openxmlformats.org/officeDocument/2006/relationships/customXml" Target="../ink/ink1729.xml"/><Relationship Id="rId365" Type="http://schemas.openxmlformats.org/officeDocument/2006/relationships/customXml" Target="../ink/ink1822.xml"/><Relationship Id="rId386" Type="http://schemas.openxmlformats.org/officeDocument/2006/relationships/image" Target="../media/image1800.png"/><Relationship Id="rId190" Type="http://schemas.openxmlformats.org/officeDocument/2006/relationships/image" Target="../media/image1702.png"/><Relationship Id="rId204" Type="http://schemas.openxmlformats.org/officeDocument/2006/relationships/image" Target="../media/image1709.png"/><Relationship Id="rId225" Type="http://schemas.openxmlformats.org/officeDocument/2006/relationships/customXml" Target="../ink/ink1752.xml"/><Relationship Id="rId246" Type="http://schemas.openxmlformats.org/officeDocument/2006/relationships/image" Target="../media/image1730.png"/><Relationship Id="rId267" Type="http://schemas.openxmlformats.org/officeDocument/2006/relationships/customXml" Target="../ink/ink1773.xml"/><Relationship Id="rId288" Type="http://schemas.openxmlformats.org/officeDocument/2006/relationships/image" Target="../media/image1751.png"/><Relationship Id="rId411" Type="http://schemas.openxmlformats.org/officeDocument/2006/relationships/customXml" Target="../ink/ink1845.xml"/><Relationship Id="rId432" Type="http://schemas.openxmlformats.org/officeDocument/2006/relationships/image" Target="../media/image1823.png"/><Relationship Id="rId453" Type="http://schemas.openxmlformats.org/officeDocument/2006/relationships/customXml" Target="../ink/ink1866.xml"/><Relationship Id="rId474" Type="http://schemas.openxmlformats.org/officeDocument/2006/relationships/image" Target="../media/image1844.png"/><Relationship Id="rId106" Type="http://schemas.openxmlformats.org/officeDocument/2006/relationships/image" Target="../media/image1661.png"/><Relationship Id="rId127" Type="http://schemas.openxmlformats.org/officeDocument/2006/relationships/image" Target="../media/image1671.png"/><Relationship Id="rId313" Type="http://schemas.openxmlformats.org/officeDocument/2006/relationships/customXml" Target="../ink/ink1796.xml"/><Relationship Id="rId10" Type="http://schemas.openxmlformats.org/officeDocument/2006/relationships/image" Target="../media/image1614.png"/><Relationship Id="rId31" Type="http://schemas.openxmlformats.org/officeDocument/2006/relationships/customXml" Target="../ink/ink1654.xml"/><Relationship Id="rId52" Type="http://schemas.openxmlformats.org/officeDocument/2006/relationships/image" Target="../media/image1635.png"/><Relationship Id="rId73" Type="http://schemas.openxmlformats.org/officeDocument/2006/relationships/customXml" Target="../ink/ink1675.xml"/><Relationship Id="rId94" Type="http://schemas.openxmlformats.org/officeDocument/2006/relationships/image" Target="../media/image1655.png"/><Relationship Id="rId148" Type="http://schemas.openxmlformats.org/officeDocument/2006/relationships/customXml" Target="../ink/ink1713.xml"/><Relationship Id="rId169" Type="http://schemas.openxmlformats.org/officeDocument/2006/relationships/customXml" Target="../ink/ink1724.xml"/><Relationship Id="rId334" Type="http://schemas.openxmlformats.org/officeDocument/2006/relationships/image" Target="../media/image1774.png"/><Relationship Id="rId355" Type="http://schemas.openxmlformats.org/officeDocument/2006/relationships/customXml" Target="../ink/ink1817.xml"/><Relationship Id="rId376" Type="http://schemas.openxmlformats.org/officeDocument/2006/relationships/image" Target="../media/image1795.png"/><Relationship Id="rId397" Type="http://schemas.openxmlformats.org/officeDocument/2006/relationships/customXml" Target="../ink/ink1838.xml"/><Relationship Id="rId4" Type="http://schemas.openxmlformats.org/officeDocument/2006/relationships/image" Target="../media/image1611.png"/><Relationship Id="rId180" Type="http://schemas.openxmlformats.org/officeDocument/2006/relationships/image" Target="../media/image1697.png"/><Relationship Id="rId215" Type="http://schemas.openxmlformats.org/officeDocument/2006/relationships/customXml" Target="../ink/ink1747.xml"/><Relationship Id="rId236" Type="http://schemas.openxmlformats.org/officeDocument/2006/relationships/image" Target="../media/image1725.png"/><Relationship Id="rId257" Type="http://schemas.openxmlformats.org/officeDocument/2006/relationships/customXml" Target="../ink/ink1768.xml"/><Relationship Id="rId278" Type="http://schemas.openxmlformats.org/officeDocument/2006/relationships/image" Target="../media/image1746.png"/><Relationship Id="rId401" Type="http://schemas.openxmlformats.org/officeDocument/2006/relationships/customXml" Target="../ink/ink1840.xml"/><Relationship Id="rId422" Type="http://schemas.openxmlformats.org/officeDocument/2006/relationships/image" Target="../media/image1818.png"/><Relationship Id="rId443" Type="http://schemas.openxmlformats.org/officeDocument/2006/relationships/customXml" Target="../ink/ink1861.xml"/><Relationship Id="rId464" Type="http://schemas.openxmlformats.org/officeDocument/2006/relationships/image" Target="../media/image1839.png"/><Relationship Id="rId303" Type="http://schemas.openxmlformats.org/officeDocument/2006/relationships/customXml" Target="../ink/ink1791.xml"/><Relationship Id="rId42" Type="http://schemas.openxmlformats.org/officeDocument/2006/relationships/image" Target="../media/image1630.png"/><Relationship Id="rId84" Type="http://schemas.openxmlformats.org/officeDocument/2006/relationships/image" Target="../media/image1651.png"/><Relationship Id="rId138" Type="http://schemas.openxmlformats.org/officeDocument/2006/relationships/customXml" Target="../ink/ink1708.xml"/><Relationship Id="rId345" Type="http://schemas.openxmlformats.org/officeDocument/2006/relationships/customXml" Target="../ink/ink1812.xml"/><Relationship Id="rId387" Type="http://schemas.openxmlformats.org/officeDocument/2006/relationships/customXml" Target="../ink/ink1833.xml"/><Relationship Id="rId191" Type="http://schemas.openxmlformats.org/officeDocument/2006/relationships/customXml" Target="../ink/ink1735.xml"/><Relationship Id="rId205" Type="http://schemas.openxmlformats.org/officeDocument/2006/relationships/customXml" Target="../ink/ink1742.xml"/><Relationship Id="rId247" Type="http://schemas.openxmlformats.org/officeDocument/2006/relationships/customXml" Target="../ink/ink1763.xml"/><Relationship Id="rId412" Type="http://schemas.openxmlformats.org/officeDocument/2006/relationships/image" Target="../media/image1813.png"/><Relationship Id="rId107" Type="http://schemas.openxmlformats.org/officeDocument/2006/relationships/customXml" Target="../ink/ink1692.xml"/><Relationship Id="rId289" Type="http://schemas.openxmlformats.org/officeDocument/2006/relationships/customXml" Target="../ink/ink1784.xml"/><Relationship Id="rId454" Type="http://schemas.openxmlformats.org/officeDocument/2006/relationships/image" Target="../media/image1834.png"/><Relationship Id="rId11" Type="http://schemas.openxmlformats.org/officeDocument/2006/relationships/customXml" Target="../ink/ink1644.xml"/><Relationship Id="rId53" Type="http://schemas.openxmlformats.org/officeDocument/2006/relationships/customXml" Target="../ink/ink1665.xml"/><Relationship Id="rId149" Type="http://schemas.openxmlformats.org/officeDocument/2006/relationships/image" Target="../media/image1682.png"/><Relationship Id="rId314" Type="http://schemas.openxmlformats.org/officeDocument/2006/relationships/image" Target="../media/image1764.png"/><Relationship Id="rId356" Type="http://schemas.openxmlformats.org/officeDocument/2006/relationships/image" Target="../media/image1785.png"/><Relationship Id="rId398" Type="http://schemas.openxmlformats.org/officeDocument/2006/relationships/image" Target="../media/image1806.png"/><Relationship Id="rId95" Type="http://schemas.openxmlformats.org/officeDocument/2006/relationships/customXml" Target="../ink/ink1686.xml"/><Relationship Id="rId160" Type="http://schemas.openxmlformats.org/officeDocument/2006/relationships/customXml" Target="../ink/ink1719.xml"/><Relationship Id="rId216" Type="http://schemas.openxmlformats.org/officeDocument/2006/relationships/image" Target="../media/image1715.png"/><Relationship Id="rId423" Type="http://schemas.openxmlformats.org/officeDocument/2006/relationships/customXml" Target="../ink/ink1851.xml"/><Relationship Id="rId258" Type="http://schemas.openxmlformats.org/officeDocument/2006/relationships/image" Target="../media/image1736.png"/><Relationship Id="rId465" Type="http://schemas.openxmlformats.org/officeDocument/2006/relationships/customXml" Target="../ink/ink1872.xml"/><Relationship Id="rId22" Type="http://schemas.openxmlformats.org/officeDocument/2006/relationships/image" Target="../media/image1620.png"/><Relationship Id="rId64" Type="http://schemas.openxmlformats.org/officeDocument/2006/relationships/image" Target="../media/image1641.png"/><Relationship Id="rId118" Type="http://schemas.openxmlformats.org/officeDocument/2006/relationships/customXml" Target="../ink/ink1698.xml"/><Relationship Id="rId325" Type="http://schemas.openxmlformats.org/officeDocument/2006/relationships/customXml" Target="../ink/ink1802.xml"/><Relationship Id="rId367" Type="http://schemas.openxmlformats.org/officeDocument/2006/relationships/customXml" Target="../ink/ink1823.xml"/><Relationship Id="rId171" Type="http://schemas.openxmlformats.org/officeDocument/2006/relationships/customXml" Target="../ink/ink1725.xml"/><Relationship Id="rId227" Type="http://schemas.openxmlformats.org/officeDocument/2006/relationships/customXml" Target="../ink/ink1753.xml"/><Relationship Id="rId269" Type="http://schemas.openxmlformats.org/officeDocument/2006/relationships/customXml" Target="../ink/ink1774.xml"/><Relationship Id="rId434" Type="http://schemas.openxmlformats.org/officeDocument/2006/relationships/image" Target="../media/image1824.png"/><Relationship Id="rId476" Type="http://schemas.openxmlformats.org/officeDocument/2006/relationships/image" Target="../media/image1845.png"/><Relationship Id="rId33" Type="http://schemas.openxmlformats.org/officeDocument/2006/relationships/customXml" Target="../ink/ink1655.xml"/><Relationship Id="rId129" Type="http://schemas.openxmlformats.org/officeDocument/2006/relationships/image" Target="../media/image1672.png"/><Relationship Id="rId280" Type="http://schemas.openxmlformats.org/officeDocument/2006/relationships/image" Target="../media/image1747.png"/><Relationship Id="rId336" Type="http://schemas.openxmlformats.org/officeDocument/2006/relationships/image" Target="../media/image1775.png"/><Relationship Id="rId75" Type="http://schemas.openxmlformats.org/officeDocument/2006/relationships/customXml" Target="../ink/ink1676.xml"/><Relationship Id="rId140" Type="http://schemas.openxmlformats.org/officeDocument/2006/relationships/customXml" Target="../ink/ink1709.xml"/><Relationship Id="rId182" Type="http://schemas.openxmlformats.org/officeDocument/2006/relationships/image" Target="../media/image1698.png"/><Relationship Id="rId378" Type="http://schemas.openxmlformats.org/officeDocument/2006/relationships/image" Target="../media/image1796.png"/><Relationship Id="rId403" Type="http://schemas.openxmlformats.org/officeDocument/2006/relationships/customXml" Target="../ink/ink1841.xml"/><Relationship Id="rId6" Type="http://schemas.openxmlformats.org/officeDocument/2006/relationships/image" Target="../media/image1612.png"/><Relationship Id="rId238" Type="http://schemas.openxmlformats.org/officeDocument/2006/relationships/image" Target="../media/image1726.png"/><Relationship Id="rId445" Type="http://schemas.openxmlformats.org/officeDocument/2006/relationships/customXml" Target="../ink/ink1862.xml"/><Relationship Id="rId291" Type="http://schemas.openxmlformats.org/officeDocument/2006/relationships/customXml" Target="../ink/ink1785.xml"/><Relationship Id="rId305" Type="http://schemas.openxmlformats.org/officeDocument/2006/relationships/customXml" Target="../ink/ink1792.xml"/><Relationship Id="rId347" Type="http://schemas.openxmlformats.org/officeDocument/2006/relationships/customXml" Target="../ink/ink1813.xml"/><Relationship Id="rId44" Type="http://schemas.openxmlformats.org/officeDocument/2006/relationships/image" Target="../media/image1631.png"/><Relationship Id="rId86" Type="http://schemas.openxmlformats.org/officeDocument/2006/relationships/image" Target="../media/image1652.png"/><Relationship Id="rId151" Type="http://schemas.openxmlformats.org/officeDocument/2006/relationships/image" Target="../media/image1683.png"/><Relationship Id="rId389" Type="http://schemas.openxmlformats.org/officeDocument/2006/relationships/customXml" Target="../ink/ink1834.xml"/><Relationship Id="rId193" Type="http://schemas.openxmlformats.org/officeDocument/2006/relationships/customXml" Target="../ink/ink1736.xml"/><Relationship Id="rId207" Type="http://schemas.openxmlformats.org/officeDocument/2006/relationships/customXml" Target="../ink/ink1743.xml"/><Relationship Id="rId249" Type="http://schemas.openxmlformats.org/officeDocument/2006/relationships/customXml" Target="../ink/ink1764.xml"/><Relationship Id="rId414" Type="http://schemas.openxmlformats.org/officeDocument/2006/relationships/image" Target="../media/image1814.png"/><Relationship Id="rId456" Type="http://schemas.openxmlformats.org/officeDocument/2006/relationships/image" Target="../media/image1835.png"/><Relationship Id="rId13" Type="http://schemas.openxmlformats.org/officeDocument/2006/relationships/customXml" Target="../ink/ink1645.xml"/><Relationship Id="rId109" Type="http://schemas.openxmlformats.org/officeDocument/2006/relationships/customXml" Target="../ink/ink1693.xml"/><Relationship Id="rId260" Type="http://schemas.openxmlformats.org/officeDocument/2006/relationships/image" Target="../media/image1737.png"/><Relationship Id="rId316" Type="http://schemas.openxmlformats.org/officeDocument/2006/relationships/image" Target="../media/image17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8F2586-8DA3-41FD-B68D-BB2D675D38FA}"/>
                  </a:ext>
                </a:extLst>
              </p14:cNvPr>
              <p14:cNvContentPartPr/>
              <p14:nvPr/>
            </p14:nvContentPartPr>
            <p14:xfrm>
              <a:off x="422148" y="958771"/>
              <a:ext cx="1849680" cy="58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8F2586-8DA3-41FD-B68D-BB2D675D3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148" y="940771"/>
                <a:ext cx="18853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A1F944B-B2A1-44BC-9F0F-A4E0F656BB2F}"/>
              </a:ext>
            </a:extLst>
          </p:cNvPr>
          <p:cNvGrpSpPr/>
          <p:nvPr/>
        </p:nvGrpSpPr>
        <p:grpSpPr>
          <a:xfrm>
            <a:off x="305148" y="1126531"/>
            <a:ext cx="1256400" cy="637200"/>
            <a:chOff x="305148" y="1126531"/>
            <a:chExt cx="125640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0A8571-404A-4727-8D8D-F391D4B55691}"/>
                    </a:ext>
                  </a:extLst>
                </p14:cNvPr>
                <p14:cNvContentPartPr/>
                <p14:nvPr/>
              </p14:nvContentPartPr>
              <p14:xfrm>
                <a:off x="305148" y="120861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0A8571-404A-4727-8D8D-F391D4B556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148" y="1199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B9CCC1-1A55-405E-BD81-B8D3B707F67A}"/>
                    </a:ext>
                  </a:extLst>
                </p14:cNvPr>
                <p14:cNvContentPartPr/>
                <p14:nvPr/>
              </p14:nvContentPartPr>
              <p14:xfrm>
                <a:off x="305148" y="1143811"/>
                <a:ext cx="82440" cy="6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B9CCC1-1A55-405E-BD81-B8D3B707F6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148" y="1135171"/>
                  <a:ext cx="100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585656-D1D2-4E26-B97D-3C32CC4A102D}"/>
                    </a:ext>
                  </a:extLst>
                </p14:cNvPr>
                <p14:cNvContentPartPr/>
                <p14:nvPr/>
              </p14:nvContentPartPr>
              <p14:xfrm>
                <a:off x="358068" y="1126531"/>
                <a:ext cx="97920" cy="40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585656-D1D2-4E26-B97D-3C32CC4A10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9428" y="1117891"/>
                  <a:ext cx="115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3EB0CE-23E2-4B0F-A824-1B357F2A7618}"/>
                    </a:ext>
                  </a:extLst>
                </p14:cNvPr>
                <p14:cNvContentPartPr/>
                <p14:nvPr/>
              </p14:nvContentPartPr>
              <p14:xfrm>
                <a:off x="548148" y="1169371"/>
                <a:ext cx="153360" cy="31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3EB0CE-23E2-4B0F-A824-1B357F2A76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9508" y="1160731"/>
                  <a:ext cx="171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0B6849-233C-4C3F-8F52-F2F02E53FD17}"/>
                    </a:ext>
                  </a:extLst>
                </p14:cNvPr>
                <p14:cNvContentPartPr/>
                <p14:nvPr/>
              </p14:nvContentPartPr>
              <p14:xfrm>
                <a:off x="741828" y="1274491"/>
                <a:ext cx="209520" cy="21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0B6849-233C-4C3F-8F52-F2F02E53FD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3188" y="1265851"/>
                  <a:ext cx="227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2B9B3E-AFEC-489F-B217-8F8C3658B697}"/>
                    </a:ext>
                  </a:extLst>
                </p14:cNvPr>
                <p14:cNvContentPartPr/>
                <p14:nvPr/>
              </p14:nvContentPartPr>
              <p14:xfrm>
                <a:off x="1021548" y="1297891"/>
                <a:ext cx="144000" cy="46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2B9B3E-AFEC-489F-B217-8F8C3658B6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2548" y="1288891"/>
                  <a:ext cx="1616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566271-80E1-4E5A-A5B9-0BD945C2D752}"/>
                    </a:ext>
                  </a:extLst>
                </p14:cNvPr>
                <p14:cNvContentPartPr/>
                <p14:nvPr/>
              </p14:nvContentPartPr>
              <p14:xfrm>
                <a:off x="1242228" y="1293931"/>
                <a:ext cx="102600" cy="19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566271-80E1-4E5A-A5B9-0BD945C2D7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3228" y="1284931"/>
                  <a:ext cx="120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F20595-8525-473C-B11B-E6C18391147C}"/>
                    </a:ext>
                  </a:extLst>
                </p14:cNvPr>
                <p14:cNvContentPartPr/>
                <p14:nvPr/>
              </p14:nvContentPartPr>
              <p14:xfrm>
                <a:off x="1400988" y="1291051"/>
                <a:ext cx="160560" cy="19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F20595-8525-473C-B11B-E6C1839114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2348" y="1282051"/>
                  <a:ext cx="1782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D7642D-3A29-4D15-A612-4BA93CC2E995}"/>
              </a:ext>
            </a:extLst>
          </p:cNvPr>
          <p:cNvGrpSpPr/>
          <p:nvPr/>
        </p:nvGrpSpPr>
        <p:grpSpPr>
          <a:xfrm>
            <a:off x="1820028" y="1033651"/>
            <a:ext cx="1062720" cy="624960"/>
            <a:chOff x="1820028" y="1033651"/>
            <a:chExt cx="106272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B143E5-7660-43A5-844D-9E8DF2524BF7}"/>
                    </a:ext>
                  </a:extLst>
                </p14:cNvPr>
                <p14:cNvContentPartPr/>
                <p14:nvPr/>
              </p14:nvContentPartPr>
              <p14:xfrm>
                <a:off x="1820028" y="1162531"/>
                <a:ext cx="185760" cy="30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B143E5-7660-43A5-844D-9E8DF2524B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1388" y="1153891"/>
                  <a:ext cx="203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221A3B-1FCB-40CF-ABD1-A74C86B1963C}"/>
                    </a:ext>
                  </a:extLst>
                </p14:cNvPr>
                <p14:cNvContentPartPr/>
                <p14:nvPr/>
              </p14:nvContentPartPr>
              <p14:xfrm>
                <a:off x="2063028" y="1279171"/>
                <a:ext cx="170640" cy="20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221A3B-1FCB-40CF-ABD1-A74C86B196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4028" y="1270171"/>
                  <a:ext cx="188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FD13DC-1CAF-4D9C-89B7-5DF5769DF90C}"/>
                    </a:ext>
                  </a:extLst>
                </p14:cNvPr>
                <p14:cNvContentPartPr/>
                <p14:nvPr/>
              </p14:nvContentPartPr>
              <p14:xfrm>
                <a:off x="2281908" y="1151371"/>
                <a:ext cx="53640" cy="32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FD13DC-1CAF-4D9C-89B7-5DF5769DF9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72908" y="1142371"/>
                  <a:ext cx="712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A4E297-B6F2-4455-8006-E78C492EDB25}"/>
                    </a:ext>
                  </a:extLst>
                </p14:cNvPr>
                <p14:cNvContentPartPr/>
                <p14:nvPr/>
              </p14:nvContentPartPr>
              <p14:xfrm>
                <a:off x="2394228" y="1301131"/>
                <a:ext cx="51120" cy="163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A4E297-B6F2-4455-8006-E78C492EDB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85228" y="1292491"/>
                  <a:ext cx="68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E49320-801D-4544-8C32-1444A9FFB3F4}"/>
                    </a:ext>
                  </a:extLst>
                </p14:cNvPr>
                <p14:cNvContentPartPr/>
                <p14:nvPr/>
              </p14:nvContentPartPr>
              <p14:xfrm>
                <a:off x="2428788" y="1169011"/>
                <a:ext cx="42120" cy="4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E49320-801D-4544-8C32-1444A9FFB3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0148" y="1160011"/>
                  <a:ext cx="59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83EA47-55F2-4F66-8D27-41AE1025D46A}"/>
                    </a:ext>
                  </a:extLst>
                </p14:cNvPr>
                <p14:cNvContentPartPr/>
                <p14:nvPr/>
              </p14:nvContentPartPr>
              <p14:xfrm>
                <a:off x="2520228" y="1140931"/>
                <a:ext cx="39600" cy="319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83EA47-55F2-4F66-8D27-41AE1025D4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1588" y="1131931"/>
                  <a:ext cx="572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7F4D54-E699-4472-9376-C7784D39F4CE}"/>
                    </a:ext>
                  </a:extLst>
                </p14:cNvPr>
                <p14:cNvContentPartPr/>
                <p14:nvPr/>
              </p14:nvContentPartPr>
              <p14:xfrm>
                <a:off x="2545068" y="1284571"/>
                <a:ext cx="122400" cy="13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7F4D54-E699-4472-9376-C7784D39F4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36428" y="1275571"/>
                  <a:ext cx="140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6021C4-631E-4138-B6DC-3DE18ABCE229}"/>
                    </a:ext>
                  </a:extLst>
                </p14:cNvPr>
                <p14:cNvContentPartPr/>
                <p14:nvPr/>
              </p14:nvContentPartPr>
              <p14:xfrm>
                <a:off x="2691588" y="1033651"/>
                <a:ext cx="191160" cy="62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6021C4-631E-4138-B6DC-3DE18ABCE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82588" y="1024651"/>
                  <a:ext cx="208800" cy="6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5AAFA2-2529-408F-8357-B041975EE413}"/>
              </a:ext>
            </a:extLst>
          </p:cNvPr>
          <p:cNvGrpSpPr/>
          <p:nvPr/>
        </p:nvGrpSpPr>
        <p:grpSpPr>
          <a:xfrm>
            <a:off x="428988" y="267211"/>
            <a:ext cx="1810440" cy="567720"/>
            <a:chOff x="428988" y="267211"/>
            <a:chExt cx="181044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23013F1-4F8C-40ED-AD80-A4ACAFFBF7E9}"/>
                    </a:ext>
                  </a:extLst>
                </p14:cNvPr>
                <p14:cNvContentPartPr/>
                <p14:nvPr/>
              </p14:nvContentPartPr>
              <p14:xfrm>
                <a:off x="472908" y="267211"/>
                <a:ext cx="1728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23013F1-4F8C-40ED-AD80-A4ACAFFBF7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908" y="258571"/>
                  <a:ext cx="349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D31262-9DE5-49E6-B5A4-FB64AC8255BF}"/>
                    </a:ext>
                  </a:extLst>
                </p14:cNvPr>
                <p14:cNvContentPartPr/>
                <p14:nvPr/>
              </p14:nvContentPartPr>
              <p14:xfrm>
                <a:off x="456348" y="296371"/>
                <a:ext cx="249480" cy="1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D31262-9DE5-49E6-B5A4-FB64AC8255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348" y="287731"/>
                  <a:ext cx="267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2276BF-F79D-4A7E-84BC-9B3D17CDDE16}"/>
                    </a:ext>
                  </a:extLst>
                </p14:cNvPr>
                <p14:cNvContentPartPr/>
                <p14:nvPr/>
              </p14:nvContentPartPr>
              <p14:xfrm>
                <a:off x="428988" y="444331"/>
                <a:ext cx="228240" cy="1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2276BF-F79D-4A7E-84BC-9B3D17CDDE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9988" y="435691"/>
                  <a:ext cx="245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05CFB4-C603-4DC3-938F-79FEEB5C55E4}"/>
                    </a:ext>
                  </a:extLst>
                </p14:cNvPr>
                <p14:cNvContentPartPr/>
                <p14:nvPr/>
              </p14:nvContentPartPr>
              <p14:xfrm>
                <a:off x="637428" y="556651"/>
                <a:ext cx="186840" cy="250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05CFB4-C603-4DC3-938F-79FEEB5C55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8428" y="548011"/>
                  <a:ext cx="204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A13DF7-C047-4FFD-A9D3-8C331067C17F}"/>
                    </a:ext>
                  </a:extLst>
                </p14:cNvPr>
                <p14:cNvContentPartPr/>
                <p14:nvPr/>
              </p14:nvContentPartPr>
              <p14:xfrm>
                <a:off x="843348" y="539371"/>
                <a:ext cx="165960" cy="25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A13DF7-C047-4FFD-A9D3-8C331067C1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4348" y="530371"/>
                  <a:ext cx="183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B441C2-D6F1-4AA7-92B6-76158384BA7C}"/>
                    </a:ext>
                  </a:extLst>
                </p14:cNvPr>
                <p14:cNvContentPartPr/>
                <p14:nvPr/>
              </p14:nvContentPartPr>
              <p14:xfrm>
                <a:off x="1004628" y="324811"/>
                <a:ext cx="246240" cy="47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B441C2-D6F1-4AA7-92B6-76158384BA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5628" y="315811"/>
                  <a:ext cx="2638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27F93A-2DB5-4A5C-9BFB-ACC548AE5FBC}"/>
                    </a:ext>
                  </a:extLst>
                </p14:cNvPr>
                <p14:cNvContentPartPr/>
                <p14:nvPr/>
              </p14:nvContentPartPr>
              <p14:xfrm>
                <a:off x="1417188" y="324451"/>
                <a:ext cx="201600" cy="47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27F93A-2DB5-4A5C-9BFB-ACC548AE5F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08548" y="315451"/>
                  <a:ext cx="2192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06C077-011B-49AE-9E14-A177B701D732}"/>
                    </a:ext>
                  </a:extLst>
                </p14:cNvPr>
                <p14:cNvContentPartPr/>
                <p14:nvPr/>
              </p14:nvContentPartPr>
              <p14:xfrm>
                <a:off x="1665228" y="553411"/>
                <a:ext cx="138960" cy="27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06C077-011B-49AE-9E14-A177B701D7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56588" y="544771"/>
                  <a:ext cx="156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9D9C20-230E-4E4E-B58F-A12805197928}"/>
                    </a:ext>
                  </a:extLst>
                </p14:cNvPr>
                <p14:cNvContentPartPr/>
                <p14:nvPr/>
              </p14:nvContentPartPr>
              <p14:xfrm>
                <a:off x="1880148" y="550891"/>
                <a:ext cx="149400" cy="28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9D9C20-230E-4E4E-B58F-A128051979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71508" y="542251"/>
                  <a:ext cx="167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FA8EEB-549C-43A6-8799-8E525F91524C}"/>
                    </a:ext>
                  </a:extLst>
                </p14:cNvPr>
                <p14:cNvContentPartPr/>
                <p14:nvPr/>
              </p14:nvContentPartPr>
              <p14:xfrm>
                <a:off x="2058708" y="382051"/>
                <a:ext cx="48600" cy="45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FA8EEB-549C-43A6-8799-8E525F9152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9708" y="373051"/>
                  <a:ext cx="66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0A1C13-A4A1-42AB-903E-1548A7FCF4AC}"/>
                    </a:ext>
                  </a:extLst>
                </p14:cNvPr>
                <p14:cNvContentPartPr/>
                <p14:nvPr/>
              </p14:nvContentPartPr>
              <p14:xfrm>
                <a:off x="2083188" y="565291"/>
                <a:ext cx="156240" cy="20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0A1C13-A4A1-42AB-903E-1548A7FCF4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74188" y="556291"/>
                  <a:ext cx="173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B28BD0-348C-4069-8F70-1C0E711B1AAB}"/>
                    </a:ext>
                  </a:extLst>
                </p14:cNvPr>
                <p14:cNvContentPartPr/>
                <p14:nvPr/>
              </p14:nvContentPartPr>
              <p14:xfrm>
                <a:off x="1083828" y="567091"/>
                <a:ext cx="97560" cy="1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B28BD0-348C-4069-8F70-1C0E711B1A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5188" y="558451"/>
                  <a:ext cx="1152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F95185-4F7D-4510-AEEF-225CFF0F87CE}"/>
              </a:ext>
            </a:extLst>
          </p:cNvPr>
          <p:cNvGrpSpPr/>
          <p:nvPr/>
        </p:nvGrpSpPr>
        <p:grpSpPr>
          <a:xfrm>
            <a:off x="286068" y="2020411"/>
            <a:ext cx="179280" cy="342720"/>
            <a:chOff x="286068" y="2020411"/>
            <a:chExt cx="17928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1CB457-5C06-40C0-8098-A4F0C3DD3852}"/>
                    </a:ext>
                  </a:extLst>
                </p14:cNvPr>
                <p14:cNvContentPartPr/>
                <p14:nvPr/>
              </p14:nvContentPartPr>
              <p14:xfrm>
                <a:off x="286068" y="2177371"/>
                <a:ext cx="33480" cy="54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1CB457-5C06-40C0-8098-A4F0C3DD38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7068" y="2168731"/>
                  <a:ext cx="51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3DD3A8-85F5-4453-8000-E5720025C0CC}"/>
                    </a:ext>
                  </a:extLst>
                </p14:cNvPr>
                <p14:cNvContentPartPr/>
                <p14:nvPr/>
              </p14:nvContentPartPr>
              <p14:xfrm>
                <a:off x="344388" y="2020411"/>
                <a:ext cx="120960" cy="34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3DD3A8-85F5-4453-8000-E5720025C0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5748" y="2011771"/>
                  <a:ext cx="138600" cy="36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DE9F7A2-8925-4FEE-9738-D29B59A5546E}"/>
                  </a:ext>
                </a:extLst>
              </p14:cNvPr>
              <p14:cNvContentPartPr/>
              <p14:nvPr/>
            </p14:nvContentPartPr>
            <p14:xfrm>
              <a:off x="805548" y="1946611"/>
              <a:ext cx="18360" cy="353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DE9F7A2-8925-4FEE-9738-D29B59A554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6548" y="1937611"/>
                <a:ext cx="3600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DB94F78-1896-4807-A816-09E19AE10986}"/>
              </a:ext>
            </a:extLst>
          </p:cNvPr>
          <p:cNvGrpSpPr/>
          <p:nvPr/>
        </p:nvGrpSpPr>
        <p:grpSpPr>
          <a:xfrm>
            <a:off x="830388" y="1863451"/>
            <a:ext cx="1435680" cy="653400"/>
            <a:chOff x="830388" y="1863451"/>
            <a:chExt cx="143568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F2A08D-7E3D-4452-BDC4-CF491039C983}"/>
                    </a:ext>
                  </a:extLst>
                </p14:cNvPr>
                <p14:cNvContentPartPr/>
                <p14:nvPr/>
              </p14:nvContentPartPr>
              <p14:xfrm>
                <a:off x="830388" y="1863451"/>
                <a:ext cx="298800" cy="447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F2A08D-7E3D-4452-BDC4-CF491039C9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1748" y="1854451"/>
                  <a:ext cx="3164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D8CCC7-A296-4155-AEF6-57FFA11A4C9E}"/>
                    </a:ext>
                  </a:extLst>
                </p14:cNvPr>
                <p14:cNvContentPartPr/>
                <p14:nvPr/>
              </p14:nvContentPartPr>
              <p14:xfrm>
                <a:off x="1228548" y="2043811"/>
                <a:ext cx="22248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D8CCC7-A296-4155-AEF6-57FFA11A4C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19908" y="2035171"/>
                  <a:ext cx="240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E38A60-6059-4FBC-BF62-2911761437AA}"/>
                    </a:ext>
                  </a:extLst>
                </p14:cNvPr>
                <p14:cNvContentPartPr/>
                <p14:nvPr/>
              </p14:nvContentPartPr>
              <p14:xfrm>
                <a:off x="1443828" y="2058931"/>
                <a:ext cx="137160" cy="45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E38A60-6059-4FBC-BF62-2911761437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34828" y="2049931"/>
                  <a:ext cx="1548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BA92F8-0218-4252-BC41-C0BD6325CAC6}"/>
                    </a:ext>
                  </a:extLst>
                </p14:cNvPr>
                <p14:cNvContentPartPr/>
                <p14:nvPr/>
              </p14:nvContentPartPr>
              <p14:xfrm>
                <a:off x="1631748" y="2078011"/>
                <a:ext cx="176040" cy="22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BA92F8-0218-4252-BC41-C0BD6325CA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22748" y="2069371"/>
                  <a:ext cx="193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6AEC2C-6EF1-4DD3-B488-0E3CF83C4E4D}"/>
                    </a:ext>
                  </a:extLst>
                </p14:cNvPr>
                <p14:cNvContentPartPr/>
                <p14:nvPr/>
              </p14:nvContentPartPr>
              <p14:xfrm>
                <a:off x="1851348" y="1865251"/>
                <a:ext cx="43200" cy="425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6AEC2C-6EF1-4DD3-B488-0E3CF83C4E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42348" y="1856251"/>
                  <a:ext cx="608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AAA2E6-3C48-45C1-B764-ABCF0E4C7FEC}"/>
                    </a:ext>
                  </a:extLst>
                </p14:cNvPr>
                <p14:cNvContentPartPr/>
                <p14:nvPr/>
              </p14:nvContentPartPr>
              <p14:xfrm>
                <a:off x="1816428" y="2045611"/>
                <a:ext cx="23868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AAA2E6-3C48-45C1-B764-ABCF0E4C7F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07788" y="2036611"/>
                  <a:ext cx="256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6DA8D4-2C1F-445F-BCC9-E1E6EE1C6669}"/>
                    </a:ext>
                  </a:extLst>
                </p14:cNvPr>
                <p14:cNvContentPartPr/>
                <p14:nvPr/>
              </p14:nvContentPartPr>
              <p14:xfrm>
                <a:off x="2028468" y="1931131"/>
                <a:ext cx="1440" cy="1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6DA8D4-2C1F-445F-BCC9-E1E6EE1C66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19468" y="1922131"/>
                  <a:ext cx="19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9532BB-6B4A-4B5C-B7B9-C38DD1E25458}"/>
                    </a:ext>
                  </a:extLst>
                </p14:cNvPr>
                <p14:cNvContentPartPr/>
                <p14:nvPr/>
              </p14:nvContentPartPr>
              <p14:xfrm>
                <a:off x="2016948" y="1921771"/>
                <a:ext cx="158760" cy="511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9532BB-6B4A-4B5C-B7B9-C38DD1E254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07948" y="1913131"/>
                  <a:ext cx="1764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44A620-2205-4A1D-8DD4-C4525FBFD851}"/>
                    </a:ext>
                  </a:extLst>
                </p14:cNvPr>
                <p14:cNvContentPartPr/>
                <p14:nvPr/>
              </p14:nvContentPartPr>
              <p14:xfrm>
                <a:off x="2120988" y="2108971"/>
                <a:ext cx="145080" cy="8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44A620-2205-4A1D-8DD4-C4525FBFD8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11988" y="2100331"/>
                  <a:ext cx="16272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8CF04A-5F57-4264-9604-705BF34F9E4E}"/>
              </a:ext>
            </a:extLst>
          </p:cNvPr>
          <p:cNvGrpSpPr/>
          <p:nvPr/>
        </p:nvGrpSpPr>
        <p:grpSpPr>
          <a:xfrm>
            <a:off x="317748" y="2683531"/>
            <a:ext cx="211320" cy="326160"/>
            <a:chOff x="317748" y="2683531"/>
            <a:chExt cx="2113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9DC944-DBF0-4504-B064-DFF7DFF8D1FF}"/>
                    </a:ext>
                  </a:extLst>
                </p14:cNvPr>
                <p14:cNvContentPartPr/>
                <p14:nvPr/>
              </p14:nvContentPartPr>
              <p14:xfrm>
                <a:off x="317748" y="2839411"/>
                <a:ext cx="25920" cy="4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9DC944-DBF0-4504-B064-DFF7DFF8D1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0108" y="2821411"/>
                  <a:ext cx="61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C74BD9-8356-45CB-8DFB-D2C97C2E0656}"/>
                    </a:ext>
                  </a:extLst>
                </p14:cNvPr>
                <p14:cNvContentPartPr/>
                <p14:nvPr/>
              </p14:nvContentPartPr>
              <p14:xfrm>
                <a:off x="386148" y="2683531"/>
                <a:ext cx="142920" cy="32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C74BD9-8356-45CB-8DFB-D2C97C2E06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8148" y="2665891"/>
                  <a:ext cx="17856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C52728-942B-40A5-998C-106F6220C63C}"/>
              </a:ext>
            </a:extLst>
          </p:cNvPr>
          <p:cNvGrpSpPr/>
          <p:nvPr/>
        </p:nvGrpSpPr>
        <p:grpSpPr>
          <a:xfrm>
            <a:off x="861708" y="2639251"/>
            <a:ext cx="1164960" cy="511560"/>
            <a:chOff x="861708" y="2639251"/>
            <a:chExt cx="116496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912554-881F-4719-A782-5FA73AE1E869}"/>
                    </a:ext>
                  </a:extLst>
                </p14:cNvPr>
                <p14:cNvContentPartPr/>
                <p14:nvPr/>
              </p14:nvContentPartPr>
              <p14:xfrm>
                <a:off x="886188" y="2651491"/>
                <a:ext cx="30600" cy="36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912554-881F-4719-A782-5FA73AE1E8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188" y="2633491"/>
                  <a:ext cx="66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D0E01C-BB4D-44D0-9284-7C40BF93DF4C}"/>
                    </a:ext>
                  </a:extLst>
                </p14:cNvPr>
                <p14:cNvContentPartPr/>
                <p14:nvPr/>
              </p14:nvContentPartPr>
              <p14:xfrm>
                <a:off x="861708" y="2639251"/>
                <a:ext cx="146520" cy="230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D0E01C-BB4D-44D0-9284-7C40BF93DF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068" y="2621251"/>
                  <a:ext cx="182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CD93D92-DE81-4801-A7F1-A7387801D04C}"/>
                    </a:ext>
                  </a:extLst>
                </p14:cNvPr>
                <p14:cNvContentPartPr/>
                <p14:nvPr/>
              </p14:nvContentPartPr>
              <p14:xfrm>
                <a:off x="1067268" y="2821771"/>
                <a:ext cx="150120" cy="208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CD93D92-DE81-4801-A7F1-A7387801D0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9268" y="2804131"/>
                  <a:ext cx="185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36F6F2-2597-4B9E-84E2-24B1D165B3D4}"/>
                    </a:ext>
                  </a:extLst>
                </p14:cNvPr>
                <p14:cNvContentPartPr/>
                <p14:nvPr/>
              </p14:nvContentPartPr>
              <p14:xfrm>
                <a:off x="1309908" y="2817451"/>
                <a:ext cx="97920" cy="22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36F6F2-2597-4B9E-84E2-24B1D165B3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2268" y="2799811"/>
                  <a:ext cx="133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02574F-7309-4C4D-B4DC-7B4CB2FC9FAE}"/>
                    </a:ext>
                  </a:extLst>
                </p14:cNvPr>
                <p14:cNvContentPartPr/>
                <p14:nvPr/>
              </p14:nvContentPartPr>
              <p14:xfrm>
                <a:off x="1514388" y="2839771"/>
                <a:ext cx="27000" cy="179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02574F-7309-4C4D-B4DC-7B4CB2FC9F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96748" y="2822131"/>
                  <a:ext cx="62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0FAB26-20E5-416B-A813-D50EC3AB8F04}"/>
                    </a:ext>
                  </a:extLst>
                </p14:cNvPr>
                <p14:cNvContentPartPr/>
                <p14:nvPr/>
              </p14:nvContentPartPr>
              <p14:xfrm>
                <a:off x="1462548" y="2718091"/>
                <a:ext cx="6408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0FAB26-20E5-416B-A813-D50EC3AB8F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44548" y="2700091"/>
                  <a:ext cx="99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AFF660-F8F2-4467-BE30-9733CFAF4C20}"/>
                    </a:ext>
                  </a:extLst>
                </p14:cNvPr>
                <p14:cNvContentPartPr/>
                <p14:nvPr/>
              </p14:nvContentPartPr>
              <p14:xfrm>
                <a:off x="1589628" y="2665891"/>
                <a:ext cx="55080" cy="399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AFF660-F8F2-4467-BE30-9733CFAF4C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71988" y="2648251"/>
                  <a:ext cx="90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3E5F88-299F-440A-8EF3-451C0793944A}"/>
                    </a:ext>
                  </a:extLst>
                </p14:cNvPr>
                <p14:cNvContentPartPr/>
                <p14:nvPr/>
              </p14:nvContentPartPr>
              <p14:xfrm>
                <a:off x="1546788" y="2704411"/>
                <a:ext cx="262080" cy="287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3E5F88-299F-440A-8EF3-451C079394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29148" y="2686771"/>
                  <a:ext cx="297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CAA09C-6479-403E-BF10-1CFB11FB11F2}"/>
                    </a:ext>
                  </a:extLst>
                </p14:cNvPr>
                <p14:cNvContentPartPr/>
                <p14:nvPr/>
              </p14:nvContentPartPr>
              <p14:xfrm>
                <a:off x="1860708" y="2677411"/>
                <a:ext cx="165960" cy="473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CAA09C-6479-403E-BF10-1CFB11FB11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42708" y="2659411"/>
                  <a:ext cx="2016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F1CEFF-80D7-49FF-8F1B-C2ECAE6E182D}"/>
                    </a:ext>
                  </a:extLst>
                </p14:cNvPr>
                <p14:cNvContentPartPr/>
                <p14:nvPr/>
              </p14:nvContentPartPr>
              <p14:xfrm>
                <a:off x="1857108" y="2868931"/>
                <a:ext cx="156600" cy="14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F1CEFF-80D7-49FF-8F1B-C2ECAE6E18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39108" y="2851291"/>
                  <a:ext cx="1922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041127D-C7AF-4B3C-B62C-467405DB98A0}"/>
                  </a:ext>
                </a:extLst>
              </p14:cNvPr>
              <p14:cNvContentPartPr/>
              <p14:nvPr/>
            </p14:nvContentPartPr>
            <p14:xfrm>
              <a:off x="2384868" y="3026251"/>
              <a:ext cx="5040" cy="15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041127D-C7AF-4B3C-B62C-467405DB98A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66868" y="3008251"/>
                <a:ext cx="40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03144EC-AEEF-4F2C-A72A-23EB3752B917}"/>
                  </a:ext>
                </a:extLst>
              </p14:cNvPr>
              <p14:cNvContentPartPr/>
              <p14:nvPr/>
            </p14:nvContentPartPr>
            <p14:xfrm>
              <a:off x="27948" y="3322891"/>
              <a:ext cx="3415320" cy="49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03144EC-AEEF-4F2C-A72A-23EB3752B91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48" y="3304891"/>
                <a:ext cx="34509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7B1D19B-C95B-48FC-A4C7-F7E8C73EF7C2}"/>
                  </a:ext>
                </a:extLst>
              </p14:cNvPr>
              <p14:cNvContentPartPr/>
              <p14:nvPr/>
            </p14:nvContentPartPr>
            <p14:xfrm>
              <a:off x="3373428" y="41491"/>
              <a:ext cx="80280" cy="6753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7B1D19B-C95B-48FC-A4C7-F7E8C73EF7C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55788" y="23491"/>
                <a:ext cx="115920" cy="67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B8B94E1-77F8-43F8-92B7-55870117B7EB}"/>
                  </a:ext>
                </a:extLst>
              </p14:cNvPr>
              <p14:cNvContentPartPr/>
              <p14:nvPr/>
            </p14:nvContentPartPr>
            <p14:xfrm>
              <a:off x="3812988" y="353332"/>
              <a:ext cx="22320" cy="366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B8B94E1-77F8-43F8-92B7-55870117B7E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03988" y="344692"/>
                <a:ext cx="3996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0AC2E045-F74A-4BD2-94D5-B6BCAF7F2A92}"/>
              </a:ext>
            </a:extLst>
          </p:cNvPr>
          <p:cNvGrpSpPr/>
          <p:nvPr/>
        </p:nvGrpSpPr>
        <p:grpSpPr>
          <a:xfrm>
            <a:off x="3772308" y="298252"/>
            <a:ext cx="1477440" cy="423000"/>
            <a:chOff x="3772308" y="298252"/>
            <a:chExt cx="14774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0F991E-9331-439F-B87F-50F3085AB2BB}"/>
                    </a:ext>
                  </a:extLst>
                </p14:cNvPr>
                <p14:cNvContentPartPr/>
                <p14:nvPr/>
              </p14:nvContentPartPr>
              <p14:xfrm>
                <a:off x="3803628" y="367372"/>
                <a:ext cx="14400" cy="353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0F991E-9331-439F-B87F-50F3085AB2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85988" y="349372"/>
                  <a:ext cx="500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3D15E7-8EA0-49AA-B04C-9E13727CB4AC}"/>
                    </a:ext>
                  </a:extLst>
                </p14:cNvPr>
                <p14:cNvContentPartPr/>
                <p14:nvPr/>
              </p14:nvContentPartPr>
              <p14:xfrm>
                <a:off x="3802548" y="373492"/>
                <a:ext cx="144000" cy="23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3D15E7-8EA0-49AA-B04C-9E13727CB4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84548" y="355852"/>
                  <a:ext cx="179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996E05-8E63-46FD-81AD-A516CC38D97F}"/>
                    </a:ext>
                  </a:extLst>
                </p14:cNvPr>
                <p14:cNvContentPartPr/>
                <p14:nvPr/>
              </p14:nvContentPartPr>
              <p14:xfrm>
                <a:off x="3772308" y="478252"/>
                <a:ext cx="174960" cy="4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996E05-8E63-46FD-81AD-A516CC38D9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54668" y="460612"/>
                  <a:ext cx="210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E0A275-3DE9-4B1B-BC8C-85C40BF9AAEE}"/>
                    </a:ext>
                  </a:extLst>
                </p14:cNvPr>
                <p14:cNvContentPartPr/>
                <p14:nvPr/>
              </p14:nvContentPartPr>
              <p14:xfrm>
                <a:off x="3976068" y="492652"/>
                <a:ext cx="128880" cy="227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E0A275-3DE9-4B1B-BC8C-85C40BF9AA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58428" y="475012"/>
                  <a:ext cx="164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F61499-5FAD-44F1-9228-96B476B3FADB}"/>
                    </a:ext>
                  </a:extLst>
                </p14:cNvPr>
                <p14:cNvContentPartPr/>
                <p14:nvPr/>
              </p14:nvContentPartPr>
              <p14:xfrm>
                <a:off x="4165788" y="489772"/>
                <a:ext cx="82800" cy="173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F61499-5FAD-44F1-9228-96B476B3FA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48148" y="471772"/>
                  <a:ext cx="118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559301-F180-4BFB-9350-E3EDE3E58147}"/>
                    </a:ext>
                  </a:extLst>
                </p14:cNvPr>
                <p14:cNvContentPartPr/>
                <p14:nvPr/>
              </p14:nvContentPartPr>
              <p14:xfrm>
                <a:off x="4275948" y="303292"/>
                <a:ext cx="190440" cy="405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559301-F180-4BFB-9350-E3EDE3E581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57948" y="285652"/>
                  <a:ext cx="2260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66358A-A9A6-411A-B7C7-F9B778BB9896}"/>
                    </a:ext>
                  </a:extLst>
                </p14:cNvPr>
                <p14:cNvContentPartPr/>
                <p14:nvPr/>
              </p14:nvContentPartPr>
              <p14:xfrm>
                <a:off x="4565028" y="298252"/>
                <a:ext cx="136800" cy="394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66358A-A9A6-411A-B7C7-F9B778BB989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47388" y="280252"/>
                  <a:ext cx="1724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674437-E016-49BF-8077-23354EC8D6C5}"/>
                    </a:ext>
                  </a:extLst>
                </p14:cNvPr>
                <p14:cNvContentPartPr/>
                <p14:nvPr/>
              </p14:nvContentPartPr>
              <p14:xfrm>
                <a:off x="4739628" y="448012"/>
                <a:ext cx="140040" cy="231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674437-E016-49BF-8077-23354EC8D6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21988" y="430372"/>
                  <a:ext cx="175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E1C088-DD08-47E7-A59A-2691B26A9A0E}"/>
                    </a:ext>
                  </a:extLst>
                </p14:cNvPr>
                <p14:cNvContentPartPr/>
                <p14:nvPr/>
              </p14:nvContentPartPr>
              <p14:xfrm>
                <a:off x="4944828" y="465652"/>
                <a:ext cx="122040" cy="23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E1C088-DD08-47E7-A59A-2691B26A9A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26828" y="448012"/>
                  <a:ext cx="157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EE2667-2E33-450E-B49D-662FA8B39289}"/>
                    </a:ext>
                  </a:extLst>
                </p14:cNvPr>
                <p14:cNvContentPartPr/>
                <p14:nvPr/>
              </p14:nvContentPartPr>
              <p14:xfrm>
                <a:off x="5098908" y="336772"/>
                <a:ext cx="33840" cy="327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EE2667-2E33-450E-B49D-662FA8B392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80908" y="318772"/>
                  <a:ext cx="69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B59423-B46A-47B4-B186-264F854875A9}"/>
                    </a:ext>
                  </a:extLst>
                </p14:cNvPr>
                <p14:cNvContentPartPr/>
                <p14:nvPr/>
              </p14:nvContentPartPr>
              <p14:xfrm>
                <a:off x="5112948" y="454492"/>
                <a:ext cx="136800" cy="194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B59423-B46A-47B4-B186-264F854875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95308" y="436492"/>
                  <a:ext cx="17244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7F454E1-FB61-4DCA-9002-89929E7FCFA1}"/>
                  </a:ext>
                </a:extLst>
              </p14:cNvPr>
              <p14:cNvContentPartPr/>
              <p14:nvPr/>
            </p14:nvContentPartPr>
            <p14:xfrm>
              <a:off x="3742788" y="932212"/>
              <a:ext cx="3047040" cy="38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7F454E1-FB61-4DCA-9002-89929E7FCFA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24788" y="914572"/>
                <a:ext cx="308268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DA7D49-EDE1-417A-B00B-C4452378BD75}"/>
              </a:ext>
            </a:extLst>
          </p:cNvPr>
          <p:cNvGrpSpPr/>
          <p:nvPr/>
        </p:nvGrpSpPr>
        <p:grpSpPr>
          <a:xfrm>
            <a:off x="5486628" y="238132"/>
            <a:ext cx="1296720" cy="591120"/>
            <a:chOff x="5486628" y="238132"/>
            <a:chExt cx="129672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0FFCE5-E31E-4F44-8E7D-020A5DBE051C}"/>
                    </a:ext>
                  </a:extLst>
                </p14:cNvPr>
                <p14:cNvContentPartPr/>
                <p14:nvPr/>
              </p14:nvContentPartPr>
              <p14:xfrm>
                <a:off x="5498148" y="297172"/>
                <a:ext cx="15480" cy="33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0FFCE5-E31E-4F44-8E7D-020A5DBE051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89148" y="288532"/>
                  <a:ext cx="33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B8D48ED-D642-4F68-9B1B-631C09DA8FB2}"/>
                    </a:ext>
                  </a:extLst>
                </p14:cNvPr>
                <p14:cNvContentPartPr/>
                <p14:nvPr/>
              </p14:nvContentPartPr>
              <p14:xfrm>
                <a:off x="5486628" y="241372"/>
                <a:ext cx="306000" cy="378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B8D48ED-D642-4F68-9B1B-631C09DA8F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77628" y="232732"/>
                  <a:ext cx="323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B5C4AF0-2C59-477F-B167-A82A3717FB2A}"/>
                    </a:ext>
                  </a:extLst>
                </p14:cNvPr>
                <p14:cNvContentPartPr/>
                <p14:nvPr/>
              </p14:nvContentPartPr>
              <p14:xfrm>
                <a:off x="5836188" y="417052"/>
                <a:ext cx="124920" cy="19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B5C4AF0-2C59-477F-B167-A82A3717FB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27548" y="408412"/>
                  <a:ext cx="142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D516A0-853E-4A7F-98DE-55C2E6050E76}"/>
                    </a:ext>
                  </a:extLst>
                </p14:cNvPr>
                <p14:cNvContentPartPr/>
                <p14:nvPr/>
              </p14:nvContentPartPr>
              <p14:xfrm>
                <a:off x="6006828" y="405892"/>
                <a:ext cx="123480" cy="423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D516A0-853E-4A7F-98DE-55C2E6050E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98188" y="397252"/>
                  <a:ext cx="1411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5C9C0B-2B3B-44E9-8C8B-0574DEFA2441}"/>
                    </a:ext>
                  </a:extLst>
                </p14:cNvPr>
                <p14:cNvContentPartPr/>
                <p14:nvPr/>
              </p14:nvContentPartPr>
              <p14:xfrm>
                <a:off x="6183948" y="374212"/>
                <a:ext cx="196560" cy="29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5C9C0B-2B3B-44E9-8C8B-0574DEFA24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74948" y="365572"/>
                  <a:ext cx="214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547616-04EB-4A07-AE05-426EF4A59FF6}"/>
                    </a:ext>
                  </a:extLst>
                </p14:cNvPr>
                <p14:cNvContentPartPr/>
                <p14:nvPr/>
              </p14:nvContentPartPr>
              <p14:xfrm>
                <a:off x="6405348" y="238132"/>
                <a:ext cx="37440" cy="409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547616-04EB-4A07-AE05-426EF4A59F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96708" y="229492"/>
                  <a:ext cx="550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ED943C-889B-4883-BB76-3B94053E95E5}"/>
                    </a:ext>
                  </a:extLst>
                </p14:cNvPr>
                <p14:cNvContentPartPr/>
                <p14:nvPr/>
              </p14:nvContentPartPr>
              <p14:xfrm>
                <a:off x="6362508" y="432532"/>
                <a:ext cx="206280" cy="226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ED943C-889B-4883-BB76-3B94053E95E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53868" y="423892"/>
                  <a:ext cx="223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840CC9-316F-4273-B42F-4CC0F273252C}"/>
                    </a:ext>
                  </a:extLst>
                </p14:cNvPr>
                <p14:cNvContentPartPr/>
                <p14:nvPr/>
              </p14:nvContentPartPr>
              <p14:xfrm>
                <a:off x="6540708" y="291052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840CC9-316F-4273-B42F-4CC0F27325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32068" y="2820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D867D0-197F-4E63-BE29-72C27FBD8E16}"/>
                    </a:ext>
                  </a:extLst>
                </p14:cNvPr>
                <p14:cNvContentPartPr/>
                <p14:nvPr/>
              </p14:nvContentPartPr>
              <p14:xfrm>
                <a:off x="6600828" y="307612"/>
                <a:ext cx="169200" cy="499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D867D0-197F-4E63-BE29-72C27FBD8E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92188" y="298972"/>
                  <a:ext cx="1868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3621A77-982E-4ED3-A1D6-F4F23CC17D85}"/>
                    </a:ext>
                  </a:extLst>
                </p14:cNvPr>
                <p14:cNvContentPartPr/>
                <p14:nvPr/>
              </p14:nvContentPartPr>
              <p14:xfrm>
                <a:off x="6623148" y="494092"/>
                <a:ext cx="160200" cy="27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3621A77-982E-4ED3-A1D6-F4F23CC17D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14148" y="485092"/>
                  <a:ext cx="177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690C42-7A8C-4F2E-B132-15D1DCE74305}"/>
                    </a:ext>
                  </a:extLst>
                </p14:cNvPr>
                <p14:cNvContentPartPr/>
                <p14:nvPr/>
              </p14:nvContentPartPr>
              <p14:xfrm>
                <a:off x="6008268" y="420652"/>
                <a:ext cx="102960" cy="22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690C42-7A8C-4F2E-B132-15D1DCE743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99628" y="411652"/>
                  <a:ext cx="1206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39DB82E-4A76-46C1-BE13-01984CF56DDF}"/>
              </a:ext>
            </a:extLst>
          </p:cNvPr>
          <p:cNvGrpSpPr/>
          <p:nvPr/>
        </p:nvGrpSpPr>
        <p:grpSpPr>
          <a:xfrm>
            <a:off x="8268708" y="506332"/>
            <a:ext cx="311400" cy="482400"/>
            <a:chOff x="8268708" y="506332"/>
            <a:chExt cx="31140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50A95E-24C5-466C-8643-0F64A9B0E255}"/>
                    </a:ext>
                  </a:extLst>
                </p14:cNvPr>
                <p14:cNvContentPartPr/>
                <p14:nvPr/>
              </p14:nvContentPartPr>
              <p14:xfrm>
                <a:off x="8268708" y="576892"/>
                <a:ext cx="182880" cy="392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50A95E-24C5-466C-8643-0F64A9B0E2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50708" y="559252"/>
                  <a:ext cx="2185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32523A-2406-41D1-AF45-138B89B235A9}"/>
                    </a:ext>
                  </a:extLst>
                </p14:cNvPr>
                <p14:cNvContentPartPr/>
                <p14:nvPr/>
              </p14:nvContentPartPr>
              <p14:xfrm>
                <a:off x="8432868" y="506332"/>
                <a:ext cx="147240" cy="482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32523A-2406-41D1-AF45-138B89B235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15228" y="488692"/>
                  <a:ext cx="1828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33BDC7-E8CC-4F70-94C0-681490EF24E5}"/>
                    </a:ext>
                  </a:extLst>
                </p14:cNvPr>
                <p14:cNvContentPartPr/>
                <p14:nvPr/>
              </p14:nvContentPartPr>
              <p14:xfrm>
                <a:off x="8343948" y="756172"/>
                <a:ext cx="226080" cy="10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33BDC7-E8CC-4F70-94C0-681490EF24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25948" y="738532"/>
                  <a:ext cx="2617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A5452E5-FA70-4445-B6A7-929BB45121F5}"/>
              </a:ext>
            </a:extLst>
          </p:cNvPr>
          <p:cNvGrpSpPr/>
          <p:nvPr/>
        </p:nvGrpSpPr>
        <p:grpSpPr>
          <a:xfrm>
            <a:off x="8681628" y="454852"/>
            <a:ext cx="1910880" cy="627480"/>
            <a:chOff x="8681628" y="454852"/>
            <a:chExt cx="191088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DCBE53-DBFC-475E-BA04-204DAD51FC34}"/>
                    </a:ext>
                  </a:extLst>
                </p14:cNvPr>
                <p14:cNvContentPartPr/>
                <p14:nvPr/>
              </p14:nvContentPartPr>
              <p14:xfrm>
                <a:off x="8681628" y="725932"/>
                <a:ext cx="111600" cy="1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DCBE53-DBFC-475E-BA04-204DAD51FC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63988" y="708292"/>
                  <a:ext cx="14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31998AD-9BB3-47ED-B4E0-B2F999C5247F}"/>
                    </a:ext>
                  </a:extLst>
                </p14:cNvPr>
                <p14:cNvContentPartPr/>
                <p14:nvPr/>
              </p14:nvContentPartPr>
              <p14:xfrm>
                <a:off x="8685228" y="791812"/>
                <a:ext cx="82080" cy="17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31998AD-9BB3-47ED-B4E0-B2F999C524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67588" y="773812"/>
                  <a:ext cx="117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F1885F7-B66A-4694-91CF-9B1AFFDC1E8C}"/>
                    </a:ext>
                  </a:extLst>
                </p14:cNvPr>
                <p14:cNvContentPartPr/>
                <p14:nvPr/>
              </p14:nvContentPartPr>
              <p14:xfrm>
                <a:off x="8982588" y="508492"/>
                <a:ext cx="15480" cy="311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F1885F7-B66A-4694-91CF-9B1AFFDC1E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64948" y="490852"/>
                  <a:ext cx="51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F982E9A-8121-4FC9-BAFD-E521AA6372E6}"/>
                    </a:ext>
                  </a:extLst>
                </p14:cNvPr>
                <p14:cNvContentPartPr/>
                <p14:nvPr/>
              </p14:nvContentPartPr>
              <p14:xfrm>
                <a:off x="8962428" y="454852"/>
                <a:ext cx="145800" cy="239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F982E9A-8121-4FC9-BAFD-E521AA6372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44428" y="437212"/>
                  <a:ext cx="181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117DAD-C778-4A6E-ACA1-2188DB7E8B77}"/>
                    </a:ext>
                  </a:extLst>
                </p14:cNvPr>
                <p14:cNvContentPartPr/>
                <p14:nvPr/>
              </p14:nvContentPartPr>
              <p14:xfrm>
                <a:off x="9092748" y="705052"/>
                <a:ext cx="164880" cy="165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117DAD-C778-4A6E-ACA1-2188DB7E8B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74748" y="687412"/>
                  <a:ext cx="200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3D87F7F-CE75-44EB-826C-53ED04E4DD81}"/>
                    </a:ext>
                  </a:extLst>
                </p14:cNvPr>
                <p14:cNvContentPartPr/>
                <p14:nvPr/>
              </p14:nvContentPartPr>
              <p14:xfrm>
                <a:off x="9325308" y="657532"/>
                <a:ext cx="120960" cy="272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3D87F7F-CE75-44EB-826C-53ED04E4DD8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07308" y="639532"/>
                  <a:ext cx="156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E26E240-EC52-4939-90D5-FE5BA3618816}"/>
                    </a:ext>
                  </a:extLst>
                </p14:cNvPr>
                <p14:cNvContentPartPr/>
                <p14:nvPr/>
              </p14:nvContentPartPr>
              <p14:xfrm>
                <a:off x="9502428" y="668332"/>
                <a:ext cx="120960" cy="414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E26E240-EC52-4939-90D5-FE5BA361881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84428" y="650332"/>
                  <a:ext cx="1566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24261B-7DB8-439B-A3D8-8A873F4677D9}"/>
                    </a:ext>
                  </a:extLst>
                </p14:cNvPr>
                <p14:cNvContentPartPr/>
                <p14:nvPr/>
              </p14:nvContentPartPr>
              <p14:xfrm>
                <a:off x="9682788" y="682372"/>
                <a:ext cx="129240" cy="21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24261B-7DB8-439B-A3D8-8A873F4677D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65148" y="664732"/>
                  <a:ext cx="164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7F863D8-7CC6-46E5-8B19-F7D589104127}"/>
                    </a:ext>
                  </a:extLst>
                </p14:cNvPr>
                <p14:cNvContentPartPr/>
                <p14:nvPr/>
              </p14:nvContentPartPr>
              <p14:xfrm>
                <a:off x="9859908" y="700012"/>
                <a:ext cx="171720" cy="208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7F863D8-7CC6-46E5-8B19-F7D5891041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42268" y="682372"/>
                  <a:ext cx="207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DF6F870-E1C3-4F14-85C3-1E6E348C4795}"/>
                    </a:ext>
                  </a:extLst>
                </p14:cNvPr>
                <p14:cNvContentPartPr/>
                <p14:nvPr/>
              </p14:nvContentPartPr>
              <p14:xfrm>
                <a:off x="10085628" y="515692"/>
                <a:ext cx="27360" cy="357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DF6F870-E1C3-4F14-85C3-1E6E348C479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67628" y="498052"/>
                  <a:ext cx="630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E570679-3DBE-44C6-AE20-73762A11AB9D}"/>
                    </a:ext>
                  </a:extLst>
                </p14:cNvPr>
                <p14:cNvContentPartPr/>
                <p14:nvPr/>
              </p14:nvContentPartPr>
              <p14:xfrm>
                <a:off x="10045308" y="670852"/>
                <a:ext cx="88200" cy="1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E570679-3DBE-44C6-AE20-73762A11AB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27308" y="653212"/>
                  <a:ext cx="123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640C4EF-FF2F-43F1-ABBD-FA5D5A5E2289}"/>
                    </a:ext>
                  </a:extLst>
                </p14:cNvPr>
                <p14:cNvContentPartPr/>
                <p14:nvPr/>
              </p14:nvContentPartPr>
              <p14:xfrm>
                <a:off x="10213068" y="652852"/>
                <a:ext cx="163440" cy="199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640C4EF-FF2F-43F1-ABBD-FA5D5A5E22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95068" y="634852"/>
                  <a:ext cx="199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6B0492A-6134-4BEB-8D25-E737B5ADB94E}"/>
                    </a:ext>
                  </a:extLst>
                </p14:cNvPr>
                <p14:cNvContentPartPr/>
                <p14:nvPr/>
              </p14:nvContentPartPr>
              <p14:xfrm>
                <a:off x="10412508" y="616852"/>
                <a:ext cx="180000" cy="241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6B0492A-6134-4BEB-8D25-E737B5ADB94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94508" y="598852"/>
                  <a:ext cx="2156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9A643B3-968E-49A3-B3C7-1738FE79A54C}"/>
              </a:ext>
            </a:extLst>
          </p:cNvPr>
          <p:cNvGrpSpPr/>
          <p:nvPr/>
        </p:nvGrpSpPr>
        <p:grpSpPr>
          <a:xfrm>
            <a:off x="10902108" y="432532"/>
            <a:ext cx="1280520" cy="531720"/>
            <a:chOff x="10902108" y="432532"/>
            <a:chExt cx="128052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D804658-C769-47C8-8AD9-830BA73E7023}"/>
                    </a:ext>
                  </a:extLst>
                </p14:cNvPr>
                <p14:cNvContentPartPr/>
                <p14:nvPr/>
              </p14:nvContentPartPr>
              <p14:xfrm>
                <a:off x="10902108" y="466012"/>
                <a:ext cx="190800" cy="361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D804658-C769-47C8-8AD9-830BA73E702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84108" y="448012"/>
                  <a:ext cx="226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D93A42F-9818-470C-802E-4B32139F9AB1}"/>
                    </a:ext>
                  </a:extLst>
                </p14:cNvPr>
                <p14:cNvContentPartPr/>
                <p14:nvPr/>
              </p14:nvContentPartPr>
              <p14:xfrm>
                <a:off x="11186868" y="517492"/>
                <a:ext cx="33480" cy="352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D93A42F-9818-470C-802E-4B32139F9A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68868" y="499852"/>
                  <a:ext cx="69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A9E636-9D06-441B-B3D9-32F4E97B11B8}"/>
                    </a:ext>
                  </a:extLst>
                </p14:cNvPr>
                <p14:cNvContentPartPr/>
                <p14:nvPr/>
              </p14:nvContentPartPr>
              <p14:xfrm>
                <a:off x="11169948" y="432532"/>
                <a:ext cx="124200" cy="218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A9E636-9D06-441B-B3D9-32F4E97B11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52308" y="414532"/>
                  <a:ext cx="159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95875F-9DFD-437C-B270-B9B7104C19F3}"/>
                    </a:ext>
                  </a:extLst>
                </p14:cNvPr>
                <p14:cNvContentPartPr/>
                <p14:nvPr/>
              </p14:nvContentPartPr>
              <p14:xfrm>
                <a:off x="11271828" y="655012"/>
                <a:ext cx="134640" cy="183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95875F-9DFD-437C-B270-B9B7104C19F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54188" y="637372"/>
                  <a:ext cx="17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DA005B-3D1C-4D1F-B6BA-2987E4A2CFAE}"/>
                    </a:ext>
                  </a:extLst>
                </p14:cNvPr>
                <p14:cNvContentPartPr/>
                <p14:nvPr/>
              </p14:nvContentPartPr>
              <p14:xfrm>
                <a:off x="11440308" y="639532"/>
                <a:ext cx="117360" cy="230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DA005B-3D1C-4D1F-B6BA-2987E4A2CFA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22308" y="621892"/>
                  <a:ext cx="153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8D2C289-D463-46C2-97C2-052A49522C75}"/>
                    </a:ext>
                  </a:extLst>
                </p14:cNvPr>
                <p14:cNvContentPartPr/>
                <p14:nvPr/>
              </p14:nvContentPartPr>
              <p14:xfrm>
                <a:off x="11664228" y="453052"/>
                <a:ext cx="120600" cy="341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8D2C289-D463-46C2-97C2-052A49522C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46588" y="435412"/>
                  <a:ext cx="156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9539BA6-7CF5-406E-8137-251E4818FCE6}"/>
                    </a:ext>
                  </a:extLst>
                </p14:cNvPr>
                <p14:cNvContentPartPr/>
                <p14:nvPr/>
              </p14:nvContentPartPr>
              <p14:xfrm>
                <a:off x="11801028" y="583372"/>
                <a:ext cx="63720" cy="194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9539BA6-7CF5-406E-8137-251E4818FC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783388" y="565732"/>
                  <a:ext cx="99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4AE0DAA-38B6-45DF-9D05-E8764B06F4ED}"/>
                    </a:ext>
                  </a:extLst>
                </p14:cNvPr>
                <p14:cNvContentPartPr/>
                <p14:nvPr/>
              </p14:nvContentPartPr>
              <p14:xfrm>
                <a:off x="11897868" y="583372"/>
                <a:ext cx="78120" cy="150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4AE0DAA-38B6-45DF-9D05-E8764B06F4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879868" y="565732"/>
                  <a:ext cx="113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C0D9B1-87D7-40FE-B5AD-8946F1D577F7}"/>
                    </a:ext>
                  </a:extLst>
                </p14:cNvPr>
                <p14:cNvContentPartPr/>
                <p14:nvPr/>
              </p14:nvContentPartPr>
              <p14:xfrm>
                <a:off x="12064548" y="581932"/>
                <a:ext cx="118080" cy="382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C0D9B1-87D7-40FE-B5AD-8946F1D577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046908" y="564292"/>
                  <a:ext cx="153720" cy="41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5209F06-2AF7-44A2-A828-E35542EAA883}"/>
                  </a:ext>
                </a:extLst>
              </p14:cNvPr>
              <p14:cNvContentPartPr/>
              <p14:nvPr/>
            </p14:nvContentPartPr>
            <p14:xfrm>
              <a:off x="8771988" y="984772"/>
              <a:ext cx="180000" cy="488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5209F06-2AF7-44A2-A828-E35542EAA88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754348" y="967132"/>
                <a:ext cx="21564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4B0CF3E-88CF-4C81-8905-753B7A52A24B}"/>
              </a:ext>
            </a:extLst>
          </p:cNvPr>
          <p:cNvGrpSpPr/>
          <p:nvPr/>
        </p:nvGrpSpPr>
        <p:grpSpPr>
          <a:xfrm>
            <a:off x="8959188" y="954532"/>
            <a:ext cx="3139200" cy="611640"/>
            <a:chOff x="8959188" y="954532"/>
            <a:chExt cx="3139200" cy="6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300167-C516-44BD-8EB1-2039CF464AC5}"/>
                    </a:ext>
                  </a:extLst>
                </p14:cNvPr>
                <p14:cNvContentPartPr/>
                <p14:nvPr/>
              </p14:nvContentPartPr>
              <p14:xfrm>
                <a:off x="8982588" y="1091332"/>
                <a:ext cx="11880" cy="278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300167-C516-44BD-8EB1-2039CF464AC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73948" y="1082332"/>
                  <a:ext cx="29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CA3C8D6-2809-44E9-B075-1E7D151E47E4}"/>
                    </a:ext>
                  </a:extLst>
                </p14:cNvPr>
                <p14:cNvContentPartPr/>
                <p14:nvPr/>
              </p14:nvContentPartPr>
              <p14:xfrm>
                <a:off x="8959188" y="1018972"/>
                <a:ext cx="117360" cy="22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CA3C8D6-2809-44E9-B075-1E7D151E47E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50548" y="1009972"/>
                  <a:ext cx="135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E2349CF-8329-4CFE-B07E-4D1069116E00}"/>
                    </a:ext>
                  </a:extLst>
                </p14:cNvPr>
                <p14:cNvContentPartPr/>
                <p14:nvPr/>
              </p14:nvContentPartPr>
              <p14:xfrm>
                <a:off x="9082308" y="1188532"/>
                <a:ext cx="122040" cy="167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E2349CF-8329-4CFE-B07E-4D1069116E0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73308" y="1179532"/>
                  <a:ext cx="139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161FD32-FC8A-4437-ABB8-7A8200160CF7}"/>
                    </a:ext>
                  </a:extLst>
                </p14:cNvPr>
                <p14:cNvContentPartPr/>
                <p14:nvPr/>
              </p14:nvContentPartPr>
              <p14:xfrm>
                <a:off x="9227028" y="1159012"/>
                <a:ext cx="111600" cy="209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161FD32-FC8A-4437-ABB8-7A8200160CF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18028" y="1150372"/>
                  <a:ext cx="129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0AAADCC-45D7-49AC-A9ED-4B2C088CBC6C}"/>
                    </a:ext>
                  </a:extLst>
                </p14:cNvPr>
                <p14:cNvContentPartPr/>
                <p14:nvPr/>
              </p14:nvContentPartPr>
              <p14:xfrm>
                <a:off x="9367788" y="1185292"/>
                <a:ext cx="113040" cy="363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0AAADCC-45D7-49AC-A9ED-4B2C088CBC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59148" y="1176652"/>
                  <a:ext cx="130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1DEF4D4-EBC1-40A4-A44D-5A9EE3DD0D3A}"/>
                    </a:ext>
                  </a:extLst>
                </p14:cNvPr>
                <p14:cNvContentPartPr/>
                <p14:nvPr/>
              </p14:nvContentPartPr>
              <p14:xfrm>
                <a:off x="9529068" y="1182052"/>
                <a:ext cx="111960" cy="202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1DEF4D4-EBC1-40A4-A44D-5A9EE3DD0D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20068" y="1173412"/>
                  <a:ext cx="129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4BF2168-8246-402E-AA1E-9B3B308D1A81}"/>
                    </a:ext>
                  </a:extLst>
                </p14:cNvPr>
                <p14:cNvContentPartPr/>
                <p14:nvPr/>
              </p14:nvContentPartPr>
              <p14:xfrm>
                <a:off x="9677028" y="1180972"/>
                <a:ext cx="154440" cy="168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4BF2168-8246-402E-AA1E-9B3B308D1A8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68388" y="1172332"/>
                  <a:ext cx="172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2226905-6CBD-469A-BCA4-40B83ABB93F2}"/>
                    </a:ext>
                  </a:extLst>
                </p14:cNvPr>
                <p14:cNvContentPartPr/>
                <p14:nvPr/>
              </p14:nvContentPartPr>
              <p14:xfrm>
                <a:off x="9873588" y="1013572"/>
                <a:ext cx="20160" cy="362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2226905-6CBD-469A-BCA4-40B83ABB93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64948" y="1004572"/>
                  <a:ext cx="378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E74BDA3-5CCB-4E6D-AE37-EC14ACE9E19B}"/>
                    </a:ext>
                  </a:extLst>
                </p14:cNvPr>
                <p14:cNvContentPartPr/>
                <p14:nvPr/>
              </p14:nvContentPartPr>
              <p14:xfrm>
                <a:off x="9814908" y="1187452"/>
                <a:ext cx="123120" cy="11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E74BDA3-5CCB-4E6D-AE37-EC14ACE9E19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05908" y="1178452"/>
                  <a:ext cx="140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62B21F-8A74-4E79-A6C1-B844DA3B49DE}"/>
                    </a:ext>
                  </a:extLst>
                </p14:cNvPr>
                <p14:cNvContentPartPr/>
                <p14:nvPr/>
              </p14:nvContentPartPr>
              <p14:xfrm>
                <a:off x="10085628" y="1044532"/>
                <a:ext cx="10440" cy="333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62B21F-8A74-4E79-A6C1-B844DA3B49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76988" y="1035892"/>
                  <a:ext cx="28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5F4A54F-0F71-44D7-BCEF-DBE068EC0E07}"/>
                    </a:ext>
                  </a:extLst>
                </p14:cNvPr>
                <p14:cNvContentPartPr/>
                <p14:nvPr/>
              </p14:nvContentPartPr>
              <p14:xfrm>
                <a:off x="9954948" y="1040572"/>
                <a:ext cx="237600" cy="19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5F4A54F-0F71-44D7-BCEF-DBE068EC0E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45948" y="1031572"/>
                  <a:ext cx="255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26B6E7-8E85-44AE-9213-3BAFD535E691}"/>
                    </a:ext>
                  </a:extLst>
                </p14:cNvPr>
                <p14:cNvContentPartPr/>
                <p14:nvPr/>
              </p14:nvContentPartPr>
              <p14:xfrm>
                <a:off x="10179228" y="1190332"/>
                <a:ext cx="139320" cy="184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26B6E7-8E85-44AE-9213-3BAFD535E6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70588" y="1181692"/>
                  <a:ext cx="156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6F45AFA-0C11-41B8-92C8-5141B44EF952}"/>
                    </a:ext>
                  </a:extLst>
                </p14:cNvPr>
                <p14:cNvContentPartPr/>
                <p14:nvPr/>
              </p14:nvContentPartPr>
              <p14:xfrm>
                <a:off x="10363548" y="1180972"/>
                <a:ext cx="104400" cy="179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6F45AFA-0C11-41B8-92C8-5141B44EF95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54548" y="1172332"/>
                  <a:ext cx="122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834624-F953-4D4B-8219-F254D0A89895}"/>
                    </a:ext>
                  </a:extLst>
                </p14:cNvPr>
                <p14:cNvContentPartPr/>
                <p14:nvPr/>
              </p14:nvContentPartPr>
              <p14:xfrm>
                <a:off x="10535988" y="1192492"/>
                <a:ext cx="110160" cy="373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834624-F953-4D4B-8219-F254D0A8989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26988" y="1183852"/>
                  <a:ext cx="1278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E16084F-89AD-4EB1-8AC5-4358370C7D24}"/>
                    </a:ext>
                  </a:extLst>
                </p14:cNvPr>
                <p14:cNvContentPartPr/>
                <p14:nvPr/>
              </p14:nvContentPartPr>
              <p14:xfrm>
                <a:off x="10686468" y="1211932"/>
                <a:ext cx="155520" cy="158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16084F-89AD-4EB1-8AC5-4358370C7D2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77468" y="1203292"/>
                  <a:ext cx="173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4A29214-1857-45F1-962B-6BB07F88F4EE}"/>
                    </a:ext>
                  </a:extLst>
                </p14:cNvPr>
                <p14:cNvContentPartPr/>
                <p14:nvPr/>
              </p14:nvContentPartPr>
              <p14:xfrm>
                <a:off x="11007948" y="1071892"/>
                <a:ext cx="17640" cy="248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4A29214-1857-45F1-962B-6BB07F88F4E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99308" y="1062892"/>
                  <a:ext cx="35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090F639-6F35-4681-923C-E6D2E20015F3}"/>
                    </a:ext>
                  </a:extLst>
                </p14:cNvPr>
                <p14:cNvContentPartPr/>
                <p14:nvPr/>
              </p14:nvContentPartPr>
              <p14:xfrm>
                <a:off x="11002188" y="1053172"/>
                <a:ext cx="140400" cy="15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090F639-6F35-4681-923C-E6D2E20015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93548" y="1044172"/>
                  <a:ext cx="158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0AF49E7-93EA-49A1-ABBE-45BBC91F6218}"/>
                    </a:ext>
                  </a:extLst>
                </p14:cNvPr>
                <p14:cNvContentPartPr/>
                <p14:nvPr/>
              </p14:nvContentPartPr>
              <p14:xfrm>
                <a:off x="11031348" y="1129132"/>
                <a:ext cx="106920" cy="7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0AF49E7-93EA-49A1-ABBE-45BBC91F62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22348" y="1120132"/>
                  <a:ext cx="124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CD4AABC-6D6F-4861-8807-61D2A023F59B}"/>
                    </a:ext>
                  </a:extLst>
                </p14:cNvPr>
                <p14:cNvContentPartPr/>
                <p14:nvPr/>
              </p14:nvContentPartPr>
              <p14:xfrm>
                <a:off x="11133228" y="1150732"/>
                <a:ext cx="101160" cy="155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CD4AABC-6D6F-4861-8807-61D2A023F5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24228" y="1142092"/>
                  <a:ext cx="11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89AF7B-B56F-48E9-84A9-F72C470075B0}"/>
                    </a:ext>
                  </a:extLst>
                </p14:cNvPr>
                <p14:cNvContentPartPr/>
                <p14:nvPr/>
              </p14:nvContentPartPr>
              <p14:xfrm>
                <a:off x="11296308" y="1150012"/>
                <a:ext cx="112680" cy="151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89AF7B-B56F-48E9-84A9-F72C470075B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87308" y="1141012"/>
                  <a:ext cx="130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227886A-0C6F-469E-B2D8-9065691BA791}"/>
                    </a:ext>
                  </a:extLst>
                </p14:cNvPr>
                <p14:cNvContentPartPr/>
                <p14:nvPr/>
              </p14:nvContentPartPr>
              <p14:xfrm>
                <a:off x="11410068" y="954532"/>
                <a:ext cx="127440" cy="391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227886A-0C6F-469E-B2D8-9065691BA79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01068" y="945532"/>
                  <a:ext cx="1450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858E46E-E0EA-4A49-88D3-AAD621C4660A}"/>
                    </a:ext>
                  </a:extLst>
                </p14:cNvPr>
                <p14:cNvContentPartPr/>
                <p14:nvPr/>
              </p14:nvContentPartPr>
              <p14:xfrm>
                <a:off x="11570628" y="1025452"/>
                <a:ext cx="131040" cy="291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858E46E-E0EA-4A49-88D3-AAD621C4660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561628" y="1016812"/>
                  <a:ext cx="148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835CA8D-D435-4E54-A4FF-A84CF9B481A5}"/>
                    </a:ext>
                  </a:extLst>
                </p14:cNvPr>
                <p14:cNvContentPartPr/>
                <p14:nvPr/>
              </p14:nvContentPartPr>
              <p14:xfrm>
                <a:off x="11731908" y="1120852"/>
                <a:ext cx="92520" cy="199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835CA8D-D435-4E54-A4FF-A84CF9B481A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722908" y="1112212"/>
                  <a:ext cx="110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9BCC6F5-95DB-4C96-86DD-FCFE2A5C54C1}"/>
                    </a:ext>
                  </a:extLst>
                </p14:cNvPr>
                <p14:cNvContentPartPr/>
                <p14:nvPr/>
              </p14:nvContentPartPr>
              <p14:xfrm>
                <a:off x="11876268" y="1133092"/>
                <a:ext cx="102960" cy="191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9BCC6F5-95DB-4C96-86DD-FCFE2A5C54C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867628" y="1124452"/>
                  <a:ext cx="120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40EC05A-6EC4-48AB-838E-9B28A0E69147}"/>
                    </a:ext>
                  </a:extLst>
                </p14:cNvPr>
                <p14:cNvContentPartPr/>
                <p14:nvPr/>
              </p14:nvContentPartPr>
              <p14:xfrm>
                <a:off x="11998668" y="977572"/>
                <a:ext cx="8640" cy="325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40EC05A-6EC4-48AB-838E-9B28A0E6914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990028" y="968572"/>
                  <a:ext cx="26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F3C1378-A7F8-4FE4-99ED-C8235162BC88}"/>
                    </a:ext>
                  </a:extLst>
                </p14:cNvPr>
                <p14:cNvContentPartPr/>
                <p14:nvPr/>
              </p14:nvContentPartPr>
              <p14:xfrm>
                <a:off x="11992188" y="1128052"/>
                <a:ext cx="106200" cy="183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F3C1378-A7F8-4FE4-99ED-C8235162BC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983188" y="1119052"/>
                  <a:ext cx="123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08DA1A5-CF60-414F-A48A-FF74A7242997}"/>
                  </a:ext>
                </a:extLst>
              </p14:cNvPr>
              <p14:cNvContentPartPr/>
              <p14:nvPr/>
            </p14:nvContentPartPr>
            <p14:xfrm>
              <a:off x="12074988" y="964612"/>
              <a:ext cx="110880" cy="5115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08DA1A5-CF60-414F-A48A-FF74A724299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2057348" y="946612"/>
                <a:ext cx="1465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CB9CBFE-93BF-4132-8EC6-291575CAB75E}"/>
                  </a:ext>
                </a:extLst>
              </p14:cNvPr>
              <p14:cNvContentPartPr/>
              <p14:nvPr/>
            </p14:nvContentPartPr>
            <p14:xfrm>
              <a:off x="6201588" y="3793132"/>
              <a:ext cx="360" cy="46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CB9CBFE-93BF-4132-8EC6-291575CAB75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192948" y="3784132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3A5C517-4756-4081-97FA-5C576FE5A404}"/>
                  </a:ext>
                </a:extLst>
              </p14:cNvPr>
              <p14:cNvContentPartPr/>
              <p14:nvPr/>
            </p14:nvContentPartPr>
            <p14:xfrm>
              <a:off x="6729348" y="2371852"/>
              <a:ext cx="753840" cy="1593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3A5C517-4756-4081-97FA-5C576FE5A4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720708" y="2363212"/>
                <a:ext cx="771480" cy="161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BA5225B-2213-4148-BF00-134428ABFCFF}"/>
              </a:ext>
            </a:extLst>
          </p:cNvPr>
          <p:cNvGrpSpPr/>
          <p:nvPr/>
        </p:nvGrpSpPr>
        <p:grpSpPr>
          <a:xfrm>
            <a:off x="3516708" y="1558972"/>
            <a:ext cx="848880" cy="874800"/>
            <a:chOff x="3516708" y="1558972"/>
            <a:chExt cx="848880" cy="8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6A01360-5F68-4B69-81A4-61B4ACB72DE2}"/>
                    </a:ext>
                  </a:extLst>
                </p14:cNvPr>
                <p14:cNvContentPartPr/>
                <p14:nvPr/>
              </p14:nvContentPartPr>
              <p14:xfrm>
                <a:off x="3516708" y="2262772"/>
                <a:ext cx="811800" cy="16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6A01360-5F68-4B69-81A4-61B4ACB72DE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98708" y="2244772"/>
                  <a:ext cx="847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EA28788-9C74-45CB-B1B3-995EB2397DEE}"/>
                    </a:ext>
                  </a:extLst>
                </p14:cNvPr>
                <p14:cNvContentPartPr/>
                <p14:nvPr/>
              </p14:nvContentPartPr>
              <p14:xfrm>
                <a:off x="4289628" y="2151172"/>
                <a:ext cx="75960" cy="282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EA28788-9C74-45CB-B1B3-995EB2397DE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71988" y="2133532"/>
                  <a:ext cx="111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8C7C611-C605-4227-BFF6-C7172821D1E5}"/>
                    </a:ext>
                  </a:extLst>
                </p14:cNvPr>
                <p14:cNvContentPartPr/>
                <p14:nvPr/>
              </p14:nvContentPartPr>
              <p14:xfrm>
                <a:off x="3575748" y="1595332"/>
                <a:ext cx="218880" cy="296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8C7C611-C605-4227-BFF6-C7172821D1E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57748" y="1577692"/>
                  <a:ext cx="254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493A6FA-2EBD-4C8E-BC48-2217A1C234D9}"/>
                    </a:ext>
                  </a:extLst>
                </p14:cNvPr>
                <p14:cNvContentPartPr/>
                <p14:nvPr/>
              </p14:nvContentPartPr>
              <p14:xfrm>
                <a:off x="3621108" y="1558972"/>
                <a:ext cx="228240" cy="324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493A6FA-2EBD-4C8E-BC48-2217A1C234D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03468" y="1540972"/>
                  <a:ext cx="263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0CCD9DA-8B7A-4292-9B39-28DC14CD3323}"/>
                    </a:ext>
                  </a:extLst>
                </p14:cNvPr>
                <p14:cNvContentPartPr/>
                <p14:nvPr/>
              </p14:nvContentPartPr>
              <p14:xfrm>
                <a:off x="3843228" y="1803772"/>
                <a:ext cx="126360" cy="183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0CCD9DA-8B7A-4292-9B39-28DC14CD33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25228" y="1786132"/>
                  <a:ext cx="16200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3CB5646-AAEC-4D57-B642-3649257A33E2}"/>
              </a:ext>
            </a:extLst>
          </p:cNvPr>
          <p:cNvGrpSpPr/>
          <p:nvPr/>
        </p:nvGrpSpPr>
        <p:grpSpPr>
          <a:xfrm>
            <a:off x="4902348" y="2791972"/>
            <a:ext cx="401400" cy="499680"/>
            <a:chOff x="4902348" y="2791972"/>
            <a:chExt cx="40140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0F2F90-9B04-49A9-A006-FE07F12EA8C1}"/>
                    </a:ext>
                  </a:extLst>
                </p14:cNvPr>
                <p14:cNvContentPartPr/>
                <p14:nvPr/>
              </p14:nvContentPartPr>
              <p14:xfrm>
                <a:off x="4912428" y="2811772"/>
                <a:ext cx="190080" cy="230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0F2F90-9B04-49A9-A006-FE07F12EA8C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94788" y="2794132"/>
                  <a:ext cx="225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242DE72-8BD3-4A7B-AC98-690729DBCAFB}"/>
                    </a:ext>
                  </a:extLst>
                </p14:cNvPr>
                <p14:cNvContentPartPr/>
                <p14:nvPr/>
              </p14:nvContentPartPr>
              <p14:xfrm>
                <a:off x="4902348" y="2791972"/>
                <a:ext cx="273240" cy="280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242DE72-8BD3-4A7B-AC98-690729DBCAF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84708" y="2774332"/>
                  <a:ext cx="308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812663F-ADDC-4366-BECC-CDD52EB29A7B}"/>
                    </a:ext>
                  </a:extLst>
                </p14:cNvPr>
                <p14:cNvContentPartPr/>
                <p14:nvPr/>
              </p14:nvContentPartPr>
              <p14:xfrm>
                <a:off x="5177388" y="2946772"/>
                <a:ext cx="119520" cy="344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812663F-ADDC-4366-BECC-CDD52EB29A7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59748" y="2928772"/>
                  <a:ext cx="155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0F5D46E-86A2-434F-92A9-09C3DC67A090}"/>
                    </a:ext>
                  </a:extLst>
                </p14:cNvPr>
                <p14:cNvContentPartPr/>
                <p14:nvPr/>
              </p14:nvContentPartPr>
              <p14:xfrm>
                <a:off x="5183148" y="3105892"/>
                <a:ext cx="120600" cy="2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0F5D46E-86A2-434F-92A9-09C3DC67A0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65508" y="3088252"/>
                  <a:ext cx="1562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D9F70F3-B461-47D7-A323-8C5E8D40BAB8}"/>
              </a:ext>
            </a:extLst>
          </p:cNvPr>
          <p:cNvGrpSpPr/>
          <p:nvPr/>
        </p:nvGrpSpPr>
        <p:grpSpPr>
          <a:xfrm>
            <a:off x="4458828" y="2134252"/>
            <a:ext cx="118080" cy="174600"/>
            <a:chOff x="4458828" y="2134252"/>
            <a:chExt cx="11808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78735C3-9904-4F9D-9768-50D66BFFFD70}"/>
                    </a:ext>
                  </a:extLst>
                </p14:cNvPr>
                <p14:cNvContentPartPr/>
                <p14:nvPr/>
              </p14:nvContentPartPr>
              <p14:xfrm>
                <a:off x="4458828" y="2211652"/>
                <a:ext cx="118080" cy="9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78735C3-9904-4F9D-9768-50D66BFFFD7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40828" y="2194012"/>
                  <a:ext cx="153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0A0806-BC3E-493B-82FC-DD23FF6CC2D0}"/>
                    </a:ext>
                  </a:extLst>
                </p14:cNvPr>
                <p14:cNvContentPartPr/>
                <p14:nvPr/>
              </p14:nvContentPartPr>
              <p14:xfrm>
                <a:off x="4509948" y="2134252"/>
                <a:ext cx="15120" cy="174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0A0806-BC3E-493B-82FC-DD23FF6CC2D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92308" y="2116612"/>
                  <a:ext cx="5076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F3607BB-7AEE-478A-849B-97BB0253030C}"/>
                  </a:ext>
                </a:extLst>
              </p14:cNvPr>
              <p14:cNvContentPartPr/>
              <p14:nvPr/>
            </p14:nvContentPartPr>
            <p14:xfrm>
              <a:off x="4653228" y="2513692"/>
              <a:ext cx="172800" cy="223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F3607BB-7AEE-478A-849B-97BB0253030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635588" y="2495692"/>
                <a:ext cx="208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9B8CC77-F540-4D3E-85CC-13895F3C17D7}"/>
                  </a:ext>
                </a:extLst>
              </p14:cNvPr>
              <p14:cNvContentPartPr/>
              <p14:nvPr/>
            </p14:nvContentPartPr>
            <p14:xfrm>
              <a:off x="5042028" y="2293012"/>
              <a:ext cx="850680" cy="52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9B8CC77-F540-4D3E-85CC-13895F3C17D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033388" y="2284012"/>
                <a:ext cx="868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B4DFBB6-E213-40BB-AF9C-37A13A39314B}"/>
                  </a:ext>
                </a:extLst>
              </p14:cNvPr>
              <p14:cNvContentPartPr/>
              <p14:nvPr/>
            </p14:nvContentPartPr>
            <p14:xfrm>
              <a:off x="5095308" y="1952452"/>
              <a:ext cx="154800" cy="200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B4DFBB6-E213-40BB-AF9C-37A13A39314B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086308" y="1943812"/>
                <a:ext cx="172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83E008D-D317-4B2E-AF45-3B2B07895B0D}"/>
                  </a:ext>
                </a:extLst>
              </p14:cNvPr>
              <p14:cNvContentPartPr/>
              <p14:nvPr/>
            </p14:nvContentPartPr>
            <p14:xfrm>
              <a:off x="5072268" y="1927252"/>
              <a:ext cx="209880" cy="196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83E008D-D317-4B2E-AF45-3B2B07895B0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63268" y="1918612"/>
                <a:ext cx="2275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4FA24D4-E2A7-4694-9A28-9B416C706FC9}"/>
                  </a:ext>
                </a:extLst>
              </p14:cNvPr>
              <p14:cNvContentPartPr/>
              <p14:nvPr/>
            </p14:nvContentPartPr>
            <p14:xfrm>
              <a:off x="5319948" y="2079892"/>
              <a:ext cx="15480" cy="1087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4FA24D4-E2A7-4694-9A28-9B416C706FC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310948" y="2070892"/>
                <a:ext cx="331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2511BDA-5AD3-43C2-976E-1AA54235CBCF}"/>
                  </a:ext>
                </a:extLst>
              </p14:cNvPr>
              <p14:cNvContentPartPr/>
              <p14:nvPr/>
            </p14:nvContentPartPr>
            <p14:xfrm>
              <a:off x="5328948" y="2002492"/>
              <a:ext cx="1440" cy="4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2511BDA-5AD3-43C2-976E-1AA54235CBC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320308" y="1993492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D79686-5711-486D-A5C5-94EC2A1CC215}"/>
                  </a:ext>
                </a:extLst>
              </p14:cNvPr>
              <p14:cNvContentPartPr/>
              <p14:nvPr/>
            </p14:nvContentPartPr>
            <p14:xfrm>
              <a:off x="6237588" y="2269972"/>
              <a:ext cx="16560" cy="57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D79686-5711-486D-A5C5-94EC2A1CC21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228588" y="2261332"/>
                <a:ext cx="34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9089C32-3B6B-49B2-A3F2-73C3AA7A0995}"/>
                  </a:ext>
                </a:extLst>
              </p14:cNvPr>
              <p14:cNvContentPartPr/>
              <p14:nvPr/>
            </p14:nvContentPartPr>
            <p14:xfrm>
              <a:off x="5809548" y="1724572"/>
              <a:ext cx="30600" cy="1235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9089C32-3B6B-49B2-A3F2-73C3AA7A099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800548" y="1715572"/>
                <a:ext cx="4824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C411DEC-79A9-47B0-BB5A-10ED9E34A467}"/>
                  </a:ext>
                </a:extLst>
              </p14:cNvPr>
              <p14:cNvContentPartPr/>
              <p14:nvPr/>
            </p14:nvContentPartPr>
            <p14:xfrm>
              <a:off x="5810628" y="1727452"/>
              <a:ext cx="1029240" cy="736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C411DEC-79A9-47B0-BB5A-10ED9E34A46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801628" y="1718812"/>
                <a:ext cx="104688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E0A349D-4820-4E03-AE55-671981B72A36}"/>
                  </a:ext>
                </a:extLst>
              </p14:cNvPr>
              <p14:cNvContentPartPr/>
              <p14:nvPr/>
            </p14:nvContentPartPr>
            <p14:xfrm>
              <a:off x="5807028" y="2456092"/>
              <a:ext cx="1012320" cy="522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E0A349D-4820-4E03-AE55-671981B72A3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798388" y="2447452"/>
                <a:ext cx="10299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D2AA597-3851-4195-8E27-BFBBBE7B4F66}"/>
                  </a:ext>
                </a:extLst>
              </p14:cNvPr>
              <p14:cNvContentPartPr/>
              <p14:nvPr/>
            </p14:nvContentPartPr>
            <p14:xfrm>
              <a:off x="6819708" y="2390212"/>
              <a:ext cx="1114560" cy="27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D2AA597-3851-4195-8E27-BFBBBE7B4F6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811068" y="2381572"/>
                <a:ext cx="11322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503039A-FE7F-41FB-A609-A0B0A7D1D474}"/>
                  </a:ext>
                </a:extLst>
              </p14:cNvPr>
              <p14:cNvContentPartPr/>
              <p14:nvPr/>
            </p14:nvContentPartPr>
            <p14:xfrm>
              <a:off x="7240908" y="1870372"/>
              <a:ext cx="208080" cy="250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503039A-FE7F-41FB-A609-A0B0A7D1D474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232268" y="1861372"/>
                <a:ext cx="225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6347717-18EF-482B-8E19-009E6D450AEA}"/>
                  </a:ext>
                </a:extLst>
              </p14:cNvPr>
              <p14:cNvContentPartPr/>
              <p14:nvPr/>
            </p14:nvContentPartPr>
            <p14:xfrm>
              <a:off x="7265388" y="1862092"/>
              <a:ext cx="227160" cy="219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6347717-18EF-482B-8E19-009E6D450AE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256388" y="1853452"/>
                <a:ext cx="244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282C0FB-016E-41DE-920C-5FC3FD09CD1E}"/>
                  </a:ext>
                </a:extLst>
              </p14:cNvPr>
              <p14:cNvContentPartPr/>
              <p14:nvPr/>
            </p14:nvContentPartPr>
            <p14:xfrm>
              <a:off x="7550148" y="2043172"/>
              <a:ext cx="75240" cy="64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282C0FB-016E-41DE-920C-5FC3FD09CD1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541508" y="2034532"/>
                <a:ext cx="928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970426E-3C7D-411E-8638-1DECAB398F9B}"/>
                  </a:ext>
                </a:extLst>
              </p14:cNvPr>
              <p14:cNvContentPartPr/>
              <p14:nvPr/>
            </p14:nvContentPartPr>
            <p14:xfrm>
              <a:off x="7853268" y="2128492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970426E-3C7D-411E-8638-1DECAB398F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4268" y="21194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06113D2-2154-4766-81C8-88A9930CA122}"/>
                  </a:ext>
                </a:extLst>
              </p14:cNvPr>
              <p14:cNvContentPartPr/>
              <p14:nvPr/>
            </p14:nvContentPartPr>
            <p14:xfrm>
              <a:off x="4696788" y="2679292"/>
              <a:ext cx="1077120" cy="1323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06113D2-2154-4766-81C8-88A9930CA122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688148" y="2670292"/>
                <a:ext cx="109476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7824B62-E75D-48D5-8087-AF5F2C95B618}"/>
                  </a:ext>
                </a:extLst>
              </p14:cNvPr>
              <p14:cNvContentPartPr/>
              <p14:nvPr/>
            </p14:nvContentPartPr>
            <p14:xfrm>
              <a:off x="4953108" y="2190772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7824B62-E75D-48D5-8087-AF5F2C95B6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4108" y="21821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099AAF4-3522-488E-A2B1-F31459680FB2}"/>
                  </a:ext>
                </a:extLst>
              </p14:cNvPr>
              <p14:cNvContentPartPr/>
              <p14:nvPr/>
            </p14:nvContentPartPr>
            <p14:xfrm>
              <a:off x="4397268" y="1966852"/>
              <a:ext cx="687960" cy="7686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099AAF4-3522-488E-A2B1-F31459680FB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388628" y="1957852"/>
                <a:ext cx="70560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072CEF2-87BD-4C0C-A67D-37DCAE691F0F}"/>
                  </a:ext>
                </a:extLst>
              </p14:cNvPr>
              <p14:cNvContentPartPr/>
              <p14:nvPr/>
            </p14:nvContentPartPr>
            <p14:xfrm>
              <a:off x="4432188" y="2015092"/>
              <a:ext cx="553680" cy="5940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072CEF2-87BD-4C0C-A67D-37DCAE691F0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423188" y="2006092"/>
                <a:ext cx="57132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12EA9CA-5342-49A0-B2CA-E5C8E53C0E2D}"/>
                  </a:ext>
                </a:extLst>
              </p14:cNvPr>
              <p14:cNvContentPartPr/>
              <p14:nvPr/>
            </p14:nvContentPartPr>
            <p14:xfrm>
              <a:off x="4352268" y="2034532"/>
              <a:ext cx="701640" cy="618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12EA9CA-5342-49A0-B2CA-E5C8E53C0E2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343628" y="2025892"/>
                <a:ext cx="71928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170F56F-FA6F-4C95-9930-414EFBAE6029}"/>
                  </a:ext>
                </a:extLst>
              </p14:cNvPr>
              <p14:cNvContentPartPr/>
              <p14:nvPr/>
            </p14:nvContentPartPr>
            <p14:xfrm>
              <a:off x="4662948" y="2785132"/>
              <a:ext cx="106560" cy="1573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170F56F-FA6F-4C95-9930-414EFBAE602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653948" y="2776492"/>
                <a:ext cx="1242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BB499CA-375D-4BF1-9F50-5A8FADD5E37D}"/>
                  </a:ext>
                </a:extLst>
              </p14:cNvPr>
              <p14:cNvContentPartPr/>
              <p14:nvPr/>
            </p14:nvContentPartPr>
            <p14:xfrm>
              <a:off x="4742148" y="2792332"/>
              <a:ext cx="173880" cy="126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BB499CA-375D-4BF1-9F50-5A8FADD5E37D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733508" y="2783332"/>
                <a:ext cx="191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EDED7BF-8937-4062-B32B-8C6BB535B663}"/>
                  </a:ext>
                </a:extLst>
              </p14:cNvPr>
              <p14:cNvContentPartPr/>
              <p14:nvPr/>
            </p14:nvContentPartPr>
            <p14:xfrm>
              <a:off x="6125268" y="3654172"/>
              <a:ext cx="222840" cy="643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EDED7BF-8937-4062-B32B-8C6BB535B663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116268" y="3645172"/>
                <a:ext cx="240480" cy="66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0325260-E396-4C26-BDD7-25938D097FFA}"/>
              </a:ext>
            </a:extLst>
          </p:cNvPr>
          <p:cNvGrpSpPr/>
          <p:nvPr/>
        </p:nvGrpSpPr>
        <p:grpSpPr>
          <a:xfrm>
            <a:off x="8324148" y="2443852"/>
            <a:ext cx="3851640" cy="1451520"/>
            <a:chOff x="8324148" y="2443852"/>
            <a:chExt cx="3851640" cy="14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0EE2E4F-62C5-446C-801D-C0C1237CE4F9}"/>
                    </a:ext>
                  </a:extLst>
                </p14:cNvPr>
                <p14:cNvContentPartPr/>
                <p14:nvPr/>
              </p14:nvContentPartPr>
              <p14:xfrm>
                <a:off x="8379948" y="2569852"/>
                <a:ext cx="10800" cy="353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0EE2E4F-62C5-446C-801D-C0C1237CE4F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70948" y="2560852"/>
                  <a:ext cx="28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048C06A-367E-4862-A7AE-77ECB1274A8C}"/>
                    </a:ext>
                  </a:extLst>
                </p14:cNvPr>
                <p14:cNvContentPartPr/>
                <p14:nvPr/>
              </p14:nvContentPartPr>
              <p14:xfrm>
                <a:off x="8371668" y="2539612"/>
                <a:ext cx="167040" cy="28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048C06A-367E-4862-A7AE-77ECB1274A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63028" y="2530972"/>
                  <a:ext cx="184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8E834B0-20EF-481D-B93B-48A8394C5EB2}"/>
                    </a:ext>
                  </a:extLst>
                </p14:cNvPr>
                <p14:cNvContentPartPr/>
                <p14:nvPr/>
              </p14:nvContentPartPr>
              <p14:xfrm>
                <a:off x="8324148" y="2692612"/>
                <a:ext cx="134640" cy="11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8E834B0-20EF-481D-B93B-48A8394C5EB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315508" y="2683972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01B1D87-58F4-493C-B535-FB419D750E27}"/>
                    </a:ext>
                  </a:extLst>
                </p14:cNvPr>
                <p14:cNvContentPartPr/>
                <p14:nvPr/>
              </p14:nvContentPartPr>
              <p14:xfrm>
                <a:off x="8526828" y="2733292"/>
                <a:ext cx="131040" cy="186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01B1D87-58F4-493C-B535-FB419D750E2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517828" y="2724652"/>
                  <a:ext cx="148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3A43BC-CCD3-4F7B-BBD9-F969FAA29FFE}"/>
                    </a:ext>
                  </a:extLst>
                </p14:cNvPr>
                <p14:cNvContentPartPr/>
                <p14:nvPr/>
              </p14:nvContentPartPr>
              <p14:xfrm>
                <a:off x="8761548" y="2787292"/>
                <a:ext cx="16560" cy="23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3A43BC-CCD3-4F7B-BBD9-F969FAA29FF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752908" y="2778652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FCB3F8B-69E5-4A8D-A849-DFBAC9B69AEC}"/>
                    </a:ext>
                  </a:extLst>
                </p14:cNvPr>
                <p14:cNvContentPartPr/>
                <p14:nvPr/>
              </p14:nvContentPartPr>
              <p14:xfrm>
                <a:off x="8777748" y="2810332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FCB3F8B-69E5-4A8D-A849-DFBAC9B69A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9108" y="28013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2F60105-15D7-4E5E-A313-230D2CCE5243}"/>
                    </a:ext>
                  </a:extLst>
                </p14:cNvPr>
                <p14:cNvContentPartPr/>
                <p14:nvPr/>
              </p14:nvContentPartPr>
              <p14:xfrm>
                <a:off x="8720508" y="2728972"/>
                <a:ext cx="133920" cy="173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2F60105-15D7-4E5E-A313-230D2CCE524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711868" y="2720332"/>
                  <a:ext cx="151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9B28CEB-E057-4D19-98F5-73E3804F4AAA}"/>
                    </a:ext>
                  </a:extLst>
                </p14:cNvPr>
                <p14:cNvContentPartPr/>
                <p14:nvPr/>
              </p14:nvContentPartPr>
              <p14:xfrm>
                <a:off x="8858748" y="2499292"/>
                <a:ext cx="174240" cy="410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9B28CEB-E057-4D19-98F5-73E3804F4AA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850108" y="2490292"/>
                  <a:ext cx="191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4780DC3-0170-48B7-B66D-53E72979B50C}"/>
                    </a:ext>
                  </a:extLst>
                </p14:cNvPr>
                <p14:cNvContentPartPr/>
                <p14:nvPr/>
              </p14:nvContentPartPr>
              <p14:xfrm>
                <a:off x="9159708" y="2513692"/>
                <a:ext cx="101160" cy="391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4780DC3-0170-48B7-B66D-53E72979B50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51068" y="2504692"/>
                  <a:ext cx="118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B453581-3639-46C7-BD9D-54A6792D5AA4}"/>
                    </a:ext>
                  </a:extLst>
                </p14:cNvPr>
                <p14:cNvContentPartPr/>
                <p14:nvPr/>
              </p14:nvContentPartPr>
              <p14:xfrm>
                <a:off x="9327828" y="2718892"/>
                <a:ext cx="113760" cy="203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B453581-3639-46C7-BD9D-54A6792D5AA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319188" y="2710252"/>
                  <a:ext cx="131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9085F20-FE85-4D33-8339-44E2C7171658}"/>
                    </a:ext>
                  </a:extLst>
                </p14:cNvPr>
                <p14:cNvContentPartPr/>
                <p14:nvPr/>
              </p14:nvContentPartPr>
              <p14:xfrm>
                <a:off x="9528708" y="2701972"/>
                <a:ext cx="130320" cy="195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9085F20-FE85-4D33-8339-44E2C717165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519708" y="2693332"/>
                  <a:ext cx="147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A6A670-AABF-4457-959F-10DBFB56648E}"/>
                    </a:ext>
                  </a:extLst>
                </p14:cNvPr>
                <p14:cNvContentPartPr/>
                <p14:nvPr/>
              </p14:nvContentPartPr>
              <p14:xfrm>
                <a:off x="9725628" y="2499652"/>
                <a:ext cx="6840" cy="401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A6A670-AABF-4457-959F-10DBFB56648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716628" y="2491012"/>
                  <a:ext cx="244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9846250-4944-45E4-A331-30B0DA81CC1E}"/>
                    </a:ext>
                  </a:extLst>
                </p14:cNvPr>
                <p14:cNvContentPartPr/>
                <p14:nvPr/>
              </p14:nvContentPartPr>
              <p14:xfrm>
                <a:off x="9745428" y="2674972"/>
                <a:ext cx="110520" cy="168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9846250-4944-45E4-A331-30B0DA81CC1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736428" y="2665972"/>
                  <a:ext cx="128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A7FE2AE-CC2B-4074-946C-1951C81EA19D}"/>
                    </a:ext>
                  </a:extLst>
                </p14:cNvPr>
                <p14:cNvContentPartPr/>
                <p14:nvPr/>
              </p14:nvContentPartPr>
              <p14:xfrm>
                <a:off x="10148628" y="2615572"/>
                <a:ext cx="433440" cy="405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A7FE2AE-CC2B-4074-946C-1951C81EA19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39988" y="2606572"/>
                  <a:ext cx="451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FC9EF4D-5A5A-437C-9C86-36E3C56A8FB6}"/>
                    </a:ext>
                  </a:extLst>
                </p14:cNvPr>
                <p14:cNvContentPartPr/>
                <p14:nvPr/>
              </p14:nvContentPartPr>
              <p14:xfrm>
                <a:off x="10614828" y="2624932"/>
                <a:ext cx="179640" cy="24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FC9EF4D-5A5A-437C-9C86-36E3C56A8FB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605828" y="2616292"/>
                  <a:ext cx="197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6B7A1D2-ACEF-477C-A82B-8FB277DD1494}"/>
                    </a:ext>
                  </a:extLst>
                </p14:cNvPr>
                <p14:cNvContentPartPr/>
                <p14:nvPr/>
              </p14:nvContentPartPr>
              <p14:xfrm>
                <a:off x="10892388" y="2469772"/>
                <a:ext cx="23400" cy="430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6B7A1D2-ACEF-477C-A82B-8FB277DD149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83388" y="2461132"/>
                  <a:ext cx="410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FE76178-B4DD-438F-896F-2597C016CA24}"/>
                    </a:ext>
                  </a:extLst>
                </p14:cNvPr>
                <p14:cNvContentPartPr/>
                <p14:nvPr/>
              </p14:nvContentPartPr>
              <p14:xfrm>
                <a:off x="10843788" y="2643652"/>
                <a:ext cx="206280" cy="200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FE76178-B4DD-438F-896F-2597C016CA2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834788" y="2635012"/>
                  <a:ext cx="223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48620A7-00F2-45C5-97A1-D6E6BE70F6E8}"/>
                    </a:ext>
                  </a:extLst>
                </p14:cNvPr>
                <p14:cNvContentPartPr/>
                <p14:nvPr/>
              </p14:nvContentPartPr>
              <p14:xfrm>
                <a:off x="11032428" y="2540692"/>
                <a:ext cx="360" cy="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48620A7-00F2-45C5-97A1-D6E6BE70F6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23428" y="25316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EAA47FE-6F0D-450F-ADA8-6249454D272E}"/>
                    </a:ext>
                  </a:extLst>
                </p14:cNvPr>
                <p14:cNvContentPartPr/>
                <p14:nvPr/>
              </p14:nvContentPartPr>
              <p14:xfrm>
                <a:off x="11133228" y="2487772"/>
                <a:ext cx="134640" cy="531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EAA47FE-6F0D-450F-ADA8-6249454D272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24228" y="2479132"/>
                  <a:ext cx="1522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EC80C91-377B-4FE4-89AF-4EECD14634C9}"/>
                    </a:ext>
                  </a:extLst>
                </p14:cNvPr>
                <p14:cNvContentPartPr/>
                <p14:nvPr/>
              </p14:nvContentPartPr>
              <p14:xfrm>
                <a:off x="11595828" y="2498932"/>
                <a:ext cx="171720" cy="207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EC80C91-377B-4FE4-89AF-4EECD14634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586828" y="2490292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D0CE351-B9DF-456E-AD15-E482B1FC6701}"/>
                    </a:ext>
                  </a:extLst>
                </p14:cNvPr>
                <p14:cNvContentPartPr/>
                <p14:nvPr/>
              </p14:nvContentPartPr>
              <p14:xfrm>
                <a:off x="11705988" y="2443852"/>
                <a:ext cx="303480" cy="607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D0CE351-B9DF-456E-AD15-E482B1FC670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696988" y="2434852"/>
                  <a:ext cx="32112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DD4EB22-437C-48A3-8C95-6A958BF3712D}"/>
                    </a:ext>
                  </a:extLst>
                </p14:cNvPr>
                <p14:cNvContentPartPr/>
                <p14:nvPr/>
              </p14:nvContentPartPr>
              <p14:xfrm>
                <a:off x="10966908" y="3172492"/>
                <a:ext cx="39240" cy="4762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DD4EB22-437C-48A3-8C95-6A958BF3712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958268" y="3163852"/>
                  <a:ext cx="568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4042078-9B42-4905-B4DC-D156C32A6CED}"/>
                    </a:ext>
                  </a:extLst>
                </p14:cNvPr>
                <p14:cNvContentPartPr/>
                <p14:nvPr/>
              </p14:nvContentPartPr>
              <p14:xfrm>
                <a:off x="10968708" y="3210652"/>
                <a:ext cx="137520" cy="204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4042078-9B42-4905-B4DC-D156C32A6CE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960068" y="3202012"/>
                  <a:ext cx="155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F1FDF1E-195D-47B0-88EC-E78D7BC000D4}"/>
                    </a:ext>
                  </a:extLst>
                </p14:cNvPr>
                <p14:cNvContentPartPr/>
                <p14:nvPr/>
              </p14:nvContentPartPr>
              <p14:xfrm>
                <a:off x="11188308" y="3225412"/>
                <a:ext cx="156960" cy="185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F1FDF1E-195D-47B0-88EC-E78D7BC000D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179308" y="3216412"/>
                  <a:ext cx="174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85C443C-33E3-439A-852F-0F3A642C8A03}"/>
                    </a:ext>
                  </a:extLst>
                </p14:cNvPr>
                <p14:cNvContentPartPr/>
                <p14:nvPr/>
              </p14:nvContentPartPr>
              <p14:xfrm>
                <a:off x="11349588" y="3207052"/>
                <a:ext cx="137520" cy="217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85C443C-33E3-439A-852F-0F3A642C8A0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40588" y="3198052"/>
                  <a:ext cx="155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95EFE7D-1CBF-4AD2-A7B8-85A1611800C0}"/>
                    </a:ext>
                  </a:extLst>
                </p14:cNvPr>
                <p14:cNvContentPartPr/>
                <p14:nvPr/>
              </p14:nvContentPartPr>
              <p14:xfrm>
                <a:off x="11533188" y="3094012"/>
                <a:ext cx="96840" cy="513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95EFE7D-1CBF-4AD2-A7B8-85A1611800C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24188" y="3085372"/>
                  <a:ext cx="1144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383614F-DF16-458B-98AF-908AC7426E02}"/>
                    </a:ext>
                  </a:extLst>
                </p14:cNvPr>
                <p14:cNvContentPartPr/>
                <p14:nvPr/>
              </p14:nvContentPartPr>
              <p14:xfrm>
                <a:off x="11472348" y="3298492"/>
                <a:ext cx="283320" cy="1886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383614F-DF16-458B-98AF-908AC7426E0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463348" y="3289852"/>
                  <a:ext cx="30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A5BA4A8-9572-49F0-8D74-32669A5EFD41}"/>
                    </a:ext>
                  </a:extLst>
                </p14:cNvPr>
                <p14:cNvContentPartPr/>
                <p14:nvPr/>
              </p14:nvContentPartPr>
              <p14:xfrm>
                <a:off x="11827308" y="3262132"/>
                <a:ext cx="165960" cy="165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A5BA4A8-9572-49F0-8D74-32669A5EFD4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818668" y="3253132"/>
                  <a:ext cx="183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A8CF3D6-5FB2-4405-9319-E2E57BCD2B70}"/>
                    </a:ext>
                  </a:extLst>
                </p14:cNvPr>
                <p14:cNvContentPartPr/>
                <p14:nvPr/>
              </p14:nvContentPartPr>
              <p14:xfrm>
                <a:off x="11994708" y="3256732"/>
                <a:ext cx="181080" cy="246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A8CF3D6-5FB2-4405-9319-E2E57BCD2B7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986068" y="3248092"/>
                  <a:ext cx="19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4A0DE44-EEC9-4941-9791-B214BFE55243}"/>
                    </a:ext>
                  </a:extLst>
                </p14:cNvPr>
                <p14:cNvContentPartPr/>
                <p14:nvPr/>
              </p14:nvContentPartPr>
              <p14:xfrm>
                <a:off x="8472468" y="3240892"/>
                <a:ext cx="266400" cy="218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4A0DE44-EEC9-4941-9791-B214BFE5524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463468" y="3231892"/>
                  <a:ext cx="284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8F80177-A199-4755-AAB3-313F6D6DCF7A}"/>
                    </a:ext>
                  </a:extLst>
                </p14:cNvPr>
                <p14:cNvContentPartPr/>
                <p14:nvPr/>
              </p14:nvContentPartPr>
              <p14:xfrm>
                <a:off x="8824188" y="3216412"/>
                <a:ext cx="96480" cy="193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8F80177-A199-4755-AAB3-313F6D6DCF7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815548" y="3207772"/>
                  <a:ext cx="114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D1C4E2C-F687-4DD5-8211-DC78C459A162}"/>
                    </a:ext>
                  </a:extLst>
                </p14:cNvPr>
                <p14:cNvContentPartPr/>
                <p14:nvPr/>
              </p14:nvContentPartPr>
              <p14:xfrm>
                <a:off x="8948028" y="3207052"/>
                <a:ext cx="157320" cy="245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D1C4E2C-F687-4DD5-8211-DC78C459A16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939028" y="3198052"/>
                  <a:ext cx="174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934E54F-82FF-4F82-AEE9-71DA0110E51B}"/>
                    </a:ext>
                  </a:extLst>
                </p14:cNvPr>
                <p14:cNvContentPartPr/>
                <p14:nvPr/>
              </p14:nvContentPartPr>
              <p14:xfrm>
                <a:off x="9181668" y="3236212"/>
                <a:ext cx="39600" cy="216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934E54F-82FF-4F82-AEE9-71DA0110E51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173028" y="3227212"/>
                  <a:ext cx="57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D2B8EBF-59DF-4F63-A450-ADCC5120193F}"/>
                    </a:ext>
                  </a:extLst>
                </p14:cNvPr>
                <p14:cNvContentPartPr/>
                <p14:nvPr/>
              </p14:nvContentPartPr>
              <p14:xfrm>
                <a:off x="9159708" y="3198772"/>
                <a:ext cx="37440" cy="18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D2B8EBF-59DF-4F63-A450-ADCC5120193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151068" y="3189772"/>
                  <a:ext cx="55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2155755-428C-45E9-8F8E-743BBD20009B}"/>
                    </a:ext>
                  </a:extLst>
                </p14:cNvPr>
                <p14:cNvContentPartPr/>
                <p14:nvPr/>
              </p14:nvContentPartPr>
              <p14:xfrm>
                <a:off x="9277428" y="3238732"/>
                <a:ext cx="169560" cy="178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2155755-428C-45E9-8F8E-743BBD20009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268788" y="3230092"/>
                  <a:ext cx="187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7D519D-641F-4CE5-BDCC-CD235657ACA6}"/>
                    </a:ext>
                  </a:extLst>
                </p14:cNvPr>
                <p14:cNvContentPartPr/>
                <p14:nvPr/>
              </p14:nvContentPartPr>
              <p14:xfrm>
                <a:off x="9477948" y="3195172"/>
                <a:ext cx="162360" cy="3870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7D519D-641F-4CE5-BDCC-CD235657ACA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469308" y="3186172"/>
                  <a:ext cx="180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1F762AF-7D66-4F9F-A14E-4F1050D05144}"/>
                    </a:ext>
                  </a:extLst>
                </p14:cNvPr>
                <p14:cNvContentPartPr/>
                <p14:nvPr/>
              </p14:nvContentPartPr>
              <p14:xfrm>
                <a:off x="9697908" y="3106252"/>
                <a:ext cx="38520" cy="351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1F762AF-7D66-4F9F-A14E-4F1050D0514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689268" y="3097252"/>
                  <a:ext cx="56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907CB3F-1EEA-4405-81FB-FD4DAA7FD476}"/>
                    </a:ext>
                  </a:extLst>
                </p14:cNvPr>
                <p14:cNvContentPartPr/>
                <p14:nvPr/>
              </p14:nvContentPartPr>
              <p14:xfrm>
                <a:off x="9720228" y="3259972"/>
                <a:ext cx="138960" cy="149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907CB3F-1EEA-4405-81FB-FD4DAA7FD47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711588" y="3251332"/>
                  <a:ext cx="156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B9A5554-4388-4AB7-9FEE-66B6C6349A9A}"/>
                    </a:ext>
                  </a:extLst>
                </p14:cNvPr>
                <p14:cNvContentPartPr/>
                <p14:nvPr/>
              </p14:nvContentPartPr>
              <p14:xfrm>
                <a:off x="9894468" y="3231892"/>
                <a:ext cx="175320" cy="201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B9A5554-4388-4AB7-9FEE-66B6C6349A9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885828" y="3223252"/>
                  <a:ext cx="192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3258718-4F6E-4527-ADE6-1A946D420FD7}"/>
                    </a:ext>
                  </a:extLst>
                </p14:cNvPr>
                <p14:cNvContentPartPr/>
                <p14:nvPr/>
              </p14:nvContentPartPr>
              <p14:xfrm>
                <a:off x="10071948" y="3070612"/>
                <a:ext cx="48960" cy="321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3258718-4F6E-4527-ADE6-1A946D420FD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062948" y="3061612"/>
                  <a:ext cx="66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C44C266-6457-426D-B6FB-47BD41B0D2C9}"/>
                    </a:ext>
                  </a:extLst>
                </p14:cNvPr>
                <p14:cNvContentPartPr/>
                <p14:nvPr/>
              </p14:nvContentPartPr>
              <p14:xfrm>
                <a:off x="10066188" y="3208132"/>
                <a:ext cx="106920" cy="118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C44C266-6457-426D-B6FB-47BD41B0D2C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57188" y="3199132"/>
                  <a:ext cx="124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8B3A206-49FC-41C3-AC49-A9725BBD834F}"/>
                    </a:ext>
                  </a:extLst>
                </p14:cNvPr>
                <p14:cNvContentPartPr/>
                <p14:nvPr/>
              </p14:nvContentPartPr>
              <p14:xfrm>
                <a:off x="10222788" y="3083212"/>
                <a:ext cx="39240" cy="375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8B3A206-49FC-41C3-AC49-A9725BBD834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214148" y="3074212"/>
                  <a:ext cx="56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128A7CB-2514-4969-8CD5-138279716861}"/>
                    </a:ext>
                  </a:extLst>
                </p14:cNvPr>
                <p14:cNvContentPartPr/>
                <p14:nvPr/>
              </p14:nvContentPartPr>
              <p14:xfrm>
                <a:off x="10231788" y="3228652"/>
                <a:ext cx="142560" cy="136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128A7CB-2514-4969-8CD5-13827971686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223148" y="3220012"/>
                  <a:ext cx="16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E4B3651-A22B-48D9-9B3A-049E6DE74FB0}"/>
                    </a:ext>
                  </a:extLst>
                </p14:cNvPr>
                <p14:cNvContentPartPr/>
                <p14:nvPr/>
              </p14:nvContentPartPr>
              <p14:xfrm>
                <a:off x="10385148" y="3202372"/>
                <a:ext cx="177840" cy="209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E4B3651-A22B-48D9-9B3A-049E6DE74FB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376148" y="3193732"/>
                  <a:ext cx="195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250201C-FFF8-4B62-B6E1-403F0CDDEF28}"/>
                    </a:ext>
                  </a:extLst>
                </p14:cNvPr>
                <p14:cNvContentPartPr/>
                <p14:nvPr/>
              </p14:nvContentPartPr>
              <p14:xfrm>
                <a:off x="10604028" y="3229732"/>
                <a:ext cx="147240" cy="187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250201C-FFF8-4B62-B6E1-403F0CDDEF2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595388" y="3221092"/>
                  <a:ext cx="164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E955611-2D0D-4106-B9B1-0B7ADA2207C8}"/>
                    </a:ext>
                  </a:extLst>
                </p14:cNvPr>
                <p14:cNvContentPartPr/>
                <p14:nvPr/>
              </p14:nvContentPartPr>
              <p14:xfrm>
                <a:off x="8486148" y="3636892"/>
                <a:ext cx="191520" cy="2415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E955611-2D0D-4106-B9B1-0B7ADA2207C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477148" y="3627892"/>
                  <a:ext cx="209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696BCB4-4BF8-40C0-A0AC-ED8A8592E17F}"/>
                    </a:ext>
                  </a:extLst>
                </p14:cNvPr>
                <p14:cNvContentPartPr/>
                <p14:nvPr/>
              </p14:nvContentPartPr>
              <p14:xfrm>
                <a:off x="8649588" y="3661732"/>
                <a:ext cx="12960" cy="28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696BCB4-4BF8-40C0-A0AC-ED8A8592E17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640588" y="3653092"/>
                  <a:ext cx="30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04ABCB0-2079-49DA-B91F-498A1E525E1D}"/>
                    </a:ext>
                  </a:extLst>
                </p14:cNvPr>
                <p14:cNvContentPartPr/>
                <p14:nvPr/>
              </p14:nvContentPartPr>
              <p14:xfrm>
                <a:off x="8761908" y="3695212"/>
                <a:ext cx="59040" cy="160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04ABCB0-2079-49DA-B91F-498A1E525E1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753268" y="3686212"/>
                  <a:ext cx="76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229F37-97DB-4BE3-8088-092CF9229C10}"/>
                    </a:ext>
                  </a:extLst>
                </p14:cNvPr>
                <p14:cNvContentPartPr/>
                <p14:nvPr/>
              </p14:nvContentPartPr>
              <p14:xfrm>
                <a:off x="8916708" y="3573532"/>
                <a:ext cx="59400" cy="305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229F37-97DB-4BE3-8088-092CF9229C1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908068" y="3564532"/>
                  <a:ext cx="77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5F73EB2-BA0D-43E1-A077-8AB90ADB9508}"/>
                    </a:ext>
                  </a:extLst>
                </p14:cNvPr>
                <p14:cNvContentPartPr/>
                <p14:nvPr/>
              </p14:nvContentPartPr>
              <p14:xfrm>
                <a:off x="8882148" y="3729412"/>
                <a:ext cx="129960" cy="6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5F73EB2-BA0D-43E1-A077-8AB90ADB95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873148" y="3720772"/>
                  <a:ext cx="147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6DE0059-9165-423B-9E44-54D750977580}"/>
                    </a:ext>
                  </a:extLst>
                </p14:cNvPr>
                <p14:cNvContentPartPr/>
                <p14:nvPr/>
              </p14:nvContentPartPr>
              <p14:xfrm>
                <a:off x="9065028" y="3680812"/>
                <a:ext cx="146160" cy="187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6DE0059-9165-423B-9E44-54D75097758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056028" y="3671812"/>
                  <a:ext cx="163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B503E74-03FF-48A4-B6D6-8579C46B2E69}"/>
                    </a:ext>
                  </a:extLst>
                </p14:cNvPr>
                <p14:cNvContentPartPr/>
                <p14:nvPr/>
              </p14:nvContentPartPr>
              <p14:xfrm>
                <a:off x="9221268" y="3685852"/>
                <a:ext cx="304560" cy="194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B503E74-03FF-48A4-B6D6-8579C46B2E6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212268" y="3677212"/>
                  <a:ext cx="322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3A74AFD-614C-42E8-B369-2A7E576DB345}"/>
                    </a:ext>
                  </a:extLst>
                </p14:cNvPr>
                <p14:cNvContentPartPr/>
                <p14:nvPr/>
              </p14:nvContentPartPr>
              <p14:xfrm>
                <a:off x="9791868" y="3873052"/>
                <a:ext cx="6120" cy="22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3A74AFD-614C-42E8-B369-2A7E576DB34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782868" y="3864412"/>
                  <a:ext cx="237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FE0A5EF-06CD-4CA7-BDAE-D8B2678533C4}"/>
                  </a:ext>
                </a:extLst>
              </p14:cNvPr>
              <p14:cNvContentPartPr/>
              <p14:nvPr/>
            </p14:nvContentPartPr>
            <p14:xfrm>
              <a:off x="3760788" y="5762692"/>
              <a:ext cx="165960" cy="234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FE0A5EF-06CD-4CA7-BDAE-D8B2678533C4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752148" y="5753692"/>
                <a:ext cx="1836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7F3EA43-77A3-464B-824C-A712E27932E7}"/>
              </a:ext>
            </a:extLst>
          </p:cNvPr>
          <p:cNvGrpSpPr/>
          <p:nvPr/>
        </p:nvGrpSpPr>
        <p:grpSpPr>
          <a:xfrm>
            <a:off x="3704268" y="3483532"/>
            <a:ext cx="3891240" cy="3333600"/>
            <a:chOff x="3704268" y="3483532"/>
            <a:chExt cx="3891240" cy="33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155490D-1FD0-4047-A434-1F0CE289A281}"/>
                    </a:ext>
                  </a:extLst>
                </p14:cNvPr>
                <p14:cNvContentPartPr/>
                <p14:nvPr/>
              </p14:nvContentPartPr>
              <p14:xfrm>
                <a:off x="5768868" y="3634732"/>
                <a:ext cx="3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155490D-1FD0-4047-A434-1F0CE289A2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9868" y="3626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2003BC7-069D-4F30-A00C-F4A496546CFC}"/>
                    </a:ext>
                  </a:extLst>
                </p14:cNvPr>
                <p14:cNvContentPartPr/>
                <p14:nvPr/>
              </p14:nvContentPartPr>
              <p14:xfrm>
                <a:off x="5768868" y="3608812"/>
                <a:ext cx="18720" cy="26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2003BC7-069D-4F30-A00C-F4A496546CF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759868" y="3599812"/>
                  <a:ext cx="36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BDF877C-4B43-4004-B294-8C8B3B4991B9}"/>
                    </a:ext>
                  </a:extLst>
                </p14:cNvPr>
                <p14:cNvContentPartPr/>
                <p14:nvPr/>
              </p14:nvContentPartPr>
              <p14:xfrm>
                <a:off x="5764188" y="3557692"/>
                <a:ext cx="56880" cy="884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BDF877C-4B43-4004-B294-8C8B3B4991B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755548" y="3549052"/>
                  <a:ext cx="7452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0E07F3F-F253-4FC1-9EA8-8C87739366E5}"/>
                    </a:ext>
                  </a:extLst>
                </p14:cNvPr>
                <p14:cNvContentPartPr/>
                <p14:nvPr/>
              </p14:nvContentPartPr>
              <p14:xfrm>
                <a:off x="5774628" y="3483532"/>
                <a:ext cx="1019880" cy="1007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0E07F3F-F253-4FC1-9EA8-8C87739366E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765988" y="3474892"/>
                  <a:ext cx="103752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8A742BB-B685-4547-87A2-85A75F1955EF}"/>
                    </a:ext>
                  </a:extLst>
                </p14:cNvPr>
                <p14:cNvContentPartPr/>
                <p14:nvPr/>
              </p14:nvContentPartPr>
              <p14:xfrm>
                <a:off x="5690028" y="4455892"/>
                <a:ext cx="1066320" cy="22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8A742BB-B685-4547-87A2-85A75F1955E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681388" y="4446892"/>
                  <a:ext cx="1083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2B24BF3-81C1-484C-8C2E-F635F85A3563}"/>
                    </a:ext>
                  </a:extLst>
                </p14:cNvPr>
                <p14:cNvContentPartPr/>
                <p14:nvPr/>
              </p14:nvContentPartPr>
              <p14:xfrm>
                <a:off x="3770148" y="4455172"/>
                <a:ext cx="214560" cy="435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2B24BF3-81C1-484C-8C2E-F635F85A356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761148" y="4446532"/>
                  <a:ext cx="232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95F5916-0F06-4AC7-9037-BE40B34A923F}"/>
                    </a:ext>
                  </a:extLst>
                </p14:cNvPr>
                <p14:cNvContentPartPr/>
                <p14:nvPr/>
              </p14:nvContentPartPr>
              <p14:xfrm>
                <a:off x="4014948" y="4625812"/>
                <a:ext cx="167400" cy="208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95F5916-0F06-4AC7-9037-BE40B34A923F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006308" y="4617172"/>
                  <a:ext cx="185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8FDF506-923E-47FD-97F5-B7F464694C83}"/>
                    </a:ext>
                  </a:extLst>
                </p14:cNvPr>
                <p14:cNvContentPartPr/>
                <p14:nvPr/>
              </p14:nvContentPartPr>
              <p14:xfrm>
                <a:off x="4236708" y="4627972"/>
                <a:ext cx="126360" cy="248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8FDF506-923E-47FD-97F5-B7F464694C8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227708" y="4618972"/>
                  <a:ext cx="144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7AD388B-7167-48D2-BE5A-F9E8D6CB5DD3}"/>
                    </a:ext>
                  </a:extLst>
                </p14:cNvPr>
                <p14:cNvContentPartPr/>
                <p14:nvPr/>
              </p14:nvContentPartPr>
              <p14:xfrm>
                <a:off x="4317708" y="4674772"/>
                <a:ext cx="151920" cy="196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7AD388B-7167-48D2-BE5A-F9E8D6CB5DD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308708" y="4666132"/>
                  <a:ext cx="169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EEC7839-BB7B-4EC0-A511-56021E86BB65}"/>
                    </a:ext>
                  </a:extLst>
                </p14:cNvPr>
                <p14:cNvContentPartPr/>
                <p14:nvPr/>
              </p14:nvContentPartPr>
              <p14:xfrm>
                <a:off x="4537308" y="4651732"/>
                <a:ext cx="99360" cy="442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EEC7839-BB7B-4EC0-A511-56021E86BB6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528668" y="4643092"/>
                  <a:ext cx="117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279801D-DF9A-49F2-A1F7-244D73D07B95}"/>
                    </a:ext>
                  </a:extLst>
                </p14:cNvPr>
                <p14:cNvContentPartPr/>
                <p14:nvPr/>
              </p14:nvContentPartPr>
              <p14:xfrm>
                <a:off x="4683468" y="4667212"/>
                <a:ext cx="156240" cy="206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279801D-DF9A-49F2-A1F7-244D73D07B9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674828" y="4658572"/>
                  <a:ext cx="173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62F0ACF-69C8-49A3-B3BB-02583A30A5FE}"/>
                    </a:ext>
                  </a:extLst>
                </p14:cNvPr>
                <p14:cNvContentPartPr/>
                <p14:nvPr/>
              </p14:nvContentPartPr>
              <p14:xfrm>
                <a:off x="4883628" y="4515292"/>
                <a:ext cx="156600" cy="383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62F0ACF-69C8-49A3-B3BB-02583A30A5F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874628" y="4506292"/>
                  <a:ext cx="174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27E0D72-350A-4562-8B64-1980F701818A}"/>
                    </a:ext>
                  </a:extLst>
                </p14:cNvPr>
                <p14:cNvContentPartPr/>
                <p14:nvPr/>
              </p14:nvContentPartPr>
              <p14:xfrm>
                <a:off x="5166948" y="4649932"/>
                <a:ext cx="8640" cy="29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27E0D72-350A-4562-8B64-1980F701818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158308" y="4640932"/>
                  <a:ext cx="26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03B6147-1E62-4AB3-9DB3-D7E4422E50D4}"/>
                    </a:ext>
                  </a:extLst>
                </p14:cNvPr>
                <p14:cNvContentPartPr/>
                <p14:nvPr/>
              </p14:nvContentPartPr>
              <p14:xfrm>
                <a:off x="5176308" y="4774852"/>
                <a:ext cx="3960" cy="14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03B6147-1E62-4AB3-9DB3-D7E4422E50D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167668" y="4765852"/>
                  <a:ext cx="21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0F983FD-FAF0-42F1-8384-ABFDCE870F88}"/>
                    </a:ext>
                  </a:extLst>
                </p14:cNvPr>
                <p14:cNvContentPartPr/>
                <p14:nvPr/>
              </p14:nvContentPartPr>
              <p14:xfrm>
                <a:off x="3793188" y="5275612"/>
                <a:ext cx="134640" cy="14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0F983FD-FAF0-42F1-8384-ABFDCE870F8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784548" y="5266612"/>
                  <a:ext cx="152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5E46A5C-8633-4A7D-BD8D-94CE8A93BE23}"/>
                    </a:ext>
                  </a:extLst>
                </p14:cNvPr>
                <p14:cNvContentPartPr/>
                <p14:nvPr/>
              </p14:nvContentPartPr>
              <p14:xfrm>
                <a:off x="4162548" y="5101732"/>
                <a:ext cx="34920" cy="333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5E46A5C-8633-4A7D-BD8D-94CE8A93BE2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153548" y="5092732"/>
                  <a:ext cx="52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E848DBE-D9B9-4CBD-9FEA-3E55124F5169}"/>
                    </a:ext>
                  </a:extLst>
                </p14:cNvPr>
                <p14:cNvContentPartPr/>
                <p14:nvPr/>
              </p14:nvContentPartPr>
              <p14:xfrm>
                <a:off x="4096668" y="5053852"/>
                <a:ext cx="180360" cy="171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E848DBE-D9B9-4CBD-9FEA-3E55124F516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087668" y="5044852"/>
                  <a:ext cx="198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F0B4201-BF33-46C2-9BF0-787A0CF79FAB}"/>
                    </a:ext>
                  </a:extLst>
                </p14:cNvPr>
                <p14:cNvContentPartPr/>
                <p14:nvPr/>
              </p14:nvContentPartPr>
              <p14:xfrm>
                <a:off x="4250388" y="5300092"/>
                <a:ext cx="279360" cy="169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F0B4201-BF33-46C2-9BF0-787A0CF79FA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241748" y="5291092"/>
                  <a:ext cx="29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6BB11ED-A9E5-40C5-8137-1309CA8CFD3B}"/>
                    </a:ext>
                  </a:extLst>
                </p14:cNvPr>
                <p14:cNvContentPartPr/>
                <p14:nvPr/>
              </p14:nvContentPartPr>
              <p14:xfrm>
                <a:off x="4551708" y="5273092"/>
                <a:ext cx="128880" cy="369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6BB11ED-A9E5-40C5-8137-1309CA8CFD3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542708" y="5264092"/>
                  <a:ext cx="146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025BC12-F35C-4A82-B37B-64E5CC91B2E8}"/>
                    </a:ext>
                  </a:extLst>
                </p14:cNvPr>
                <p14:cNvContentPartPr/>
                <p14:nvPr/>
              </p14:nvContentPartPr>
              <p14:xfrm>
                <a:off x="4684188" y="5274532"/>
                <a:ext cx="112680" cy="1911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025BC12-F35C-4A82-B37B-64E5CC91B2E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675548" y="5265532"/>
                  <a:ext cx="130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6AE29C6-A8E7-470A-AE9E-0039F590EB97}"/>
                    </a:ext>
                  </a:extLst>
                </p14:cNvPr>
                <p14:cNvContentPartPr/>
                <p14:nvPr/>
              </p14:nvContentPartPr>
              <p14:xfrm>
                <a:off x="4853388" y="5252212"/>
                <a:ext cx="172800" cy="210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6AE29C6-A8E7-470A-AE9E-0039F590EB97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844388" y="5243572"/>
                  <a:ext cx="190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6AA3FB7-0769-49DC-A59D-4C409C4CC6BD}"/>
                    </a:ext>
                  </a:extLst>
                </p14:cNvPr>
                <p14:cNvContentPartPr/>
                <p14:nvPr/>
              </p14:nvContentPartPr>
              <p14:xfrm>
                <a:off x="5066508" y="5073652"/>
                <a:ext cx="54720" cy="356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6AA3FB7-0769-49DC-A59D-4C409C4CC6B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057508" y="5064652"/>
                  <a:ext cx="72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2CE0EC8-0712-4DC0-81BE-9DCA8406183E}"/>
                    </a:ext>
                  </a:extLst>
                </p14:cNvPr>
                <p14:cNvContentPartPr/>
                <p14:nvPr/>
              </p14:nvContentPartPr>
              <p14:xfrm>
                <a:off x="5030508" y="5232772"/>
                <a:ext cx="104400" cy="16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2CE0EC8-0712-4DC0-81BE-9DCA8406183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021508" y="5224132"/>
                  <a:ext cx="122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E9CF6F0-4B3F-4212-94FE-49266E9FCB1A}"/>
                    </a:ext>
                  </a:extLst>
                </p14:cNvPr>
                <p14:cNvContentPartPr/>
                <p14:nvPr/>
              </p14:nvContentPartPr>
              <p14:xfrm>
                <a:off x="5193228" y="5220172"/>
                <a:ext cx="135000" cy="192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E9CF6F0-4B3F-4212-94FE-49266E9FCB1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184588" y="5211172"/>
                  <a:ext cx="152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640DADC-A7BC-4A2E-B36F-E2297A255253}"/>
                    </a:ext>
                  </a:extLst>
                </p14:cNvPr>
                <p14:cNvContentPartPr/>
                <p14:nvPr/>
              </p14:nvContentPartPr>
              <p14:xfrm>
                <a:off x="5343708" y="5223412"/>
                <a:ext cx="171720" cy="2257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640DADC-A7BC-4A2E-B36F-E2297A25525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335068" y="5214772"/>
                  <a:ext cx="189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16999BA-3465-4577-B6D2-6EFC9D01F8F6}"/>
                    </a:ext>
                  </a:extLst>
                </p14:cNvPr>
                <p14:cNvContentPartPr/>
                <p14:nvPr/>
              </p14:nvContentPartPr>
              <p14:xfrm>
                <a:off x="5833308" y="4991212"/>
                <a:ext cx="206640" cy="460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16999BA-3465-4577-B6D2-6EFC9D01F8F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824668" y="4982572"/>
                  <a:ext cx="2242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A370F39-42B4-4E04-8E3A-FE536C872413}"/>
                    </a:ext>
                  </a:extLst>
                </p14:cNvPr>
                <p14:cNvContentPartPr/>
                <p14:nvPr/>
              </p14:nvContentPartPr>
              <p14:xfrm>
                <a:off x="5853828" y="5340412"/>
                <a:ext cx="252000" cy="201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A370F39-42B4-4E04-8E3A-FE536C87241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844828" y="5331412"/>
                  <a:ext cx="269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2078B85-C5CB-48C6-9643-362A743BCB69}"/>
                    </a:ext>
                  </a:extLst>
                </p14:cNvPr>
                <p14:cNvContentPartPr/>
                <p14:nvPr/>
              </p14:nvContentPartPr>
              <p14:xfrm>
                <a:off x="4212588" y="5628772"/>
                <a:ext cx="2160" cy="1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2078B85-C5CB-48C6-9643-362A743BCB6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203948" y="5619772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0E46D96-7605-4A14-B35B-17490324F232}"/>
                    </a:ext>
                  </a:extLst>
                </p14:cNvPr>
                <p14:cNvContentPartPr/>
                <p14:nvPr/>
              </p14:nvContentPartPr>
              <p14:xfrm>
                <a:off x="4138428" y="5590612"/>
                <a:ext cx="273240" cy="348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0E46D96-7605-4A14-B35B-17490324F23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129428" y="5581612"/>
                  <a:ext cx="2908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2470134-DB73-4505-B3BF-F8BA8C12A0E9}"/>
                    </a:ext>
                  </a:extLst>
                </p14:cNvPr>
                <p14:cNvContentPartPr/>
                <p14:nvPr/>
              </p14:nvContentPartPr>
              <p14:xfrm>
                <a:off x="4363788" y="5653252"/>
                <a:ext cx="21240" cy="5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2470134-DB73-4505-B3BF-F8BA8C12A0E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355148" y="5644612"/>
                  <a:ext cx="38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2259DA3-1C5F-414A-B41F-CE2A1D5D445D}"/>
                    </a:ext>
                  </a:extLst>
                </p14:cNvPr>
                <p14:cNvContentPartPr/>
                <p14:nvPr/>
              </p14:nvContentPartPr>
              <p14:xfrm>
                <a:off x="4445148" y="5738572"/>
                <a:ext cx="50760" cy="181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2259DA3-1C5F-414A-B41F-CE2A1D5D445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436508" y="5729932"/>
                  <a:ext cx="68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D0CBFBD-5C67-426C-9B23-5555DAE42E48}"/>
                    </a:ext>
                  </a:extLst>
                </p14:cNvPr>
                <p14:cNvContentPartPr/>
                <p14:nvPr/>
              </p14:nvContentPartPr>
              <p14:xfrm>
                <a:off x="4569708" y="5635972"/>
                <a:ext cx="18000" cy="285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D0CBFBD-5C67-426C-9B23-5555DAE42E4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561068" y="5626972"/>
                  <a:ext cx="35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347179B-D843-4054-9CAD-4EF2D965AD74}"/>
                    </a:ext>
                  </a:extLst>
                </p14:cNvPr>
                <p14:cNvContentPartPr/>
                <p14:nvPr/>
              </p14:nvContentPartPr>
              <p14:xfrm>
                <a:off x="4514268" y="5770972"/>
                <a:ext cx="141480" cy="1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347179B-D843-4054-9CAD-4EF2D965AD7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505628" y="5762332"/>
                  <a:ext cx="159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4E09F37-57EE-46FA-8D4C-15960EC5FE6A}"/>
                    </a:ext>
                  </a:extLst>
                </p14:cNvPr>
                <p14:cNvContentPartPr/>
                <p14:nvPr/>
              </p14:nvContentPartPr>
              <p14:xfrm>
                <a:off x="4657548" y="5788612"/>
                <a:ext cx="112680" cy="125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4E09F37-57EE-46FA-8D4C-15960EC5FE6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648908" y="5779972"/>
                  <a:ext cx="130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9330AFE-1E68-4FAF-8B28-22F5B03AE32B}"/>
                    </a:ext>
                  </a:extLst>
                </p14:cNvPr>
                <p14:cNvContentPartPr/>
                <p14:nvPr/>
              </p14:nvContentPartPr>
              <p14:xfrm>
                <a:off x="4799028" y="5751172"/>
                <a:ext cx="239760" cy="163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9330AFE-1E68-4FAF-8B28-22F5B03AE32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790028" y="5742532"/>
                  <a:ext cx="257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5B1D5DA-0332-43D0-BA4E-EED34FDB4E62}"/>
                    </a:ext>
                  </a:extLst>
                </p14:cNvPr>
                <p14:cNvContentPartPr/>
                <p14:nvPr/>
              </p14:nvContentPartPr>
              <p14:xfrm>
                <a:off x="5288628" y="5573332"/>
                <a:ext cx="76680" cy="3510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5B1D5DA-0332-43D0-BA4E-EED34FDB4E6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279628" y="5564332"/>
                  <a:ext cx="94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57EB7DB-D656-4800-93E9-4579390B620B}"/>
                    </a:ext>
                  </a:extLst>
                </p14:cNvPr>
                <p14:cNvContentPartPr/>
                <p14:nvPr/>
              </p14:nvContentPartPr>
              <p14:xfrm>
                <a:off x="5402748" y="5729212"/>
                <a:ext cx="113040" cy="1400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57EB7DB-D656-4800-93E9-4579390B620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393748" y="5720572"/>
                  <a:ext cx="130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2A4F9A5-E852-4488-AFEC-9445E6155358}"/>
                    </a:ext>
                  </a:extLst>
                </p14:cNvPr>
                <p14:cNvContentPartPr/>
                <p14:nvPr/>
              </p14:nvContentPartPr>
              <p14:xfrm>
                <a:off x="5540988" y="5566852"/>
                <a:ext cx="106200" cy="32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2A4F9A5-E852-4488-AFEC-9445E615535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531988" y="5558212"/>
                  <a:ext cx="123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3D94D3E-A7F3-4BA7-8429-AF7081BFBC67}"/>
                    </a:ext>
                  </a:extLst>
                </p14:cNvPr>
                <p14:cNvContentPartPr/>
                <p14:nvPr/>
              </p14:nvContentPartPr>
              <p14:xfrm>
                <a:off x="5700108" y="5741812"/>
                <a:ext cx="11160" cy="140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3D94D3E-A7F3-4BA7-8429-AF7081BFBC6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691468" y="5733172"/>
                  <a:ext cx="28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0E7324B-C52C-42DE-9DCC-590C41309E50}"/>
                    </a:ext>
                  </a:extLst>
                </p14:cNvPr>
                <p14:cNvContentPartPr/>
                <p14:nvPr/>
              </p14:nvContentPartPr>
              <p14:xfrm>
                <a:off x="5666988" y="5608612"/>
                <a:ext cx="36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0E7324B-C52C-42DE-9DCC-590C41309E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58348" y="5599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66F816E-29AA-438C-AC34-43D1A2A16924}"/>
                    </a:ext>
                  </a:extLst>
                </p14:cNvPr>
                <p14:cNvContentPartPr/>
                <p14:nvPr/>
              </p14:nvContentPartPr>
              <p14:xfrm>
                <a:off x="5786148" y="5574412"/>
                <a:ext cx="148320" cy="310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66F816E-29AA-438C-AC34-43D1A2A1692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777508" y="5565412"/>
                  <a:ext cx="1659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52B6107-E649-4C96-970D-4E54548B6F60}"/>
                    </a:ext>
                  </a:extLst>
                </p14:cNvPr>
                <p14:cNvContentPartPr/>
                <p14:nvPr/>
              </p14:nvContentPartPr>
              <p14:xfrm>
                <a:off x="6223548" y="5655412"/>
                <a:ext cx="77040" cy="1742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52B6107-E649-4C96-970D-4E54548B6F6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214548" y="5646772"/>
                  <a:ext cx="9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EF74F26-DFF8-49F6-90E2-DE986741E0ED}"/>
                    </a:ext>
                  </a:extLst>
                </p14:cNvPr>
                <p14:cNvContentPartPr/>
                <p14:nvPr/>
              </p14:nvContentPartPr>
              <p14:xfrm>
                <a:off x="6408948" y="5518972"/>
                <a:ext cx="32760" cy="3546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EF74F26-DFF8-49F6-90E2-DE986741E0E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399948" y="5510332"/>
                  <a:ext cx="50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A6BFDE4-CFE7-4D1F-A5E2-A3353409DF9A}"/>
                    </a:ext>
                  </a:extLst>
                </p14:cNvPr>
                <p14:cNvContentPartPr/>
                <p14:nvPr/>
              </p14:nvContentPartPr>
              <p14:xfrm>
                <a:off x="6357828" y="5680612"/>
                <a:ext cx="176400" cy="12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A6BFDE4-CFE7-4D1F-A5E2-A3353409DF9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349188" y="5671612"/>
                  <a:ext cx="194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71680A5-2FE4-4374-A8E9-01FB6C3F087E}"/>
                    </a:ext>
                  </a:extLst>
                </p14:cNvPr>
                <p14:cNvContentPartPr/>
                <p14:nvPr/>
              </p14:nvContentPartPr>
              <p14:xfrm>
                <a:off x="6530268" y="5639932"/>
                <a:ext cx="114120" cy="198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71680A5-2FE4-4374-A8E9-01FB6C3F087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521268" y="5631292"/>
                  <a:ext cx="131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FB922F4-6A2D-47CA-A8DA-AAAC69F43BC9}"/>
                    </a:ext>
                  </a:extLst>
                </p14:cNvPr>
                <p14:cNvContentPartPr/>
                <p14:nvPr/>
              </p14:nvContentPartPr>
              <p14:xfrm>
                <a:off x="6700188" y="5443012"/>
                <a:ext cx="138240" cy="373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FB922F4-6A2D-47CA-A8DA-AAAC69F43BC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91548" y="5434372"/>
                  <a:ext cx="155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A98C047-23FE-4D0F-AB0A-D5C2FEF20581}"/>
                    </a:ext>
                  </a:extLst>
                </p14:cNvPr>
                <p14:cNvContentPartPr/>
                <p14:nvPr/>
              </p14:nvContentPartPr>
              <p14:xfrm>
                <a:off x="6898548" y="5625172"/>
                <a:ext cx="6120" cy="1789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A98C047-23FE-4D0F-AB0A-D5C2FEF2058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889548" y="5616532"/>
                  <a:ext cx="23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8EEDD1E-5BAF-4550-805D-D5AB88B703B3}"/>
                    </a:ext>
                  </a:extLst>
                </p14:cNvPr>
                <p14:cNvContentPartPr/>
                <p14:nvPr/>
              </p14:nvContentPartPr>
              <p14:xfrm>
                <a:off x="6884508" y="5459572"/>
                <a:ext cx="360" cy="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8EEDD1E-5BAF-4550-805D-D5AB88B703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75868" y="54509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304A9D5-C1A7-43E6-90E5-38B00578735C}"/>
                    </a:ext>
                  </a:extLst>
                </p14:cNvPr>
                <p14:cNvContentPartPr/>
                <p14:nvPr/>
              </p14:nvContentPartPr>
              <p14:xfrm>
                <a:off x="7007268" y="5434732"/>
                <a:ext cx="161280" cy="412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304A9D5-C1A7-43E6-90E5-38B00578735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998268" y="5426092"/>
                  <a:ext cx="178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84A4CE4-21ED-4697-BA7A-C21E0F578C09}"/>
                    </a:ext>
                  </a:extLst>
                </p14:cNvPr>
                <p14:cNvContentPartPr/>
                <p14:nvPr/>
              </p14:nvContentPartPr>
              <p14:xfrm>
                <a:off x="3704268" y="6269572"/>
                <a:ext cx="149760" cy="46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84A4CE4-21ED-4697-BA7A-C21E0F578C0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695268" y="6260932"/>
                  <a:ext cx="167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42290D0-1931-485B-878B-B00EB7448D9E}"/>
                    </a:ext>
                  </a:extLst>
                </p14:cNvPr>
                <p14:cNvContentPartPr/>
                <p14:nvPr/>
              </p14:nvContentPartPr>
              <p14:xfrm>
                <a:off x="4109988" y="6093892"/>
                <a:ext cx="148680" cy="259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42290D0-1931-485B-878B-B00EB7448D9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101348" y="6084892"/>
                  <a:ext cx="166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3D6B5F4-9A81-43CC-95A3-1174077836B1}"/>
                    </a:ext>
                  </a:extLst>
                </p14:cNvPr>
                <p14:cNvContentPartPr/>
                <p14:nvPr/>
              </p14:nvContentPartPr>
              <p14:xfrm>
                <a:off x="4263348" y="6236452"/>
                <a:ext cx="100080" cy="132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3D6B5F4-9A81-43CC-95A3-1174077836B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254348" y="6227452"/>
                  <a:ext cx="11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A34B5D8-2839-4BF3-A6B5-D2388DF08F04}"/>
                    </a:ext>
                  </a:extLst>
                </p14:cNvPr>
                <p14:cNvContentPartPr/>
                <p14:nvPr/>
              </p14:nvContentPartPr>
              <p14:xfrm>
                <a:off x="4413108" y="6146812"/>
                <a:ext cx="26640" cy="2300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A34B5D8-2839-4BF3-A6B5-D2388DF08F0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404108" y="6138172"/>
                  <a:ext cx="44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B03DE3C-9ED6-49DC-825D-9848330EBD19}"/>
                    </a:ext>
                  </a:extLst>
                </p14:cNvPr>
                <p14:cNvContentPartPr/>
                <p14:nvPr/>
              </p14:nvContentPartPr>
              <p14:xfrm>
                <a:off x="4378908" y="6239332"/>
                <a:ext cx="99720" cy="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B03DE3C-9ED6-49DC-825D-9848330EBD1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370268" y="6230692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CA66FA5-2A31-4D91-88A8-26BC40855171}"/>
                    </a:ext>
                  </a:extLst>
                </p14:cNvPr>
                <p14:cNvContentPartPr/>
                <p14:nvPr/>
              </p14:nvContentPartPr>
              <p14:xfrm>
                <a:off x="4594548" y="6190372"/>
                <a:ext cx="72720" cy="135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CA66FA5-2A31-4D91-88A8-26BC4085517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585908" y="6181732"/>
                  <a:ext cx="90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B53C889-C734-45D2-8519-F4C76B03CCF0}"/>
                    </a:ext>
                  </a:extLst>
                </p14:cNvPr>
                <p14:cNvContentPartPr/>
                <p14:nvPr/>
              </p14:nvContentPartPr>
              <p14:xfrm>
                <a:off x="4692108" y="6132412"/>
                <a:ext cx="80640" cy="307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B53C889-C734-45D2-8519-F4C76B03CCF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683108" y="6123772"/>
                  <a:ext cx="98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3C22938-B115-4E1B-A0BE-3CD49F3D7AAD}"/>
                    </a:ext>
                  </a:extLst>
                </p14:cNvPr>
                <p14:cNvContentPartPr/>
                <p14:nvPr/>
              </p14:nvContentPartPr>
              <p14:xfrm>
                <a:off x="4689228" y="6220612"/>
                <a:ext cx="60480" cy="399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3C22938-B115-4E1B-A0BE-3CD49F3D7AA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680228" y="6211972"/>
                  <a:ext cx="78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A26FDDE-CE2B-47A2-9845-811F6ACDA3C0}"/>
                    </a:ext>
                  </a:extLst>
                </p14:cNvPr>
                <p14:cNvContentPartPr/>
                <p14:nvPr/>
              </p14:nvContentPartPr>
              <p14:xfrm>
                <a:off x="4783908" y="6144292"/>
                <a:ext cx="96480" cy="2908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A26FDDE-CE2B-47A2-9845-811F6ACDA3C0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775268" y="6135292"/>
                  <a:ext cx="114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C1DEF0F-CA4D-4C48-A025-DEDDE7B263F3}"/>
                    </a:ext>
                  </a:extLst>
                </p14:cNvPr>
                <p14:cNvContentPartPr/>
                <p14:nvPr/>
              </p14:nvContentPartPr>
              <p14:xfrm>
                <a:off x="4757268" y="6277132"/>
                <a:ext cx="119520" cy="2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C1DEF0F-CA4D-4C48-A025-DEDDE7B263F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748628" y="6268132"/>
                  <a:ext cx="137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3A75355-1527-4CD5-AD24-C2FFB21D65AA}"/>
                    </a:ext>
                  </a:extLst>
                </p14:cNvPr>
                <p14:cNvContentPartPr/>
                <p14:nvPr/>
              </p14:nvContentPartPr>
              <p14:xfrm>
                <a:off x="5089548" y="6067612"/>
                <a:ext cx="147240" cy="214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3A75355-1527-4CD5-AD24-C2FFB21D65AA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080548" y="6058972"/>
                  <a:ext cx="164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4ACA8A3-09A3-4E6C-B2A5-B62FE90BD08B}"/>
                    </a:ext>
                  </a:extLst>
                </p14:cNvPr>
                <p14:cNvContentPartPr/>
                <p14:nvPr/>
              </p14:nvContentPartPr>
              <p14:xfrm>
                <a:off x="5258388" y="6174892"/>
                <a:ext cx="98280" cy="1404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4ACA8A3-09A3-4E6C-B2A5-B62FE90BD08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249388" y="6165892"/>
                  <a:ext cx="115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D0980A0-B0C1-4918-BD8B-F13E23E80EB0}"/>
                    </a:ext>
                  </a:extLst>
                </p14:cNvPr>
                <p14:cNvContentPartPr/>
                <p14:nvPr/>
              </p14:nvContentPartPr>
              <p14:xfrm>
                <a:off x="5387988" y="6120892"/>
                <a:ext cx="215640" cy="189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D0980A0-B0C1-4918-BD8B-F13E23E80EB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379348" y="6112252"/>
                  <a:ext cx="233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D73CF41-F7C2-4998-B06D-9ADBBBE25F84}"/>
                    </a:ext>
                  </a:extLst>
                </p14:cNvPr>
                <p14:cNvContentPartPr/>
                <p14:nvPr/>
              </p14:nvContentPartPr>
              <p14:xfrm>
                <a:off x="5751228" y="5997052"/>
                <a:ext cx="191520" cy="338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D73CF41-F7C2-4998-B06D-9ADBBBE25F8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742588" y="5988412"/>
                  <a:ext cx="209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A97B066-50AD-4095-8CE2-BCA2785482A7}"/>
                    </a:ext>
                  </a:extLst>
                </p14:cNvPr>
                <p14:cNvContentPartPr/>
                <p14:nvPr/>
              </p14:nvContentPartPr>
              <p14:xfrm>
                <a:off x="5803428" y="6229972"/>
                <a:ext cx="223920" cy="120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A97B066-50AD-4095-8CE2-BCA2785482A7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794428" y="6221332"/>
                  <a:ext cx="241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BF1EAE7-63D5-4FEB-81A1-8B0E08583F39}"/>
                    </a:ext>
                  </a:extLst>
                </p14:cNvPr>
                <p14:cNvContentPartPr/>
                <p14:nvPr/>
              </p14:nvContentPartPr>
              <p14:xfrm>
                <a:off x="6228228" y="6140692"/>
                <a:ext cx="53280" cy="110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BF1EAE7-63D5-4FEB-81A1-8B0E08583F39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219588" y="6131692"/>
                  <a:ext cx="70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4CF6190-E0D5-49F2-888E-46A9136F4974}"/>
                    </a:ext>
                  </a:extLst>
                </p14:cNvPr>
                <p14:cNvContentPartPr/>
                <p14:nvPr/>
              </p14:nvContentPartPr>
              <p14:xfrm>
                <a:off x="6232908" y="5997052"/>
                <a:ext cx="360" cy="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4CF6190-E0D5-49F2-888E-46A9136F4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4268" y="59880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E244573-7A97-40C5-BC11-641B6FF95620}"/>
                    </a:ext>
                  </a:extLst>
                </p14:cNvPr>
                <p14:cNvContentPartPr/>
                <p14:nvPr/>
              </p14:nvContentPartPr>
              <p14:xfrm>
                <a:off x="6454668" y="6013972"/>
                <a:ext cx="118800" cy="2311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E244573-7A97-40C5-BC11-641B6FF9562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445668" y="6004972"/>
                  <a:ext cx="136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FE91451-6CF1-49A5-8AA5-060C561E7A28}"/>
                    </a:ext>
                  </a:extLst>
                </p14:cNvPr>
                <p14:cNvContentPartPr/>
                <p14:nvPr/>
              </p14:nvContentPartPr>
              <p14:xfrm>
                <a:off x="6617748" y="6116572"/>
                <a:ext cx="78480" cy="136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FE91451-6CF1-49A5-8AA5-060C561E7A2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608748" y="6107932"/>
                  <a:ext cx="96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F642B36-5874-4931-9065-1735561587FD}"/>
                    </a:ext>
                  </a:extLst>
                </p14:cNvPr>
                <p14:cNvContentPartPr/>
                <p14:nvPr/>
              </p14:nvContentPartPr>
              <p14:xfrm>
                <a:off x="6782628" y="6012532"/>
                <a:ext cx="29160" cy="2592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F642B36-5874-4931-9065-1735561587F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773988" y="6003892"/>
                  <a:ext cx="46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62BA673-CAEA-4FCF-9769-16C6517F1887}"/>
                    </a:ext>
                  </a:extLst>
                </p14:cNvPr>
                <p14:cNvContentPartPr/>
                <p14:nvPr/>
              </p14:nvContentPartPr>
              <p14:xfrm>
                <a:off x="6738708" y="6119812"/>
                <a:ext cx="141480" cy="158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62BA673-CAEA-4FCF-9769-16C6517F188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729708" y="6110812"/>
                  <a:ext cx="159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8480CAF-B05C-4D4C-B394-824D2747D627}"/>
                    </a:ext>
                  </a:extLst>
                </p14:cNvPr>
                <p14:cNvContentPartPr/>
                <p14:nvPr/>
              </p14:nvContentPartPr>
              <p14:xfrm>
                <a:off x="6922308" y="6096772"/>
                <a:ext cx="106200" cy="13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8480CAF-B05C-4D4C-B394-824D2747D62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913668" y="6087772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FA0B120-621A-472D-BAED-6D61381BB1C6}"/>
                    </a:ext>
                  </a:extLst>
                </p14:cNvPr>
                <p14:cNvContentPartPr/>
                <p14:nvPr/>
              </p14:nvContentPartPr>
              <p14:xfrm>
                <a:off x="7028148" y="6040612"/>
                <a:ext cx="83520" cy="3114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FA0B120-621A-472D-BAED-6D61381BB1C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019148" y="6031612"/>
                  <a:ext cx="101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0A779CF-4599-4B7A-A4BB-002D679C2C5A}"/>
                    </a:ext>
                  </a:extLst>
                </p14:cNvPr>
                <p14:cNvContentPartPr/>
                <p14:nvPr/>
              </p14:nvContentPartPr>
              <p14:xfrm>
                <a:off x="7007268" y="6190732"/>
                <a:ext cx="87120" cy="147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0A779CF-4599-4B7A-A4BB-002D679C2C5A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998268" y="6181732"/>
                  <a:ext cx="104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92E27F1-6D31-469D-B3A0-C0D1E8BE476E}"/>
                    </a:ext>
                  </a:extLst>
                </p14:cNvPr>
                <p14:cNvContentPartPr/>
                <p14:nvPr/>
              </p14:nvContentPartPr>
              <p14:xfrm>
                <a:off x="7139028" y="6063292"/>
                <a:ext cx="87120" cy="2764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92E27F1-6D31-469D-B3A0-C0D1E8BE476E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130388" y="6054652"/>
                  <a:ext cx="104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2A3280B-2932-42D2-BA67-6929EE959A8F}"/>
                    </a:ext>
                  </a:extLst>
                </p14:cNvPr>
                <p14:cNvContentPartPr/>
                <p14:nvPr/>
              </p14:nvContentPartPr>
              <p14:xfrm>
                <a:off x="7115988" y="6195772"/>
                <a:ext cx="93960" cy="15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2A3280B-2932-42D2-BA67-6929EE959A8F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107348" y="6186772"/>
                  <a:ext cx="111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F592DAA-9142-4416-AD6D-8705CA41365F}"/>
                    </a:ext>
                  </a:extLst>
                </p14:cNvPr>
                <p14:cNvContentPartPr/>
                <p14:nvPr/>
              </p14:nvContentPartPr>
              <p14:xfrm>
                <a:off x="7339188" y="6016852"/>
                <a:ext cx="209880" cy="207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F592DAA-9142-4416-AD6D-8705CA41365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330548" y="6007852"/>
                  <a:ext cx="227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BF37AE9-166D-4689-A34D-B140398FE168}"/>
                    </a:ext>
                  </a:extLst>
                </p14:cNvPr>
                <p14:cNvContentPartPr/>
                <p14:nvPr/>
              </p14:nvContentPartPr>
              <p14:xfrm>
                <a:off x="7479948" y="6003172"/>
                <a:ext cx="84600" cy="1440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BF37AE9-166D-4689-A34D-B140398FE16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470948" y="5994532"/>
                  <a:ext cx="102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1EB3F35-BCE0-4494-9255-74551E587E6F}"/>
                    </a:ext>
                  </a:extLst>
                </p14:cNvPr>
                <p14:cNvContentPartPr/>
                <p14:nvPr/>
              </p14:nvContentPartPr>
              <p14:xfrm>
                <a:off x="5353428" y="6420772"/>
                <a:ext cx="1085760" cy="1425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1EB3F35-BCE0-4494-9255-74551E587E6F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344428" y="6411772"/>
                  <a:ext cx="1103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E99F7EE-8329-45C2-8200-B7DDD7E576B5}"/>
                    </a:ext>
                  </a:extLst>
                </p14:cNvPr>
                <p14:cNvContentPartPr/>
                <p14:nvPr/>
              </p14:nvContentPartPr>
              <p14:xfrm>
                <a:off x="5498148" y="6577732"/>
                <a:ext cx="136800" cy="2394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E99F7EE-8329-45C2-8200-B7DDD7E576B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489148" y="6569092"/>
                  <a:ext cx="154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7F83AC38-486C-4536-B2AA-60F150553202}"/>
                    </a:ext>
                  </a:extLst>
                </p14:cNvPr>
                <p14:cNvContentPartPr/>
                <p14:nvPr/>
              </p14:nvContentPartPr>
              <p14:xfrm>
                <a:off x="5687868" y="6589252"/>
                <a:ext cx="252720" cy="2005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7F83AC38-486C-4536-B2AA-60F15055320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678868" y="6580612"/>
                  <a:ext cx="270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D0D1021-2A69-49C6-90AD-58BFE4F27518}"/>
                    </a:ext>
                  </a:extLst>
                </p14:cNvPr>
                <p14:cNvContentPartPr/>
                <p14:nvPr/>
              </p14:nvContentPartPr>
              <p14:xfrm>
                <a:off x="6195828" y="6577732"/>
                <a:ext cx="6120" cy="7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D0D1021-2A69-49C6-90AD-58BFE4F27518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187188" y="6569092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B06EB07-57F9-4452-9B9E-0382B6CC8BB5}"/>
                    </a:ext>
                  </a:extLst>
                </p14:cNvPr>
                <p14:cNvContentPartPr/>
                <p14:nvPr/>
              </p14:nvContentPartPr>
              <p14:xfrm>
                <a:off x="6207348" y="6541372"/>
                <a:ext cx="42840" cy="239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B06EB07-57F9-4452-9B9E-0382B6CC8BB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198708" y="6532732"/>
                  <a:ext cx="60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F22B2D5-18B1-4A4C-9AA7-1D4EA3A5045C}"/>
                    </a:ext>
                  </a:extLst>
                </p14:cNvPr>
                <p14:cNvContentPartPr/>
                <p14:nvPr/>
              </p14:nvContentPartPr>
              <p14:xfrm>
                <a:off x="6294468" y="6670252"/>
                <a:ext cx="115920" cy="1454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F22B2D5-18B1-4A4C-9AA7-1D4EA3A5045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285468" y="6661612"/>
                  <a:ext cx="133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BC50C984-9A26-4B6E-AF46-C0294D78D472}"/>
                    </a:ext>
                  </a:extLst>
                </p14:cNvPr>
                <p14:cNvContentPartPr/>
                <p14:nvPr/>
              </p14:nvContentPartPr>
              <p14:xfrm>
                <a:off x="6434508" y="6574852"/>
                <a:ext cx="88560" cy="2242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BC50C984-9A26-4B6E-AF46-C0294D78D47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425508" y="6565852"/>
                  <a:ext cx="106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14531D6-BED0-4510-9A3D-C37009232EFB}"/>
                    </a:ext>
                  </a:extLst>
                </p14:cNvPr>
                <p14:cNvContentPartPr/>
                <p14:nvPr/>
              </p14:nvContentPartPr>
              <p14:xfrm>
                <a:off x="6591108" y="6670612"/>
                <a:ext cx="5400" cy="108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14531D6-BED0-4510-9A3D-C37009232EF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6582468" y="6661612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D7824CD-0FEB-4F37-8FAC-4A87EABB31FB}"/>
                    </a:ext>
                  </a:extLst>
                </p14:cNvPr>
                <p14:cNvContentPartPr/>
                <p14:nvPr/>
              </p14:nvContentPartPr>
              <p14:xfrm>
                <a:off x="6567348" y="6550732"/>
                <a:ext cx="360" cy="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D7824CD-0FEB-4F37-8FAC-4A87EABB31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8708" y="6542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740051F-6356-49D4-BCD4-E803948F4AE4}"/>
                    </a:ext>
                  </a:extLst>
                </p14:cNvPr>
                <p14:cNvContentPartPr/>
                <p14:nvPr/>
              </p14:nvContentPartPr>
              <p14:xfrm>
                <a:off x="6665628" y="6501772"/>
                <a:ext cx="119520" cy="2628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740051F-6356-49D4-BCD4-E803948F4AE4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656988" y="6493132"/>
                  <a:ext cx="137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166F744-3AFF-4CED-9367-4C2C3B7A3D56}"/>
                    </a:ext>
                  </a:extLst>
                </p14:cNvPr>
                <p14:cNvContentPartPr/>
                <p14:nvPr/>
              </p14:nvContentPartPr>
              <p14:xfrm>
                <a:off x="6950388" y="6461452"/>
                <a:ext cx="28080" cy="3294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166F744-3AFF-4CED-9367-4C2C3B7A3D5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6941748" y="6452452"/>
                  <a:ext cx="45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B2B3C28-AB38-4095-8D6F-06F33B7DD87C}"/>
                    </a:ext>
                  </a:extLst>
                </p14:cNvPr>
                <p14:cNvContentPartPr/>
                <p14:nvPr/>
              </p14:nvContentPartPr>
              <p14:xfrm>
                <a:off x="7041828" y="6584212"/>
                <a:ext cx="131040" cy="1458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B2B3C28-AB38-4095-8D6F-06F33B7DD87C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033188" y="6575572"/>
                  <a:ext cx="148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1A0AF28-2ABB-48EE-8DBD-881B34462240}"/>
                    </a:ext>
                  </a:extLst>
                </p14:cNvPr>
                <p14:cNvContentPartPr/>
                <p14:nvPr/>
              </p14:nvContentPartPr>
              <p14:xfrm>
                <a:off x="7194828" y="6442372"/>
                <a:ext cx="90720" cy="3189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1A0AF28-2ABB-48EE-8DBD-881B3446224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185828" y="6433732"/>
                  <a:ext cx="108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55C3F7A-96B8-4A36-8082-1DA04625100A}"/>
                    </a:ext>
                  </a:extLst>
                </p14:cNvPr>
                <p14:cNvContentPartPr/>
                <p14:nvPr/>
              </p14:nvContentPartPr>
              <p14:xfrm>
                <a:off x="7328748" y="6592132"/>
                <a:ext cx="82800" cy="1918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55C3F7A-96B8-4A36-8082-1DA04625100A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319748" y="6583492"/>
                  <a:ext cx="100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0D8DC2D-FA03-4918-9A92-FE2CB33BB1DB}"/>
                    </a:ext>
                  </a:extLst>
                </p14:cNvPr>
                <p14:cNvContentPartPr/>
                <p14:nvPr/>
              </p14:nvContentPartPr>
              <p14:xfrm>
                <a:off x="7485348" y="6585292"/>
                <a:ext cx="110160" cy="1897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0D8DC2D-FA03-4918-9A92-FE2CB33BB1D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476348" y="6576292"/>
                  <a:ext cx="12780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C7F68B6B-DA8A-4D99-826D-DDADA9528854}"/>
                  </a:ext>
                </a:extLst>
              </p14:cNvPr>
              <p14:cNvContentPartPr/>
              <p14:nvPr/>
            </p14:nvContentPartPr>
            <p14:xfrm>
              <a:off x="8301828" y="5007052"/>
              <a:ext cx="144000" cy="183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C7F68B6B-DA8A-4D99-826D-DDADA9528854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8292828" y="4998052"/>
                <a:ext cx="1616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6" name="Group 385">
            <a:extLst>
              <a:ext uri="{FF2B5EF4-FFF2-40B4-BE49-F238E27FC236}">
                <a16:creationId xmlns:a16="http://schemas.microsoft.com/office/drawing/2014/main" id="{65C46BBB-EB10-4D8F-AC0A-F663F67B4347}"/>
              </a:ext>
            </a:extLst>
          </p:cNvPr>
          <p:cNvGrpSpPr/>
          <p:nvPr/>
        </p:nvGrpSpPr>
        <p:grpSpPr>
          <a:xfrm>
            <a:off x="8686668" y="4735252"/>
            <a:ext cx="462960" cy="469800"/>
            <a:chOff x="8686668" y="4735252"/>
            <a:chExt cx="46296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85F8607-B7A0-4A35-A8F4-9976F42278DD}"/>
                    </a:ext>
                  </a:extLst>
                </p14:cNvPr>
                <p14:cNvContentPartPr/>
                <p14:nvPr/>
              </p14:nvContentPartPr>
              <p14:xfrm>
                <a:off x="8686668" y="4735252"/>
                <a:ext cx="112320" cy="239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85F8607-B7A0-4A35-A8F4-9976F42278DD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678028" y="4726612"/>
                  <a:ext cx="129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0A7225B-FC83-4D39-84BC-5C9C1602F858}"/>
                    </a:ext>
                  </a:extLst>
                </p14:cNvPr>
                <p14:cNvContentPartPr/>
                <p14:nvPr/>
              </p14:nvContentPartPr>
              <p14:xfrm>
                <a:off x="8789628" y="4757212"/>
                <a:ext cx="206280" cy="4086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0A7225B-FC83-4D39-84BC-5C9C1602F85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780628" y="4748212"/>
                  <a:ext cx="223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0DFBD65-0A09-496A-9CA7-E474777BBAC7}"/>
                    </a:ext>
                  </a:extLst>
                </p14:cNvPr>
                <p14:cNvContentPartPr/>
                <p14:nvPr/>
              </p14:nvContentPartPr>
              <p14:xfrm>
                <a:off x="8963148" y="4989052"/>
                <a:ext cx="186480" cy="216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0DFBD65-0A09-496A-9CA7-E474777BBAC7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8954148" y="4980412"/>
                  <a:ext cx="20412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D74A4BBF-2051-4B48-8D50-A75D82B1E235}"/>
              </a:ext>
            </a:extLst>
          </p:cNvPr>
          <p:cNvGrpSpPr/>
          <p:nvPr/>
        </p:nvGrpSpPr>
        <p:grpSpPr>
          <a:xfrm>
            <a:off x="9396948" y="4743532"/>
            <a:ext cx="700560" cy="353880"/>
            <a:chOff x="9396948" y="4743532"/>
            <a:chExt cx="70056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68F85D12-216B-413F-BD3D-404404A29707}"/>
                    </a:ext>
                  </a:extLst>
                </p14:cNvPr>
                <p14:cNvContentPartPr/>
                <p14:nvPr/>
              </p14:nvContentPartPr>
              <p14:xfrm>
                <a:off x="9396948" y="4871692"/>
                <a:ext cx="201600" cy="2044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68F85D12-216B-413F-BD3D-404404A29707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388308" y="4862692"/>
                  <a:ext cx="219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054D6A2-649B-4901-B58A-76545FE448E2}"/>
                    </a:ext>
                  </a:extLst>
                </p14:cNvPr>
                <p14:cNvContentPartPr/>
                <p14:nvPr/>
              </p14:nvContentPartPr>
              <p14:xfrm>
                <a:off x="9594948" y="4891492"/>
                <a:ext cx="171720" cy="205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054D6A2-649B-4901-B58A-76545FE448E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585948" y="4882492"/>
                  <a:ext cx="189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4C3FF20-7190-4AF0-B037-6586119510F4}"/>
                    </a:ext>
                  </a:extLst>
                </p14:cNvPr>
                <p14:cNvContentPartPr/>
                <p14:nvPr/>
              </p14:nvContentPartPr>
              <p14:xfrm>
                <a:off x="9827508" y="4743532"/>
                <a:ext cx="8640" cy="3459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4C3FF20-7190-4AF0-B037-6586119510F4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818868" y="4734532"/>
                  <a:ext cx="26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EAD1C6D-681E-43D2-AC8B-03578EF0B22E}"/>
                    </a:ext>
                  </a:extLst>
                </p14:cNvPr>
                <p14:cNvContentPartPr/>
                <p14:nvPr/>
              </p14:nvContentPartPr>
              <p14:xfrm>
                <a:off x="9763788" y="4916332"/>
                <a:ext cx="162360" cy="1306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EAD1C6D-681E-43D2-AC8B-03578EF0B22E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755148" y="4907332"/>
                  <a:ext cx="180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81BC2DA-0134-49E9-B7C8-286D4A9A59BF}"/>
                    </a:ext>
                  </a:extLst>
                </p14:cNvPr>
                <p14:cNvContentPartPr/>
                <p14:nvPr/>
              </p14:nvContentPartPr>
              <p14:xfrm>
                <a:off x="9935148" y="4793572"/>
                <a:ext cx="27000" cy="25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81BC2DA-0134-49E9-B7C8-286D4A9A59BF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926508" y="4784572"/>
                  <a:ext cx="44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11D076E-6654-426C-92C0-77570363227C}"/>
                    </a:ext>
                  </a:extLst>
                </p14:cNvPr>
                <p14:cNvContentPartPr/>
                <p14:nvPr/>
              </p14:nvContentPartPr>
              <p14:xfrm>
                <a:off x="10004988" y="4890772"/>
                <a:ext cx="92520" cy="1400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11D076E-6654-426C-92C0-77570363227C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995988" y="4881772"/>
                  <a:ext cx="110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449CEC3-D2D0-44BD-9F2C-B7EBC2C6F0F8}"/>
              </a:ext>
            </a:extLst>
          </p:cNvPr>
          <p:cNvGrpSpPr/>
          <p:nvPr/>
        </p:nvGrpSpPr>
        <p:grpSpPr>
          <a:xfrm>
            <a:off x="10332948" y="4619692"/>
            <a:ext cx="278280" cy="441720"/>
            <a:chOff x="10332948" y="4619692"/>
            <a:chExt cx="27828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64218D3-B06A-4D61-9314-EBEC48C2BBD1}"/>
                    </a:ext>
                  </a:extLst>
                </p14:cNvPr>
                <p14:cNvContentPartPr/>
                <p14:nvPr/>
              </p14:nvContentPartPr>
              <p14:xfrm>
                <a:off x="10332948" y="4619692"/>
                <a:ext cx="228600" cy="427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64218D3-B06A-4D61-9314-EBEC48C2BBD1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324308" y="4610692"/>
                  <a:ext cx="246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950A0C9-EE79-4F3D-92D3-EB3E827FDEAF}"/>
                    </a:ext>
                  </a:extLst>
                </p14:cNvPr>
                <p14:cNvContentPartPr/>
                <p14:nvPr/>
              </p14:nvContentPartPr>
              <p14:xfrm>
                <a:off x="10398108" y="4913812"/>
                <a:ext cx="213120" cy="1476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950A0C9-EE79-4F3D-92D3-EB3E827FDEAF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389468" y="4904812"/>
                  <a:ext cx="2307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CE4EA651-20CC-4CA1-95E3-74CC0F359FD9}"/>
              </a:ext>
            </a:extLst>
          </p:cNvPr>
          <p:cNvGrpSpPr/>
          <p:nvPr/>
        </p:nvGrpSpPr>
        <p:grpSpPr>
          <a:xfrm>
            <a:off x="6006108" y="2149732"/>
            <a:ext cx="285480" cy="439200"/>
            <a:chOff x="6006108" y="2149732"/>
            <a:chExt cx="28548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336109-39BC-4831-A206-9E6E9E4AF189}"/>
                    </a:ext>
                  </a:extLst>
                </p14:cNvPr>
                <p14:cNvContentPartPr/>
                <p14:nvPr/>
              </p14:nvContentPartPr>
              <p14:xfrm>
                <a:off x="6006108" y="2152252"/>
                <a:ext cx="140400" cy="40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336109-39BC-4831-A206-9E6E9E4AF189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988468" y="2134252"/>
                  <a:ext cx="1760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7E2F52D-5536-4CAB-9CE8-4DCEFBEDC653}"/>
                    </a:ext>
                  </a:extLst>
                </p14:cNvPr>
                <p14:cNvContentPartPr/>
                <p14:nvPr/>
              </p14:nvContentPartPr>
              <p14:xfrm>
                <a:off x="6142548" y="2149732"/>
                <a:ext cx="118080" cy="318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7E2F52D-5536-4CAB-9CE8-4DCEFBEDC65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124908" y="2132092"/>
                  <a:ext cx="1537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85FD66-1ABE-4E15-B265-8BFF6D72531C}"/>
                    </a:ext>
                  </a:extLst>
                </p14:cNvPr>
                <p14:cNvContentPartPr/>
                <p14:nvPr/>
              </p14:nvContentPartPr>
              <p14:xfrm>
                <a:off x="6056868" y="2341972"/>
                <a:ext cx="148320" cy="6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85FD66-1ABE-4E15-B265-8BFF6D72531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039228" y="2323972"/>
                  <a:ext cx="183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FDA4D46-DFEC-4532-B81B-62F8DBBE4820}"/>
                    </a:ext>
                  </a:extLst>
                </p14:cNvPr>
                <p14:cNvContentPartPr/>
                <p14:nvPr/>
              </p14:nvContentPartPr>
              <p14:xfrm>
                <a:off x="6248028" y="2448172"/>
                <a:ext cx="43560" cy="140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FDA4D46-DFEC-4532-B81B-62F8DBBE4820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230028" y="2430172"/>
                  <a:ext cx="792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AE3F6F5D-FDBC-46A9-9C10-8A910DC8F0E5}"/>
                  </a:ext>
                </a:extLst>
              </p14:cNvPr>
              <p14:cNvContentPartPr/>
              <p14:nvPr/>
            </p14:nvContentPartPr>
            <p14:xfrm>
              <a:off x="3818028" y="5232052"/>
              <a:ext cx="47880" cy="788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AE3F6F5D-FDBC-46A9-9C10-8A910DC8F0E5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3809388" y="5223412"/>
                <a:ext cx="65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013D1384-F83E-4874-B2DF-689B28AA9F6C}"/>
                  </a:ext>
                </a:extLst>
              </p14:cNvPr>
              <p14:cNvContentPartPr/>
              <p14:nvPr/>
            </p14:nvContentPartPr>
            <p14:xfrm>
              <a:off x="3825228" y="5759812"/>
              <a:ext cx="54720" cy="6552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13D1384-F83E-4874-B2DF-689B28AA9F6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3816228" y="5750812"/>
                <a:ext cx="723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1A4F4CAB-7E21-446D-9D78-141CBC4969D5}"/>
                  </a:ext>
                </a:extLst>
              </p14:cNvPr>
              <p14:cNvContentPartPr/>
              <p14:nvPr/>
            </p14:nvContentPartPr>
            <p14:xfrm>
              <a:off x="3771228" y="6209452"/>
              <a:ext cx="71280" cy="10152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1A4F4CAB-7E21-446D-9D78-141CBC4969D5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3762588" y="6200452"/>
                <a:ext cx="88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BEE07962-0E3A-4D03-B884-88DA7BF06FBB}"/>
                  </a:ext>
                </a:extLst>
              </p14:cNvPr>
              <p14:cNvContentPartPr/>
              <p14:nvPr/>
            </p14:nvContentPartPr>
            <p14:xfrm>
              <a:off x="8327388" y="4963132"/>
              <a:ext cx="59760" cy="8280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BEE07962-0E3A-4D03-B884-88DA7BF06FBB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8318748" y="4954492"/>
                <a:ext cx="774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95C7659-8CD3-4375-A308-8DD3C1DB0D8A}"/>
                  </a:ext>
                </a:extLst>
              </p14:cNvPr>
              <p14:cNvContentPartPr/>
              <p14:nvPr/>
            </p14:nvContentPartPr>
            <p14:xfrm>
              <a:off x="3841788" y="4959892"/>
              <a:ext cx="1119240" cy="378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95C7659-8CD3-4375-A308-8DD3C1DB0D8A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3824148" y="4942252"/>
                <a:ext cx="1154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14A87B23-A299-4389-B53E-55405C615680}"/>
                  </a:ext>
                </a:extLst>
              </p14:cNvPr>
              <p14:cNvContentPartPr/>
              <p14:nvPr/>
            </p14:nvContentPartPr>
            <p14:xfrm>
              <a:off x="183828" y="3604492"/>
              <a:ext cx="243360" cy="2534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14A87B23-A299-4389-B53E-55405C615680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165828" y="3586852"/>
                <a:ext cx="2790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7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96DDCEB3-8133-41A6-BE16-547F12045DA2}"/>
                  </a:ext>
                </a:extLst>
              </p14:cNvPr>
              <p14:cNvContentPartPr/>
              <p14:nvPr/>
            </p14:nvContentPartPr>
            <p14:xfrm>
              <a:off x="177708" y="3634732"/>
              <a:ext cx="275760" cy="22824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96DDCEB3-8133-41A6-BE16-547F12045DA2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160068" y="3617092"/>
                <a:ext cx="3114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9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819C58C-98A0-4B68-A896-5A8465B2CCA2}"/>
                  </a:ext>
                </a:extLst>
              </p14:cNvPr>
              <p14:cNvContentPartPr/>
              <p14:nvPr/>
            </p14:nvContentPartPr>
            <p14:xfrm>
              <a:off x="500628" y="3779812"/>
              <a:ext cx="65160" cy="957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819C58C-98A0-4B68-A896-5A8465B2CCA2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482988" y="3761812"/>
                <a:ext cx="10080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9" name="Group 418">
            <a:extLst>
              <a:ext uri="{FF2B5EF4-FFF2-40B4-BE49-F238E27FC236}">
                <a16:creationId xmlns:a16="http://schemas.microsoft.com/office/drawing/2014/main" id="{2FB5BEC4-6BA3-40E5-A2E9-599D459B1136}"/>
              </a:ext>
            </a:extLst>
          </p:cNvPr>
          <p:cNvGrpSpPr/>
          <p:nvPr/>
        </p:nvGrpSpPr>
        <p:grpSpPr>
          <a:xfrm>
            <a:off x="795828" y="3531772"/>
            <a:ext cx="1089360" cy="361440"/>
            <a:chOff x="795828" y="3531772"/>
            <a:chExt cx="108936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81F92DE-26CB-4C11-A300-3770EFA471AB}"/>
                    </a:ext>
                  </a:extLst>
                </p14:cNvPr>
                <p14:cNvContentPartPr/>
                <p14:nvPr/>
              </p14:nvContentPartPr>
              <p14:xfrm>
                <a:off x="795828" y="3681532"/>
                <a:ext cx="93960" cy="14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81F92DE-26CB-4C11-A300-3770EFA471AB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77828" y="3663892"/>
                  <a:ext cx="129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75E180E-C96A-4B29-9621-EB9653AF2631}"/>
                    </a:ext>
                  </a:extLst>
                </p14:cNvPr>
                <p14:cNvContentPartPr/>
                <p14:nvPr/>
              </p14:nvContentPartPr>
              <p14:xfrm>
                <a:off x="821388" y="3751372"/>
                <a:ext cx="88200" cy="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75E180E-C96A-4B29-9621-EB9653AF263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803388" y="3733732"/>
                  <a:ext cx="123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05E8B71-67B1-40EC-85CD-D37DE1DF4284}"/>
                    </a:ext>
                  </a:extLst>
                </p14:cNvPr>
                <p14:cNvContentPartPr/>
                <p14:nvPr/>
              </p14:nvContentPartPr>
              <p14:xfrm>
                <a:off x="1124508" y="3569212"/>
                <a:ext cx="113040" cy="1782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05E8B71-67B1-40EC-85CD-D37DE1DF4284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06868" y="3551572"/>
                  <a:ext cx="14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7861E74-D8E2-4C89-B745-7933B2F87730}"/>
                    </a:ext>
                  </a:extLst>
                </p14:cNvPr>
                <p14:cNvContentPartPr/>
                <p14:nvPr/>
              </p14:nvContentPartPr>
              <p14:xfrm>
                <a:off x="1228548" y="3531772"/>
                <a:ext cx="84960" cy="2430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7861E74-D8E2-4C89-B745-7933B2F87730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10908" y="3513772"/>
                  <a:ext cx="120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E7B7E09-593B-4686-B3A7-D52A56C08A35}"/>
                    </a:ext>
                  </a:extLst>
                </p14:cNvPr>
                <p14:cNvContentPartPr/>
                <p14:nvPr/>
              </p14:nvContentPartPr>
              <p14:xfrm>
                <a:off x="1137108" y="3674332"/>
                <a:ext cx="144000" cy="118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E7B7E09-593B-4686-B3A7-D52A56C08A35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119468" y="3656692"/>
                  <a:ext cx="179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77FB316-F3E4-43D4-A09D-19385C7E058D}"/>
                    </a:ext>
                  </a:extLst>
                </p14:cNvPr>
                <p14:cNvContentPartPr/>
                <p14:nvPr/>
              </p14:nvContentPartPr>
              <p14:xfrm>
                <a:off x="1430148" y="3738772"/>
                <a:ext cx="10800" cy="252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77FB316-F3E4-43D4-A09D-19385C7E058D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12148" y="3721132"/>
                  <a:ext cx="46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D9E4F2F-A304-487F-9711-AD991344C6ED}"/>
                    </a:ext>
                  </a:extLst>
                </p14:cNvPr>
                <p14:cNvContentPartPr/>
                <p14:nvPr/>
              </p14:nvContentPartPr>
              <p14:xfrm>
                <a:off x="1578828" y="3573172"/>
                <a:ext cx="194400" cy="1710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D9E4F2F-A304-487F-9711-AD991344C6ED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560828" y="3555532"/>
                  <a:ext cx="230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467BE11-A828-4C4E-8016-833469804226}"/>
                    </a:ext>
                  </a:extLst>
                </p14:cNvPr>
                <p14:cNvContentPartPr/>
                <p14:nvPr/>
              </p14:nvContentPartPr>
              <p14:xfrm>
                <a:off x="1573788" y="3545452"/>
                <a:ext cx="200520" cy="2174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467BE11-A828-4C4E-8016-833469804226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555788" y="3527812"/>
                  <a:ext cx="236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8B7C4BF-2480-4598-8A4D-1FC384EC8849}"/>
                    </a:ext>
                  </a:extLst>
                </p14:cNvPr>
                <p14:cNvContentPartPr/>
                <p14:nvPr/>
              </p14:nvContentPartPr>
              <p14:xfrm>
                <a:off x="1880868" y="3758212"/>
                <a:ext cx="4320" cy="1350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8B7C4BF-2480-4598-8A4D-1FC384EC8849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863228" y="3740572"/>
                  <a:ext cx="39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1B23883-B0FD-4D9E-AB3C-69D80EA3B4BC}"/>
                    </a:ext>
                  </a:extLst>
                </p14:cNvPr>
                <p14:cNvContentPartPr/>
                <p14:nvPr/>
              </p14:nvContentPartPr>
              <p14:xfrm>
                <a:off x="1881228" y="3650572"/>
                <a:ext cx="1440" cy="118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1B23883-B0FD-4D9E-AB3C-69D80EA3B4BC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863588" y="3632572"/>
                  <a:ext cx="370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EEF4A026-3C95-4E11-A2AB-5C42AE05046C}"/>
              </a:ext>
            </a:extLst>
          </p:cNvPr>
          <p:cNvGrpSpPr/>
          <p:nvPr/>
        </p:nvGrpSpPr>
        <p:grpSpPr>
          <a:xfrm>
            <a:off x="256548" y="4093012"/>
            <a:ext cx="432360" cy="334080"/>
            <a:chOff x="256548" y="4093012"/>
            <a:chExt cx="43236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F9FA8A1-F029-4870-896D-B5282B9A750A}"/>
                    </a:ext>
                  </a:extLst>
                </p14:cNvPr>
                <p14:cNvContentPartPr/>
                <p14:nvPr/>
              </p14:nvContentPartPr>
              <p14:xfrm>
                <a:off x="266268" y="4136932"/>
                <a:ext cx="192960" cy="2127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F9FA8A1-F029-4870-896D-B5282B9A750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48268" y="4118932"/>
                  <a:ext cx="228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8EB75BB-CC0E-4EE5-80E0-03CB3354A9F3}"/>
                    </a:ext>
                  </a:extLst>
                </p14:cNvPr>
                <p14:cNvContentPartPr/>
                <p14:nvPr/>
              </p14:nvContentPartPr>
              <p14:xfrm>
                <a:off x="256548" y="4093012"/>
                <a:ext cx="263880" cy="2408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8EB75BB-CC0E-4EE5-80E0-03CB3354A9F3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38908" y="4075012"/>
                  <a:ext cx="299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600931E-A877-4D73-8999-880C1FA8709E}"/>
                    </a:ext>
                  </a:extLst>
                </p14:cNvPr>
                <p14:cNvContentPartPr/>
                <p14:nvPr/>
              </p14:nvContentPartPr>
              <p14:xfrm>
                <a:off x="654348" y="4269412"/>
                <a:ext cx="34560" cy="1576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600931E-A877-4D73-8999-880C1FA8709E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636708" y="4251772"/>
                  <a:ext cx="70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503B378-1B65-41B3-8267-C64C17E193B0}"/>
                    </a:ext>
                  </a:extLst>
                </p14:cNvPr>
                <p14:cNvContentPartPr/>
                <p14:nvPr/>
              </p14:nvContentPartPr>
              <p14:xfrm>
                <a:off x="655788" y="4112812"/>
                <a:ext cx="3960" cy="25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503B378-1B65-41B3-8267-C64C17E193B0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638148" y="4094812"/>
                  <a:ext cx="396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432804A-EA55-4F2D-9F2B-9B3E2014C5A9}"/>
              </a:ext>
            </a:extLst>
          </p:cNvPr>
          <p:cNvGrpSpPr/>
          <p:nvPr/>
        </p:nvGrpSpPr>
        <p:grpSpPr>
          <a:xfrm>
            <a:off x="932268" y="4227292"/>
            <a:ext cx="76680" cy="98280"/>
            <a:chOff x="932268" y="4227292"/>
            <a:chExt cx="7668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4C1E830-1D1F-4D25-8005-73CA910ECE2D}"/>
                    </a:ext>
                  </a:extLst>
                </p14:cNvPr>
                <p14:cNvContentPartPr/>
                <p14:nvPr/>
              </p14:nvContentPartPr>
              <p14:xfrm>
                <a:off x="932268" y="4227292"/>
                <a:ext cx="76680" cy="108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4C1E830-1D1F-4D25-8005-73CA910ECE2D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914628" y="4209292"/>
                  <a:ext cx="112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D107457-8952-44FA-A0F3-E80DCB85C6FB}"/>
                    </a:ext>
                  </a:extLst>
                </p14:cNvPr>
                <p14:cNvContentPartPr/>
                <p14:nvPr/>
              </p14:nvContentPartPr>
              <p14:xfrm>
                <a:off x="939468" y="4317652"/>
                <a:ext cx="66240" cy="7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D107457-8952-44FA-A0F3-E80DCB85C6FB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921468" y="4300012"/>
                  <a:ext cx="1018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3AF0AF9-5D58-441A-B4B5-2C4D5CF198F4}"/>
              </a:ext>
            </a:extLst>
          </p:cNvPr>
          <p:cNvGrpSpPr/>
          <p:nvPr/>
        </p:nvGrpSpPr>
        <p:grpSpPr>
          <a:xfrm>
            <a:off x="1303068" y="4053412"/>
            <a:ext cx="1060200" cy="474120"/>
            <a:chOff x="1303068" y="4053412"/>
            <a:chExt cx="106020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0E55036-2552-4CDE-84AD-683885A459F3}"/>
                    </a:ext>
                  </a:extLst>
                </p14:cNvPr>
                <p14:cNvContentPartPr/>
                <p14:nvPr/>
              </p14:nvContentPartPr>
              <p14:xfrm>
                <a:off x="1303068" y="4089772"/>
                <a:ext cx="171720" cy="2412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0E55036-2552-4CDE-84AD-683885A459F3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285068" y="4072132"/>
                  <a:ext cx="207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C59C75C-F67C-4F0A-91E9-3AE1BFD8D70D}"/>
                    </a:ext>
                  </a:extLst>
                </p14:cNvPr>
                <p14:cNvContentPartPr/>
                <p14:nvPr/>
              </p14:nvContentPartPr>
              <p14:xfrm>
                <a:off x="1311708" y="4053412"/>
                <a:ext cx="200880" cy="2523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C59C75C-F67C-4F0A-91E9-3AE1BFD8D70D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294068" y="4035412"/>
                  <a:ext cx="236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7A46F394-8AD5-4E79-BC40-034B4451FEAC}"/>
                    </a:ext>
                  </a:extLst>
                </p14:cNvPr>
                <p14:cNvContentPartPr/>
                <p14:nvPr/>
              </p14:nvContentPartPr>
              <p14:xfrm>
                <a:off x="1567308" y="4285612"/>
                <a:ext cx="90720" cy="2030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7A46F394-8AD5-4E79-BC40-034B4451FEA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549308" y="4267972"/>
                  <a:ext cx="126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02938E5-AF92-4F8A-A274-9CFE84311E4B}"/>
                    </a:ext>
                  </a:extLst>
                </p14:cNvPr>
                <p14:cNvContentPartPr/>
                <p14:nvPr/>
              </p14:nvContentPartPr>
              <p14:xfrm>
                <a:off x="1748388" y="4229092"/>
                <a:ext cx="109080" cy="108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02938E5-AF92-4F8A-A274-9CFE84311E4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730388" y="4211452"/>
                  <a:ext cx="144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601DDB7-0356-430E-94C4-C1B0292B7590}"/>
                    </a:ext>
                  </a:extLst>
                </p14:cNvPr>
                <p14:cNvContentPartPr/>
                <p14:nvPr/>
              </p14:nvContentPartPr>
              <p14:xfrm>
                <a:off x="1996068" y="4080412"/>
                <a:ext cx="171360" cy="2386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601DDB7-0356-430E-94C4-C1B0292B7590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978428" y="4062412"/>
                  <a:ext cx="207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ABCD585-62C8-4DC7-82B4-8E625CE5DCF2}"/>
                    </a:ext>
                  </a:extLst>
                </p14:cNvPr>
                <p14:cNvContentPartPr/>
                <p14:nvPr/>
              </p14:nvContentPartPr>
              <p14:xfrm>
                <a:off x="1994988" y="4095892"/>
                <a:ext cx="168120" cy="2095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ABCD585-62C8-4DC7-82B4-8E625CE5DCF2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976988" y="4078252"/>
                  <a:ext cx="203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C6548DA-FB3C-487B-B691-435060530540}"/>
                    </a:ext>
                  </a:extLst>
                </p14:cNvPr>
                <p14:cNvContentPartPr/>
                <p14:nvPr/>
              </p14:nvContentPartPr>
              <p14:xfrm>
                <a:off x="2226828" y="4195972"/>
                <a:ext cx="114480" cy="3315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C6548DA-FB3C-487B-B691-435060530540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2209188" y="4177972"/>
                  <a:ext cx="150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9579C12-C90E-4283-8A32-93594A58233C}"/>
                    </a:ext>
                  </a:extLst>
                </p14:cNvPr>
                <p14:cNvContentPartPr/>
                <p14:nvPr/>
              </p14:nvContentPartPr>
              <p14:xfrm>
                <a:off x="2245908" y="4391812"/>
                <a:ext cx="117360" cy="14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9579C12-C90E-4283-8A32-93594A58233C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2228268" y="4373812"/>
                  <a:ext cx="1530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F0D39F46-DF0D-4B45-8466-2751B270A34D}"/>
                  </a:ext>
                </a:extLst>
              </p14:cNvPr>
              <p14:cNvContentPartPr/>
              <p14:nvPr/>
            </p14:nvContentPartPr>
            <p14:xfrm>
              <a:off x="2622108" y="4368772"/>
              <a:ext cx="360" cy="468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F0D39F46-DF0D-4B45-8466-2751B270A34D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2604108" y="4350772"/>
                <a:ext cx="36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5" name="Group 444">
            <a:extLst>
              <a:ext uri="{FF2B5EF4-FFF2-40B4-BE49-F238E27FC236}">
                <a16:creationId xmlns:a16="http://schemas.microsoft.com/office/drawing/2014/main" id="{7702E50C-7DDA-4220-9338-5374F6E694AF}"/>
              </a:ext>
            </a:extLst>
          </p:cNvPr>
          <p:cNvGrpSpPr/>
          <p:nvPr/>
        </p:nvGrpSpPr>
        <p:grpSpPr>
          <a:xfrm>
            <a:off x="369948" y="4654972"/>
            <a:ext cx="386640" cy="623520"/>
            <a:chOff x="369948" y="4654972"/>
            <a:chExt cx="386640" cy="62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43F827B-E3BF-45CF-A5A3-01C8836C3DE0}"/>
                    </a:ext>
                  </a:extLst>
                </p14:cNvPr>
                <p14:cNvContentPartPr/>
                <p14:nvPr/>
              </p14:nvContentPartPr>
              <p14:xfrm>
                <a:off x="369948" y="4665052"/>
                <a:ext cx="195840" cy="3430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43F827B-E3BF-45CF-A5A3-01C8836C3DE0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51948" y="4647412"/>
                  <a:ext cx="231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18E2A7D-E508-4947-A862-6B0DA3B69208}"/>
                    </a:ext>
                  </a:extLst>
                </p14:cNvPr>
                <p14:cNvContentPartPr/>
                <p14:nvPr/>
              </p14:nvContentPartPr>
              <p14:xfrm>
                <a:off x="385428" y="4654972"/>
                <a:ext cx="228960" cy="3020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18E2A7D-E508-4947-A862-6B0DA3B6920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67428" y="4637332"/>
                  <a:ext cx="264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51B9658-2D5A-4659-B137-3C95178AD030}"/>
                    </a:ext>
                  </a:extLst>
                </p14:cNvPr>
                <p14:cNvContentPartPr/>
                <p14:nvPr/>
              </p14:nvContentPartPr>
              <p14:xfrm>
                <a:off x="593148" y="4861972"/>
                <a:ext cx="163440" cy="4165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51B9658-2D5A-4659-B137-3C95178AD030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575508" y="4843972"/>
                  <a:ext cx="1990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E37DEA12-B25F-45DA-8E9C-26D60584B06F}"/>
                    </a:ext>
                  </a:extLst>
                </p14:cNvPr>
                <p14:cNvContentPartPr/>
                <p14:nvPr/>
              </p14:nvContentPartPr>
              <p14:xfrm>
                <a:off x="587388" y="5018212"/>
                <a:ext cx="131040" cy="399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E37DEA12-B25F-45DA-8E9C-26D60584B06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69748" y="5000572"/>
                  <a:ext cx="16668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497BE331-AB34-41C9-B2AE-2C8A15353CB4}"/>
              </a:ext>
            </a:extLst>
          </p:cNvPr>
          <p:cNvGrpSpPr/>
          <p:nvPr/>
        </p:nvGrpSpPr>
        <p:grpSpPr>
          <a:xfrm>
            <a:off x="1013988" y="4928932"/>
            <a:ext cx="149040" cy="92880"/>
            <a:chOff x="1013988" y="4928932"/>
            <a:chExt cx="1490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5EA24586-ABB6-48F1-B31C-BB314A2488AA}"/>
                    </a:ext>
                  </a:extLst>
                </p14:cNvPr>
                <p14:cNvContentPartPr/>
                <p14:nvPr/>
              </p14:nvContentPartPr>
              <p14:xfrm>
                <a:off x="1013988" y="4928932"/>
                <a:ext cx="93240" cy="64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5EA24586-ABB6-48F1-B31C-BB314A2488AA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95988" y="4910932"/>
                  <a:ext cx="128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346EFB6-3C76-4AF0-AFF5-BADEA5B9DA33}"/>
                    </a:ext>
                  </a:extLst>
                </p14:cNvPr>
                <p14:cNvContentPartPr/>
                <p14:nvPr/>
              </p14:nvContentPartPr>
              <p14:xfrm>
                <a:off x="1015788" y="4992292"/>
                <a:ext cx="147240" cy="295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346EFB6-3C76-4AF0-AFF5-BADEA5B9DA33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97788" y="4974652"/>
                  <a:ext cx="1828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AD121EA-D94C-40B8-953F-5FA6659ECE10}"/>
              </a:ext>
            </a:extLst>
          </p:cNvPr>
          <p:cNvGrpSpPr/>
          <p:nvPr/>
        </p:nvGrpSpPr>
        <p:grpSpPr>
          <a:xfrm>
            <a:off x="1535628" y="4733092"/>
            <a:ext cx="811440" cy="448920"/>
            <a:chOff x="1535628" y="4733092"/>
            <a:chExt cx="81144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39F6A83-1CDC-4B64-9CCC-16E0A216300D}"/>
                    </a:ext>
                  </a:extLst>
                </p14:cNvPr>
                <p14:cNvContentPartPr/>
                <p14:nvPr/>
              </p14:nvContentPartPr>
              <p14:xfrm>
                <a:off x="1535628" y="4733092"/>
                <a:ext cx="151560" cy="4489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39F6A83-1CDC-4B64-9CCC-16E0A216300D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1517628" y="4715452"/>
                  <a:ext cx="1872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73D84D0-EE4C-4E34-875A-0163B83769C3}"/>
                    </a:ext>
                  </a:extLst>
                </p14:cNvPr>
                <p14:cNvContentPartPr/>
                <p14:nvPr/>
              </p14:nvContentPartPr>
              <p14:xfrm>
                <a:off x="1844508" y="5044492"/>
                <a:ext cx="14400" cy="25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73D84D0-EE4C-4E34-875A-0163B83769C3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1826508" y="5026492"/>
                  <a:ext cx="5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B9324A7-DCFE-488B-B344-3E7908B8EAB0}"/>
                    </a:ext>
                  </a:extLst>
                </p14:cNvPr>
                <p14:cNvContentPartPr/>
                <p14:nvPr/>
              </p14:nvContentPartPr>
              <p14:xfrm>
                <a:off x="1964748" y="4734172"/>
                <a:ext cx="216720" cy="2383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B9324A7-DCFE-488B-B344-3E7908B8EAB0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1947108" y="4716532"/>
                  <a:ext cx="252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77BA244-D4B3-4D91-BF8F-74442CDFE440}"/>
                    </a:ext>
                  </a:extLst>
                </p14:cNvPr>
                <p14:cNvContentPartPr/>
                <p14:nvPr/>
              </p14:nvContentPartPr>
              <p14:xfrm>
                <a:off x="1989948" y="4745692"/>
                <a:ext cx="189000" cy="2476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77BA244-D4B3-4D91-BF8F-74442CDFE440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1972308" y="4727692"/>
                  <a:ext cx="224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75009E3-2C9E-4A93-844B-1E1C68433247}"/>
                    </a:ext>
                  </a:extLst>
                </p14:cNvPr>
                <p14:cNvContentPartPr/>
                <p14:nvPr/>
              </p14:nvContentPartPr>
              <p14:xfrm>
                <a:off x="2265348" y="4967452"/>
                <a:ext cx="81720" cy="87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75009E3-2C9E-4A93-844B-1E1C68433247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2247348" y="4949452"/>
                  <a:ext cx="11736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3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1C4A904F-75AA-44F1-9A71-1340CE2F3487}"/>
                  </a:ext>
                </a:extLst>
              </p14:cNvPr>
              <p14:cNvContentPartPr/>
              <p14:nvPr/>
            </p14:nvContentPartPr>
            <p14:xfrm>
              <a:off x="2690508" y="4999492"/>
              <a:ext cx="360" cy="36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1C4A904F-75AA-44F1-9A71-1340CE2F3487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2672508" y="498185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1" name="Group 460">
            <a:extLst>
              <a:ext uri="{FF2B5EF4-FFF2-40B4-BE49-F238E27FC236}">
                <a16:creationId xmlns:a16="http://schemas.microsoft.com/office/drawing/2014/main" id="{8BE07F51-F23E-4D11-A91A-AC80148298E2}"/>
              </a:ext>
            </a:extLst>
          </p:cNvPr>
          <p:cNvGrpSpPr/>
          <p:nvPr/>
        </p:nvGrpSpPr>
        <p:grpSpPr>
          <a:xfrm>
            <a:off x="2625708" y="3466252"/>
            <a:ext cx="355680" cy="917280"/>
            <a:chOff x="2625708" y="3466252"/>
            <a:chExt cx="355680" cy="9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634497A-4F5A-4C1A-A3D6-A394268A2C27}"/>
                    </a:ext>
                  </a:extLst>
                </p14:cNvPr>
                <p14:cNvContentPartPr/>
                <p14:nvPr/>
              </p14:nvContentPartPr>
              <p14:xfrm>
                <a:off x="2654508" y="3466252"/>
                <a:ext cx="152640" cy="2574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634497A-4F5A-4C1A-A3D6-A394268A2C2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2636508" y="3448252"/>
                  <a:ext cx="188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9273810-98DA-43C2-8927-447154A81551}"/>
                    </a:ext>
                  </a:extLst>
                </p14:cNvPr>
                <p14:cNvContentPartPr/>
                <p14:nvPr/>
              </p14:nvContentPartPr>
              <p14:xfrm>
                <a:off x="2659188" y="3481732"/>
                <a:ext cx="205200" cy="2242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9273810-98DA-43C2-8927-447154A81551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641188" y="3464092"/>
                  <a:ext cx="240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F2D55F6-1561-4D0E-84D9-557B88012F9F}"/>
                    </a:ext>
                  </a:extLst>
                </p14:cNvPr>
                <p14:cNvContentPartPr/>
                <p14:nvPr/>
              </p14:nvContentPartPr>
              <p14:xfrm>
                <a:off x="2839548" y="3670012"/>
                <a:ext cx="71280" cy="835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F2D55F6-1561-4D0E-84D9-557B88012F9F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821908" y="3652372"/>
                  <a:ext cx="106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18F84A6-EF54-4862-A632-8BD7A66E60B5}"/>
                    </a:ext>
                  </a:extLst>
                </p14:cNvPr>
                <p14:cNvContentPartPr/>
                <p14:nvPr/>
              </p14:nvContentPartPr>
              <p14:xfrm>
                <a:off x="2625708" y="3864772"/>
                <a:ext cx="290160" cy="554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18F84A6-EF54-4862-A632-8BD7A66E60B5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2607708" y="3847132"/>
                  <a:ext cx="325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2E472C6-232B-441C-A720-5FD1977EE2B5}"/>
                    </a:ext>
                  </a:extLst>
                </p14:cNvPr>
                <p14:cNvContentPartPr/>
                <p14:nvPr/>
              </p14:nvContentPartPr>
              <p14:xfrm>
                <a:off x="2677548" y="4018492"/>
                <a:ext cx="198360" cy="2142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2E472C6-232B-441C-A720-5FD1977EE2B5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2659908" y="4000852"/>
                  <a:ext cx="234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149C18B-809F-4063-8C03-F2EF013B0EC3}"/>
                    </a:ext>
                  </a:extLst>
                </p14:cNvPr>
                <p14:cNvContentPartPr/>
                <p14:nvPr/>
              </p14:nvContentPartPr>
              <p14:xfrm>
                <a:off x="2730828" y="4035052"/>
                <a:ext cx="152640" cy="2224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149C18B-809F-4063-8C03-F2EF013B0EC3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2713188" y="4017052"/>
                  <a:ext cx="188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A2854AB-A443-4675-96AF-E9F79F507733}"/>
                    </a:ext>
                  </a:extLst>
                </p14:cNvPr>
                <p14:cNvContentPartPr/>
                <p14:nvPr/>
              </p14:nvContentPartPr>
              <p14:xfrm>
                <a:off x="2869788" y="4214332"/>
                <a:ext cx="111600" cy="1692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A2854AB-A443-4675-96AF-E9F79F50773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2851788" y="4196332"/>
                  <a:ext cx="1472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DCA3E8FB-05E5-47A5-8D9E-13FD1BB9A520}"/>
              </a:ext>
            </a:extLst>
          </p:cNvPr>
          <p:cNvGrpSpPr/>
          <p:nvPr/>
        </p:nvGrpSpPr>
        <p:grpSpPr>
          <a:xfrm>
            <a:off x="3014508" y="3809692"/>
            <a:ext cx="118440" cy="93960"/>
            <a:chOff x="3014508" y="3809692"/>
            <a:chExt cx="1184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A73E92ED-A188-4476-B08D-A7507FF42919}"/>
                    </a:ext>
                  </a:extLst>
                </p14:cNvPr>
                <p14:cNvContentPartPr/>
                <p14:nvPr/>
              </p14:nvContentPartPr>
              <p14:xfrm>
                <a:off x="3031788" y="3809692"/>
                <a:ext cx="83880" cy="79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A73E92ED-A188-4476-B08D-A7507FF4291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013788" y="3791692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A2EA965-89F9-49A5-A762-03A2D4872228}"/>
                    </a:ext>
                  </a:extLst>
                </p14:cNvPr>
                <p14:cNvContentPartPr/>
                <p14:nvPr/>
              </p14:nvContentPartPr>
              <p14:xfrm>
                <a:off x="3014508" y="3893932"/>
                <a:ext cx="118440" cy="97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A2EA965-89F9-49A5-A762-03A2D4872228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2996508" y="3876292"/>
                  <a:ext cx="1540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EEAD83B8-6D74-44B1-832E-64615AF773EE}"/>
              </a:ext>
            </a:extLst>
          </p:cNvPr>
          <p:cNvGrpSpPr/>
          <p:nvPr/>
        </p:nvGrpSpPr>
        <p:grpSpPr>
          <a:xfrm>
            <a:off x="3245988" y="3682972"/>
            <a:ext cx="86400" cy="365760"/>
            <a:chOff x="3245988" y="3682972"/>
            <a:chExt cx="8640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7CE5737-EE28-476B-9628-150D9ED500C1}"/>
                    </a:ext>
                  </a:extLst>
                </p14:cNvPr>
                <p14:cNvContentPartPr/>
                <p14:nvPr/>
              </p14:nvContentPartPr>
              <p14:xfrm>
                <a:off x="3245988" y="3682972"/>
                <a:ext cx="86400" cy="2480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7CE5737-EE28-476B-9628-150D9ED500C1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3227988" y="3664972"/>
                  <a:ext cx="122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61723CE-E430-46EC-807E-4F9CF881C1E7}"/>
                    </a:ext>
                  </a:extLst>
                </p14:cNvPr>
                <p14:cNvContentPartPr/>
                <p14:nvPr/>
              </p14:nvContentPartPr>
              <p14:xfrm>
                <a:off x="3254988" y="4039012"/>
                <a:ext cx="24840" cy="97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61723CE-E430-46EC-807E-4F9CF881C1E7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3237348" y="4021012"/>
                  <a:ext cx="604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E8AA5F4C-F9F8-4F6D-BF31-F54023AE5234}"/>
                  </a:ext>
                </a:extLst>
              </p14:cNvPr>
              <p14:cNvContentPartPr/>
              <p14:nvPr/>
            </p14:nvContentPartPr>
            <p14:xfrm>
              <a:off x="321348" y="5344732"/>
              <a:ext cx="210960" cy="22248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E8AA5F4C-F9F8-4F6D-BF31-F54023AE523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312348" y="5335732"/>
                <a:ext cx="228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F98EB49C-D634-443C-80BE-85D22E21748F}"/>
                  </a:ext>
                </a:extLst>
              </p14:cNvPr>
              <p14:cNvContentPartPr/>
              <p14:nvPr/>
            </p14:nvContentPartPr>
            <p14:xfrm>
              <a:off x="332148" y="5314492"/>
              <a:ext cx="236160" cy="2296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F98EB49C-D634-443C-80BE-85D22E21748F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323148" y="5305492"/>
                <a:ext cx="253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88141D8B-2B5E-4343-B5D1-D2634071E666}"/>
                  </a:ext>
                </a:extLst>
              </p14:cNvPr>
              <p14:cNvContentPartPr/>
              <p14:nvPr/>
            </p14:nvContentPartPr>
            <p14:xfrm>
              <a:off x="621228" y="5554612"/>
              <a:ext cx="20880" cy="1353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88141D8B-2B5E-4343-B5D1-D2634071E666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612228" y="5545612"/>
                <a:ext cx="38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EC72C5C3-E303-492E-B634-DFDA3C256A9E}"/>
                  </a:ext>
                </a:extLst>
              </p14:cNvPr>
              <p14:cNvContentPartPr/>
              <p14:nvPr/>
            </p14:nvContentPartPr>
            <p14:xfrm>
              <a:off x="833988" y="5527612"/>
              <a:ext cx="3960" cy="10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EC72C5C3-E303-492E-B634-DFDA3C256A9E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824988" y="5518972"/>
                <a:ext cx="21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9E6E2550-F567-492B-B4B2-5705E1229D8E}"/>
                  </a:ext>
                </a:extLst>
              </p14:cNvPr>
              <p14:cNvContentPartPr/>
              <p14:nvPr/>
            </p14:nvContentPartPr>
            <p14:xfrm>
              <a:off x="624468" y="5560372"/>
              <a:ext cx="92160" cy="1166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9E6E2550-F567-492B-B4B2-5705E1229D8E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615468" y="5551732"/>
                <a:ext cx="1098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47E08A31-3161-4ADE-9005-EBC270D2B6F5}"/>
                  </a:ext>
                </a:extLst>
              </p14:cNvPr>
              <p14:cNvContentPartPr/>
              <p14:nvPr/>
            </p14:nvContentPartPr>
            <p14:xfrm>
              <a:off x="886548" y="5483692"/>
              <a:ext cx="68040" cy="648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47E08A31-3161-4ADE-9005-EBC270D2B6F5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877908" y="5474692"/>
                <a:ext cx="85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F359A4DC-47F6-485E-8762-5C4E344AEFE1}"/>
                  </a:ext>
                </a:extLst>
              </p14:cNvPr>
              <p14:cNvContentPartPr/>
              <p14:nvPr/>
            </p14:nvContentPartPr>
            <p14:xfrm>
              <a:off x="854868" y="5483692"/>
              <a:ext cx="141480" cy="669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F359A4DC-47F6-485E-8762-5C4E344AEFE1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845868" y="5474692"/>
                <a:ext cx="159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953E6B5-35FB-412E-8899-C1A013FB95C5}"/>
                  </a:ext>
                </a:extLst>
              </p14:cNvPr>
              <p14:cNvContentPartPr/>
              <p14:nvPr/>
            </p14:nvContentPartPr>
            <p14:xfrm>
              <a:off x="1094268" y="5393332"/>
              <a:ext cx="129960" cy="2073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953E6B5-35FB-412E-8899-C1A013FB95C5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1085628" y="5384692"/>
                <a:ext cx="147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01B7E0A7-DD89-4BBC-A937-8BC91B1D16A0}"/>
                  </a:ext>
                </a:extLst>
              </p14:cNvPr>
              <p14:cNvContentPartPr/>
              <p14:nvPr/>
            </p14:nvContentPartPr>
            <p14:xfrm>
              <a:off x="1192908" y="5340772"/>
              <a:ext cx="112680" cy="25668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01B7E0A7-DD89-4BBC-A937-8BC91B1D16A0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1183908" y="5332132"/>
                <a:ext cx="130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A1BA66A-CE65-4E84-9988-3AF32440CB07}"/>
                  </a:ext>
                </a:extLst>
              </p14:cNvPr>
              <p14:cNvContentPartPr/>
              <p14:nvPr/>
            </p14:nvContentPartPr>
            <p14:xfrm>
              <a:off x="1104708" y="5474332"/>
              <a:ext cx="187920" cy="3060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A1BA66A-CE65-4E84-9988-3AF32440CB07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1096068" y="5465332"/>
                <a:ext cx="2055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1DF97DDE-780E-4500-B6ED-EA840CB687DE}"/>
                  </a:ext>
                </a:extLst>
              </p14:cNvPr>
              <p14:cNvContentPartPr/>
              <p14:nvPr/>
            </p14:nvContentPartPr>
            <p14:xfrm>
              <a:off x="1425468" y="5576212"/>
              <a:ext cx="6120" cy="36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1DF97DDE-780E-4500-B6ED-EA840CB687D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416468" y="5567572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797B27EC-E818-49DF-9332-5A10EC488D84}"/>
                  </a:ext>
                </a:extLst>
              </p14:cNvPr>
              <p14:cNvContentPartPr/>
              <p14:nvPr/>
            </p14:nvContentPartPr>
            <p14:xfrm>
              <a:off x="1522308" y="5295412"/>
              <a:ext cx="130320" cy="36108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797B27EC-E818-49DF-9332-5A10EC488D84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1513308" y="5286412"/>
                <a:ext cx="1479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3E7DAAC2-9F21-4217-A566-29A71024604D}"/>
                  </a:ext>
                </a:extLst>
              </p14:cNvPr>
              <p14:cNvContentPartPr/>
              <p14:nvPr/>
            </p14:nvContentPartPr>
            <p14:xfrm>
              <a:off x="1735428" y="5323492"/>
              <a:ext cx="187920" cy="28548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3E7DAAC2-9F21-4217-A566-29A71024604D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1726788" y="5314492"/>
                <a:ext cx="205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F1608063-9B84-473B-9600-0BB4EDF08170}"/>
                  </a:ext>
                </a:extLst>
              </p14:cNvPr>
              <p14:cNvContentPartPr/>
              <p14:nvPr/>
            </p14:nvContentPartPr>
            <p14:xfrm>
              <a:off x="1752708" y="5374252"/>
              <a:ext cx="182520" cy="2019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F1608063-9B84-473B-9600-0BB4EDF08170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1743708" y="5365612"/>
                <a:ext cx="2001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CF2D6430-31A2-42D5-8104-BABADE523905}"/>
                  </a:ext>
                </a:extLst>
              </p14:cNvPr>
              <p14:cNvContentPartPr/>
              <p14:nvPr/>
            </p14:nvContentPartPr>
            <p14:xfrm>
              <a:off x="1931988" y="5532292"/>
              <a:ext cx="85320" cy="16020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CF2D6430-31A2-42D5-8104-BABADE523905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1922988" y="5523292"/>
                <a:ext cx="102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2F95DFA4-C6EE-4CD0-A4F0-6D5345C365E6}"/>
                  </a:ext>
                </a:extLst>
              </p14:cNvPr>
              <p14:cNvContentPartPr/>
              <p14:nvPr/>
            </p14:nvContentPartPr>
            <p14:xfrm>
              <a:off x="2145108" y="5474332"/>
              <a:ext cx="117360" cy="468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2F95DFA4-C6EE-4CD0-A4F0-6D5345C365E6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2136468" y="5465332"/>
                <a:ext cx="135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5CADD583-2196-4A63-A7EF-84E1725F656B}"/>
                  </a:ext>
                </a:extLst>
              </p14:cNvPr>
              <p14:cNvContentPartPr/>
              <p14:nvPr/>
            </p14:nvContentPartPr>
            <p14:xfrm>
              <a:off x="2427708" y="5321332"/>
              <a:ext cx="176040" cy="19728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5CADD583-2196-4A63-A7EF-84E1725F656B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2418708" y="5312332"/>
                <a:ext cx="1936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3DCB02CA-788E-454C-B691-6FBB9E9BD1F2}"/>
                  </a:ext>
                </a:extLst>
              </p14:cNvPr>
              <p14:cNvContentPartPr/>
              <p14:nvPr/>
            </p14:nvContentPartPr>
            <p14:xfrm>
              <a:off x="2434548" y="5306572"/>
              <a:ext cx="165960" cy="2404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3DCB02CA-788E-454C-B691-6FBB9E9BD1F2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2425548" y="5297932"/>
                <a:ext cx="1836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3BBB2BA3-1249-4BE1-A6B2-2F77605E0C76}"/>
                  </a:ext>
                </a:extLst>
              </p14:cNvPr>
              <p14:cNvContentPartPr/>
              <p14:nvPr/>
            </p14:nvContentPartPr>
            <p14:xfrm>
              <a:off x="2615268" y="5453452"/>
              <a:ext cx="89640" cy="25380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3BBB2BA3-1249-4BE1-A6B2-2F77605E0C76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2606268" y="5444812"/>
                <a:ext cx="1072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B09B10C4-26C4-47BD-B060-31E943941222}"/>
                  </a:ext>
                </a:extLst>
              </p14:cNvPr>
              <p14:cNvContentPartPr/>
              <p14:nvPr/>
            </p14:nvContentPartPr>
            <p14:xfrm>
              <a:off x="2632548" y="5565052"/>
              <a:ext cx="118440" cy="244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B09B10C4-26C4-47BD-B060-31E943941222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623548" y="5556052"/>
                <a:ext cx="136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A2E51543-66F8-4FB3-AB8C-438B2358BD7B}"/>
                  </a:ext>
                </a:extLst>
              </p14:cNvPr>
              <p14:cNvContentPartPr/>
              <p14:nvPr/>
            </p14:nvContentPartPr>
            <p14:xfrm>
              <a:off x="2770068" y="5222332"/>
              <a:ext cx="140400" cy="4636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A2E51543-66F8-4FB3-AB8C-438B2358BD7B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2761428" y="5213692"/>
                <a:ext cx="1580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BAFE257C-1100-451E-8F80-D2A343FC06C7}"/>
                  </a:ext>
                </a:extLst>
              </p14:cNvPr>
              <p14:cNvContentPartPr/>
              <p14:nvPr/>
            </p14:nvContentPartPr>
            <p14:xfrm>
              <a:off x="942708" y="5887612"/>
              <a:ext cx="99720" cy="36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BAFE257C-1100-451E-8F80-D2A343FC06C7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934068" y="5878972"/>
                <a:ext cx="11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9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BFFD9277-9FA9-4E5A-9588-C3B2AF01BD22}"/>
                  </a:ext>
                </a:extLst>
              </p14:cNvPr>
              <p14:cNvContentPartPr/>
              <p14:nvPr/>
            </p14:nvContentPartPr>
            <p14:xfrm>
              <a:off x="974028" y="5959612"/>
              <a:ext cx="111600" cy="468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BFFD9277-9FA9-4E5A-9588-C3B2AF01BD22}"/>
                  </a:ext>
                </a:extLst>
              </p:cNvPr>
              <p:cNvPicPr/>
              <p:nvPr/>
            </p:nvPicPr>
            <p:blipFill>
              <a:blip r:embed="rId810"/>
              <a:stretch>
                <a:fillRect/>
              </a:stretch>
            </p:blipFill>
            <p:spPr>
              <a:xfrm>
                <a:off x="965388" y="5950612"/>
                <a:ext cx="129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1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DE200EEC-6DC5-43EE-A0C3-03FCB43C4BB9}"/>
                  </a:ext>
                </a:extLst>
              </p14:cNvPr>
              <p14:cNvContentPartPr/>
              <p14:nvPr/>
            </p14:nvContentPartPr>
            <p14:xfrm>
              <a:off x="1237908" y="5814892"/>
              <a:ext cx="119520" cy="22824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DE200EEC-6DC5-43EE-A0C3-03FCB43C4BB9}"/>
                  </a:ext>
                </a:extLst>
              </p:cNvPr>
              <p:cNvPicPr/>
              <p:nvPr/>
            </p:nvPicPr>
            <p:blipFill>
              <a:blip r:embed="rId812"/>
              <a:stretch>
                <a:fillRect/>
              </a:stretch>
            </p:blipFill>
            <p:spPr>
              <a:xfrm>
                <a:off x="1229268" y="5805892"/>
                <a:ext cx="137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3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83BA564C-D9D2-4B6B-8B4F-164C34347B97}"/>
                  </a:ext>
                </a:extLst>
              </p14:cNvPr>
              <p14:cNvContentPartPr/>
              <p14:nvPr/>
            </p14:nvContentPartPr>
            <p14:xfrm>
              <a:off x="1343388" y="5811292"/>
              <a:ext cx="90360" cy="25092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83BA564C-D9D2-4B6B-8B4F-164C34347B97}"/>
                  </a:ext>
                </a:extLst>
              </p:cNvPr>
              <p:cNvPicPr/>
              <p:nvPr/>
            </p:nvPicPr>
            <p:blipFill>
              <a:blip r:embed="rId814"/>
              <a:stretch>
                <a:fillRect/>
              </a:stretch>
            </p:blipFill>
            <p:spPr>
              <a:xfrm>
                <a:off x="1334388" y="5802652"/>
                <a:ext cx="1080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5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B89FFD18-ACCA-4DD5-B802-B8CBD708B104}"/>
                  </a:ext>
                </a:extLst>
              </p14:cNvPr>
              <p14:cNvContentPartPr/>
              <p14:nvPr/>
            </p14:nvContentPartPr>
            <p14:xfrm>
              <a:off x="1260948" y="5934412"/>
              <a:ext cx="172800" cy="2736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B89FFD18-ACCA-4DD5-B802-B8CBD708B104}"/>
                  </a:ext>
                </a:extLst>
              </p:cNvPr>
              <p:cNvPicPr/>
              <p:nvPr/>
            </p:nvPicPr>
            <p:blipFill>
              <a:blip r:embed="rId816"/>
              <a:stretch>
                <a:fillRect/>
              </a:stretch>
            </p:blipFill>
            <p:spPr>
              <a:xfrm>
                <a:off x="1252308" y="5925772"/>
                <a:ext cx="190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A301CA4B-E043-4B9C-B417-F5B1DE476C0E}"/>
                  </a:ext>
                </a:extLst>
              </p14:cNvPr>
              <p14:cNvContentPartPr/>
              <p14:nvPr/>
            </p14:nvContentPartPr>
            <p14:xfrm>
              <a:off x="1557228" y="5799412"/>
              <a:ext cx="106920" cy="31176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A301CA4B-E043-4B9C-B417-F5B1DE476C0E}"/>
                  </a:ext>
                </a:extLst>
              </p:cNvPr>
              <p:cNvPicPr/>
              <p:nvPr/>
            </p:nvPicPr>
            <p:blipFill>
              <a:blip r:embed="rId818"/>
              <a:stretch>
                <a:fillRect/>
              </a:stretch>
            </p:blipFill>
            <p:spPr>
              <a:xfrm>
                <a:off x="1548588" y="5790412"/>
                <a:ext cx="124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9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6BA890EF-F153-4360-8BE7-75A17B75873D}"/>
                  </a:ext>
                </a:extLst>
              </p14:cNvPr>
              <p14:cNvContentPartPr/>
              <p14:nvPr/>
            </p14:nvContentPartPr>
            <p14:xfrm>
              <a:off x="1748388" y="5853412"/>
              <a:ext cx="180000" cy="22932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6BA890EF-F153-4360-8BE7-75A17B75873D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1739388" y="5844412"/>
                <a:ext cx="1976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701FA1B3-A96D-4137-9093-90C4D907DC2E}"/>
                  </a:ext>
                </a:extLst>
              </p14:cNvPr>
              <p14:cNvContentPartPr/>
              <p14:nvPr/>
            </p14:nvContentPartPr>
            <p14:xfrm>
              <a:off x="1733988" y="5823172"/>
              <a:ext cx="194040" cy="27324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701FA1B3-A96D-4137-9093-90C4D907DC2E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1724988" y="5814172"/>
                <a:ext cx="2116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3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42DF9C12-3D5F-4225-93AF-D7DF809D3C9A}"/>
                  </a:ext>
                </a:extLst>
              </p14:cNvPr>
              <p14:cNvContentPartPr/>
              <p14:nvPr/>
            </p14:nvContentPartPr>
            <p14:xfrm>
              <a:off x="1980588" y="6003172"/>
              <a:ext cx="109080" cy="1519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42DF9C12-3D5F-4225-93AF-D7DF809D3C9A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1971948" y="5994172"/>
                <a:ext cx="1267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5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4309ADF7-0EBD-468F-A957-96B9913CF4C7}"/>
                  </a:ext>
                </a:extLst>
              </p14:cNvPr>
              <p14:cNvContentPartPr/>
              <p14:nvPr/>
            </p14:nvContentPartPr>
            <p14:xfrm>
              <a:off x="2244828" y="5942692"/>
              <a:ext cx="90720" cy="97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4309ADF7-0EBD-468F-A957-96B9913CF4C7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2235828" y="5934052"/>
                <a:ext cx="108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7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1C53FF8A-1D70-4485-A263-701D59CB06C0}"/>
                  </a:ext>
                </a:extLst>
              </p14:cNvPr>
              <p14:cNvContentPartPr/>
              <p14:nvPr/>
            </p14:nvContentPartPr>
            <p14:xfrm>
              <a:off x="2506188" y="5770972"/>
              <a:ext cx="99000" cy="36684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1C53FF8A-1D70-4485-A263-701D59CB06C0}"/>
                  </a:ext>
                </a:extLst>
              </p:cNvPr>
              <p:cNvPicPr/>
              <p:nvPr/>
            </p:nvPicPr>
            <p:blipFill>
              <a:blip r:embed="rId828"/>
              <a:stretch>
                <a:fillRect/>
              </a:stretch>
            </p:blipFill>
            <p:spPr>
              <a:xfrm>
                <a:off x="2497548" y="5761972"/>
                <a:ext cx="1166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9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DAAF2A46-7368-49BF-969C-82014F8D4B01}"/>
                  </a:ext>
                </a:extLst>
              </p14:cNvPr>
              <p14:cNvContentPartPr/>
              <p14:nvPr/>
            </p14:nvContentPartPr>
            <p14:xfrm>
              <a:off x="2784108" y="5863852"/>
              <a:ext cx="170280" cy="17172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DAAF2A46-7368-49BF-969C-82014F8D4B01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2775468" y="5854852"/>
                <a:ext cx="187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D3044752-60A5-4B12-A2C4-6ACACA133967}"/>
                  </a:ext>
                </a:extLst>
              </p14:cNvPr>
              <p14:cNvContentPartPr/>
              <p14:nvPr/>
            </p14:nvContentPartPr>
            <p14:xfrm>
              <a:off x="2753868" y="5863852"/>
              <a:ext cx="210960" cy="1843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D3044752-60A5-4B12-A2C4-6ACACA133967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2745228" y="5854852"/>
                <a:ext cx="2286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3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E2B58DBE-6E08-48F7-BBC4-A33721C45FC8}"/>
                  </a:ext>
                </a:extLst>
              </p14:cNvPr>
              <p14:cNvContentPartPr/>
              <p14:nvPr/>
            </p14:nvContentPartPr>
            <p14:xfrm>
              <a:off x="3052668" y="6029092"/>
              <a:ext cx="57960" cy="4896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E2B58DBE-6E08-48F7-BBC4-A33721C45FC8}"/>
                  </a:ext>
                </a:extLst>
              </p:cNvPr>
              <p:cNvPicPr/>
              <p:nvPr/>
            </p:nvPicPr>
            <p:blipFill>
              <a:blip r:embed="rId834"/>
              <a:stretch>
                <a:fillRect/>
              </a:stretch>
            </p:blipFill>
            <p:spPr>
              <a:xfrm>
                <a:off x="3043668" y="6020452"/>
                <a:ext cx="756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5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ABA2C832-430C-450D-A9DA-F63572603486}"/>
                  </a:ext>
                </a:extLst>
              </p14:cNvPr>
              <p14:cNvContentPartPr/>
              <p14:nvPr/>
            </p14:nvContentPartPr>
            <p14:xfrm>
              <a:off x="3103428" y="5811652"/>
              <a:ext cx="97560" cy="36360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ABA2C832-430C-450D-A9DA-F63572603486}"/>
                  </a:ext>
                </a:extLst>
              </p:cNvPr>
              <p:cNvPicPr/>
              <p:nvPr/>
            </p:nvPicPr>
            <p:blipFill>
              <a:blip r:embed="rId836"/>
              <a:stretch>
                <a:fillRect/>
              </a:stretch>
            </p:blipFill>
            <p:spPr>
              <a:xfrm>
                <a:off x="3094788" y="5802652"/>
                <a:ext cx="1152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7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A56A276D-9F2F-48C3-82ED-7DFC8A493146}"/>
                  </a:ext>
                </a:extLst>
              </p14:cNvPr>
              <p14:cNvContentPartPr/>
              <p14:nvPr/>
            </p14:nvContentPartPr>
            <p14:xfrm>
              <a:off x="572628" y="5799052"/>
              <a:ext cx="154080" cy="19152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A56A276D-9F2F-48C3-82ED-7DFC8A493146}"/>
                  </a:ext>
                </a:extLst>
              </p:cNvPr>
              <p:cNvPicPr/>
              <p:nvPr/>
            </p:nvPicPr>
            <p:blipFill>
              <a:blip r:embed="rId838"/>
              <a:stretch>
                <a:fillRect/>
              </a:stretch>
            </p:blipFill>
            <p:spPr>
              <a:xfrm>
                <a:off x="563628" y="5790412"/>
                <a:ext cx="171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9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8D204D53-18E6-4564-B3C9-DC8A18269599}"/>
                  </a:ext>
                </a:extLst>
              </p14:cNvPr>
              <p14:cNvContentPartPr/>
              <p14:nvPr/>
            </p14:nvContentPartPr>
            <p14:xfrm>
              <a:off x="556428" y="5796532"/>
              <a:ext cx="186840" cy="18612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8D204D53-18E6-4564-B3C9-DC8A18269599}"/>
                  </a:ext>
                </a:extLst>
              </p:cNvPr>
              <p:cNvPicPr/>
              <p:nvPr/>
            </p:nvPicPr>
            <p:blipFill>
              <a:blip r:embed="rId840"/>
              <a:stretch>
                <a:fillRect/>
              </a:stretch>
            </p:blipFill>
            <p:spPr>
              <a:xfrm>
                <a:off x="547428" y="5787892"/>
                <a:ext cx="204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1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328FC2E3-F5A9-4857-88E8-268E1A980C18}"/>
                  </a:ext>
                </a:extLst>
              </p14:cNvPr>
              <p14:cNvContentPartPr/>
              <p14:nvPr/>
            </p14:nvContentPartPr>
            <p14:xfrm>
              <a:off x="770268" y="5947372"/>
              <a:ext cx="63000" cy="6588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328FC2E3-F5A9-4857-88E8-268E1A980C18}"/>
                  </a:ext>
                </a:extLst>
              </p:cNvPr>
              <p:cNvPicPr/>
              <p:nvPr/>
            </p:nvPicPr>
            <p:blipFill>
              <a:blip r:embed="rId842"/>
              <a:stretch>
                <a:fillRect/>
              </a:stretch>
            </p:blipFill>
            <p:spPr>
              <a:xfrm>
                <a:off x="761628" y="5938732"/>
                <a:ext cx="806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3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C29C4D21-E020-4B3C-A758-CF1A180C16A3}"/>
                  </a:ext>
                </a:extLst>
              </p14:cNvPr>
              <p14:cNvContentPartPr/>
              <p14:nvPr/>
            </p14:nvContentPartPr>
            <p14:xfrm>
              <a:off x="1197228" y="6675292"/>
              <a:ext cx="47520" cy="28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C29C4D21-E020-4B3C-A758-CF1A180C16A3}"/>
                  </a:ext>
                </a:extLst>
              </p:cNvPr>
              <p:cNvPicPr/>
              <p:nvPr/>
            </p:nvPicPr>
            <p:blipFill>
              <a:blip r:embed="rId844"/>
              <a:stretch>
                <a:fillRect/>
              </a:stretch>
            </p:blipFill>
            <p:spPr>
              <a:xfrm>
                <a:off x="1188588" y="6666292"/>
                <a:ext cx="651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5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092B06D4-FA6C-4DF5-8163-CCB6A07F25C1}"/>
                  </a:ext>
                </a:extLst>
              </p14:cNvPr>
              <p14:cNvContentPartPr/>
              <p14:nvPr/>
            </p14:nvContentPartPr>
            <p14:xfrm>
              <a:off x="1197588" y="6652612"/>
              <a:ext cx="15480" cy="9000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092B06D4-FA6C-4DF5-8163-CCB6A07F25C1}"/>
                  </a:ext>
                </a:extLst>
              </p:cNvPr>
              <p:cNvPicPr/>
              <p:nvPr/>
            </p:nvPicPr>
            <p:blipFill>
              <a:blip r:embed="rId846"/>
              <a:stretch>
                <a:fillRect/>
              </a:stretch>
            </p:blipFill>
            <p:spPr>
              <a:xfrm>
                <a:off x="1188588" y="6643972"/>
                <a:ext cx="3312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7" name="Group 566">
            <a:extLst>
              <a:ext uri="{FF2B5EF4-FFF2-40B4-BE49-F238E27FC236}">
                <a16:creationId xmlns:a16="http://schemas.microsoft.com/office/drawing/2014/main" id="{4D7F326D-C8C7-4161-802E-A3183499777F}"/>
              </a:ext>
            </a:extLst>
          </p:cNvPr>
          <p:cNvGrpSpPr/>
          <p:nvPr/>
        </p:nvGrpSpPr>
        <p:grpSpPr>
          <a:xfrm>
            <a:off x="148908" y="6232132"/>
            <a:ext cx="2610000" cy="574200"/>
            <a:chOff x="148908" y="6232132"/>
            <a:chExt cx="26100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760233D4-6A59-434F-AEAC-8F56B3381E66}"/>
                    </a:ext>
                  </a:extLst>
                </p14:cNvPr>
                <p14:cNvContentPartPr/>
                <p14:nvPr/>
              </p14:nvContentPartPr>
              <p14:xfrm>
                <a:off x="148908" y="6294772"/>
                <a:ext cx="199440" cy="2055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760233D4-6A59-434F-AEAC-8F56B3381E66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39908" y="6285772"/>
                  <a:ext cx="217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D7E3CD22-C852-4E50-A942-1B847F0CA9B3}"/>
                    </a:ext>
                  </a:extLst>
                </p14:cNvPr>
                <p14:cNvContentPartPr/>
                <p14:nvPr/>
              </p14:nvContentPartPr>
              <p14:xfrm>
                <a:off x="197508" y="6278932"/>
                <a:ext cx="167040" cy="2178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D7E3CD22-C852-4E50-A942-1B847F0CA9B3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88508" y="6270292"/>
                  <a:ext cx="184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21C26EB-EE79-4083-86E9-743A9B9900E4}"/>
                    </a:ext>
                  </a:extLst>
                </p14:cNvPr>
                <p14:cNvContentPartPr/>
                <p14:nvPr/>
              </p14:nvContentPartPr>
              <p14:xfrm>
                <a:off x="387228" y="6450292"/>
                <a:ext cx="68760" cy="705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21C26EB-EE79-4083-86E9-743A9B9900E4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378228" y="6441292"/>
                  <a:ext cx="86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821FC238-13EB-4842-8F81-0DDA9CCFC6BE}"/>
                    </a:ext>
                  </a:extLst>
                </p14:cNvPr>
                <p14:cNvContentPartPr/>
                <p14:nvPr/>
              </p14:nvContentPartPr>
              <p14:xfrm>
                <a:off x="538788" y="6365332"/>
                <a:ext cx="128880" cy="234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821FC238-13EB-4842-8F81-0DDA9CCFC6BE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530148" y="6356692"/>
                  <a:ext cx="146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9C656BB8-9DA9-40F7-81BC-862FDC470E67}"/>
                    </a:ext>
                  </a:extLst>
                </p14:cNvPr>
                <p14:cNvContentPartPr/>
                <p14:nvPr/>
              </p14:nvContentPartPr>
              <p14:xfrm>
                <a:off x="580548" y="6309172"/>
                <a:ext cx="24840" cy="1756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9C656BB8-9DA9-40F7-81BC-862FDC470E67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571548" y="6300532"/>
                  <a:ext cx="42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805726F0-C65E-46C0-AA13-0EF92D524A28}"/>
                    </a:ext>
                  </a:extLst>
                </p14:cNvPr>
                <p14:cNvContentPartPr/>
                <p14:nvPr/>
              </p14:nvContentPartPr>
              <p14:xfrm>
                <a:off x="773508" y="6232132"/>
                <a:ext cx="128520" cy="3931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805726F0-C65E-46C0-AA13-0EF92D524A28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764868" y="6223132"/>
                  <a:ext cx="146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58F4E36-B75D-47AF-B122-D1D749C01F0C}"/>
                    </a:ext>
                  </a:extLst>
                </p14:cNvPr>
                <p14:cNvContentPartPr/>
                <p14:nvPr/>
              </p14:nvContentPartPr>
              <p14:xfrm>
                <a:off x="901308" y="6279652"/>
                <a:ext cx="76680" cy="2077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58F4E36-B75D-47AF-B122-D1D749C01F0C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892308" y="6271012"/>
                  <a:ext cx="94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7E8EBD43-C6E4-4E41-BB18-4EB91316A5D0}"/>
                    </a:ext>
                  </a:extLst>
                </p14:cNvPr>
                <p14:cNvContentPartPr/>
                <p14:nvPr/>
              </p14:nvContentPartPr>
              <p14:xfrm>
                <a:off x="956748" y="6264172"/>
                <a:ext cx="86040" cy="214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7E8EBD43-C6E4-4E41-BB18-4EB91316A5D0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47748" y="6255532"/>
                  <a:ext cx="103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086B653-27E8-4022-8262-E8F4F57A4726}"/>
                    </a:ext>
                  </a:extLst>
                </p14:cNvPr>
                <p14:cNvContentPartPr/>
                <p14:nvPr/>
              </p14:nvContentPartPr>
              <p14:xfrm>
                <a:off x="911388" y="6381172"/>
                <a:ext cx="133560" cy="46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086B653-27E8-4022-8262-E8F4F57A4726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02748" y="6372172"/>
                  <a:ext cx="151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0A6704FC-5BC8-44ED-9AC6-55BDE42E6282}"/>
                    </a:ext>
                  </a:extLst>
                </p14:cNvPr>
                <p14:cNvContentPartPr/>
                <p14:nvPr/>
              </p14:nvContentPartPr>
              <p14:xfrm>
                <a:off x="1154748" y="6458212"/>
                <a:ext cx="360" cy="3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0A6704FC-5BC8-44ED-9AC6-55BDE42E62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5748" y="6449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4EE80CC8-D6AA-4041-BDF4-2C0EE75D308D}"/>
                    </a:ext>
                  </a:extLst>
                </p14:cNvPr>
                <p14:cNvContentPartPr/>
                <p14:nvPr/>
              </p14:nvContentPartPr>
              <p14:xfrm>
                <a:off x="1167348" y="6292612"/>
                <a:ext cx="164520" cy="1994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4EE80CC8-D6AA-4041-BDF4-2C0EE75D308D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1158348" y="6283612"/>
                  <a:ext cx="182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52B6188-4B82-4A5D-AF1C-BEBAE6484C99}"/>
                    </a:ext>
                  </a:extLst>
                </p14:cNvPr>
                <p14:cNvContentPartPr/>
                <p14:nvPr/>
              </p14:nvContentPartPr>
              <p14:xfrm>
                <a:off x="1140708" y="6251932"/>
                <a:ext cx="167040" cy="2314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52B6188-4B82-4A5D-AF1C-BEBAE6484C99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1132068" y="6243292"/>
                  <a:ext cx="184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643C644A-2B28-46F3-9D66-9DB40224B428}"/>
                    </a:ext>
                  </a:extLst>
                </p14:cNvPr>
                <p14:cNvContentPartPr/>
                <p14:nvPr/>
              </p14:nvContentPartPr>
              <p14:xfrm>
                <a:off x="1385508" y="6442372"/>
                <a:ext cx="84600" cy="817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643C644A-2B28-46F3-9D66-9DB40224B428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1376508" y="6433732"/>
                  <a:ext cx="102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930E96C9-FF51-4FBF-A3E3-2E4F042F0DCE}"/>
                    </a:ext>
                  </a:extLst>
                </p14:cNvPr>
                <p14:cNvContentPartPr/>
                <p14:nvPr/>
              </p14:nvContentPartPr>
              <p14:xfrm>
                <a:off x="1678908" y="6345532"/>
                <a:ext cx="79920" cy="144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930E96C9-FF51-4FBF-A3E3-2E4F042F0DCE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1669908" y="6336892"/>
                  <a:ext cx="975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48DC2C70-DD8F-4D3B-8C74-BC0C6D80C084}"/>
                    </a:ext>
                  </a:extLst>
                </p14:cNvPr>
                <p14:cNvContentPartPr/>
                <p14:nvPr/>
              </p14:nvContentPartPr>
              <p14:xfrm>
                <a:off x="1672068" y="6430132"/>
                <a:ext cx="79200" cy="972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48DC2C70-DD8F-4D3B-8C74-BC0C6D80C084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1663068" y="6421132"/>
                  <a:ext cx="96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F5FB02D-D1B6-4C32-A270-C73C44A10EB9}"/>
                    </a:ext>
                  </a:extLst>
                </p14:cNvPr>
                <p14:cNvContentPartPr/>
                <p14:nvPr/>
              </p14:nvContentPartPr>
              <p14:xfrm>
                <a:off x="1926588" y="6260212"/>
                <a:ext cx="91440" cy="2059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F5FB02D-D1B6-4C32-A270-C73C44A10EB9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1917588" y="6251572"/>
                  <a:ext cx="109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8820A94-CF3E-4B10-B19C-D306A6AF290F}"/>
                    </a:ext>
                  </a:extLst>
                </p14:cNvPr>
                <p14:cNvContentPartPr/>
                <p14:nvPr/>
              </p14:nvContentPartPr>
              <p14:xfrm>
                <a:off x="2018028" y="6242572"/>
                <a:ext cx="81360" cy="2311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8820A94-CF3E-4B10-B19C-D306A6AF290F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2009028" y="6233932"/>
                  <a:ext cx="99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95D51A7B-8951-4C50-B0BF-6747FF4D0D3C}"/>
                    </a:ext>
                  </a:extLst>
                </p14:cNvPr>
                <p14:cNvContentPartPr/>
                <p14:nvPr/>
              </p14:nvContentPartPr>
              <p14:xfrm>
                <a:off x="1910388" y="6381172"/>
                <a:ext cx="198360" cy="306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95D51A7B-8951-4C50-B0BF-6747FF4D0D3C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1901388" y="6372172"/>
                  <a:ext cx="216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676535CE-72CD-4FDD-B065-65E1D0CAE630}"/>
                    </a:ext>
                  </a:extLst>
                </p14:cNvPr>
                <p14:cNvContentPartPr/>
                <p14:nvPr/>
              </p14:nvContentPartPr>
              <p14:xfrm>
                <a:off x="2261028" y="6273172"/>
                <a:ext cx="126360" cy="18396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676535CE-72CD-4FDD-B065-65E1D0CAE630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2252388" y="6264172"/>
                  <a:ext cx="14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F773F63-9B0A-4994-8EE6-043905F2F6C7}"/>
                    </a:ext>
                  </a:extLst>
                </p14:cNvPr>
                <p14:cNvContentPartPr/>
                <p14:nvPr/>
              </p14:nvContentPartPr>
              <p14:xfrm>
                <a:off x="2226108" y="6237172"/>
                <a:ext cx="185400" cy="20880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F773F63-9B0A-4994-8EE6-043905F2F6C7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2217468" y="6228172"/>
                  <a:ext cx="203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5E1AFBE6-7D9C-4D79-8CD9-24A4B6EC0199}"/>
                    </a:ext>
                  </a:extLst>
                </p14:cNvPr>
                <p14:cNvContentPartPr/>
                <p14:nvPr/>
              </p14:nvContentPartPr>
              <p14:xfrm>
                <a:off x="2354628" y="6364252"/>
                <a:ext cx="129240" cy="1652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5E1AFBE6-7D9C-4D79-8CD9-24A4B6EC0199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2345988" y="6355252"/>
                  <a:ext cx="146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BB18C57-9F60-4D62-95BB-C0CD7F0D83C5}"/>
                    </a:ext>
                  </a:extLst>
                </p14:cNvPr>
                <p14:cNvContentPartPr/>
                <p14:nvPr/>
              </p14:nvContentPartPr>
              <p14:xfrm>
                <a:off x="484428" y="6626692"/>
                <a:ext cx="126720" cy="1274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BB18C57-9F60-4D62-95BB-C0CD7F0D83C5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475788" y="6618052"/>
                  <a:ext cx="144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8AE46C9E-E9A5-499B-AD92-E62821D63450}"/>
                    </a:ext>
                  </a:extLst>
                </p14:cNvPr>
                <p14:cNvContentPartPr/>
                <p14:nvPr/>
              </p14:nvContentPartPr>
              <p14:xfrm>
                <a:off x="522588" y="6605812"/>
                <a:ext cx="125640" cy="1317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8AE46C9E-E9A5-499B-AD92-E62821D63450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513588" y="6597172"/>
                  <a:ext cx="143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B469BAD-4A98-422D-94B0-1DBDCDFF0CF0}"/>
                    </a:ext>
                  </a:extLst>
                </p14:cNvPr>
                <p14:cNvContentPartPr/>
                <p14:nvPr/>
              </p14:nvContentPartPr>
              <p14:xfrm>
                <a:off x="677748" y="6704812"/>
                <a:ext cx="52560" cy="619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B469BAD-4A98-422D-94B0-1DBDCDFF0CF0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668748" y="6696172"/>
                  <a:ext cx="70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1F511DC-35AE-40F3-A4CC-B2DF59EE2E42}"/>
                    </a:ext>
                  </a:extLst>
                </p14:cNvPr>
                <p14:cNvContentPartPr/>
                <p14:nvPr/>
              </p14:nvContentPartPr>
              <p14:xfrm>
                <a:off x="924708" y="6580972"/>
                <a:ext cx="55440" cy="218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1F511DC-35AE-40F3-A4CC-B2DF59EE2E42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915708" y="6571972"/>
                  <a:ext cx="73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9532FE7-2C90-49F9-82FD-CDF38F820783}"/>
                    </a:ext>
                  </a:extLst>
                </p14:cNvPr>
                <p14:cNvContentPartPr/>
                <p14:nvPr/>
              </p14:nvContentPartPr>
              <p14:xfrm>
                <a:off x="1061868" y="6647572"/>
                <a:ext cx="12600" cy="11808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9532FE7-2C90-49F9-82FD-CDF38F820783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1053228" y="6638932"/>
                  <a:ext cx="30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A506D984-A758-4A9C-98CD-C99AAF0AE72F}"/>
                    </a:ext>
                  </a:extLst>
                </p14:cNvPr>
                <p14:cNvContentPartPr/>
                <p14:nvPr/>
              </p14:nvContentPartPr>
              <p14:xfrm>
                <a:off x="1017948" y="6700852"/>
                <a:ext cx="360" cy="36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A506D984-A758-4A9C-98CD-C99AAF0AE7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9308" y="66918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A1F4DAB-F8FF-4600-B534-8D3ED26BB631}"/>
                    </a:ext>
                  </a:extLst>
                </p14:cNvPr>
                <p14:cNvContentPartPr/>
                <p14:nvPr/>
              </p14:nvContentPartPr>
              <p14:xfrm>
                <a:off x="1351308" y="6601852"/>
                <a:ext cx="89640" cy="1825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A1F4DAB-F8FF-4600-B534-8D3ED26BB631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342668" y="6592852"/>
                  <a:ext cx="107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CFBC47E-3C4D-4C26-882C-9585B79D54AB}"/>
                    </a:ext>
                  </a:extLst>
                </p14:cNvPr>
                <p14:cNvContentPartPr/>
                <p14:nvPr/>
              </p14:nvContentPartPr>
              <p14:xfrm>
                <a:off x="1472988" y="6622732"/>
                <a:ext cx="56160" cy="1407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CFBC47E-3C4D-4C26-882C-9585B79D54AB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1463988" y="6613732"/>
                  <a:ext cx="73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4503DBB-C99A-4F27-854D-5C9A5C64B6FD}"/>
                    </a:ext>
                  </a:extLst>
                </p14:cNvPr>
                <p14:cNvContentPartPr/>
                <p14:nvPr/>
              </p14:nvContentPartPr>
              <p14:xfrm>
                <a:off x="1521588" y="6628492"/>
                <a:ext cx="68760" cy="1681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4503DBB-C99A-4F27-854D-5C9A5C64B6FD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1512588" y="6619492"/>
                  <a:ext cx="86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89D0C777-E493-4C66-87B2-F3DCCABEE3F4}"/>
                    </a:ext>
                  </a:extLst>
                </p14:cNvPr>
                <p14:cNvContentPartPr/>
                <p14:nvPr/>
              </p14:nvContentPartPr>
              <p14:xfrm>
                <a:off x="1481988" y="6700852"/>
                <a:ext cx="93960" cy="1692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89D0C777-E493-4C66-87B2-F3DCCABEE3F4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473348" y="6691852"/>
                  <a:ext cx="111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B961971B-8A3A-4B63-A07D-F66FE8405102}"/>
                    </a:ext>
                  </a:extLst>
                </p14:cNvPr>
                <p14:cNvContentPartPr/>
                <p14:nvPr/>
              </p14:nvContentPartPr>
              <p14:xfrm>
                <a:off x="1647588" y="6555052"/>
                <a:ext cx="57960" cy="25128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B961971B-8A3A-4B63-A07D-F66FE8405102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638948" y="6546052"/>
                  <a:ext cx="75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EDEC1EBD-C493-4876-A919-4B198C372962}"/>
                    </a:ext>
                  </a:extLst>
                </p14:cNvPr>
                <p14:cNvContentPartPr/>
                <p14:nvPr/>
              </p14:nvContentPartPr>
              <p14:xfrm>
                <a:off x="1913268" y="6647572"/>
                <a:ext cx="84240" cy="25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EDEC1EBD-C493-4876-A919-4B198C372962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1904268" y="6638932"/>
                  <a:ext cx="101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4E266C0B-DE71-4D93-96C7-F4E59B769264}"/>
                    </a:ext>
                  </a:extLst>
                </p14:cNvPr>
                <p14:cNvContentPartPr/>
                <p14:nvPr/>
              </p14:nvContentPartPr>
              <p14:xfrm>
                <a:off x="1920828" y="6691132"/>
                <a:ext cx="88200" cy="54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4E266C0B-DE71-4D93-96C7-F4E59B769264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1911828" y="6682492"/>
                  <a:ext cx="10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3CB5C7F-0800-4A2D-8A32-CF58DE139858}"/>
                    </a:ext>
                  </a:extLst>
                </p14:cNvPr>
                <p14:cNvContentPartPr/>
                <p14:nvPr/>
              </p14:nvContentPartPr>
              <p14:xfrm>
                <a:off x="2165268" y="6604012"/>
                <a:ext cx="70560" cy="18504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3CB5C7F-0800-4A2D-8A32-CF58DE139858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2156628" y="6595012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5B2BC835-D650-49A8-901C-639EE9802B57}"/>
                    </a:ext>
                  </a:extLst>
                </p14:cNvPr>
                <p14:cNvContentPartPr/>
                <p14:nvPr/>
              </p14:nvContentPartPr>
              <p14:xfrm>
                <a:off x="2249508" y="6594652"/>
                <a:ext cx="57960" cy="18972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5B2BC835-D650-49A8-901C-639EE9802B57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2240508" y="6585652"/>
                  <a:ext cx="75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80CF2B84-C9D2-445F-8D68-9413C05F1E1B}"/>
                    </a:ext>
                  </a:extLst>
                </p14:cNvPr>
                <p14:cNvContentPartPr/>
                <p14:nvPr/>
              </p14:nvContentPartPr>
              <p14:xfrm>
                <a:off x="2190468" y="6687172"/>
                <a:ext cx="145080" cy="4212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80CF2B84-C9D2-445F-8D68-9413C05F1E1B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2181468" y="6678172"/>
                  <a:ext cx="162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6D7A13F9-60C7-46BC-A591-1C7D9EDA1E7A}"/>
                    </a:ext>
                  </a:extLst>
                </p14:cNvPr>
                <p14:cNvContentPartPr/>
                <p14:nvPr/>
              </p14:nvContentPartPr>
              <p14:xfrm>
                <a:off x="2439228" y="6647572"/>
                <a:ext cx="139680" cy="1458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6D7A13F9-60C7-46BC-A591-1C7D9EDA1E7A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2430588" y="6638932"/>
                  <a:ext cx="157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1E4BEAB2-7E7D-4AA1-820E-83AA1D093F07}"/>
                    </a:ext>
                  </a:extLst>
                </p14:cNvPr>
                <p14:cNvContentPartPr/>
                <p14:nvPr/>
              </p14:nvContentPartPr>
              <p14:xfrm>
                <a:off x="2433468" y="6590332"/>
                <a:ext cx="146160" cy="1778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1E4BEAB2-7E7D-4AA1-820E-83AA1D093F07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2424468" y="6581332"/>
                  <a:ext cx="163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D225DC4-4316-4FE3-81C1-8174348B466C}"/>
                    </a:ext>
                  </a:extLst>
                </p14:cNvPr>
                <p14:cNvContentPartPr/>
                <p14:nvPr/>
              </p14:nvContentPartPr>
              <p14:xfrm>
                <a:off x="2676468" y="6670612"/>
                <a:ext cx="82440" cy="132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D225DC4-4316-4FE3-81C1-8174348B466C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2667828" y="6661612"/>
                  <a:ext cx="100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BA901C1-6F3D-4DF6-A3A3-72DD2DD878FB}"/>
                    </a:ext>
                  </a:extLst>
                </p14:cNvPr>
                <p14:cNvContentPartPr/>
                <p14:nvPr/>
              </p14:nvContentPartPr>
              <p14:xfrm>
                <a:off x="1143948" y="6677812"/>
                <a:ext cx="117360" cy="82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BA901C1-6F3D-4DF6-A3A3-72DD2DD878FB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1135308" y="6668812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62003929-954C-46C9-8ABE-41CD49A20D97}"/>
                    </a:ext>
                  </a:extLst>
                </p14:cNvPr>
                <p14:cNvContentPartPr/>
                <p14:nvPr/>
              </p14:nvContentPartPr>
              <p14:xfrm>
                <a:off x="1174188" y="6598612"/>
                <a:ext cx="22320" cy="1634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62003929-954C-46C9-8ABE-41CD49A20D97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1165548" y="6589972"/>
                  <a:ext cx="39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E4117A5-D19A-43F7-9E92-B9BBC2FAE612}"/>
                    </a:ext>
                  </a:extLst>
                </p14:cNvPr>
                <p14:cNvContentPartPr/>
                <p14:nvPr/>
              </p14:nvContentPartPr>
              <p14:xfrm>
                <a:off x="1166268" y="6605812"/>
                <a:ext cx="41040" cy="13608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E4117A5-D19A-43F7-9E92-B9BBC2FAE612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157268" y="6597172"/>
                  <a:ext cx="58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24A7F15F-63CC-4019-90D7-DC4676B09A5A}"/>
              </a:ext>
            </a:extLst>
          </p:cNvPr>
          <p:cNvGrpSpPr/>
          <p:nvPr/>
        </p:nvGrpSpPr>
        <p:grpSpPr>
          <a:xfrm>
            <a:off x="8758308" y="5674492"/>
            <a:ext cx="673560" cy="783360"/>
            <a:chOff x="8758308" y="5674492"/>
            <a:chExt cx="673560" cy="78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3F97D59D-8B51-4270-8406-2370E32E2719}"/>
                    </a:ext>
                  </a:extLst>
                </p14:cNvPr>
                <p14:cNvContentPartPr/>
                <p14:nvPr/>
              </p14:nvContentPartPr>
              <p14:xfrm>
                <a:off x="8813748" y="5674492"/>
                <a:ext cx="174960" cy="30096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3F97D59D-8B51-4270-8406-2370E32E2719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8796108" y="5656492"/>
                  <a:ext cx="210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74588EFC-D5BB-45CE-A7CD-1F0B19444A16}"/>
                    </a:ext>
                  </a:extLst>
                </p14:cNvPr>
                <p14:cNvContentPartPr/>
                <p14:nvPr/>
              </p14:nvContentPartPr>
              <p14:xfrm>
                <a:off x="8779188" y="5727412"/>
                <a:ext cx="257040" cy="2044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74588EFC-D5BB-45CE-A7CD-1F0B19444A16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8761188" y="5709412"/>
                  <a:ext cx="292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5713B597-079B-429A-BF73-AF9C17C70498}"/>
                    </a:ext>
                  </a:extLst>
                </p14:cNvPr>
                <p14:cNvContentPartPr/>
                <p14:nvPr/>
              </p14:nvContentPartPr>
              <p14:xfrm>
                <a:off x="9018588" y="5882212"/>
                <a:ext cx="58680" cy="734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5713B597-079B-429A-BF73-AF9C17C70498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9000948" y="5864572"/>
                  <a:ext cx="94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7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EDE6B39-3780-435F-B575-92E821017BC3}"/>
                    </a:ext>
                  </a:extLst>
                </p14:cNvPr>
                <p14:cNvContentPartPr/>
                <p14:nvPr/>
              </p14:nvContentPartPr>
              <p14:xfrm>
                <a:off x="8758308" y="6039532"/>
                <a:ext cx="362520" cy="3384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EDE6B39-3780-435F-B575-92E821017BC3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8740308" y="6021892"/>
                  <a:ext cx="398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9CE15C74-7603-4A88-8859-34DB7157D7EC}"/>
                    </a:ext>
                  </a:extLst>
                </p14:cNvPr>
                <p14:cNvContentPartPr/>
                <p14:nvPr/>
              </p14:nvContentPartPr>
              <p14:xfrm>
                <a:off x="8790708" y="6148972"/>
                <a:ext cx="200520" cy="17640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9CE15C74-7603-4A88-8859-34DB7157D7EC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8772708" y="6130972"/>
                  <a:ext cx="2361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C4A2B6B-F0DC-40D5-9D8D-EB4494F8019B}"/>
                    </a:ext>
                  </a:extLst>
                </p14:cNvPr>
                <p14:cNvContentPartPr/>
                <p14:nvPr/>
              </p14:nvContentPartPr>
              <p14:xfrm>
                <a:off x="8828508" y="6157972"/>
                <a:ext cx="176400" cy="1782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C4A2B6B-F0DC-40D5-9D8D-EB4494F8019B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8810868" y="6139972"/>
                  <a:ext cx="212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4BBF5875-C43F-4FDE-9896-60F6F334FAFD}"/>
                    </a:ext>
                  </a:extLst>
                </p14:cNvPr>
                <p14:cNvContentPartPr/>
                <p14:nvPr/>
              </p14:nvContentPartPr>
              <p14:xfrm>
                <a:off x="9001308" y="6285412"/>
                <a:ext cx="114480" cy="1724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4BBF5875-C43F-4FDE-9896-60F6F334FAFD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8983308" y="6267412"/>
                  <a:ext cx="150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E164D113-8106-4A6D-9B9C-035497B455F5}"/>
                    </a:ext>
                  </a:extLst>
                </p14:cNvPr>
                <p14:cNvContentPartPr/>
                <p14:nvPr/>
              </p14:nvContentPartPr>
              <p14:xfrm>
                <a:off x="9306948" y="6029092"/>
                <a:ext cx="114840" cy="468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E164D113-8106-4A6D-9B9C-035497B455F5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9289308" y="6011452"/>
                  <a:ext cx="150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D259C7B9-905A-48FB-A050-004FD15A4886}"/>
                    </a:ext>
                  </a:extLst>
                </p14:cNvPr>
                <p14:cNvContentPartPr/>
                <p14:nvPr/>
              </p14:nvContentPartPr>
              <p14:xfrm>
                <a:off x="9321708" y="5942692"/>
                <a:ext cx="110160" cy="46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D259C7B9-905A-48FB-A050-004FD15A4886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9304068" y="5925052"/>
                  <a:ext cx="1458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34381BAA-1F51-431E-8138-0E26627DEEE6}"/>
              </a:ext>
            </a:extLst>
          </p:cNvPr>
          <p:cNvGrpSpPr/>
          <p:nvPr/>
        </p:nvGrpSpPr>
        <p:grpSpPr>
          <a:xfrm>
            <a:off x="9902748" y="5537692"/>
            <a:ext cx="285120" cy="301320"/>
            <a:chOff x="9902748" y="5537692"/>
            <a:chExt cx="2851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9B253E50-B84C-4CE1-AE0D-D54D2EB44270}"/>
                    </a:ext>
                  </a:extLst>
                </p14:cNvPr>
                <p14:cNvContentPartPr/>
                <p14:nvPr/>
              </p14:nvContentPartPr>
              <p14:xfrm>
                <a:off x="9913188" y="5562892"/>
                <a:ext cx="191160" cy="2574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9B253E50-B84C-4CE1-AE0D-D54D2EB44270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9895548" y="5545252"/>
                  <a:ext cx="226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AFD77433-6857-4835-8139-BCC220882834}"/>
                    </a:ext>
                  </a:extLst>
                </p14:cNvPr>
                <p14:cNvContentPartPr/>
                <p14:nvPr/>
              </p14:nvContentPartPr>
              <p14:xfrm>
                <a:off x="10077708" y="5537692"/>
                <a:ext cx="110160" cy="3013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AFD77433-6857-4835-8139-BCC220882834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0059708" y="5520052"/>
                  <a:ext cx="145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9E7DDD5C-4E8A-4938-A6FC-C322F50E5AB8}"/>
                    </a:ext>
                  </a:extLst>
                </p14:cNvPr>
                <p14:cNvContentPartPr/>
                <p14:nvPr/>
              </p14:nvContentPartPr>
              <p14:xfrm>
                <a:off x="9902748" y="5704372"/>
                <a:ext cx="278280" cy="86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9E7DDD5C-4E8A-4938-A6FC-C322F50E5AB8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9885108" y="5686732"/>
                  <a:ext cx="3139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5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E1D64C94-7790-4B98-AF6F-AB73B42E474B}"/>
                  </a:ext>
                </a:extLst>
              </p14:cNvPr>
              <p14:cNvContentPartPr/>
              <p14:nvPr/>
            </p14:nvContentPartPr>
            <p14:xfrm>
              <a:off x="9659748" y="6035572"/>
              <a:ext cx="1010880" cy="1692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E1D64C94-7790-4B98-AF6F-AB73B42E474B}"/>
                  </a:ext>
                </a:extLst>
              </p:cNvPr>
              <p:cNvPicPr/>
              <p:nvPr/>
            </p:nvPicPr>
            <p:blipFill>
              <a:blip r:embed="rId956"/>
              <a:stretch>
                <a:fillRect/>
              </a:stretch>
            </p:blipFill>
            <p:spPr>
              <a:xfrm>
                <a:off x="9641748" y="6017572"/>
                <a:ext cx="10465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1AE0E38-EDA4-4092-944E-36B35F3C69DA}"/>
              </a:ext>
            </a:extLst>
          </p:cNvPr>
          <p:cNvGrpSpPr/>
          <p:nvPr/>
        </p:nvGrpSpPr>
        <p:grpSpPr>
          <a:xfrm>
            <a:off x="9821388" y="6218452"/>
            <a:ext cx="897120" cy="399600"/>
            <a:chOff x="9821388" y="6218452"/>
            <a:chExt cx="89712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DEE661DB-1092-4AB9-92E9-8835EC33EBCB}"/>
                    </a:ext>
                  </a:extLst>
                </p14:cNvPr>
                <p14:cNvContentPartPr/>
                <p14:nvPr/>
              </p14:nvContentPartPr>
              <p14:xfrm>
                <a:off x="9821388" y="6238612"/>
                <a:ext cx="28800" cy="26568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DEE661DB-1092-4AB9-92E9-8835EC33EBCB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9803388" y="6220612"/>
                  <a:ext cx="64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D23AB99-164C-4A8A-BFA0-101DDF53D2AE}"/>
                    </a:ext>
                  </a:extLst>
                </p14:cNvPr>
                <p14:cNvContentPartPr/>
                <p14:nvPr/>
              </p14:nvContentPartPr>
              <p14:xfrm>
                <a:off x="9950268" y="6318532"/>
                <a:ext cx="160920" cy="252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D23AB99-164C-4A8A-BFA0-101DDF53D2AE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9932628" y="6300892"/>
                  <a:ext cx="196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49DCEF56-AC6D-4C4E-8A2C-780F35A27106}"/>
                    </a:ext>
                  </a:extLst>
                </p14:cNvPr>
                <p14:cNvContentPartPr/>
                <p14:nvPr/>
              </p14:nvContentPartPr>
              <p14:xfrm>
                <a:off x="10007148" y="6228172"/>
                <a:ext cx="16920" cy="18972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49DCEF56-AC6D-4C4E-8A2C-780F35A27106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9989148" y="6210172"/>
                  <a:ext cx="52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C9BDBD41-DE51-4A17-864E-497030EBE34F}"/>
                    </a:ext>
                  </a:extLst>
                </p14:cNvPr>
                <p14:cNvContentPartPr/>
                <p14:nvPr/>
              </p14:nvContentPartPr>
              <p14:xfrm>
                <a:off x="10290468" y="6218452"/>
                <a:ext cx="192600" cy="3996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C9BDBD41-DE51-4A17-864E-497030EBE34F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0272828" y="6200452"/>
                  <a:ext cx="228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BBEF681F-4A33-478A-B751-54449B759063}"/>
                    </a:ext>
                  </a:extLst>
                </p14:cNvPr>
                <p14:cNvContentPartPr/>
                <p14:nvPr/>
              </p14:nvContentPartPr>
              <p14:xfrm>
                <a:off x="10504668" y="6261652"/>
                <a:ext cx="123840" cy="1908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BBEF681F-4A33-478A-B751-54449B759063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10487028" y="6244012"/>
                  <a:ext cx="159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7E2D2F62-72EF-44DF-8F2F-44CE0359D79D}"/>
                    </a:ext>
                  </a:extLst>
                </p14:cNvPr>
                <p14:cNvContentPartPr/>
                <p14:nvPr/>
              </p14:nvContentPartPr>
              <p14:xfrm>
                <a:off x="10626348" y="6219532"/>
                <a:ext cx="92160" cy="2138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7E2D2F62-72EF-44DF-8F2F-44CE0359D79D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10608348" y="6201532"/>
                  <a:ext cx="127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601CE710-E7EB-4484-AFEA-E55E4D7F0385}"/>
                    </a:ext>
                  </a:extLst>
                </p14:cNvPr>
                <p14:cNvContentPartPr/>
                <p14:nvPr/>
              </p14:nvContentPartPr>
              <p14:xfrm>
                <a:off x="10490628" y="6350932"/>
                <a:ext cx="225000" cy="97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601CE710-E7EB-4484-AFEA-E55E4D7F0385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10472988" y="6332932"/>
                  <a:ext cx="2606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1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4B7BD990-F42C-4931-BBCA-4243F5A7045D}"/>
                  </a:ext>
                </a:extLst>
              </p14:cNvPr>
              <p14:cNvContentPartPr/>
              <p14:nvPr/>
            </p14:nvContentPartPr>
            <p14:xfrm>
              <a:off x="8326668" y="5895172"/>
              <a:ext cx="1080" cy="216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4B7BD990-F42C-4931-BBCA-4243F5A7045D}"/>
                  </a:ext>
                </a:extLst>
              </p:cNvPr>
              <p:cNvPicPr/>
              <p:nvPr/>
            </p:nvPicPr>
            <p:blipFill>
              <a:blip r:embed="rId972"/>
              <a:stretch>
                <a:fillRect/>
              </a:stretch>
            </p:blipFill>
            <p:spPr>
              <a:xfrm>
                <a:off x="8308668" y="5877172"/>
                <a:ext cx="3672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1B75B15-17DE-4922-8321-4428A278C1B0}"/>
              </a:ext>
            </a:extLst>
          </p:cNvPr>
          <p:cNvGrpSpPr/>
          <p:nvPr/>
        </p:nvGrpSpPr>
        <p:grpSpPr>
          <a:xfrm>
            <a:off x="8245668" y="5854132"/>
            <a:ext cx="427320" cy="605160"/>
            <a:chOff x="8245668" y="5854132"/>
            <a:chExt cx="42732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BF2BCE1C-EDAB-47D0-86B0-2872A02FD2DC}"/>
                    </a:ext>
                  </a:extLst>
                </p14:cNvPr>
                <p14:cNvContentPartPr/>
                <p14:nvPr/>
              </p14:nvContentPartPr>
              <p14:xfrm>
                <a:off x="8253948" y="5877892"/>
                <a:ext cx="131040" cy="22284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BF2BCE1C-EDAB-47D0-86B0-2872A02FD2DC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8244948" y="5868892"/>
                  <a:ext cx="148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5E80759-10A8-4575-9C58-50FB291B1514}"/>
                    </a:ext>
                  </a:extLst>
                </p14:cNvPr>
                <p14:cNvContentPartPr/>
                <p14:nvPr/>
              </p14:nvContentPartPr>
              <p14:xfrm>
                <a:off x="8375268" y="5854132"/>
                <a:ext cx="45360" cy="31464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5E80759-10A8-4575-9C58-50FB291B1514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8366268" y="5845492"/>
                  <a:ext cx="63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A771168F-A795-4A51-A157-8FCD26EF25AB}"/>
                    </a:ext>
                  </a:extLst>
                </p14:cNvPr>
                <p14:cNvContentPartPr/>
                <p14:nvPr/>
              </p14:nvContentPartPr>
              <p14:xfrm>
                <a:off x="8245668" y="6033412"/>
                <a:ext cx="148320" cy="169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A771168F-A795-4A51-A157-8FCD26EF25AB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8236668" y="6024412"/>
                  <a:ext cx="165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9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935E9CFA-6BD9-42F8-AC98-24D19BC38BCE}"/>
                    </a:ext>
                  </a:extLst>
                </p14:cNvPr>
                <p14:cNvContentPartPr/>
                <p14:nvPr/>
              </p14:nvContentPartPr>
              <p14:xfrm>
                <a:off x="8366988" y="6098212"/>
                <a:ext cx="176400" cy="36108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935E9CFA-6BD9-42F8-AC98-24D19BC38BCE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8358348" y="6089572"/>
                  <a:ext cx="194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B4F145D2-C5F3-4885-A069-E6941E5EFC5F}"/>
                    </a:ext>
                  </a:extLst>
                </p14:cNvPr>
                <p14:cNvContentPartPr/>
                <p14:nvPr/>
              </p14:nvContentPartPr>
              <p14:xfrm>
                <a:off x="8401908" y="6290452"/>
                <a:ext cx="67320" cy="3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B4F145D2-C5F3-4885-A069-E6941E5EFC5F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8392908" y="6281812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9CFABE3C-AB07-4CBA-869F-09721E6D9A90}"/>
                    </a:ext>
                  </a:extLst>
                </p14:cNvPr>
                <p14:cNvContentPartPr/>
                <p14:nvPr/>
              </p14:nvContentPartPr>
              <p14:xfrm>
                <a:off x="8592348" y="6048892"/>
                <a:ext cx="51840" cy="75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9CFABE3C-AB07-4CBA-869F-09721E6D9A90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8583708" y="6039892"/>
                  <a:ext cx="69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D7A6A09-F538-477D-863C-FEE40679E5ED}"/>
                    </a:ext>
                  </a:extLst>
                </p14:cNvPr>
                <p14:cNvContentPartPr/>
                <p14:nvPr/>
              </p14:nvContentPartPr>
              <p14:xfrm>
                <a:off x="8614668" y="6111532"/>
                <a:ext cx="58320" cy="360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D7A6A09-F538-477D-863C-FEE40679E5ED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8606028" y="6102532"/>
                  <a:ext cx="75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82B06C32-A9F1-409D-8A57-29752FA8D9E3}"/>
              </a:ext>
            </a:extLst>
          </p:cNvPr>
          <p:cNvGrpSpPr/>
          <p:nvPr/>
        </p:nvGrpSpPr>
        <p:grpSpPr>
          <a:xfrm>
            <a:off x="8113548" y="5459572"/>
            <a:ext cx="2885400" cy="1305000"/>
            <a:chOff x="8113548" y="5459572"/>
            <a:chExt cx="2885400" cy="13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A62068F3-DD1C-40FE-A359-5F65346DFCB8}"/>
                    </a:ext>
                  </a:extLst>
                </p14:cNvPr>
                <p14:cNvContentPartPr/>
                <p14:nvPr/>
              </p14:nvContentPartPr>
              <p14:xfrm>
                <a:off x="8121828" y="5499172"/>
                <a:ext cx="34920" cy="10155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A62068F3-DD1C-40FE-A359-5F65346DFCB8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8103828" y="5481532"/>
                  <a:ext cx="7056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36F5DBBB-9FEC-4557-BFA4-A6A7BC75FA27}"/>
                    </a:ext>
                  </a:extLst>
                </p14:cNvPr>
                <p14:cNvContentPartPr/>
                <p14:nvPr/>
              </p14:nvContentPartPr>
              <p14:xfrm>
                <a:off x="8128668" y="5459572"/>
                <a:ext cx="2791080" cy="14544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36F5DBBB-9FEC-4557-BFA4-A6A7BC75FA27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8110668" y="5441932"/>
                  <a:ext cx="2826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97D6DDD0-5BCF-4397-BC0E-F08F4978C598}"/>
                    </a:ext>
                  </a:extLst>
                </p14:cNvPr>
                <p14:cNvContentPartPr/>
                <p14:nvPr/>
              </p14:nvContentPartPr>
              <p14:xfrm>
                <a:off x="10937388" y="5604292"/>
                <a:ext cx="61560" cy="11174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97D6DDD0-5BCF-4397-BC0E-F08F4978C598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10919748" y="5586652"/>
                  <a:ext cx="97200" cy="11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7ECDC87F-290A-46CC-BE48-309A06BD87B0}"/>
                    </a:ext>
                  </a:extLst>
                </p14:cNvPr>
                <p14:cNvContentPartPr/>
                <p14:nvPr/>
              </p14:nvContentPartPr>
              <p14:xfrm>
                <a:off x="8113548" y="6498532"/>
                <a:ext cx="2817720" cy="2660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7ECDC87F-290A-46CC-BE48-309A06BD87B0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8095908" y="6480892"/>
                  <a:ext cx="2853360" cy="30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312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9EAA21-6950-469F-8EAA-CB71B930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580"/>
            <a:ext cx="7925487" cy="39627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A39A74-6600-4558-8338-2D7613BB2A9E}"/>
              </a:ext>
            </a:extLst>
          </p:cNvPr>
          <p:cNvGrpSpPr/>
          <p:nvPr/>
        </p:nvGrpSpPr>
        <p:grpSpPr>
          <a:xfrm>
            <a:off x="1299108" y="460531"/>
            <a:ext cx="259200" cy="303840"/>
            <a:chOff x="1299108" y="460531"/>
            <a:chExt cx="2592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3CED974-4164-46CF-99D4-2F85748515B8}"/>
                    </a:ext>
                  </a:extLst>
                </p14:cNvPr>
                <p14:cNvContentPartPr/>
                <p14:nvPr/>
              </p14:nvContentPartPr>
              <p14:xfrm>
                <a:off x="1299108" y="468451"/>
                <a:ext cx="151920" cy="295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3CED974-4164-46CF-99D4-2F85748515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81468" y="450451"/>
                  <a:ext cx="187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A8AE4D-794B-4EE5-A586-207B0D7AB36D}"/>
                    </a:ext>
                  </a:extLst>
                </p14:cNvPr>
                <p14:cNvContentPartPr/>
                <p14:nvPr/>
              </p14:nvContentPartPr>
              <p14:xfrm>
                <a:off x="1443828" y="460531"/>
                <a:ext cx="105840" cy="29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A8AE4D-794B-4EE5-A586-207B0D7AB3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26188" y="442891"/>
                  <a:ext cx="1414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7AC35C-B112-45BA-A32C-048AEF4C2485}"/>
                    </a:ext>
                  </a:extLst>
                </p14:cNvPr>
                <p14:cNvContentPartPr/>
                <p14:nvPr/>
              </p14:nvContentPartPr>
              <p14:xfrm>
                <a:off x="1339788" y="633691"/>
                <a:ext cx="218520" cy="4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7AC35C-B112-45BA-A32C-048AEF4C24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1788" y="616051"/>
                  <a:ext cx="2541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F21002-54D2-4A49-A2F8-821BC3212DB9}"/>
                  </a:ext>
                </a:extLst>
              </p14:cNvPr>
              <p14:cNvContentPartPr/>
              <p14:nvPr/>
            </p14:nvContentPartPr>
            <p14:xfrm>
              <a:off x="2304948" y="429211"/>
              <a:ext cx="185760" cy="36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F21002-54D2-4A49-A2F8-821BC3212D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08" y="420571"/>
                <a:ext cx="2034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CC833D-214F-4951-8C53-CC150337D157}"/>
                  </a:ext>
                </a:extLst>
              </p14:cNvPr>
              <p14:cNvContentPartPr/>
              <p14:nvPr/>
            </p14:nvContentPartPr>
            <p14:xfrm>
              <a:off x="5000268" y="107731"/>
              <a:ext cx="199080" cy="318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CC833D-214F-4951-8C53-CC150337D1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1628" y="98731"/>
                <a:ext cx="21672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42C4-9AF6-4A3C-9C96-BC2F8068E166}"/>
              </a:ext>
            </a:extLst>
          </p:cNvPr>
          <p:cNvGrpSpPr/>
          <p:nvPr/>
        </p:nvGrpSpPr>
        <p:grpSpPr>
          <a:xfrm>
            <a:off x="3531828" y="416251"/>
            <a:ext cx="199080" cy="312480"/>
            <a:chOff x="3531828" y="416251"/>
            <a:chExt cx="19908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799AC7-83AC-4AA5-9F3A-E3EF3E1BE6EA}"/>
                    </a:ext>
                  </a:extLst>
                </p14:cNvPr>
                <p14:cNvContentPartPr/>
                <p14:nvPr/>
              </p14:nvContentPartPr>
              <p14:xfrm>
                <a:off x="3544428" y="418411"/>
                <a:ext cx="77760" cy="26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799AC7-83AC-4AA5-9F3A-E3EF3E1BE6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26788" y="400411"/>
                  <a:ext cx="113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E3F4CA-6264-49AD-B825-F9D0DD03078F}"/>
                    </a:ext>
                  </a:extLst>
                </p14:cNvPr>
                <p14:cNvContentPartPr/>
                <p14:nvPr/>
              </p14:nvContentPartPr>
              <p14:xfrm>
                <a:off x="3640548" y="416251"/>
                <a:ext cx="90360" cy="312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E3F4CA-6264-49AD-B825-F9D0DD0307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22548" y="398611"/>
                  <a:ext cx="126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2AC054-59F6-4B79-8447-CC1F242A930E}"/>
                    </a:ext>
                  </a:extLst>
                </p14:cNvPr>
                <p14:cNvContentPartPr/>
                <p14:nvPr/>
              </p14:nvContentPartPr>
              <p14:xfrm>
                <a:off x="3531828" y="579691"/>
                <a:ext cx="184320" cy="3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2AC054-59F6-4B79-8447-CC1F242A93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3828" y="562051"/>
                  <a:ext cx="21996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783EBD-6612-48BF-8925-95A7337C9525}"/>
                  </a:ext>
                </a:extLst>
              </p14:cNvPr>
              <p14:cNvContentPartPr/>
              <p14:nvPr/>
            </p14:nvContentPartPr>
            <p14:xfrm>
              <a:off x="4364868" y="478891"/>
              <a:ext cx="1549080" cy="154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783EBD-6612-48BF-8925-95A7337C95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56228" y="469891"/>
                <a:ext cx="1566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C6BD96-6D42-44AF-BB42-DF147E236E75}"/>
                  </a:ext>
                </a:extLst>
              </p14:cNvPr>
              <p14:cNvContentPartPr/>
              <p14:nvPr/>
            </p14:nvContentPartPr>
            <p14:xfrm>
              <a:off x="3333828" y="801451"/>
              <a:ext cx="542160" cy="7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C6BD96-6D42-44AF-BB42-DF147E236E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24828" y="792811"/>
                <a:ext cx="559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E64904-B5B4-4645-BB81-D63E965F88B7}"/>
                  </a:ext>
                </a:extLst>
              </p14:cNvPr>
              <p14:cNvContentPartPr/>
              <p14:nvPr/>
            </p14:nvContentPartPr>
            <p14:xfrm>
              <a:off x="6322908" y="4598011"/>
              <a:ext cx="1177200" cy="172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E64904-B5B4-4645-BB81-D63E965F88B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04908" y="4580371"/>
                <a:ext cx="12128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4DBA59-B5E5-44D6-B9E7-0C5BFED8A2CC}"/>
                  </a:ext>
                </a:extLst>
              </p14:cNvPr>
              <p14:cNvContentPartPr/>
              <p14:nvPr/>
            </p14:nvContentPartPr>
            <p14:xfrm>
              <a:off x="6924828" y="4893571"/>
              <a:ext cx="213840" cy="259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4DBA59-B5E5-44D6-B9E7-0C5BFED8A2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07188" y="4875931"/>
                <a:ext cx="24948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308BE92-3BC0-4782-8A56-F9DD263CA376}"/>
              </a:ext>
            </a:extLst>
          </p:cNvPr>
          <p:cNvGrpSpPr/>
          <p:nvPr/>
        </p:nvGrpSpPr>
        <p:grpSpPr>
          <a:xfrm>
            <a:off x="458508" y="5066011"/>
            <a:ext cx="1721880" cy="765720"/>
            <a:chOff x="458508" y="5066011"/>
            <a:chExt cx="1721880" cy="76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DC150-C96A-424C-8DD0-37B37DD0C193}"/>
                    </a:ext>
                  </a:extLst>
                </p14:cNvPr>
                <p14:cNvContentPartPr/>
                <p14:nvPr/>
              </p14:nvContentPartPr>
              <p14:xfrm>
                <a:off x="458508" y="5334211"/>
                <a:ext cx="241200" cy="22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DC150-C96A-424C-8DD0-37B37DD0C1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0508" y="5316211"/>
                  <a:ext cx="276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B78867-1246-4ED3-BC10-D47E3E131F70}"/>
                    </a:ext>
                  </a:extLst>
                </p14:cNvPr>
                <p14:cNvContentPartPr/>
                <p14:nvPr/>
              </p14:nvContentPartPr>
              <p14:xfrm>
                <a:off x="829308" y="5260051"/>
                <a:ext cx="151920" cy="28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B78867-1246-4ED3-BC10-D47E3E131F7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668" y="5242051"/>
                  <a:ext cx="187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7FACAC-4152-4D94-896C-4C9D0B0005C7}"/>
                    </a:ext>
                  </a:extLst>
                </p14:cNvPr>
                <p14:cNvContentPartPr/>
                <p14:nvPr/>
              </p14:nvContentPartPr>
              <p14:xfrm>
                <a:off x="1028028" y="5275891"/>
                <a:ext cx="154440" cy="23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7FACAC-4152-4D94-896C-4C9D0B0005C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0388" y="5258251"/>
                  <a:ext cx="190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95F185-B1C7-415B-984A-A34E677E6468}"/>
                    </a:ext>
                  </a:extLst>
                </p14:cNvPr>
                <p14:cNvContentPartPr/>
                <p14:nvPr/>
              </p14:nvContentPartPr>
              <p14:xfrm>
                <a:off x="1325748" y="5387131"/>
                <a:ext cx="119520" cy="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95F185-B1C7-415B-984A-A34E677E64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8108" y="5369491"/>
                  <a:ext cx="155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118893-C472-43DD-B7B5-6D607683F710}"/>
                    </a:ext>
                  </a:extLst>
                </p14:cNvPr>
                <p14:cNvContentPartPr/>
                <p14:nvPr/>
              </p14:nvContentPartPr>
              <p14:xfrm>
                <a:off x="1771428" y="5066011"/>
                <a:ext cx="5040" cy="241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118893-C472-43DD-B7B5-6D607683F7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53788" y="5048371"/>
                  <a:ext cx="40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AC1C5A-EFD9-4448-8351-1BAF98B0A5AF}"/>
                    </a:ext>
                  </a:extLst>
                </p14:cNvPr>
                <p14:cNvContentPartPr/>
                <p14:nvPr/>
              </p14:nvContentPartPr>
              <p14:xfrm>
                <a:off x="1583868" y="5416291"/>
                <a:ext cx="388080" cy="1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AC1C5A-EFD9-4448-8351-1BAF98B0A5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66228" y="5398651"/>
                  <a:ext cx="42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CA34CF-DE9A-4472-900C-A9A405849608}"/>
                    </a:ext>
                  </a:extLst>
                </p14:cNvPr>
                <p14:cNvContentPartPr/>
                <p14:nvPr/>
              </p14:nvContentPartPr>
              <p14:xfrm>
                <a:off x="1543188" y="5578651"/>
                <a:ext cx="217080" cy="207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CA34CF-DE9A-4472-900C-A9A40584960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25188" y="5561011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427DF-80D9-41C7-8812-9230091F0CAF}"/>
                    </a:ext>
                  </a:extLst>
                </p14:cNvPr>
                <p14:cNvContentPartPr/>
                <p14:nvPr/>
              </p14:nvContentPartPr>
              <p14:xfrm>
                <a:off x="1829388" y="5546611"/>
                <a:ext cx="116640" cy="23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427DF-80D9-41C7-8812-9230091F0C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11388" y="5528971"/>
                  <a:ext cx="152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FE8F8B-394C-4F22-91FF-A6534E742334}"/>
                    </a:ext>
                  </a:extLst>
                </p14:cNvPr>
                <p14:cNvContentPartPr/>
                <p14:nvPr/>
              </p14:nvContentPartPr>
              <p14:xfrm>
                <a:off x="2009028" y="5573611"/>
                <a:ext cx="171360" cy="258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FE8F8B-394C-4F22-91FF-A6534E7423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91388" y="5555971"/>
                  <a:ext cx="2070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4B68B-9E9E-4948-AE81-37B287383F8F}"/>
              </a:ext>
            </a:extLst>
          </p:cNvPr>
          <p:cNvGrpSpPr/>
          <p:nvPr/>
        </p:nvGrpSpPr>
        <p:grpSpPr>
          <a:xfrm>
            <a:off x="2416188" y="5369491"/>
            <a:ext cx="97560" cy="87840"/>
            <a:chOff x="2416188" y="5369491"/>
            <a:chExt cx="9756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1E661A-975A-4646-93B7-43DE0D145F28}"/>
                    </a:ext>
                  </a:extLst>
                </p14:cNvPr>
                <p14:cNvContentPartPr/>
                <p14:nvPr/>
              </p14:nvContentPartPr>
              <p14:xfrm>
                <a:off x="2420868" y="5369491"/>
                <a:ext cx="82440" cy="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1E661A-975A-4646-93B7-43DE0D145F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02868" y="5351851"/>
                  <a:ext cx="118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248490-7F91-43A9-9157-255D1A902DBB}"/>
                    </a:ext>
                  </a:extLst>
                </p14:cNvPr>
                <p14:cNvContentPartPr/>
                <p14:nvPr/>
              </p14:nvContentPartPr>
              <p14:xfrm>
                <a:off x="2416188" y="5446531"/>
                <a:ext cx="97560" cy="10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248490-7F91-43A9-9157-255D1A902DB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98188" y="5428891"/>
                  <a:ext cx="13320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9F44A0-8C59-4080-887D-1D45800FA26F}"/>
                  </a:ext>
                </a:extLst>
              </p14:cNvPr>
              <p14:cNvContentPartPr/>
              <p14:nvPr/>
            </p14:nvContentPartPr>
            <p14:xfrm>
              <a:off x="2784108" y="5215051"/>
              <a:ext cx="183600" cy="262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9F44A0-8C59-4080-887D-1D45800FA26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66108" y="5197051"/>
                <a:ext cx="21924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C6032B5-8A1A-4D42-ADD7-B2D408527376}"/>
              </a:ext>
            </a:extLst>
          </p:cNvPr>
          <p:cNvGrpSpPr/>
          <p:nvPr/>
        </p:nvGrpSpPr>
        <p:grpSpPr>
          <a:xfrm>
            <a:off x="112548" y="5255011"/>
            <a:ext cx="230040" cy="419760"/>
            <a:chOff x="112548" y="5255011"/>
            <a:chExt cx="23004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F0C8FB-4B56-40C8-B126-B2492995652F}"/>
                    </a:ext>
                  </a:extLst>
                </p14:cNvPr>
                <p14:cNvContentPartPr/>
                <p14:nvPr/>
              </p14:nvContentPartPr>
              <p14:xfrm>
                <a:off x="112548" y="5384971"/>
                <a:ext cx="65880" cy="79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F0C8FB-4B56-40C8-B126-B2492995652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548" y="5376331"/>
                  <a:ext cx="83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7F66A8-A359-43D9-B6D1-749BB95DA290}"/>
                    </a:ext>
                  </a:extLst>
                </p14:cNvPr>
                <p14:cNvContentPartPr/>
                <p14:nvPr/>
              </p14:nvContentPartPr>
              <p14:xfrm>
                <a:off x="118668" y="5396491"/>
                <a:ext cx="48240" cy="76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7F66A8-A359-43D9-B6D1-749BB95DA2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028" y="5387851"/>
                  <a:ext cx="65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0AB561-55D1-4C8D-A8C2-1B6FA5D27528}"/>
                    </a:ext>
                  </a:extLst>
                </p14:cNvPr>
                <p14:cNvContentPartPr/>
                <p14:nvPr/>
              </p14:nvContentPartPr>
              <p14:xfrm>
                <a:off x="245028" y="5255011"/>
                <a:ext cx="97560" cy="419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0AB561-55D1-4C8D-A8C2-1B6FA5D275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6028" y="5246371"/>
                  <a:ext cx="11520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C2A6C2-1B9B-46E3-9E40-6BEF76AE4E52}"/>
              </a:ext>
            </a:extLst>
          </p:cNvPr>
          <p:cNvGrpSpPr/>
          <p:nvPr/>
        </p:nvGrpSpPr>
        <p:grpSpPr>
          <a:xfrm>
            <a:off x="1189308" y="6164731"/>
            <a:ext cx="618840" cy="380880"/>
            <a:chOff x="1189308" y="6164731"/>
            <a:chExt cx="61884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934859-225E-4941-9689-1FBE3123DF20}"/>
                    </a:ext>
                  </a:extLst>
                </p14:cNvPr>
                <p14:cNvContentPartPr/>
                <p14:nvPr/>
              </p14:nvContentPartPr>
              <p14:xfrm>
                <a:off x="1189308" y="6164731"/>
                <a:ext cx="449280" cy="290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934859-225E-4941-9689-1FBE3123DF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71308" y="6146731"/>
                  <a:ext cx="484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ACF8A4-2B54-4E4B-9216-8AFBD46D851F}"/>
                    </a:ext>
                  </a:extLst>
                </p14:cNvPr>
                <p14:cNvContentPartPr/>
                <p14:nvPr/>
              </p14:nvContentPartPr>
              <p14:xfrm>
                <a:off x="1712028" y="6401251"/>
                <a:ext cx="96120" cy="144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ACF8A4-2B54-4E4B-9216-8AFBD46D85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94028" y="6383251"/>
                  <a:ext cx="1317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37796C-CCB0-4AA1-B4E4-340A1EB751F4}"/>
              </a:ext>
            </a:extLst>
          </p:cNvPr>
          <p:cNvGrpSpPr/>
          <p:nvPr/>
        </p:nvGrpSpPr>
        <p:grpSpPr>
          <a:xfrm>
            <a:off x="2048988" y="6277411"/>
            <a:ext cx="127800" cy="81360"/>
            <a:chOff x="2048988" y="6277411"/>
            <a:chExt cx="12780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1046D8-292B-41E8-A753-67B92684E6FD}"/>
                    </a:ext>
                  </a:extLst>
                </p14:cNvPr>
                <p14:cNvContentPartPr/>
                <p14:nvPr/>
              </p14:nvContentPartPr>
              <p14:xfrm>
                <a:off x="2075988" y="6277411"/>
                <a:ext cx="93960" cy="12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1046D8-292B-41E8-A753-67B92684E6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57988" y="6259411"/>
                  <a:ext cx="12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2271A0-EA25-438C-A04A-F2D52E753367}"/>
                    </a:ext>
                  </a:extLst>
                </p14:cNvPr>
                <p14:cNvContentPartPr/>
                <p14:nvPr/>
              </p14:nvContentPartPr>
              <p14:xfrm>
                <a:off x="2048988" y="6350131"/>
                <a:ext cx="12780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2271A0-EA25-438C-A04A-F2D52E75336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31348" y="6332491"/>
                  <a:ext cx="1634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4377D4-E172-4A32-8F43-0F659CD29026}"/>
              </a:ext>
            </a:extLst>
          </p:cNvPr>
          <p:cNvGrpSpPr/>
          <p:nvPr/>
        </p:nvGrpSpPr>
        <p:grpSpPr>
          <a:xfrm>
            <a:off x="2406468" y="5891131"/>
            <a:ext cx="503640" cy="767160"/>
            <a:chOff x="2406468" y="5891131"/>
            <a:chExt cx="50364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DCEE09-51EA-4B88-9507-A3E4AF1FB724}"/>
                    </a:ext>
                  </a:extLst>
                </p14:cNvPr>
                <p14:cNvContentPartPr/>
                <p14:nvPr/>
              </p14:nvContentPartPr>
              <p14:xfrm>
                <a:off x="2603748" y="5891131"/>
                <a:ext cx="28080" cy="28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DCEE09-51EA-4B88-9507-A3E4AF1FB7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86108" y="5873131"/>
                  <a:ext cx="63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FA088C-C080-4E89-8A80-369FC0A4A1FB}"/>
                    </a:ext>
                  </a:extLst>
                </p14:cNvPr>
                <p14:cNvContentPartPr/>
                <p14:nvPr/>
              </p14:nvContentPartPr>
              <p14:xfrm>
                <a:off x="2406468" y="6229531"/>
                <a:ext cx="429840" cy="91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FA088C-C080-4E89-8A80-369FC0A4A1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88468" y="6211531"/>
                  <a:ext cx="465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D4DD1D-4A26-4125-B3E8-02B89D895EB9}"/>
                    </a:ext>
                  </a:extLst>
                </p14:cNvPr>
                <p14:cNvContentPartPr/>
                <p14:nvPr/>
              </p14:nvContentPartPr>
              <p14:xfrm>
                <a:off x="2531748" y="6405571"/>
                <a:ext cx="151920" cy="244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D4DD1D-4A26-4125-B3E8-02B89D895EB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14108" y="6387571"/>
                  <a:ext cx="187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A87AB7-0DB3-4873-B837-21081AE82619}"/>
                    </a:ext>
                  </a:extLst>
                </p14:cNvPr>
                <p14:cNvContentPartPr/>
                <p14:nvPr/>
              </p14:nvContentPartPr>
              <p14:xfrm>
                <a:off x="2743428" y="6444811"/>
                <a:ext cx="166680" cy="213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A87AB7-0DB3-4873-B837-21081AE826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25788" y="6427171"/>
                  <a:ext cx="20232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DEB5A0-3A5D-46ED-8112-F6C513BFE726}"/>
              </a:ext>
            </a:extLst>
          </p:cNvPr>
          <p:cNvGrpSpPr/>
          <p:nvPr/>
        </p:nvGrpSpPr>
        <p:grpSpPr>
          <a:xfrm>
            <a:off x="916068" y="5948371"/>
            <a:ext cx="1514160" cy="675000"/>
            <a:chOff x="916068" y="5948371"/>
            <a:chExt cx="15141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D548A4-F99A-4561-807D-6A1269C4CC23}"/>
                    </a:ext>
                  </a:extLst>
                </p14:cNvPr>
                <p14:cNvContentPartPr/>
                <p14:nvPr/>
              </p14:nvContentPartPr>
              <p14:xfrm>
                <a:off x="942708" y="5978611"/>
                <a:ext cx="24840" cy="64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D548A4-F99A-4561-807D-6A1269C4CC2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5068" y="5960611"/>
                  <a:ext cx="604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633F29-B518-4896-A2D6-5F5BB6F894D9}"/>
                    </a:ext>
                  </a:extLst>
                </p14:cNvPr>
                <p14:cNvContentPartPr/>
                <p14:nvPr/>
              </p14:nvContentPartPr>
              <p14:xfrm>
                <a:off x="916068" y="5948371"/>
                <a:ext cx="1514160" cy="55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633F29-B518-4896-A2D6-5F5BB6F894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8428" y="5930371"/>
                  <a:ext cx="154980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75088D-A120-4C2A-8F1A-8E2E18234F30}"/>
                  </a:ext>
                </a:extLst>
              </p14:cNvPr>
              <p14:cNvContentPartPr/>
              <p14:nvPr/>
            </p14:nvContentPartPr>
            <p14:xfrm>
              <a:off x="2750628" y="5974291"/>
              <a:ext cx="470160" cy="781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75088D-A120-4C2A-8F1A-8E2E18234F3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32988" y="5956651"/>
                <a:ext cx="50580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CF0B851-6967-403A-8076-F26545C465F2}"/>
                  </a:ext>
                </a:extLst>
              </p14:cNvPr>
              <p14:cNvContentPartPr/>
              <p14:nvPr/>
            </p14:nvContentPartPr>
            <p14:xfrm>
              <a:off x="972948" y="6614731"/>
              <a:ext cx="2183040" cy="150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CF0B851-6967-403A-8076-F26545C465F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54948" y="6596731"/>
                <a:ext cx="221868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5321562-8709-4D24-B49D-0406FE7EA61B}"/>
              </a:ext>
            </a:extLst>
          </p:cNvPr>
          <p:cNvGrpSpPr/>
          <p:nvPr/>
        </p:nvGrpSpPr>
        <p:grpSpPr>
          <a:xfrm>
            <a:off x="3784188" y="5807611"/>
            <a:ext cx="3212280" cy="1020240"/>
            <a:chOff x="3784188" y="5807611"/>
            <a:chExt cx="3212280" cy="10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C289A7-9904-47F6-9E30-84A4007F9284}"/>
                    </a:ext>
                  </a:extLst>
                </p14:cNvPr>
                <p14:cNvContentPartPr/>
                <p14:nvPr/>
              </p14:nvContentPartPr>
              <p14:xfrm>
                <a:off x="3784188" y="6388651"/>
                <a:ext cx="407520" cy="24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C289A7-9904-47F6-9E30-84A4007F928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66548" y="6371011"/>
                  <a:ext cx="443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A4B275-291E-4832-919E-B90BCB960D91}"/>
                    </a:ext>
                  </a:extLst>
                </p14:cNvPr>
                <p14:cNvContentPartPr/>
                <p14:nvPr/>
              </p14:nvContentPartPr>
              <p14:xfrm>
                <a:off x="4112868" y="6284611"/>
                <a:ext cx="144000" cy="224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A4B275-291E-4832-919E-B90BCB960D9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94868" y="6266971"/>
                  <a:ext cx="179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215B99-5019-4E42-B019-11CE8D70FD70}"/>
                    </a:ext>
                  </a:extLst>
                </p14:cNvPr>
                <p14:cNvContentPartPr/>
                <p14:nvPr/>
              </p14:nvContentPartPr>
              <p14:xfrm>
                <a:off x="4566828" y="6193531"/>
                <a:ext cx="279000" cy="24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215B99-5019-4E42-B019-11CE8D70FD7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49188" y="6175891"/>
                  <a:ext cx="314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D6F741-C922-49A9-AF57-05044BF476CA}"/>
                    </a:ext>
                  </a:extLst>
                </p14:cNvPr>
                <p14:cNvContentPartPr/>
                <p14:nvPr/>
              </p14:nvContentPartPr>
              <p14:xfrm>
                <a:off x="4915308" y="6391171"/>
                <a:ext cx="47160" cy="85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D6F741-C922-49A9-AF57-05044BF476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97668" y="6373171"/>
                  <a:ext cx="82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2EDD9A-E502-4F47-90B7-86131274D681}"/>
                    </a:ext>
                  </a:extLst>
                </p14:cNvPr>
                <p14:cNvContentPartPr/>
                <p14:nvPr/>
              </p14:nvContentPartPr>
              <p14:xfrm>
                <a:off x="5105748" y="6265891"/>
                <a:ext cx="75600" cy="1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2EDD9A-E502-4F47-90B7-86131274D6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87748" y="6248251"/>
                  <a:ext cx="111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1E82E3-2320-49DF-8AB8-C85F382059B5}"/>
                    </a:ext>
                  </a:extLst>
                </p14:cNvPr>
                <p14:cNvContentPartPr/>
                <p14:nvPr/>
              </p14:nvContentPartPr>
              <p14:xfrm>
                <a:off x="5102148" y="6352291"/>
                <a:ext cx="113760" cy="1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1E82E3-2320-49DF-8AB8-C85F382059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84508" y="6334651"/>
                  <a:ext cx="149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44A2DC-0719-47A7-BA03-C3447CFFA3D6}"/>
                    </a:ext>
                  </a:extLst>
                </p14:cNvPr>
                <p14:cNvContentPartPr/>
                <p14:nvPr/>
              </p14:nvContentPartPr>
              <p14:xfrm>
                <a:off x="5826468" y="5807611"/>
                <a:ext cx="14400" cy="35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44A2DC-0719-47A7-BA03-C3447CFFA3D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8828" y="5789971"/>
                  <a:ext cx="50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A44B76-1BD2-4BF4-BAC4-75834CAEBB08}"/>
                    </a:ext>
                  </a:extLst>
                </p14:cNvPr>
                <p14:cNvContentPartPr/>
                <p14:nvPr/>
              </p14:nvContentPartPr>
              <p14:xfrm>
                <a:off x="5498148" y="6290011"/>
                <a:ext cx="715680" cy="57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A44B76-1BD2-4BF4-BAC4-75834CAEBB0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80148" y="6272011"/>
                  <a:ext cx="751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F19D4D-C4AB-4638-8A16-F01E2A60FC79}"/>
                    </a:ext>
                  </a:extLst>
                </p14:cNvPr>
                <p14:cNvContentPartPr/>
                <p14:nvPr/>
              </p14:nvContentPartPr>
              <p14:xfrm>
                <a:off x="5344068" y="6593851"/>
                <a:ext cx="135720" cy="195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F19D4D-C4AB-4638-8A16-F01E2A60FC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26428" y="6575851"/>
                  <a:ext cx="171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DA42F1-F355-44B3-865A-1A789940AF77}"/>
                    </a:ext>
                  </a:extLst>
                </p14:cNvPr>
                <p14:cNvContentPartPr/>
                <p14:nvPr/>
              </p14:nvContentPartPr>
              <p14:xfrm>
                <a:off x="5466828" y="6433651"/>
                <a:ext cx="101160" cy="32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DA42F1-F355-44B3-865A-1A789940AF7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8828" y="6415651"/>
                  <a:ext cx="136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CC8025-A5BF-4DF9-9CBD-39F7C6863059}"/>
                    </a:ext>
                  </a:extLst>
                </p14:cNvPr>
                <p14:cNvContentPartPr/>
                <p14:nvPr/>
              </p14:nvContentPartPr>
              <p14:xfrm>
                <a:off x="5606148" y="6548131"/>
                <a:ext cx="121680" cy="19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CC8025-A5BF-4DF9-9CBD-39F7C686305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88508" y="6530131"/>
                  <a:ext cx="157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A24B70-8471-4201-9283-8E05D9E44B3E}"/>
                    </a:ext>
                  </a:extLst>
                </p14:cNvPr>
                <p14:cNvContentPartPr/>
                <p14:nvPr/>
              </p14:nvContentPartPr>
              <p14:xfrm>
                <a:off x="5775708" y="6707251"/>
                <a:ext cx="2520" cy="10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A24B70-8471-4201-9283-8E05D9E44B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58068" y="6689611"/>
                  <a:ext cx="38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C0A040-FCF7-410A-A9FD-30F461028683}"/>
                    </a:ext>
                  </a:extLst>
                </p14:cNvPr>
                <p14:cNvContentPartPr/>
                <p14:nvPr/>
              </p14:nvContentPartPr>
              <p14:xfrm>
                <a:off x="5867508" y="6562531"/>
                <a:ext cx="100800" cy="189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C0A040-FCF7-410A-A9FD-30F46102868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49508" y="6544891"/>
                  <a:ext cx="136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95E53-1D53-41D1-BF0D-B2AF867C6C8A}"/>
                    </a:ext>
                  </a:extLst>
                </p14:cNvPr>
                <p14:cNvContentPartPr/>
                <p14:nvPr/>
              </p14:nvContentPartPr>
              <p14:xfrm>
                <a:off x="6031668" y="6707251"/>
                <a:ext cx="2520" cy="9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95E53-1D53-41D1-BF0D-B2AF867C6C8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13668" y="6689611"/>
                  <a:ext cx="3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6B67B3-5443-4FB6-BBB2-3E7016FB4703}"/>
                    </a:ext>
                  </a:extLst>
                </p14:cNvPr>
                <p14:cNvContentPartPr/>
                <p14:nvPr/>
              </p14:nvContentPartPr>
              <p14:xfrm>
                <a:off x="6179628" y="6677011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6B67B3-5443-4FB6-BBB2-3E7016FB470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61988" y="66593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857E7F-B65D-494D-9B38-C9F70D847838}"/>
                    </a:ext>
                  </a:extLst>
                </p14:cNvPr>
                <p14:cNvContentPartPr/>
                <p14:nvPr/>
              </p14:nvContentPartPr>
              <p14:xfrm>
                <a:off x="6383028" y="6525091"/>
                <a:ext cx="111960" cy="203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857E7F-B65D-494D-9B38-C9F70D84783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65388" y="6507451"/>
                  <a:ext cx="147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522E0E-0ADC-4177-BC4D-F0813795BA4E}"/>
                    </a:ext>
                  </a:extLst>
                </p14:cNvPr>
                <p14:cNvContentPartPr/>
                <p14:nvPr/>
              </p14:nvContentPartPr>
              <p14:xfrm>
                <a:off x="6529548" y="6723091"/>
                <a:ext cx="93600" cy="85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522E0E-0ADC-4177-BC4D-F0813795BA4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11908" y="6705091"/>
                  <a:ext cx="129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8FCCE1-0079-44CA-A6D3-983C6C991519}"/>
                    </a:ext>
                  </a:extLst>
                </p14:cNvPr>
                <p14:cNvContentPartPr/>
                <p14:nvPr/>
              </p14:nvContentPartPr>
              <p14:xfrm>
                <a:off x="6691908" y="6606811"/>
                <a:ext cx="130320" cy="170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8FCCE1-0079-44CA-A6D3-983C6C9915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74268" y="6588811"/>
                  <a:ext cx="165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C17A75-A8E5-415C-9AA3-7E8354752052}"/>
                    </a:ext>
                  </a:extLst>
                </p14:cNvPr>
                <p14:cNvContentPartPr/>
                <p14:nvPr/>
              </p14:nvContentPartPr>
              <p14:xfrm>
                <a:off x="6853188" y="6718051"/>
                <a:ext cx="101880" cy="109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C17A75-A8E5-415C-9AA3-7E835475205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35188" y="6700051"/>
                  <a:ext cx="137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E357EA-6953-458E-8712-93D9BF9FD469}"/>
                    </a:ext>
                  </a:extLst>
                </p14:cNvPr>
                <p14:cNvContentPartPr/>
                <p14:nvPr/>
              </p14:nvContentPartPr>
              <p14:xfrm>
                <a:off x="5566188" y="6406930"/>
                <a:ext cx="1430280" cy="16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E357EA-6953-458E-8712-93D9BF9FD46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48548" y="6388930"/>
                  <a:ext cx="1465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979AEF-A79B-4E58-A13A-55A57136DB5A}"/>
                    </a:ext>
                  </a:extLst>
                </p14:cNvPr>
                <p14:cNvContentPartPr/>
                <p14:nvPr/>
              </p14:nvContentPartPr>
              <p14:xfrm>
                <a:off x="6185388" y="6312250"/>
                <a:ext cx="573840" cy="18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979AEF-A79B-4E58-A13A-55A57136DB5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67748" y="6294250"/>
                  <a:ext cx="60948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7CDAA6-DFAA-4772-91DC-3C3CDE6456D0}"/>
                  </a:ext>
                </a:extLst>
              </p14:cNvPr>
              <p14:cNvContentPartPr/>
              <p14:nvPr/>
            </p14:nvContentPartPr>
            <p14:xfrm>
              <a:off x="4351188" y="5648770"/>
              <a:ext cx="21240" cy="447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7CDAA6-DFAA-4772-91DC-3C3CDE6456D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342188" y="5640130"/>
                <a:ext cx="38880" cy="46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E65E7A4-44A6-4BC1-AC9B-EE19F67135EC}"/>
              </a:ext>
            </a:extLst>
          </p:cNvPr>
          <p:cNvGrpSpPr/>
          <p:nvPr/>
        </p:nvGrpSpPr>
        <p:grpSpPr>
          <a:xfrm>
            <a:off x="4341828" y="5633290"/>
            <a:ext cx="2905560" cy="1272600"/>
            <a:chOff x="4341828" y="5633290"/>
            <a:chExt cx="2905560" cy="12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CC89FC1-BEFF-4C9E-8A2C-749EAFD1F0A4}"/>
                    </a:ext>
                  </a:extLst>
                </p14:cNvPr>
                <p14:cNvContentPartPr/>
                <p14:nvPr/>
              </p14:nvContentPartPr>
              <p14:xfrm>
                <a:off x="4354788" y="5633290"/>
                <a:ext cx="2892600" cy="1214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CC89FC1-BEFF-4C9E-8A2C-749EAFD1F0A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45788" y="5624650"/>
                  <a:ext cx="2910240" cy="12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66DAC4-6B53-4C5C-A9F8-C040610AEBD9}"/>
                    </a:ext>
                  </a:extLst>
                </p14:cNvPr>
                <p14:cNvContentPartPr/>
                <p14:nvPr/>
              </p14:nvContentPartPr>
              <p14:xfrm>
                <a:off x="4341828" y="6478570"/>
                <a:ext cx="13320" cy="427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66DAC4-6B53-4C5C-A9F8-C040610AEBD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32828" y="6469930"/>
                  <a:ext cx="3096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C7BAFC-436D-4515-A448-718B6E789E98}"/>
              </a:ext>
            </a:extLst>
          </p:cNvPr>
          <p:cNvGrpSpPr/>
          <p:nvPr/>
        </p:nvGrpSpPr>
        <p:grpSpPr>
          <a:xfrm>
            <a:off x="7848228" y="39970"/>
            <a:ext cx="88560" cy="6782400"/>
            <a:chOff x="7848228" y="39970"/>
            <a:chExt cx="88560" cy="67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86E54E-EE18-4B6E-AB18-DB10D2A9F4EE}"/>
                    </a:ext>
                  </a:extLst>
                </p14:cNvPr>
                <p14:cNvContentPartPr/>
                <p14:nvPr/>
              </p14:nvContentPartPr>
              <p14:xfrm>
                <a:off x="7848228" y="39970"/>
                <a:ext cx="88560" cy="2763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86E54E-EE18-4B6E-AB18-DB10D2A9F4E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30228" y="22330"/>
                  <a:ext cx="124200" cy="27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C6760FC-D0FF-4998-973A-2F9E19D4D295}"/>
                    </a:ext>
                  </a:extLst>
                </p14:cNvPr>
                <p14:cNvContentPartPr/>
                <p14:nvPr/>
              </p14:nvContentPartPr>
              <p14:xfrm>
                <a:off x="7856508" y="2771650"/>
                <a:ext cx="69480" cy="2719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C6760FC-D0FF-4998-973A-2F9E19D4D2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38868" y="2753650"/>
                  <a:ext cx="105120" cy="27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40504A-EF9D-4C45-BB6D-3DEC742F385A}"/>
                    </a:ext>
                  </a:extLst>
                </p14:cNvPr>
                <p14:cNvContentPartPr/>
                <p14:nvPr/>
              </p14:nvContentPartPr>
              <p14:xfrm>
                <a:off x="7870548" y="5490730"/>
                <a:ext cx="44640" cy="1331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40504A-EF9D-4C45-BB6D-3DEC742F385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52548" y="5472730"/>
                  <a:ext cx="80280" cy="136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C89A676-82FD-4BF7-8670-50EC9C80EB08}"/>
                  </a:ext>
                </a:extLst>
              </p14:cNvPr>
              <p14:cNvContentPartPr/>
              <p14:nvPr/>
            </p14:nvContentPartPr>
            <p14:xfrm>
              <a:off x="8148468" y="360370"/>
              <a:ext cx="39240" cy="591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C89A676-82FD-4BF7-8670-50EC9C80EB0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139468" y="351730"/>
                <a:ext cx="56880" cy="60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BC97D0CD-DF51-4A50-A2D3-99438111A834}"/>
              </a:ext>
            </a:extLst>
          </p:cNvPr>
          <p:cNvGrpSpPr/>
          <p:nvPr/>
        </p:nvGrpSpPr>
        <p:grpSpPr>
          <a:xfrm>
            <a:off x="8394708" y="349930"/>
            <a:ext cx="603720" cy="799200"/>
            <a:chOff x="8394708" y="349930"/>
            <a:chExt cx="603720" cy="79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FB0F0F-375B-47F9-A94E-EFBC3435A61A}"/>
                    </a:ext>
                  </a:extLst>
                </p14:cNvPr>
                <p14:cNvContentPartPr/>
                <p14:nvPr/>
              </p14:nvContentPartPr>
              <p14:xfrm>
                <a:off x="8394708" y="374050"/>
                <a:ext cx="176400" cy="77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FB0F0F-375B-47F9-A94E-EFBC3435A61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86068" y="365050"/>
                  <a:ext cx="1940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71C3A1-4964-46E4-87C3-4D76E19C9F73}"/>
                    </a:ext>
                  </a:extLst>
                </p14:cNvPr>
                <p14:cNvContentPartPr/>
                <p14:nvPr/>
              </p14:nvContentPartPr>
              <p14:xfrm>
                <a:off x="8657868" y="493210"/>
                <a:ext cx="135720" cy="243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71C3A1-4964-46E4-87C3-4D76E19C9F7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49228" y="484210"/>
                  <a:ext cx="153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3403E0B-7F09-42A6-B7A6-2AC009CE9127}"/>
                    </a:ext>
                  </a:extLst>
                </p14:cNvPr>
                <p14:cNvContentPartPr/>
                <p14:nvPr/>
              </p14:nvContentPartPr>
              <p14:xfrm>
                <a:off x="8775588" y="436330"/>
                <a:ext cx="67320" cy="349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3403E0B-7F09-42A6-B7A6-2AC009CE912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66948" y="427690"/>
                  <a:ext cx="84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F325ED-CE06-45CC-AEDE-46A4B37CDE81}"/>
                    </a:ext>
                  </a:extLst>
                </p14:cNvPr>
                <p14:cNvContentPartPr/>
                <p14:nvPr/>
              </p14:nvContentPartPr>
              <p14:xfrm>
                <a:off x="8687748" y="603010"/>
                <a:ext cx="148320" cy="63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F325ED-CE06-45CC-AEDE-46A4B37CDE8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78748" y="594010"/>
                  <a:ext cx="165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B78133-B5C0-4CA2-A3D2-E1C28BDC2542}"/>
                    </a:ext>
                  </a:extLst>
                </p14:cNvPr>
                <p14:cNvContentPartPr/>
                <p14:nvPr/>
              </p14:nvContentPartPr>
              <p14:xfrm>
                <a:off x="8966388" y="349930"/>
                <a:ext cx="32040" cy="47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B78133-B5C0-4CA2-A3D2-E1C28BDC254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57748" y="341290"/>
                  <a:ext cx="4968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A1B236-9F1B-42A9-AED6-126F25B96387}"/>
              </a:ext>
            </a:extLst>
          </p:cNvPr>
          <p:cNvGrpSpPr/>
          <p:nvPr/>
        </p:nvGrpSpPr>
        <p:grpSpPr>
          <a:xfrm>
            <a:off x="9297948" y="381250"/>
            <a:ext cx="233640" cy="507240"/>
            <a:chOff x="9297948" y="381250"/>
            <a:chExt cx="23364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2AE49E-62B9-4544-8887-37EA075787CC}"/>
                    </a:ext>
                  </a:extLst>
                </p14:cNvPr>
                <p14:cNvContentPartPr/>
                <p14:nvPr/>
              </p14:nvContentPartPr>
              <p14:xfrm>
                <a:off x="9297948" y="381250"/>
                <a:ext cx="222120" cy="467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2AE49E-62B9-4544-8887-37EA075787C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288948" y="372610"/>
                  <a:ext cx="2397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867872B-FB41-4E93-92A0-F168F059A2FC}"/>
                    </a:ext>
                  </a:extLst>
                </p14:cNvPr>
                <p14:cNvContentPartPr/>
                <p14:nvPr/>
              </p14:nvContentPartPr>
              <p14:xfrm>
                <a:off x="9380748" y="685090"/>
                <a:ext cx="150840" cy="20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867872B-FB41-4E93-92A0-F168F059A2F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72108" y="676450"/>
                  <a:ext cx="16848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1526F33-8610-4B6C-B3C0-7C768BC4AFBB}"/>
                  </a:ext>
                </a:extLst>
              </p14:cNvPr>
              <p14:cNvContentPartPr/>
              <p14:nvPr/>
            </p14:nvContentPartPr>
            <p14:xfrm>
              <a:off x="9779988" y="465130"/>
              <a:ext cx="76680" cy="381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1526F33-8610-4B6C-B3C0-7C768BC4AFB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771348" y="456490"/>
                <a:ext cx="94320" cy="39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158888-6304-47CA-8EEB-275304B58361}"/>
              </a:ext>
            </a:extLst>
          </p:cNvPr>
          <p:cNvGrpSpPr/>
          <p:nvPr/>
        </p:nvGrpSpPr>
        <p:grpSpPr>
          <a:xfrm>
            <a:off x="9300108" y="1292050"/>
            <a:ext cx="514800" cy="1281960"/>
            <a:chOff x="9300108" y="1292050"/>
            <a:chExt cx="514800" cy="12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D04612-1059-4957-85C9-F4E66FDD3419}"/>
                    </a:ext>
                  </a:extLst>
                </p14:cNvPr>
                <p14:cNvContentPartPr/>
                <p14:nvPr/>
              </p14:nvContentPartPr>
              <p14:xfrm>
                <a:off x="9369228" y="1292050"/>
                <a:ext cx="169560" cy="38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D04612-1059-4957-85C9-F4E66FDD341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60588" y="1283410"/>
                  <a:ext cx="1872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74ADC7-160B-4BED-8A7F-0A1874343025}"/>
                    </a:ext>
                  </a:extLst>
                </p14:cNvPr>
                <p14:cNvContentPartPr/>
                <p14:nvPr/>
              </p14:nvContentPartPr>
              <p14:xfrm>
                <a:off x="9606468" y="1560610"/>
                <a:ext cx="120960" cy="152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74ADC7-160B-4BED-8A7F-0A187434302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97828" y="1551970"/>
                  <a:ext cx="138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1C7B2A-0FB1-44B4-9F00-18BCC3AE6737}"/>
                    </a:ext>
                  </a:extLst>
                </p14:cNvPr>
                <p14:cNvContentPartPr/>
                <p14:nvPr/>
              </p14:nvContentPartPr>
              <p14:xfrm>
                <a:off x="9300108" y="1879210"/>
                <a:ext cx="514800" cy="5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1C7B2A-0FB1-44B4-9F00-18BCC3AE673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91108" y="1870570"/>
                  <a:ext cx="532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C21800-7E88-4DAA-BFD9-D5807EF238D7}"/>
                    </a:ext>
                  </a:extLst>
                </p14:cNvPr>
                <p14:cNvContentPartPr/>
                <p14:nvPr/>
              </p14:nvContentPartPr>
              <p14:xfrm>
                <a:off x="9409908" y="2091250"/>
                <a:ext cx="196560" cy="373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C21800-7E88-4DAA-BFD9-D5807EF238D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00908" y="2082250"/>
                  <a:ext cx="214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28725EE-6290-435E-A88E-FD6EDFE88A9B}"/>
                    </a:ext>
                  </a:extLst>
                </p14:cNvPr>
                <p14:cNvContentPartPr/>
                <p14:nvPr/>
              </p14:nvContentPartPr>
              <p14:xfrm>
                <a:off x="9695748" y="2356210"/>
                <a:ext cx="6120" cy="217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28725EE-6290-435E-A88E-FD6EDFE88A9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686748" y="2347210"/>
                  <a:ext cx="237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F15BF2-5436-4D58-BC0F-71A92C530124}"/>
              </a:ext>
            </a:extLst>
          </p:cNvPr>
          <p:cNvGrpSpPr/>
          <p:nvPr/>
        </p:nvGrpSpPr>
        <p:grpSpPr>
          <a:xfrm>
            <a:off x="8280228" y="1455490"/>
            <a:ext cx="707400" cy="852840"/>
            <a:chOff x="8280228" y="1455490"/>
            <a:chExt cx="70740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293DEF-CEFF-4A26-AD35-430BC04675F4}"/>
                    </a:ext>
                  </a:extLst>
                </p14:cNvPr>
                <p14:cNvContentPartPr/>
                <p14:nvPr/>
              </p14:nvContentPartPr>
              <p14:xfrm>
                <a:off x="8541948" y="1600570"/>
                <a:ext cx="72000" cy="399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293DEF-CEFF-4A26-AD35-430BC04675F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32948" y="1591930"/>
                  <a:ext cx="89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91B104A-25FD-4E6C-8912-B9A7A811B0A7}"/>
                    </a:ext>
                  </a:extLst>
                </p14:cNvPr>
                <p14:cNvContentPartPr/>
                <p14:nvPr/>
              </p14:nvContentPartPr>
              <p14:xfrm>
                <a:off x="8787108" y="1780570"/>
                <a:ext cx="200520" cy="1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91B104A-25FD-4E6C-8912-B9A7A811B0A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78468" y="1771570"/>
                  <a:ext cx="218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2111A1-C5F4-4FEA-A111-35F95EF1D680}"/>
                    </a:ext>
                  </a:extLst>
                </p14:cNvPr>
                <p14:cNvContentPartPr/>
                <p14:nvPr/>
              </p14:nvContentPartPr>
              <p14:xfrm>
                <a:off x="8906268" y="1659610"/>
                <a:ext cx="46800" cy="284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2111A1-C5F4-4FEA-A111-35F95EF1D68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97628" y="1650970"/>
                  <a:ext cx="64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FFD86D-840D-4771-BFC4-DC35944581DC}"/>
                    </a:ext>
                  </a:extLst>
                </p14:cNvPr>
                <p14:cNvContentPartPr/>
                <p14:nvPr/>
              </p14:nvContentPartPr>
              <p14:xfrm>
                <a:off x="8280228" y="1455490"/>
                <a:ext cx="243000" cy="852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FFD86D-840D-4771-BFC4-DC35944581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71588" y="1446850"/>
                  <a:ext cx="260640" cy="87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170A892-4625-476C-9B10-49048F40F302}"/>
              </a:ext>
            </a:extLst>
          </p:cNvPr>
          <p:cNvGrpSpPr/>
          <p:nvPr/>
        </p:nvGrpSpPr>
        <p:grpSpPr>
          <a:xfrm>
            <a:off x="10038108" y="1392850"/>
            <a:ext cx="1971000" cy="1098360"/>
            <a:chOff x="10038108" y="1392850"/>
            <a:chExt cx="1971000" cy="10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1F1650C-9D71-4671-94B9-CE08DB55E9CF}"/>
                    </a:ext>
                  </a:extLst>
                </p14:cNvPr>
                <p14:cNvContentPartPr/>
                <p14:nvPr/>
              </p14:nvContentPartPr>
              <p14:xfrm>
                <a:off x="10116948" y="1855450"/>
                <a:ext cx="1440" cy="16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1F1650C-9D71-4671-94B9-CE08DB55E9C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07948" y="1846450"/>
                  <a:ext cx="19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570BC0E-BA46-482A-B601-B4EE097E24FD}"/>
                    </a:ext>
                  </a:extLst>
                </p14:cNvPr>
                <p14:cNvContentPartPr/>
                <p14:nvPr/>
              </p14:nvContentPartPr>
              <p14:xfrm>
                <a:off x="10038108" y="1578610"/>
                <a:ext cx="120960" cy="684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570BC0E-BA46-482A-B601-B4EE097E24F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029468" y="1569610"/>
                  <a:ext cx="1386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CC3EFB0-26CE-45A7-A335-853D7EB83636}"/>
                    </a:ext>
                  </a:extLst>
                </p14:cNvPr>
                <p14:cNvContentPartPr/>
                <p14:nvPr/>
              </p14:nvContentPartPr>
              <p14:xfrm>
                <a:off x="10365708" y="2098090"/>
                <a:ext cx="7200" cy="56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CC3EFB0-26CE-45A7-A335-853D7EB836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57068" y="2089090"/>
                  <a:ext cx="2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A87EAB-EA27-4F5A-BED5-1D00AE3570D6}"/>
                    </a:ext>
                  </a:extLst>
                </p14:cNvPr>
                <p14:cNvContentPartPr/>
                <p14:nvPr/>
              </p14:nvContentPartPr>
              <p14:xfrm>
                <a:off x="10354908" y="1555570"/>
                <a:ext cx="155880" cy="664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A87EAB-EA27-4F5A-BED5-1D00AE3570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45908" y="1546570"/>
                  <a:ext cx="1735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86F10CF-C334-4417-BF4E-601C4A9099EF}"/>
                    </a:ext>
                  </a:extLst>
                </p14:cNvPr>
                <p14:cNvContentPartPr/>
                <p14:nvPr/>
              </p14:nvContentPartPr>
              <p14:xfrm>
                <a:off x="10775388" y="1392850"/>
                <a:ext cx="23400" cy="365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86F10CF-C334-4417-BF4E-601C4A9099E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766748" y="1383850"/>
                  <a:ext cx="41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742981-654C-4804-90F3-A48B87F78518}"/>
                    </a:ext>
                  </a:extLst>
                </p14:cNvPr>
                <p14:cNvContentPartPr/>
                <p14:nvPr/>
              </p14:nvContentPartPr>
              <p14:xfrm>
                <a:off x="10599708" y="1929250"/>
                <a:ext cx="361440" cy="41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742981-654C-4804-90F3-A48B87F7851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590708" y="1920610"/>
                  <a:ext cx="379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461B86-6BAE-4989-A7B3-42CDD809698A}"/>
                    </a:ext>
                  </a:extLst>
                </p14:cNvPr>
                <p14:cNvContentPartPr/>
                <p14:nvPr/>
              </p14:nvContentPartPr>
              <p14:xfrm>
                <a:off x="10696908" y="2046250"/>
                <a:ext cx="166320" cy="318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461B86-6BAE-4989-A7B3-42CDD809698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87908" y="2037250"/>
                  <a:ext cx="183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740849-88BC-456F-AED0-4BDAF3B0942E}"/>
                    </a:ext>
                  </a:extLst>
                </p14:cNvPr>
                <p14:cNvContentPartPr/>
                <p14:nvPr/>
              </p14:nvContentPartPr>
              <p14:xfrm>
                <a:off x="10929468" y="1936090"/>
                <a:ext cx="884520" cy="28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740849-88BC-456F-AED0-4BDAF3B094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20468" y="1927450"/>
                  <a:ext cx="902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B94CE39-9604-4D62-9785-6FA4411659F1}"/>
                    </a:ext>
                  </a:extLst>
                </p14:cNvPr>
                <p14:cNvContentPartPr/>
                <p14:nvPr/>
              </p14:nvContentPartPr>
              <p14:xfrm>
                <a:off x="11021628" y="2186290"/>
                <a:ext cx="130680" cy="16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B94CE39-9604-4D62-9785-6FA4411659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012988" y="2177650"/>
                  <a:ext cx="148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93D381-D926-4544-B4B6-9A15D468DE10}"/>
                    </a:ext>
                  </a:extLst>
                </p14:cNvPr>
                <p14:cNvContentPartPr/>
                <p14:nvPr/>
              </p14:nvContentPartPr>
              <p14:xfrm>
                <a:off x="11102268" y="2108530"/>
                <a:ext cx="10080" cy="18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93D381-D926-4544-B4B6-9A15D468DE1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093628" y="2099530"/>
                  <a:ext cx="27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B96341-307F-43B2-A15A-DBF41F07E1EA}"/>
                    </a:ext>
                  </a:extLst>
                </p14:cNvPr>
                <p14:cNvContentPartPr/>
                <p14:nvPr/>
              </p14:nvContentPartPr>
              <p14:xfrm>
                <a:off x="11185068" y="2163610"/>
                <a:ext cx="91080" cy="327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B96341-307F-43B2-A15A-DBF41F07E1E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76428" y="2154970"/>
                  <a:ext cx="108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BE6B0E-8154-4AF8-AF97-C7BA647706D0}"/>
                    </a:ext>
                  </a:extLst>
                </p14:cNvPr>
                <p14:cNvContentPartPr/>
                <p14:nvPr/>
              </p14:nvContentPartPr>
              <p14:xfrm>
                <a:off x="11257068" y="2084410"/>
                <a:ext cx="11880" cy="12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BE6B0E-8154-4AF8-AF97-C7BA647706D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248068" y="207541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D443F8-DAC9-4D9B-A794-7551939F4420}"/>
                    </a:ext>
                  </a:extLst>
                </p14:cNvPr>
                <p14:cNvContentPartPr/>
                <p14:nvPr/>
              </p14:nvContentPartPr>
              <p14:xfrm>
                <a:off x="11401428" y="2187370"/>
                <a:ext cx="3960" cy="26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D443F8-DAC9-4D9B-A794-7551939F442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392788" y="2178730"/>
                  <a:ext cx="21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7908BA1-8CFE-4403-A264-5CC143772498}"/>
                    </a:ext>
                  </a:extLst>
                </p14:cNvPr>
                <p14:cNvContentPartPr/>
                <p14:nvPr/>
              </p14:nvContentPartPr>
              <p14:xfrm>
                <a:off x="11496468" y="2041570"/>
                <a:ext cx="167040" cy="226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7908BA1-8CFE-4403-A264-5CC14377249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87828" y="2032570"/>
                  <a:ext cx="184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4EFEF98-0FC5-429F-AD91-401B66C31030}"/>
                    </a:ext>
                  </a:extLst>
                </p14:cNvPr>
                <p14:cNvContentPartPr/>
                <p14:nvPr/>
              </p14:nvContentPartPr>
              <p14:xfrm>
                <a:off x="11777628" y="1447210"/>
                <a:ext cx="231480" cy="883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4EFEF98-0FC5-429F-AD91-401B66C3103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768988" y="1438570"/>
                  <a:ext cx="249120" cy="90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DCCA346-8D51-4844-ABB6-8F1D8741EAFF}"/>
              </a:ext>
            </a:extLst>
          </p:cNvPr>
          <p:cNvGrpSpPr/>
          <p:nvPr/>
        </p:nvGrpSpPr>
        <p:grpSpPr>
          <a:xfrm>
            <a:off x="8042988" y="1873090"/>
            <a:ext cx="128880" cy="168120"/>
            <a:chOff x="8042988" y="1873090"/>
            <a:chExt cx="1288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CAAA8E9-880B-483A-BA4E-00B296F492B6}"/>
                    </a:ext>
                  </a:extLst>
                </p14:cNvPr>
                <p14:cNvContentPartPr/>
                <p14:nvPr/>
              </p14:nvContentPartPr>
              <p14:xfrm>
                <a:off x="8042988" y="1873090"/>
                <a:ext cx="89640" cy="20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AAA8E9-880B-483A-BA4E-00B296F492B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34348" y="1864090"/>
                  <a:ext cx="107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39BE24E-8BCF-47DB-BC7D-F95D9C19A57D}"/>
                    </a:ext>
                  </a:extLst>
                </p14:cNvPr>
                <p14:cNvContentPartPr/>
                <p14:nvPr/>
              </p14:nvContentPartPr>
              <p14:xfrm>
                <a:off x="8049828" y="2013850"/>
                <a:ext cx="122040" cy="2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39BE24E-8BCF-47DB-BC7D-F95D9C19A57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41188" y="2004850"/>
                  <a:ext cx="1396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3DD0A39-202E-49B9-B097-22026357473B}"/>
              </a:ext>
            </a:extLst>
          </p:cNvPr>
          <p:cNvGrpSpPr/>
          <p:nvPr/>
        </p:nvGrpSpPr>
        <p:grpSpPr>
          <a:xfrm>
            <a:off x="8152068" y="3287890"/>
            <a:ext cx="217440" cy="113040"/>
            <a:chOff x="8152068" y="3287890"/>
            <a:chExt cx="21744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A5AE10-AEA4-4D4F-AD04-30352B79B315}"/>
                    </a:ext>
                  </a:extLst>
                </p14:cNvPr>
                <p14:cNvContentPartPr/>
                <p14:nvPr/>
              </p14:nvContentPartPr>
              <p14:xfrm>
                <a:off x="8152068" y="3287890"/>
                <a:ext cx="157320" cy="25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A5AE10-AEA4-4D4F-AD04-30352B79B31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43428" y="3278890"/>
                  <a:ext cx="174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5675A5E-4231-4B8E-B555-F8D75A07CD84}"/>
                    </a:ext>
                  </a:extLst>
                </p14:cNvPr>
                <p14:cNvContentPartPr/>
                <p14:nvPr/>
              </p14:nvContentPartPr>
              <p14:xfrm>
                <a:off x="8206068" y="3349450"/>
                <a:ext cx="163440" cy="51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5675A5E-4231-4B8E-B555-F8D75A07CD8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197428" y="3340450"/>
                  <a:ext cx="1810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EE625E7-796D-4453-83B1-AFA3CB3A154D}"/>
              </a:ext>
            </a:extLst>
          </p:cNvPr>
          <p:cNvGrpSpPr/>
          <p:nvPr/>
        </p:nvGrpSpPr>
        <p:grpSpPr>
          <a:xfrm>
            <a:off x="8606028" y="2853730"/>
            <a:ext cx="651600" cy="945720"/>
            <a:chOff x="8606028" y="2853730"/>
            <a:chExt cx="651600" cy="9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041A8CD-4670-4414-8EBE-CE358310EED1}"/>
                    </a:ext>
                  </a:extLst>
                </p14:cNvPr>
                <p14:cNvContentPartPr/>
                <p14:nvPr/>
              </p14:nvContentPartPr>
              <p14:xfrm>
                <a:off x="8807988" y="3115450"/>
                <a:ext cx="44280" cy="320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041A8CD-4670-4414-8EBE-CE358310EED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799348" y="3106810"/>
                  <a:ext cx="61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60C433-93F7-46C1-928F-A2C3B9A77D2D}"/>
                    </a:ext>
                  </a:extLst>
                </p14:cNvPr>
                <p14:cNvContentPartPr/>
                <p14:nvPr/>
              </p14:nvContentPartPr>
              <p14:xfrm>
                <a:off x="9041628" y="3340090"/>
                <a:ext cx="216000" cy="1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60C433-93F7-46C1-928F-A2C3B9A77D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32988" y="3331090"/>
                  <a:ext cx="233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115F245-E01F-43F0-87B9-EE4FA6105EC4}"/>
                    </a:ext>
                  </a:extLst>
                </p14:cNvPr>
                <p14:cNvContentPartPr/>
                <p14:nvPr/>
              </p14:nvContentPartPr>
              <p14:xfrm>
                <a:off x="9175908" y="3215890"/>
                <a:ext cx="5040" cy="287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115F245-E01F-43F0-87B9-EE4FA6105EC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67268" y="3207250"/>
                  <a:ext cx="22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B3BE201-0AF9-4F64-B1D9-FCE8DFA015CB}"/>
                    </a:ext>
                  </a:extLst>
                </p14:cNvPr>
                <p14:cNvContentPartPr/>
                <p14:nvPr/>
              </p14:nvContentPartPr>
              <p14:xfrm>
                <a:off x="8606028" y="2853730"/>
                <a:ext cx="290160" cy="945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B3BE201-0AF9-4F64-B1D9-FCE8DFA015C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97388" y="2845090"/>
                  <a:ext cx="307800" cy="9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D09E3C1-C89F-4B87-8600-470D46411EFD}"/>
              </a:ext>
            </a:extLst>
          </p:cNvPr>
          <p:cNvGrpSpPr/>
          <p:nvPr/>
        </p:nvGrpSpPr>
        <p:grpSpPr>
          <a:xfrm>
            <a:off x="9540588" y="2952730"/>
            <a:ext cx="1604520" cy="1055880"/>
            <a:chOff x="9540588" y="2952730"/>
            <a:chExt cx="1604520" cy="10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BE58BC0-DB9F-4471-9967-40DF2963F19C}"/>
                    </a:ext>
                  </a:extLst>
                </p14:cNvPr>
                <p14:cNvContentPartPr/>
                <p14:nvPr/>
              </p14:nvContentPartPr>
              <p14:xfrm>
                <a:off x="9659748" y="2952730"/>
                <a:ext cx="176400" cy="360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BE58BC0-DB9F-4471-9967-40DF2963F19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51108" y="2944090"/>
                  <a:ext cx="194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1AB60A8-0BB2-45B7-838D-AAC7A6F99110}"/>
                    </a:ext>
                  </a:extLst>
                </p14:cNvPr>
                <p14:cNvContentPartPr/>
                <p14:nvPr/>
              </p14:nvContentPartPr>
              <p14:xfrm>
                <a:off x="9846228" y="3161530"/>
                <a:ext cx="146880" cy="163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1AB60A8-0BB2-45B7-838D-AAC7A6F9911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37228" y="3152530"/>
                  <a:ext cx="164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125CCEF-D81E-42C8-8CD7-BC54129B054F}"/>
                    </a:ext>
                  </a:extLst>
                </p14:cNvPr>
                <p14:cNvContentPartPr/>
                <p14:nvPr/>
              </p14:nvContentPartPr>
              <p14:xfrm>
                <a:off x="9540588" y="3423970"/>
                <a:ext cx="506880" cy="97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125CCEF-D81E-42C8-8CD7-BC54129B054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31948" y="3415330"/>
                  <a:ext cx="524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99A332F-E515-40F4-BE7E-84FB76735AC9}"/>
                    </a:ext>
                  </a:extLst>
                </p14:cNvPr>
                <p14:cNvContentPartPr/>
                <p14:nvPr/>
              </p14:nvContentPartPr>
              <p14:xfrm>
                <a:off x="9632028" y="3571570"/>
                <a:ext cx="220320" cy="316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99A332F-E515-40F4-BE7E-84FB76735AC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623028" y="3562570"/>
                  <a:ext cx="237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F94105-5A9B-4C66-BE7F-D4AE6ECF7691}"/>
                    </a:ext>
                  </a:extLst>
                </p14:cNvPr>
                <p14:cNvContentPartPr/>
                <p14:nvPr/>
              </p14:nvContentPartPr>
              <p14:xfrm>
                <a:off x="9915708" y="3828250"/>
                <a:ext cx="5040" cy="180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F94105-5A9B-4C66-BE7F-D4AE6ECF769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06708" y="3819250"/>
                  <a:ext cx="22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00250F-25F8-4788-BE08-EA02F1EDC32C}"/>
                    </a:ext>
                  </a:extLst>
                </p14:cNvPr>
                <p14:cNvContentPartPr/>
                <p14:nvPr/>
              </p14:nvContentPartPr>
              <p14:xfrm>
                <a:off x="10285788" y="3435850"/>
                <a:ext cx="33840" cy="30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00250F-25F8-4788-BE08-EA02F1EDC32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77148" y="3426850"/>
                  <a:ext cx="51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A7B8CC1-284C-4C36-B0BF-6CA07F4E9177}"/>
                    </a:ext>
                  </a:extLst>
                </p14:cNvPr>
                <p14:cNvContentPartPr/>
                <p14:nvPr/>
              </p14:nvContentPartPr>
              <p14:xfrm>
                <a:off x="10189668" y="3015010"/>
                <a:ext cx="127440" cy="633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A7B8CC1-284C-4C36-B0BF-6CA07F4E917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181028" y="3006370"/>
                  <a:ext cx="14508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1C1F750-7DDD-4B06-8F1B-1D8960EC0309}"/>
                    </a:ext>
                  </a:extLst>
                </p14:cNvPr>
                <p14:cNvContentPartPr/>
                <p14:nvPr/>
              </p14:nvContentPartPr>
              <p14:xfrm>
                <a:off x="10599708" y="3047410"/>
                <a:ext cx="3960" cy="28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1C1F750-7DDD-4B06-8F1B-1D8960EC030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90708" y="3038410"/>
                  <a:ext cx="21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5FAF36-A9F5-49A6-8521-329D3DEEE9F2}"/>
                    </a:ext>
                  </a:extLst>
                </p14:cNvPr>
                <p14:cNvContentPartPr/>
                <p14:nvPr/>
              </p14:nvContentPartPr>
              <p14:xfrm>
                <a:off x="10445628" y="3391930"/>
                <a:ext cx="245880" cy="10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5FAF36-A9F5-49A6-8521-329D3DEEE9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36628" y="3383290"/>
                  <a:ext cx="263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1EB000-1957-4147-AD34-3EE879886C21}"/>
                    </a:ext>
                  </a:extLst>
                </p14:cNvPr>
                <p14:cNvContentPartPr/>
                <p14:nvPr/>
              </p14:nvContentPartPr>
              <p14:xfrm>
                <a:off x="10447788" y="3539530"/>
                <a:ext cx="158040" cy="309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1EB000-1957-4147-AD34-3EE879886C2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39148" y="3530890"/>
                  <a:ext cx="175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F55E500-9BFB-4B13-B7CC-8916E10E94D6}"/>
                    </a:ext>
                  </a:extLst>
                </p14:cNvPr>
                <p14:cNvContentPartPr/>
                <p14:nvPr/>
              </p14:nvContentPartPr>
              <p14:xfrm>
                <a:off x="10862508" y="3230650"/>
                <a:ext cx="237600" cy="438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F55E500-9BFB-4B13-B7CC-8916E10E94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853508" y="3221650"/>
                  <a:ext cx="2552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1F2D3B2-DF1F-47F1-9189-DC09D03CD86C}"/>
                    </a:ext>
                  </a:extLst>
                </p14:cNvPr>
                <p14:cNvContentPartPr/>
                <p14:nvPr/>
              </p14:nvContentPartPr>
              <p14:xfrm>
                <a:off x="10947108" y="3569770"/>
                <a:ext cx="198000" cy="160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1F2D3B2-DF1F-47F1-9189-DC09D03CD86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38468" y="3560770"/>
                  <a:ext cx="21564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97395CA-206C-46D8-9E83-FB9AE9D27CFB}"/>
                  </a:ext>
                </a:extLst>
              </p14:cNvPr>
              <p14:cNvContentPartPr/>
              <p14:nvPr/>
            </p14:nvContentPartPr>
            <p14:xfrm>
              <a:off x="11494308" y="3291130"/>
              <a:ext cx="35640" cy="426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97395CA-206C-46D8-9E83-FB9AE9D27CF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485308" y="3282130"/>
                <a:ext cx="5328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E66BC9-CDF8-4BD5-B3E1-DEC416BCCE8C}"/>
              </a:ext>
            </a:extLst>
          </p:cNvPr>
          <p:cNvGrpSpPr/>
          <p:nvPr/>
        </p:nvGrpSpPr>
        <p:grpSpPr>
          <a:xfrm>
            <a:off x="8770908" y="4350970"/>
            <a:ext cx="457200" cy="344880"/>
            <a:chOff x="8770908" y="4350970"/>
            <a:chExt cx="45720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B3C6C0B-F315-4758-B9C2-831AF6F9670A}"/>
                    </a:ext>
                  </a:extLst>
                </p14:cNvPr>
                <p14:cNvContentPartPr/>
                <p14:nvPr/>
              </p14:nvContentPartPr>
              <p14:xfrm>
                <a:off x="8770908" y="4350970"/>
                <a:ext cx="29160" cy="317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B3C6C0B-F315-4758-B9C2-831AF6F9670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762268" y="4341970"/>
                  <a:ext cx="46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C99BCC-F1DB-4F00-A996-18BBDC457BE3}"/>
                    </a:ext>
                  </a:extLst>
                </p14:cNvPr>
                <p14:cNvContentPartPr/>
                <p14:nvPr/>
              </p14:nvContentPartPr>
              <p14:xfrm>
                <a:off x="9002388" y="4546450"/>
                <a:ext cx="225720" cy="28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C99BCC-F1DB-4F00-A996-18BBDC457BE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93748" y="4537810"/>
                  <a:ext cx="243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A9343B2-1AD7-4083-AE5D-CB4718C87C47}"/>
                    </a:ext>
                  </a:extLst>
                </p14:cNvPr>
                <p14:cNvContentPartPr/>
                <p14:nvPr/>
              </p14:nvContentPartPr>
              <p14:xfrm>
                <a:off x="9118308" y="4414330"/>
                <a:ext cx="30600" cy="28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A9343B2-1AD7-4083-AE5D-CB4718C87C4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109308" y="4405330"/>
                  <a:ext cx="4824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2C48890-7B2A-4BBC-9629-4EEC44661EC3}"/>
              </a:ext>
            </a:extLst>
          </p:cNvPr>
          <p:cNvGrpSpPr/>
          <p:nvPr/>
        </p:nvGrpSpPr>
        <p:grpSpPr>
          <a:xfrm>
            <a:off x="9484068" y="4074850"/>
            <a:ext cx="489600" cy="623160"/>
            <a:chOff x="9484068" y="4074850"/>
            <a:chExt cx="48960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1C1CA51-5211-4186-AD78-2E7504F14BDB}"/>
                    </a:ext>
                  </a:extLst>
                </p14:cNvPr>
                <p14:cNvContentPartPr/>
                <p14:nvPr/>
              </p14:nvContentPartPr>
              <p14:xfrm>
                <a:off x="9530148" y="4074850"/>
                <a:ext cx="179640" cy="393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1C1CA51-5211-4186-AD78-2E7504F14BD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21508" y="4066210"/>
                  <a:ext cx="1972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051DE8-32B3-4721-8F4C-DA6ED44D73BC}"/>
                    </a:ext>
                  </a:extLst>
                </p14:cNvPr>
                <p14:cNvContentPartPr/>
                <p14:nvPr/>
              </p14:nvContentPartPr>
              <p14:xfrm>
                <a:off x="9763788" y="4323250"/>
                <a:ext cx="131040" cy="17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051DE8-32B3-4721-8F4C-DA6ED44D73B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755148" y="4314250"/>
                  <a:ext cx="148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C8C4D0-825C-4B5C-84C7-2287FA0E76F4}"/>
                    </a:ext>
                  </a:extLst>
                </p14:cNvPr>
                <p14:cNvContentPartPr/>
                <p14:nvPr/>
              </p14:nvContentPartPr>
              <p14:xfrm>
                <a:off x="9484068" y="4638250"/>
                <a:ext cx="489600" cy="59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C8C4D0-825C-4B5C-84C7-2287FA0E76F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475068" y="4629250"/>
                  <a:ext cx="5072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AC951D9-FE94-4354-A0BB-0E53EF1DBEBC}"/>
                  </a:ext>
                </a:extLst>
              </p14:cNvPr>
              <p14:cNvContentPartPr/>
              <p14:nvPr/>
            </p14:nvContentPartPr>
            <p14:xfrm>
              <a:off x="9664428" y="4758490"/>
              <a:ext cx="197280" cy="299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AC951D9-FE94-4354-A0BB-0E53EF1DBEBC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655788" y="4749850"/>
                <a:ext cx="214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4385C9A-B334-46AE-B56B-0DA410767D3E}"/>
                  </a:ext>
                </a:extLst>
              </p14:cNvPr>
              <p14:cNvContentPartPr/>
              <p14:nvPr/>
            </p14:nvContentPartPr>
            <p14:xfrm>
              <a:off x="9906348" y="4926970"/>
              <a:ext cx="5040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4385C9A-B334-46AE-B56B-0DA410767D3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897348" y="4918330"/>
                <a:ext cx="6804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4C9D80A-8E58-4A73-B27C-53D5D0741863}"/>
              </a:ext>
            </a:extLst>
          </p:cNvPr>
          <p:cNvGrpSpPr/>
          <p:nvPr/>
        </p:nvGrpSpPr>
        <p:grpSpPr>
          <a:xfrm>
            <a:off x="10248708" y="4471570"/>
            <a:ext cx="314280" cy="525240"/>
            <a:chOff x="10248708" y="4471570"/>
            <a:chExt cx="31428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2C51D8A-2ABB-4898-A646-F6FAD1C341C0}"/>
                    </a:ext>
                  </a:extLst>
                </p14:cNvPr>
                <p14:cNvContentPartPr/>
                <p14:nvPr/>
              </p14:nvContentPartPr>
              <p14:xfrm>
                <a:off x="10248708" y="4471570"/>
                <a:ext cx="244080" cy="491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2C51D8A-2ABB-4898-A646-F6FAD1C341C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240068" y="4462570"/>
                  <a:ext cx="2617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16DCDDE-3ABA-4C53-A64D-BE16C982DA05}"/>
                    </a:ext>
                  </a:extLst>
                </p14:cNvPr>
                <p14:cNvContentPartPr/>
                <p14:nvPr/>
              </p14:nvContentPartPr>
              <p14:xfrm>
                <a:off x="10438788" y="4801690"/>
                <a:ext cx="124200" cy="19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16DCDDE-3ABA-4C53-A64D-BE16C982DA0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429788" y="4792690"/>
                  <a:ext cx="14184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2FF93A0-A926-48B9-B7BE-88EA4BE97821}"/>
                  </a:ext>
                </a:extLst>
              </p14:cNvPr>
              <p14:cNvContentPartPr/>
              <p14:nvPr/>
            </p14:nvContentPartPr>
            <p14:xfrm>
              <a:off x="10823988" y="4469410"/>
              <a:ext cx="181800" cy="369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2FF93A0-A926-48B9-B7BE-88EA4BE9782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815348" y="4460770"/>
                <a:ext cx="19944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9B8F68-A57D-47AB-8C70-05A358281E26}"/>
              </a:ext>
            </a:extLst>
          </p:cNvPr>
          <p:cNvGrpSpPr/>
          <p:nvPr/>
        </p:nvGrpSpPr>
        <p:grpSpPr>
          <a:xfrm>
            <a:off x="9361308" y="5338450"/>
            <a:ext cx="561600" cy="1082160"/>
            <a:chOff x="9361308" y="5338450"/>
            <a:chExt cx="561600" cy="10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BE86B1-8A35-417D-8C22-CB5EDED516B1}"/>
                    </a:ext>
                  </a:extLst>
                </p14:cNvPr>
                <p14:cNvContentPartPr/>
                <p14:nvPr/>
              </p14:nvContentPartPr>
              <p14:xfrm>
                <a:off x="9520788" y="5338450"/>
                <a:ext cx="195840" cy="437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BE86B1-8A35-417D-8C22-CB5EDED516B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512148" y="5329810"/>
                  <a:ext cx="2134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7970E90-78E0-4FC4-9CC5-2F7792122F3A}"/>
                    </a:ext>
                  </a:extLst>
                </p14:cNvPr>
                <p14:cNvContentPartPr/>
                <p14:nvPr/>
              </p14:nvContentPartPr>
              <p14:xfrm>
                <a:off x="9760548" y="5657410"/>
                <a:ext cx="162360" cy="163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7970E90-78E0-4FC4-9CC5-2F7792122F3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751548" y="5648770"/>
                  <a:ext cx="180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E27670B-B1F1-40D0-AB9B-6849216FD2AE}"/>
                    </a:ext>
                  </a:extLst>
                </p14:cNvPr>
                <p14:cNvContentPartPr/>
                <p14:nvPr/>
              </p14:nvContentPartPr>
              <p14:xfrm>
                <a:off x="9361308" y="5987170"/>
                <a:ext cx="547920" cy="8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E27670B-B1F1-40D0-AB9B-6849216FD2A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352308" y="5978530"/>
                  <a:ext cx="565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33CDA4F-F2B0-485D-BAFC-490209A2A669}"/>
                    </a:ext>
                  </a:extLst>
                </p14:cNvPr>
                <p14:cNvContentPartPr/>
                <p14:nvPr/>
              </p14:nvContentPartPr>
              <p14:xfrm>
                <a:off x="9525468" y="6060610"/>
                <a:ext cx="153000" cy="284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33CDA4F-F2B0-485D-BAFC-490209A2A66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516828" y="6051970"/>
                  <a:ext cx="170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4E4A1E4-71C5-4E5C-BFAD-7119E8651DAF}"/>
                    </a:ext>
                  </a:extLst>
                </p14:cNvPr>
                <p14:cNvContentPartPr/>
                <p14:nvPr/>
              </p14:nvContentPartPr>
              <p14:xfrm>
                <a:off x="9749028" y="6274450"/>
                <a:ext cx="17640" cy="146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4E4A1E4-71C5-4E5C-BFAD-7119E8651DA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740028" y="6265810"/>
                  <a:ext cx="352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E63DC2E-B762-467C-BD15-4E511D7FBADD}"/>
              </a:ext>
            </a:extLst>
          </p:cNvPr>
          <p:cNvGrpSpPr/>
          <p:nvPr/>
        </p:nvGrpSpPr>
        <p:grpSpPr>
          <a:xfrm>
            <a:off x="10178148" y="5816530"/>
            <a:ext cx="290880" cy="419040"/>
            <a:chOff x="10178148" y="5816530"/>
            <a:chExt cx="29088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D721B5-C06D-493A-9804-E72CE4E17A81}"/>
                    </a:ext>
                  </a:extLst>
                </p14:cNvPr>
                <p14:cNvContentPartPr/>
                <p14:nvPr/>
              </p14:nvContentPartPr>
              <p14:xfrm>
                <a:off x="10178148" y="5816530"/>
                <a:ext cx="242640" cy="40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D721B5-C06D-493A-9804-E72CE4E17A8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69508" y="5807530"/>
                  <a:ext cx="2602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8691D4-6F5B-48B9-B65A-45015A0C920D}"/>
                    </a:ext>
                  </a:extLst>
                </p14:cNvPr>
                <p14:cNvContentPartPr/>
                <p14:nvPr/>
              </p14:nvContentPartPr>
              <p14:xfrm>
                <a:off x="10258068" y="6048010"/>
                <a:ext cx="210960" cy="18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8691D4-6F5B-48B9-B65A-45015A0C920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49428" y="6039370"/>
                  <a:ext cx="2286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D896751-6D8A-4939-9F1D-185AE1895F1D}"/>
                  </a:ext>
                </a:extLst>
              </p14:cNvPr>
              <p14:cNvContentPartPr/>
              <p14:nvPr/>
            </p14:nvContentPartPr>
            <p14:xfrm>
              <a:off x="10681428" y="5864410"/>
              <a:ext cx="211320" cy="293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D896751-6D8A-4939-9F1D-185AE1895F1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672788" y="5855770"/>
                <a:ext cx="22896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A634813-8F17-4BE1-848E-7E57A20941E9}"/>
              </a:ext>
            </a:extLst>
          </p:cNvPr>
          <p:cNvGrpSpPr/>
          <p:nvPr/>
        </p:nvGrpSpPr>
        <p:grpSpPr>
          <a:xfrm>
            <a:off x="9047748" y="5233690"/>
            <a:ext cx="2080440" cy="1388880"/>
            <a:chOff x="9047748" y="5233690"/>
            <a:chExt cx="2080440" cy="13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F3D1EF8-B1C6-45AC-9CD1-7D85CC9230DD}"/>
                    </a:ext>
                  </a:extLst>
                </p14:cNvPr>
                <p14:cNvContentPartPr/>
                <p14:nvPr/>
              </p14:nvContentPartPr>
              <p14:xfrm>
                <a:off x="9047748" y="5233690"/>
                <a:ext cx="66600" cy="1289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F3D1EF8-B1C6-45AC-9CD1-7D85CC9230D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29748" y="5215690"/>
                  <a:ext cx="102240" cy="13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6FE3028-A9F1-4ABF-8D05-E325C4A19BEB}"/>
                    </a:ext>
                  </a:extLst>
                </p14:cNvPr>
                <p14:cNvContentPartPr/>
                <p14:nvPr/>
              </p14:nvContentPartPr>
              <p14:xfrm>
                <a:off x="9067188" y="5240890"/>
                <a:ext cx="2061000" cy="1381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6FE3028-A9F1-4ABF-8D05-E325C4A19BE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49548" y="5222890"/>
                  <a:ext cx="2096640" cy="14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30B58E9-123C-4AB8-AC8E-4450AB1ADCB3}"/>
                    </a:ext>
                  </a:extLst>
                </p14:cNvPr>
                <p14:cNvContentPartPr/>
                <p14:nvPr/>
              </p14:nvContentPartPr>
              <p14:xfrm>
                <a:off x="9130908" y="6482530"/>
                <a:ext cx="1974600" cy="40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30B58E9-123C-4AB8-AC8E-4450AB1ADCB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12908" y="6464530"/>
                  <a:ext cx="201024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7EB1F7E-C769-4D5A-9BDF-CDFBFBD90432}"/>
                  </a:ext>
                </a:extLst>
              </p14:cNvPr>
              <p14:cNvContentPartPr/>
              <p14:nvPr/>
            </p14:nvContentPartPr>
            <p14:xfrm>
              <a:off x="11460468" y="5751010"/>
              <a:ext cx="296640" cy="1069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7EB1F7E-C769-4D5A-9BDF-CDFBFBD9043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1442828" y="5733010"/>
                <a:ext cx="332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82BC160-58A7-49C3-AD19-1C2A2BE590DF}"/>
                  </a:ext>
                </a:extLst>
              </p14:cNvPr>
              <p14:cNvContentPartPr/>
              <p14:nvPr/>
            </p14:nvContentPartPr>
            <p14:xfrm>
              <a:off x="7364748" y="6163210"/>
              <a:ext cx="275760" cy="224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82BC160-58A7-49C3-AD19-1C2A2BE590D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347108" y="6145570"/>
                <a:ext cx="31140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2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5854E-1D54-4883-97E0-31F81CFF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013"/>
            <a:ext cx="6602540" cy="52613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09C1B8-20C9-4BEB-A194-C84889DBEF59}"/>
                  </a:ext>
                </a:extLst>
              </p14:cNvPr>
              <p14:cNvContentPartPr/>
              <p14:nvPr/>
            </p14:nvContentPartPr>
            <p14:xfrm>
              <a:off x="595668" y="215731"/>
              <a:ext cx="43200" cy="39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09C1B8-20C9-4BEB-A194-C84889DBE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668" y="207091"/>
                <a:ext cx="60840" cy="41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18DB436-23B1-4291-A96D-F1D7060EF60A}"/>
              </a:ext>
            </a:extLst>
          </p:cNvPr>
          <p:cNvGrpSpPr/>
          <p:nvPr/>
        </p:nvGrpSpPr>
        <p:grpSpPr>
          <a:xfrm>
            <a:off x="533028" y="217531"/>
            <a:ext cx="990000" cy="379440"/>
            <a:chOff x="533028" y="217531"/>
            <a:chExt cx="99000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58A339-B228-4065-B6DD-168B46F7563E}"/>
                    </a:ext>
                  </a:extLst>
                </p14:cNvPr>
                <p14:cNvContentPartPr/>
                <p14:nvPr/>
              </p14:nvContentPartPr>
              <p14:xfrm>
                <a:off x="533028" y="226171"/>
                <a:ext cx="177840" cy="19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58A339-B228-4065-B6DD-168B46F756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4388" y="217531"/>
                  <a:ext cx="195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3C71F0-5D69-4FD9-BD2F-B81E48310713}"/>
                    </a:ext>
                  </a:extLst>
                </p14:cNvPr>
                <p14:cNvContentPartPr/>
                <p14:nvPr/>
              </p14:nvContentPartPr>
              <p14:xfrm>
                <a:off x="780708" y="217531"/>
                <a:ext cx="144360" cy="37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3C71F0-5D69-4FD9-BD2F-B81E483107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2068" y="208531"/>
                  <a:ext cx="162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B84768-210A-47F4-A258-C7024CCE7EF9}"/>
                    </a:ext>
                  </a:extLst>
                </p14:cNvPr>
                <p14:cNvContentPartPr/>
                <p14:nvPr/>
              </p14:nvContentPartPr>
              <p14:xfrm>
                <a:off x="971148" y="362611"/>
                <a:ext cx="15408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B84768-210A-47F4-A258-C7024CCE7E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2508" y="353611"/>
                  <a:ext cx="171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A9AA47-D66D-4699-87FF-DE6A2473C237}"/>
                    </a:ext>
                  </a:extLst>
                </p14:cNvPr>
                <p14:cNvContentPartPr/>
                <p14:nvPr/>
              </p14:nvContentPartPr>
              <p14:xfrm>
                <a:off x="1226388" y="354691"/>
                <a:ext cx="103320" cy="22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A9AA47-D66D-4699-87FF-DE6A2473C2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17388" y="346051"/>
                  <a:ext cx="120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6BFEB7-EF1A-4B66-94DC-42DEC588CA03}"/>
                    </a:ext>
                  </a:extLst>
                </p14:cNvPr>
                <p14:cNvContentPartPr/>
                <p14:nvPr/>
              </p14:nvContentPartPr>
              <p14:xfrm>
                <a:off x="1340868" y="382771"/>
                <a:ext cx="182160" cy="17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6BFEB7-EF1A-4B66-94DC-42DEC588CA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2228" y="373771"/>
                  <a:ext cx="1998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10BF71-4E6D-46D6-9572-316BD81BBBBE}"/>
              </a:ext>
            </a:extLst>
          </p:cNvPr>
          <p:cNvGrpSpPr/>
          <p:nvPr/>
        </p:nvGrpSpPr>
        <p:grpSpPr>
          <a:xfrm>
            <a:off x="1767468" y="231211"/>
            <a:ext cx="834120" cy="379080"/>
            <a:chOff x="1767468" y="231211"/>
            <a:chExt cx="8341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163E0D-63BC-4C0F-A5B6-29A317BD4C47}"/>
                    </a:ext>
                  </a:extLst>
                </p14:cNvPr>
                <p14:cNvContentPartPr/>
                <p14:nvPr/>
              </p14:nvContentPartPr>
              <p14:xfrm>
                <a:off x="1767468" y="241291"/>
                <a:ext cx="144360" cy="29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163E0D-63BC-4C0F-A5B6-29A317BD4C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58828" y="232651"/>
                  <a:ext cx="162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25C449-D340-4572-81F3-3DE4F588F33D}"/>
                    </a:ext>
                  </a:extLst>
                </p14:cNvPr>
                <p14:cNvContentPartPr/>
                <p14:nvPr/>
              </p14:nvContentPartPr>
              <p14:xfrm>
                <a:off x="1988868" y="231211"/>
                <a:ext cx="150120" cy="31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25C449-D340-4572-81F3-3DE4F588F3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80228" y="222571"/>
                  <a:ext cx="167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03FD56-9BAF-49BD-BAC5-2743369B4406}"/>
                    </a:ext>
                  </a:extLst>
                </p14:cNvPr>
                <p14:cNvContentPartPr/>
                <p14:nvPr/>
              </p14:nvContentPartPr>
              <p14:xfrm>
                <a:off x="2185788" y="387811"/>
                <a:ext cx="33840" cy="13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03FD56-9BAF-49BD-BAC5-2743369B44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6788" y="379171"/>
                  <a:ext cx="51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1176C6-D67C-4879-8860-B2B716A84288}"/>
                    </a:ext>
                  </a:extLst>
                </p14:cNvPr>
                <p14:cNvContentPartPr/>
                <p14:nvPr/>
              </p14:nvContentPartPr>
              <p14:xfrm>
                <a:off x="2205588" y="257851"/>
                <a:ext cx="234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1176C6-D67C-4879-8860-B2B716A842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6588" y="249211"/>
                  <a:ext cx="41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F83140-2885-47A2-B40A-B0745465CA97}"/>
                    </a:ext>
                  </a:extLst>
                </p14:cNvPr>
                <p14:cNvContentPartPr/>
                <p14:nvPr/>
              </p14:nvContentPartPr>
              <p14:xfrm>
                <a:off x="2268948" y="262171"/>
                <a:ext cx="133560" cy="34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F83140-2885-47A2-B40A-B0745465CA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60308" y="253531"/>
                  <a:ext cx="151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20974B-61A7-462E-BA34-4A8BD4178C94}"/>
                    </a:ext>
                  </a:extLst>
                </p14:cNvPr>
                <p14:cNvContentPartPr/>
                <p14:nvPr/>
              </p14:nvContentPartPr>
              <p14:xfrm>
                <a:off x="2271468" y="405811"/>
                <a:ext cx="95400" cy="2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20974B-61A7-462E-BA34-4A8BD4178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2468" y="397171"/>
                  <a:ext cx="113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2BD82D-59D3-4E16-B621-F53E18DD1DFC}"/>
                    </a:ext>
                  </a:extLst>
                </p14:cNvPr>
                <p14:cNvContentPartPr/>
                <p14:nvPr/>
              </p14:nvContentPartPr>
              <p14:xfrm>
                <a:off x="2505108" y="245611"/>
                <a:ext cx="19800" cy="312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2BD82D-59D3-4E16-B621-F53E18DD1D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96108" y="236611"/>
                  <a:ext cx="37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B463D2-B43A-4469-8508-B3EFE6F02E90}"/>
                    </a:ext>
                  </a:extLst>
                </p14:cNvPr>
                <p14:cNvContentPartPr/>
                <p14:nvPr/>
              </p14:nvContentPartPr>
              <p14:xfrm>
                <a:off x="2424108" y="405811"/>
                <a:ext cx="177480" cy="2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B463D2-B43A-4469-8508-B3EFE6F02E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15468" y="397171"/>
                  <a:ext cx="1951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C9524-14DD-4376-802E-CD96FBCCA38C}"/>
              </a:ext>
            </a:extLst>
          </p:cNvPr>
          <p:cNvGrpSpPr/>
          <p:nvPr/>
        </p:nvGrpSpPr>
        <p:grpSpPr>
          <a:xfrm>
            <a:off x="2832708" y="137251"/>
            <a:ext cx="1429920" cy="370080"/>
            <a:chOff x="2832708" y="137251"/>
            <a:chExt cx="142992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DC6D85-B15E-4B00-A334-C38065B8A7B3}"/>
                    </a:ext>
                  </a:extLst>
                </p14:cNvPr>
                <p14:cNvContentPartPr/>
                <p14:nvPr/>
              </p14:nvContentPartPr>
              <p14:xfrm>
                <a:off x="2832708" y="202051"/>
                <a:ext cx="176400" cy="305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DC6D85-B15E-4B00-A334-C38065B8A7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23708" y="193411"/>
                  <a:ext cx="194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2E8D49-82E9-46E6-9BCB-0A85ECA04E35}"/>
                    </a:ext>
                  </a:extLst>
                </p14:cNvPr>
                <p14:cNvContentPartPr/>
                <p14:nvPr/>
              </p14:nvContentPartPr>
              <p14:xfrm>
                <a:off x="3056628" y="296371"/>
                <a:ext cx="95760" cy="20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2E8D49-82E9-46E6-9BCB-0A85ECA04E3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47628" y="287731"/>
                  <a:ext cx="113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98F889-5C20-45FC-87A9-2CEDA51EAD9D}"/>
                    </a:ext>
                  </a:extLst>
                </p14:cNvPr>
                <p14:cNvContentPartPr/>
                <p14:nvPr/>
              </p14:nvContentPartPr>
              <p14:xfrm>
                <a:off x="3270108" y="31005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98F889-5C20-45FC-87A9-2CEDA51EAD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61468" y="301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96AB21-EA70-4C05-8A73-D19389E18768}"/>
                    </a:ext>
                  </a:extLst>
                </p14:cNvPr>
                <p14:cNvContentPartPr/>
                <p14:nvPr/>
              </p14:nvContentPartPr>
              <p14:xfrm>
                <a:off x="3194148" y="310051"/>
                <a:ext cx="106200" cy="13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96AB21-EA70-4C05-8A73-D19389E187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85508" y="301411"/>
                  <a:ext cx="123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E34CBD-F302-4ED7-9F8E-6B3303796507}"/>
                    </a:ext>
                  </a:extLst>
                </p14:cNvPr>
                <p14:cNvContentPartPr/>
                <p14:nvPr/>
              </p14:nvContentPartPr>
              <p14:xfrm>
                <a:off x="3346788" y="314371"/>
                <a:ext cx="36000" cy="136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E34CBD-F302-4ED7-9F8E-6B33037965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38148" y="305371"/>
                  <a:ext cx="53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295202-74C3-4B64-9137-0AA0D8F8C909}"/>
                    </a:ext>
                  </a:extLst>
                </p14:cNvPr>
                <p14:cNvContentPartPr/>
                <p14:nvPr/>
              </p14:nvContentPartPr>
              <p14:xfrm>
                <a:off x="3332748" y="209971"/>
                <a:ext cx="7200" cy="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295202-74C3-4B64-9137-0AA0D8F8C9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23748" y="201331"/>
                  <a:ext cx="24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8AA628-31ED-4CBF-91CA-7580F9D892D8}"/>
                    </a:ext>
                  </a:extLst>
                </p14:cNvPr>
                <p14:cNvContentPartPr/>
                <p14:nvPr/>
              </p14:nvContentPartPr>
              <p14:xfrm>
                <a:off x="3450468" y="203851"/>
                <a:ext cx="47880" cy="27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8AA628-31ED-4CBF-91CA-7580F9D892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41828" y="195211"/>
                  <a:ext cx="65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D2FDC7-CBE1-4D74-B118-A2E786FD5007}"/>
                    </a:ext>
                  </a:extLst>
                </p14:cNvPr>
                <p14:cNvContentPartPr/>
                <p14:nvPr/>
              </p14:nvContentPartPr>
              <p14:xfrm>
                <a:off x="3516348" y="167491"/>
                <a:ext cx="58680" cy="335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D2FDC7-CBE1-4D74-B118-A2E786FD50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07708" y="158491"/>
                  <a:ext cx="76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F290B3-A613-4531-A50E-93B60C941A35}"/>
                    </a:ext>
                  </a:extLst>
                </p14:cNvPr>
                <p14:cNvContentPartPr/>
                <p14:nvPr/>
              </p14:nvContentPartPr>
              <p14:xfrm>
                <a:off x="3604188" y="287011"/>
                <a:ext cx="196200" cy="202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F290B3-A613-4531-A50E-93B60C941A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95548" y="278011"/>
                  <a:ext cx="213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588E73-C47D-4550-A662-69A3BFACBBC8}"/>
                    </a:ext>
                  </a:extLst>
                </p14:cNvPr>
                <p14:cNvContentPartPr/>
                <p14:nvPr/>
              </p14:nvContentPartPr>
              <p14:xfrm>
                <a:off x="3859428" y="137251"/>
                <a:ext cx="24840" cy="29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588E73-C47D-4550-A662-69A3BFACBBC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50428" y="128611"/>
                  <a:ext cx="42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0DEDF6-4207-4775-82AB-BE591989FC8D}"/>
                    </a:ext>
                  </a:extLst>
                </p14:cNvPr>
                <p14:cNvContentPartPr/>
                <p14:nvPr/>
              </p14:nvContentPartPr>
              <p14:xfrm>
                <a:off x="3812988" y="273691"/>
                <a:ext cx="27684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0DEDF6-4207-4775-82AB-BE591989FC8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03988" y="264691"/>
                  <a:ext cx="294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B78149-B63A-4109-8790-34BDBE7F191F}"/>
                    </a:ext>
                  </a:extLst>
                </p14:cNvPr>
                <p14:cNvContentPartPr/>
                <p14:nvPr/>
              </p14:nvContentPartPr>
              <p14:xfrm>
                <a:off x="4130148" y="285211"/>
                <a:ext cx="132480" cy="19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B78149-B63A-4109-8790-34BDBE7F19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21148" y="276211"/>
                  <a:ext cx="15012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17628A-1D11-4FC6-83A9-854843147895}"/>
                  </a:ext>
                </a:extLst>
              </p14:cNvPr>
              <p14:cNvContentPartPr/>
              <p14:nvPr/>
            </p14:nvContentPartPr>
            <p14:xfrm>
              <a:off x="608268" y="535051"/>
              <a:ext cx="3616200" cy="169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17628A-1D11-4FC6-83A9-85484314789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0628" y="517051"/>
                <a:ext cx="3651840" cy="20556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9A1642AF-AB38-4219-9F70-02829CB66397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6602540" y="0"/>
            <a:ext cx="5095307" cy="42371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A3648F-ACEF-4DCF-B209-2F967C2D53C6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6729176" y="4237150"/>
            <a:ext cx="4968671" cy="254834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98CA6AF-C985-4F1D-9C8B-56071D057C22}"/>
              </a:ext>
            </a:extLst>
          </p:cNvPr>
          <p:cNvGrpSpPr/>
          <p:nvPr/>
        </p:nvGrpSpPr>
        <p:grpSpPr>
          <a:xfrm>
            <a:off x="9552108" y="4969891"/>
            <a:ext cx="916920" cy="707760"/>
            <a:chOff x="9552108" y="4969891"/>
            <a:chExt cx="91692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E7AF3A-0F51-48FE-AED5-3FD2BDC85B7D}"/>
                    </a:ext>
                  </a:extLst>
                </p14:cNvPr>
                <p14:cNvContentPartPr/>
                <p14:nvPr/>
              </p14:nvContentPartPr>
              <p14:xfrm>
                <a:off x="9579828" y="4974931"/>
                <a:ext cx="15840" cy="702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E7AF3A-0F51-48FE-AED5-3FD2BDC85B7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62188" y="4957291"/>
                  <a:ext cx="5148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913FA9-6072-406C-9804-4B4D0174E0A0}"/>
                    </a:ext>
                  </a:extLst>
                </p14:cNvPr>
                <p14:cNvContentPartPr/>
                <p14:nvPr/>
              </p14:nvContentPartPr>
              <p14:xfrm>
                <a:off x="9552108" y="4969891"/>
                <a:ext cx="916920" cy="68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913FA9-6072-406C-9804-4B4D0174E0A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34468" y="4951891"/>
                  <a:ext cx="9525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A46220-D251-4B13-A706-FC925AA4A60F}"/>
                    </a:ext>
                  </a:extLst>
                </p14:cNvPr>
                <p14:cNvContentPartPr/>
                <p14:nvPr/>
              </p14:nvContentPartPr>
              <p14:xfrm>
                <a:off x="9611148" y="5585851"/>
                <a:ext cx="771120" cy="4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A46220-D251-4B13-A706-FC925AA4A6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93508" y="5567851"/>
                  <a:ext cx="80676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171036-DFC0-401C-BF7C-73EFA272E57E}"/>
              </a:ext>
            </a:extLst>
          </p:cNvPr>
          <p:cNvGrpSpPr/>
          <p:nvPr/>
        </p:nvGrpSpPr>
        <p:grpSpPr>
          <a:xfrm>
            <a:off x="11495388" y="5895451"/>
            <a:ext cx="446760" cy="223200"/>
            <a:chOff x="11495388" y="5895451"/>
            <a:chExt cx="44676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3780C4-A49E-402D-844C-965046E43C58}"/>
                    </a:ext>
                  </a:extLst>
                </p14:cNvPr>
                <p14:cNvContentPartPr/>
                <p14:nvPr/>
              </p14:nvContentPartPr>
              <p14:xfrm>
                <a:off x="11495388" y="5895451"/>
                <a:ext cx="389520" cy="223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3780C4-A49E-402D-844C-965046E43C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77388" y="5877451"/>
                  <a:ext cx="425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0376B0-F48A-448C-B042-F03B7ED4849D}"/>
                    </a:ext>
                  </a:extLst>
                </p14:cNvPr>
                <p14:cNvContentPartPr/>
                <p14:nvPr/>
              </p14:nvContentPartPr>
              <p14:xfrm>
                <a:off x="11590068" y="5941171"/>
                <a:ext cx="352080" cy="17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0376B0-F48A-448C-B042-F03B7ED484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72428" y="5923171"/>
                  <a:ext cx="387720" cy="21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921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0B8E53-BA7A-4E0A-B042-E45D9DB5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214"/>
            <a:ext cx="3895682" cy="3487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CA262A-5DCD-4713-B956-8414D9394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3" y="3429000"/>
            <a:ext cx="3718882" cy="2749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FA6401-7AF6-4D0E-B2C8-397A9C5E5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108" y="1685393"/>
            <a:ext cx="2810500" cy="16338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10692E-1D47-4B9E-A75D-9A8316C8B965}"/>
                  </a:ext>
                </a:extLst>
              </p14:cNvPr>
              <p14:cNvContentPartPr/>
              <p14:nvPr/>
            </p14:nvContentPartPr>
            <p14:xfrm>
              <a:off x="6589308" y="29332"/>
              <a:ext cx="265320" cy="679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10692E-1D47-4B9E-A75D-9A8316C8B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1668" y="11692"/>
                <a:ext cx="300960" cy="68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37832-FF76-4107-BCC4-0352719C9B15}"/>
                  </a:ext>
                </a:extLst>
              </p14:cNvPr>
              <p14:cNvContentPartPr/>
              <p14:nvPr/>
            </p14:nvContentPartPr>
            <p14:xfrm>
              <a:off x="7104468" y="4044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37832-FF76-4107-BCC4-0352719C9B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95468" y="3954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F791A9-C564-47D8-A8DF-14C97EB8B358}"/>
                  </a:ext>
                </a:extLst>
              </p14:cNvPr>
              <p14:cNvContentPartPr/>
              <p14:nvPr/>
            </p14:nvContentPartPr>
            <p14:xfrm>
              <a:off x="7311468" y="361612"/>
              <a:ext cx="22320" cy="1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F791A9-C564-47D8-A8DF-14C97EB8B3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02828" y="352972"/>
                <a:ext cx="399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29B36F-8661-421D-A894-889EA0EEE800}"/>
                  </a:ext>
                </a:extLst>
              </p14:cNvPr>
              <p14:cNvContentPartPr/>
              <p14:nvPr/>
            </p14:nvContentPartPr>
            <p14:xfrm>
              <a:off x="7728348" y="777052"/>
              <a:ext cx="12960" cy="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29B36F-8661-421D-A894-889EA0EEE8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19348" y="768412"/>
                <a:ext cx="306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21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A050A6-5EFA-4EEF-B3C7-5C3CED26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8872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0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C736BF-B9EF-4ED6-B198-2E48B36DFF2A}"/>
              </a:ext>
            </a:extLst>
          </p:cNvPr>
          <p:cNvGrpSpPr/>
          <p:nvPr/>
        </p:nvGrpSpPr>
        <p:grpSpPr>
          <a:xfrm>
            <a:off x="772788" y="1138771"/>
            <a:ext cx="431280" cy="467280"/>
            <a:chOff x="772788" y="1138771"/>
            <a:chExt cx="43128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686B27-B160-4D1A-9615-9F6182F2F3B4}"/>
                    </a:ext>
                  </a:extLst>
                </p14:cNvPr>
                <p14:cNvContentPartPr/>
                <p14:nvPr/>
              </p14:nvContentPartPr>
              <p14:xfrm>
                <a:off x="772788" y="1160731"/>
                <a:ext cx="271080" cy="28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686B27-B160-4D1A-9615-9F6182F2F3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4788" y="1142731"/>
                  <a:ext cx="306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21EB90-424C-4D92-A506-75B2FDC7899E}"/>
                    </a:ext>
                  </a:extLst>
                </p14:cNvPr>
                <p14:cNvContentPartPr/>
                <p14:nvPr/>
              </p14:nvContentPartPr>
              <p14:xfrm>
                <a:off x="786468" y="1138771"/>
                <a:ext cx="280440" cy="39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21EB90-424C-4D92-A506-75B2FDC789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8828" y="1120771"/>
                  <a:ext cx="3160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98E823-473E-43FB-A710-57F94FD69BEA}"/>
                    </a:ext>
                  </a:extLst>
                </p14:cNvPr>
                <p14:cNvContentPartPr/>
                <p14:nvPr/>
              </p14:nvContentPartPr>
              <p14:xfrm>
                <a:off x="1106148" y="1387531"/>
                <a:ext cx="97920" cy="218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98E823-473E-43FB-A710-57F94FD69B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8148" y="1369891"/>
                  <a:ext cx="1335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218532-1B34-4C35-867C-EA5E1468CA3A}"/>
              </a:ext>
            </a:extLst>
          </p:cNvPr>
          <p:cNvGrpSpPr/>
          <p:nvPr/>
        </p:nvGrpSpPr>
        <p:grpSpPr>
          <a:xfrm>
            <a:off x="624468" y="389251"/>
            <a:ext cx="1069560" cy="599760"/>
            <a:chOff x="624468" y="389251"/>
            <a:chExt cx="106956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6C80B66-7779-4023-87CA-A1164431484D}"/>
                    </a:ext>
                  </a:extLst>
                </p14:cNvPr>
                <p14:cNvContentPartPr/>
                <p14:nvPr/>
              </p14:nvContentPartPr>
              <p14:xfrm>
                <a:off x="665148" y="389251"/>
                <a:ext cx="277200" cy="414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6C80B66-7779-4023-87CA-A116443148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148" y="371251"/>
                  <a:ext cx="3128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292E34-5D49-4925-98C7-BF00E1FE684E}"/>
                    </a:ext>
                  </a:extLst>
                </p14:cNvPr>
                <p14:cNvContentPartPr/>
                <p14:nvPr/>
              </p14:nvContentPartPr>
              <p14:xfrm>
                <a:off x="712668" y="406891"/>
                <a:ext cx="239760" cy="38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292E34-5D49-4925-98C7-BF00E1FE6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668" y="389251"/>
                  <a:ext cx="275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E397FA-FC84-463B-96D6-5B7BE92D18A6}"/>
                    </a:ext>
                  </a:extLst>
                </p14:cNvPr>
                <p14:cNvContentPartPr/>
                <p14:nvPr/>
              </p14:nvContentPartPr>
              <p14:xfrm>
                <a:off x="991668" y="703531"/>
                <a:ext cx="115200" cy="8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E397FA-FC84-463B-96D6-5B7BE92D18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4028" y="685891"/>
                  <a:ext cx="150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C22B7E-D3DC-44F1-ADD3-73261408A006}"/>
                    </a:ext>
                  </a:extLst>
                </p14:cNvPr>
                <p14:cNvContentPartPr/>
                <p14:nvPr/>
              </p14:nvContentPartPr>
              <p14:xfrm>
                <a:off x="624468" y="954451"/>
                <a:ext cx="763200" cy="34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C22B7E-D3DC-44F1-ADD3-73261408A0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828" y="936811"/>
                  <a:ext cx="798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8D19B9-DA7D-4EED-9D51-0B0D2AA8C94C}"/>
                    </a:ext>
                  </a:extLst>
                </p14:cNvPr>
                <p14:cNvContentPartPr/>
                <p14:nvPr/>
              </p14:nvContentPartPr>
              <p14:xfrm>
                <a:off x="1597908" y="892171"/>
                <a:ext cx="95400" cy="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8D19B9-DA7D-4EED-9D51-0B0D2AA8C9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9908" y="874531"/>
                  <a:ext cx="13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65E32D-701C-46D4-8904-E96DB55EC20B}"/>
                    </a:ext>
                  </a:extLst>
                </p14:cNvPr>
                <p14:cNvContentPartPr/>
                <p14:nvPr/>
              </p14:nvContentPartPr>
              <p14:xfrm>
                <a:off x="1622028" y="960571"/>
                <a:ext cx="72000" cy="1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65E32D-701C-46D4-8904-E96DB55EC2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4388" y="942931"/>
                  <a:ext cx="1076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47AE0B-A40C-49AD-B123-31E7115715B6}"/>
              </a:ext>
            </a:extLst>
          </p:cNvPr>
          <p:cNvGrpSpPr/>
          <p:nvPr/>
        </p:nvGrpSpPr>
        <p:grpSpPr>
          <a:xfrm>
            <a:off x="1954308" y="378451"/>
            <a:ext cx="725760" cy="594000"/>
            <a:chOff x="1954308" y="378451"/>
            <a:chExt cx="72576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A0CBE7-9AED-4864-AA3D-C9C812527FC1}"/>
                    </a:ext>
                  </a:extLst>
                </p14:cNvPr>
                <p14:cNvContentPartPr/>
                <p14:nvPr/>
              </p14:nvContentPartPr>
              <p14:xfrm>
                <a:off x="2117748" y="404731"/>
                <a:ext cx="193680" cy="375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A0CBE7-9AED-4864-AA3D-C9C812527F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99748" y="387091"/>
                  <a:ext cx="229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547977-16B1-48A4-AA22-07DAD36E5A27}"/>
                    </a:ext>
                  </a:extLst>
                </p14:cNvPr>
                <p14:cNvContentPartPr/>
                <p14:nvPr/>
              </p14:nvContentPartPr>
              <p14:xfrm>
                <a:off x="2277228" y="378451"/>
                <a:ext cx="169200" cy="37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547977-16B1-48A4-AA22-07DAD36E5A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59228" y="360811"/>
                  <a:ext cx="204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995A2A-B6EA-49AC-B933-F63446951A03}"/>
                    </a:ext>
                  </a:extLst>
                </p14:cNvPr>
                <p14:cNvContentPartPr/>
                <p14:nvPr/>
              </p14:nvContentPartPr>
              <p14:xfrm>
                <a:off x="2222868" y="585091"/>
                <a:ext cx="177480" cy="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995A2A-B6EA-49AC-B933-F63446951A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4868" y="567091"/>
                  <a:ext cx="213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3D4F07-3B20-4672-A0BA-566F6B456922}"/>
                    </a:ext>
                  </a:extLst>
                </p14:cNvPr>
                <p14:cNvContentPartPr/>
                <p14:nvPr/>
              </p14:nvContentPartPr>
              <p14:xfrm>
                <a:off x="1954308" y="903331"/>
                <a:ext cx="725760" cy="6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3D4F07-3B20-4672-A0BA-566F6B4569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6668" y="885691"/>
                  <a:ext cx="761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E5530-1A99-4F41-867E-0F6F6F7E0C07}"/>
              </a:ext>
            </a:extLst>
          </p:cNvPr>
          <p:cNvGrpSpPr/>
          <p:nvPr/>
        </p:nvGrpSpPr>
        <p:grpSpPr>
          <a:xfrm>
            <a:off x="2066988" y="1145971"/>
            <a:ext cx="862200" cy="441720"/>
            <a:chOff x="2066988" y="1145971"/>
            <a:chExt cx="86220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DE2584-CB60-4819-9DC9-8FD6F04CA9DB}"/>
                    </a:ext>
                  </a:extLst>
                </p14:cNvPr>
                <p14:cNvContentPartPr/>
                <p14:nvPr/>
              </p14:nvContentPartPr>
              <p14:xfrm>
                <a:off x="2066988" y="1148491"/>
                <a:ext cx="29880" cy="28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DE2584-CB60-4819-9DC9-8FD6F04CA9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9348" y="1130491"/>
                  <a:ext cx="65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EC69FC-0237-4766-997C-ED032604E80F}"/>
                    </a:ext>
                  </a:extLst>
                </p14:cNvPr>
                <p14:cNvContentPartPr/>
                <p14:nvPr/>
              </p14:nvContentPartPr>
              <p14:xfrm>
                <a:off x="2230788" y="1309051"/>
                <a:ext cx="151920" cy="1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EC69FC-0237-4766-997C-ED032604E8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3148" y="1291051"/>
                  <a:ext cx="187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75AF7C-3BB3-4D8A-AB3E-AF477AFC10EE}"/>
                    </a:ext>
                  </a:extLst>
                </p14:cNvPr>
                <p14:cNvContentPartPr/>
                <p14:nvPr/>
              </p14:nvContentPartPr>
              <p14:xfrm>
                <a:off x="2294508" y="1230211"/>
                <a:ext cx="22320" cy="30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75AF7C-3BB3-4D8A-AB3E-AF477AFC10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6868" y="1212571"/>
                  <a:ext cx="57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94522B-F506-4145-A414-7F87DF4F6C70}"/>
                    </a:ext>
                  </a:extLst>
                </p14:cNvPr>
                <p14:cNvContentPartPr/>
                <p14:nvPr/>
              </p14:nvContentPartPr>
              <p14:xfrm>
                <a:off x="2509788" y="1145971"/>
                <a:ext cx="137520" cy="441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94522B-F506-4145-A414-7F87DF4F6C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92148" y="1128331"/>
                  <a:ext cx="173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73C486-6E29-447D-8539-12B7F5DB5AB7}"/>
                    </a:ext>
                  </a:extLst>
                </p14:cNvPr>
                <p14:cNvContentPartPr/>
                <p14:nvPr/>
              </p14:nvContentPartPr>
              <p14:xfrm>
                <a:off x="2731548" y="1189891"/>
                <a:ext cx="112320" cy="25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73C486-6E29-447D-8539-12B7F5DB5A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13548" y="1172251"/>
                  <a:ext cx="147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55841D-A843-4A76-A2CA-2F46DC6D5000}"/>
                    </a:ext>
                  </a:extLst>
                </p14:cNvPr>
                <p14:cNvContentPartPr/>
                <p14:nvPr/>
              </p14:nvContentPartPr>
              <p14:xfrm>
                <a:off x="2817588" y="1165771"/>
                <a:ext cx="111600" cy="32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55841D-A843-4A76-A2CA-2F46DC6D50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99948" y="1148131"/>
                  <a:ext cx="1472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F5B831-35F1-4ABD-8C99-1701844E8493}"/>
                    </a:ext>
                  </a:extLst>
                </p14:cNvPr>
                <p14:cNvContentPartPr/>
                <p14:nvPr/>
              </p14:nvContentPartPr>
              <p14:xfrm>
                <a:off x="2748108" y="1364491"/>
                <a:ext cx="17064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F5B831-35F1-4ABD-8C99-1701844E84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30468" y="1346851"/>
                  <a:ext cx="2062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FB9889-2C55-4F42-8172-DC0269EACEB2}"/>
              </a:ext>
            </a:extLst>
          </p:cNvPr>
          <p:cNvGrpSpPr/>
          <p:nvPr/>
        </p:nvGrpSpPr>
        <p:grpSpPr>
          <a:xfrm>
            <a:off x="1210188" y="2386891"/>
            <a:ext cx="25920" cy="118080"/>
            <a:chOff x="1210188" y="2386891"/>
            <a:chExt cx="2592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B1DC32-B15A-4DB2-9E6E-1D76CB77ED1F}"/>
                    </a:ext>
                  </a:extLst>
                </p14:cNvPr>
                <p14:cNvContentPartPr/>
                <p14:nvPr/>
              </p14:nvContentPartPr>
              <p14:xfrm>
                <a:off x="1210188" y="2386891"/>
                <a:ext cx="1440" cy="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B1DC32-B15A-4DB2-9E6E-1D76CB77ED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01188" y="2378251"/>
                  <a:ext cx="19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60C6EB-2744-4D05-BC56-9073512041ED}"/>
                    </a:ext>
                  </a:extLst>
                </p14:cNvPr>
                <p14:cNvContentPartPr/>
                <p14:nvPr/>
              </p14:nvContentPartPr>
              <p14:xfrm>
                <a:off x="1235748" y="2499571"/>
                <a:ext cx="360" cy="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60C6EB-2744-4D05-BC56-9073512041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26748" y="2490571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739C6E-A3F7-4389-83FE-3D6C9BB56256}"/>
              </a:ext>
            </a:extLst>
          </p:cNvPr>
          <p:cNvGrpSpPr/>
          <p:nvPr/>
        </p:nvGrpSpPr>
        <p:grpSpPr>
          <a:xfrm>
            <a:off x="1573428" y="2174851"/>
            <a:ext cx="220320" cy="345240"/>
            <a:chOff x="1573428" y="2174851"/>
            <a:chExt cx="2203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F8C400-4A63-440B-8DEE-5F0BE648393A}"/>
                    </a:ext>
                  </a:extLst>
                </p14:cNvPr>
                <p14:cNvContentPartPr/>
                <p14:nvPr/>
              </p14:nvContentPartPr>
              <p14:xfrm>
                <a:off x="1573428" y="2193211"/>
                <a:ext cx="117360" cy="30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F8C400-4A63-440B-8DEE-5F0BE64839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64788" y="2184571"/>
                  <a:ext cx="135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C5D29C-44D9-4FEE-B0FE-69E1F3B70ED4}"/>
                    </a:ext>
                  </a:extLst>
                </p14:cNvPr>
                <p14:cNvContentPartPr/>
                <p14:nvPr/>
              </p14:nvContentPartPr>
              <p14:xfrm>
                <a:off x="1670628" y="2174851"/>
                <a:ext cx="118800" cy="345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C5D29C-44D9-4FEE-B0FE-69E1F3B70E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61988" y="2166211"/>
                  <a:ext cx="136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18F48C-7E03-4D45-8A4D-8ECA7D203898}"/>
                    </a:ext>
                  </a:extLst>
                </p14:cNvPr>
                <p14:cNvContentPartPr/>
                <p14:nvPr/>
              </p14:nvContentPartPr>
              <p14:xfrm>
                <a:off x="1589628" y="2370331"/>
                <a:ext cx="204120" cy="4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18F48C-7E03-4D45-8A4D-8ECA7D2038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80988" y="2361331"/>
                  <a:ext cx="22176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EEA706-1176-4CFA-B783-B97D18D709F1}"/>
              </a:ext>
            </a:extLst>
          </p:cNvPr>
          <p:cNvGrpSpPr/>
          <p:nvPr/>
        </p:nvGrpSpPr>
        <p:grpSpPr>
          <a:xfrm>
            <a:off x="2058348" y="2333971"/>
            <a:ext cx="118080" cy="116640"/>
            <a:chOff x="2058348" y="2333971"/>
            <a:chExt cx="11808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BF48EB-F1C3-4B7B-BECF-81CFDFD232AB}"/>
                    </a:ext>
                  </a:extLst>
                </p14:cNvPr>
                <p14:cNvContentPartPr/>
                <p14:nvPr/>
              </p14:nvContentPartPr>
              <p14:xfrm>
                <a:off x="2069868" y="2333971"/>
                <a:ext cx="106560" cy="1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BF48EB-F1C3-4B7B-BECF-81CFDFD232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1228" y="2324971"/>
                  <a:ext cx="124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03E4E4-A7CF-4B30-A222-D3DADCEB6DC8}"/>
                    </a:ext>
                  </a:extLst>
                </p14:cNvPr>
                <p14:cNvContentPartPr/>
                <p14:nvPr/>
              </p14:nvContentPartPr>
              <p14:xfrm>
                <a:off x="2058348" y="2444131"/>
                <a:ext cx="113760" cy="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03E4E4-A7CF-4B30-A222-D3DADCEB6D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9708" y="2435491"/>
                  <a:ext cx="1314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B5AA3E-67BA-4C99-96E9-433507AF2BB6}"/>
              </a:ext>
            </a:extLst>
          </p:cNvPr>
          <p:cNvGrpSpPr/>
          <p:nvPr/>
        </p:nvGrpSpPr>
        <p:grpSpPr>
          <a:xfrm>
            <a:off x="2502948" y="2161171"/>
            <a:ext cx="713880" cy="326160"/>
            <a:chOff x="2502948" y="2161171"/>
            <a:chExt cx="71388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2F6C5C-2994-421F-AEE5-B69C629E8630}"/>
                    </a:ext>
                  </a:extLst>
                </p14:cNvPr>
                <p14:cNvContentPartPr/>
                <p14:nvPr/>
              </p14:nvContentPartPr>
              <p14:xfrm>
                <a:off x="2502948" y="2192131"/>
                <a:ext cx="16560" cy="28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2F6C5C-2994-421F-AEE5-B69C629E86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3948" y="2183491"/>
                  <a:ext cx="34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F6C160-1E74-4329-AD0D-CA9C1ECC0898}"/>
                    </a:ext>
                  </a:extLst>
                </p14:cNvPr>
                <p14:cNvContentPartPr/>
                <p14:nvPr/>
              </p14:nvContentPartPr>
              <p14:xfrm>
                <a:off x="2605908" y="2180251"/>
                <a:ext cx="136080" cy="249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F6C160-1E74-4329-AD0D-CA9C1ECC08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96908" y="2171611"/>
                  <a:ext cx="153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9C5674-8B75-4DF3-887C-4F2AEE14AC03}"/>
                    </a:ext>
                  </a:extLst>
                </p14:cNvPr>
                <p14:cNvContentPartPr/>
                <p14:nvPr/>
              </p14:nvContentPartPr>
              <p14:xfrm>
                <a:off x="2805348" y="2181691"/>
                <a:ext cx="160200" cy="245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9C5674-8B75-4DF3-887C-4F2AEE14AC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6708" y="2173051"/>
                  <a:ext cx="177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1F3939-7676-4F43-B5FD-57AD590F7E2B}"/>
                    </a:ext>
                  </a:extLst>
                </p14:cNvPr>
                <p14:cNvContentPartPr/>
                <p14:nvPr/>
              </p14:nvContentPartPr>
              <p14:xfrm>
                <a:off x="3044748" y="2161171"/>
                <a:ext cx="172080" cy="32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1F3939-7676-4F43-B5FD-57AD590F7E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5748" y="2152531"/>
                  <a:ext cx="18972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CB9480-1352-46B6-A4E1-627B27A1863A}"/>
                  </a:ext>
                </a:extLst>
              </p14:cNvPr>
              <p14:cNvContentPartPr/>
              <p14:nvPr/>
            </p14:nvContentPartPr>
            <p14:xfrm>
              <a:off x="1724988" y="2870371"/>
              <a:ext cx="172440" cy="579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CB9480-1352-46B6-A4E1-627B27A1863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16348" y="2861371"/>
                <a:ext cx="190080" cy="5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CF60F49-9C4F-48A0-8DE2-AB97D4482A40}"/>
              </a:ext>
            </a:extLst>
          </p:cNvPr>
          <p:cNvGrpSpPr/>
          <p:nvPr/>
        </p:nvGrpSpPr>
        <p:grpSpPr>
          <a:xfrm>
            <a:off x="2165988" y="3067651"/>
            <a:ext cx="161280" cy="81720"/>
            <a:chOff x="2165988" y="3067651"/>
            <a:chExt cx="1612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8E8E5D-D54E-4FE0-B6D1-AD798A40239A}"/>
                    </a:ext>
                  </a:extLst>
                </p14:cNvPr>
                <p14:cNvContentPartPr/>
                <p14:nvPr/>
              </p14:nvContentPartPr>
              <p14:xfrm>
                <a:off x="2165988" y="3067651"/>
                <a:ext cx="138240" cy="11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8E8E5D-D54E-4FE0-B6D1-AD798A4023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7348" y="3059011"/>
                  <a:ext cx="155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783D8F-0C56-4CDF-928B-3A5A34FB25FE}"/>
                    </a:ext>
                  </a:extLst>
                </p14:cNvPr>
                <p14:cNvContentPartPr/>
                <p14:nvPr/>
              </p14:nvContentPartPr>
              <p14:xfrm>
                <a:off x="2181108" y="3132451"/>
                <a:ext cx="146160" cy="1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783D8F-0C56-4CDF-928B-3A5A34FB25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72468" y="3123451"/>
                  <a:ext cx="1638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90AF2A-D6FE-4453-8B49-1C7F3558180E}"/>
              </a:ext>
            </a:extLst>
          </p:cNvPr>
          <p:cNvGrpSpPr/>
          <p:nvPr/>
        </p:nvGrpSpPr>
        <p:grpSpPr>
          <a:xfrm>
            <a:off x="2663148" y="2948131"/>
            <a:ext cx="448560" cy="336600"/>
            <a:chOff x="2663148" y="2948131"/>
            <a:chExt cx="4485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107C9E-490C-4389-9A26-1B4FBA724A7C}"/>
                    </a:ext>
                  </a:extLst>
                </p14:cNvPr>
                <p14:cNvContentPartPr/>
                <p14:nvPr/>
              </p14:nvContentPartPr>
              <p14:xfrm>
                <a:off x="2663148" y="2968651"/>
                <a:ext cx="135360" cy="18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107C9E-490C-4389-9A26-1B4FBA724A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54508" y="2959651"/>
                  <a:ext cx="153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FAE6A1-8139-4C9F-8359-C7B9B55A0ADD}"/>
                    </a:ext>
                  </a:extLst>
                </p14:cNvPr>
                <p14:cNvContentPartPr/>
                <p14:nvPr/>
              </p14:nvContentPartPr>
              <p14:xfrm>
                <a:off x="2837388" y="3161611"/>
                <a:ext cx="32760" cy="12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FAE6A1-8139-4C9F-8359-C7B9B55A0A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28388" y="3152611"/>
                  <a:ext cx="50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C0433D-E1DC-42B0-8393-08504471F4A3}"/>
                    </a:ext>
                  </a:extLst>
                </p14:cNvPr>
                <p14:cNvContentPartPr/>
                <p14:nvPr/>
              </p14:nvContentPartPr>
              <p14:xfrm>
                <a:off x="3050148" y="2948131"/>
                <a:ext cx="61560" cy="29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C0433D-E1DC-42B0-8393-08504471F4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41508" y="2939491"/>
                  <a:ext cx="7920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E5B442-73C4-484C-8B44-37CB24764F38}"/>
              </a:ext>
            </a:extLst>
          </p:cNvPr>
          <p:cNvGrpSpPr/>
          <p:nvPr/>
        </p:nvGrpSpPr>
        <p:grpSpPr>
          <a:xfrm>
            <a:off x="383988" y="2195371"/>
            <a:ext cx="606960" cy="496800"/>
            <a:chOff x="383988" y="2195371"/>
            <a:chExt cx="60696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2FA627-8BF4-4AE2-BB2B-6F1C961A8B7C}"/>
                    </a:ext>
                  </a:extLst>
                </p14:cNvPr>
                <p14:cNvContentPartPr/>
                <p14:nvPr/>
              </p14:nvContentPartPr>
              <p14:xfrm>
                <a:off x="405948" y="2215891"/>
                <a:ext cx="22320" cy="36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2FA627-8BF4-4AE2-BB2B-6F1C961A8B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948" y="2206891"/>
                  <a:ext cx="39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E7E7A0-872C-4D1A-883A-ECC71EB2CD11}"/>
                    </a:ext>
                  </a:extLst>
                </p14:cNvPr>
                <p14:cNvContentPartPr/>
                <p14:nvPr/>
              </p14:nvContentPartPr>
              <p14:xfrm>
                <a:off x="402348" y="2195371"/>
                <a:ext cx="260640" cy="34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E7E7A0-872C-4D1A-883A-ECC71EB2CD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3348" y="2186731"/>
                  <a:ext cx="278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DCB93-1B6D-48E9-B6DF-F7B00730B2AF}"/>
                    </a:ext>
                  </a:extLst>
                </p14:cNvPr>
                <p14:cNvContentPartPr/>
                <p14:nvPr/>
              </p14:nvContentPartPr>
              <p14:xfrm>
                <a:off x="759468" y="2354851"/>
                <a:ext cx="6480" cy="18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DCB93-1B6D-48E9-B6DF-F7B00730B2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0468" y="2346211"/>
                  <a:ext cx="24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CC3690-12A7-4165-9112-C71F549F0907}"/>
                    </a:ext>
                  </a:extLst>
                </p14:cNvPr>
                <p14:cNvContentPartPr/>
                <p14:nvPr/>
              </p14:nvContentPartPr>
              <p14:xfrm>
                <a:off x="763428" y="2243251"/>
                <a:ext cx="10800" cy="34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CC3690-12A7-4165-9112-C71F549F09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4428" y="2234611"/>
                  <a:ext cx="28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2D9403-ECF4-4715-A3A2-5A7C7A63B3E0}"/>
                    </a:ext>
                  </a:extLst>
                </p14:cNvPr>
                <p14:cNvContentPartPr/>
                <p14:nvPr/>
              </p14:nvContentPartPr>
              <p14:xfrm>
                <a:off x="841908" y="2359171"/>
                <a:ext cx="100080" cy="193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2D9403-ECF4-4715-A3A2-5A7C7A63B3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2908" y="2350171"/>
                  <a:ext cx="117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D8F2C6-192C-4A71-B620-B81DB3B39B55}"/>
                    </a:ext>
                  </a:extLst>
                </p14:cNvPr>
                <p14:cNvContentPartPr/>
                <p14:nvPr/>
              </p14:nvContentPartPr>
              <p14:xfrm>
                <a:off x="383988" y="2653291"/>
                <a:ext cx="606960" cy="38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D8F2C6-192C-4A71-B620-B81DB3B39B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988" y="2644651"/>
                  <a:ext cx="6246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DB6F673-361D-4ABF-B8CD-81C609A111FD}"/>
              </a:ext>
            </a:extLst>
          </p:cNvPr>
          <p:cNvGrpSpPr/>
          <p:nvPr/>
        </p:nvGrpSpPr>
        <p:grpSpPr>
          <a:xfrm>
            <a:off x="1046028" y="3565531"/>
            <a:ext cx="504000" cy="383400"/>
            <a:chOff x="1046028" y="3565531"/>
            <a:chExt cx="50400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3ADEAA-4668-4AC6-9331-6A2F2E4BBA89}"/>
                    </a:ext>
                  </a:extLst>
                </p14:cNvPr>
                <p14:cNvContentPartPr/>
                <p14:nvPr/>
              </p14:nvContentPartPr>
              <p14:xfrm>
                <a:off x="1046028" y="3599371"/>
                <a:ext cx="311040" cy="33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3ADEAA-4668-4AC6-9331-6A2F2E4BBA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7028" y="3590731"/>
                  <a:ext cx="328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E19968-FE22-4C02-B399-D9EF7EB31D66}"/>
                    </a:ext>
                  </a:extLst>
                </p14:cNvPr>
                <p14:cNvContentPartPr/>
                <p14:nvPr/>
              </p14:nvContentPartPr>
              <p14:xfrm>
                <a:off x="1136388" y="3565531"/>
                <a:ext cx="266040" cy="360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E19968-FE22-4C02-B399-D9EF7EB31D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7748" y="3556531"/>
                  <a:ext cx="283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7C0FE8-7C76-481C-A028-452B3FA6824C}"/>
                    </a:ext>
                  </a:extLst>
                </p14:cNvPr>
                <p14:cNvContentPartPr/>
                <p14:nvPr/>
              </p14:nvContentPartPr>
              <p14:xfrm>
                <a:off x="1413948" y="3857851"/>
                <a:ext cx="136080" cy="9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7C0FE8-7C76-481C-A028-452B3FA682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04948" y="3849211"/>
                  <a:ext cx="15372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7259066-6AFB-4603-8B9A-68ABCEF26F10}"/>
                  </a:ext>
                </a:extLst>
              </p14:cNvPr>
              <p14:cNvContentPartPr/>
              <p14:nvPr/>
            </p14:nvContentPartPr>
            <p14:xfrm>
              <a:off x="1050348" y="4105891"/>
              <a:ext cx="502920" cy="4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7259066-6AFB-4603-8B9A-68ABCEF26F1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1708" y="4096891"/>
                <a:ext cx="52056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93AB98-E65A-4726-B944-786E4721D259}"/>
              </a:ext>
            </a:extLst>
          </p:cNvPr>
          <p:cNvGrpSpPr/>
          <p:nvPr/>
        </p:nvGrpSpPr>
        <p:grpSpPr>
          <a:xfrm>
            <a:off x="1089948" y="4321171"/>
            <a:ext cx="495360" cy="348480"/>
            <a:chOff x="1089948" y="4321171"/>
            <a:chExt cx="4953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9751B0-B692-42A7-8F4A-98F1DC4A941B}"/>
                    </a:ext>
                  </a:extLst>
                </p14:cNvPr>
                <p14:cNvContentPartPr/>
                <p14:nvPr/>
              </p14:nvContentPartPr>
              <p14:xfrm>
                <a:off x="1089948" y="4364011"/>
                <a:ext cx="311400" cy="244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9751B0-B692-42A7-8F4A-98F1DC4A94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0948" y="4355011"/>
                  <a:ext cx="329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23C0F8-841D-4DA2-ABF8-FE0EDD4724C0}"/>
                    </a:ext>
                  </a:extLst>
                </p14:cNvPr>
                <p14:cNvContentPartPr/>
                <p14:nvPr/>
              </p14:nvContentPartPr>
              <p14:xfrm>
                <a:off x="1163748" y="4321171"/>
                <a:ext cx="198360" cy="29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23C0F8-841D-4DA2-ABF8-FE0EDD4724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5108" y="4312531"/>
                  <a:ext cx="216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578635B-F86D-4E6F-9DB1-143A0C76E30C}"/>
                    </a:ext>
                  </a:extLst>
                </p14:cNvPr>
                <p14:cNvContentPartPr/>
                <p14:nvPr/>
              </p14:nvContentPartPr>
              <p14:xfrm>
                <a:off x="1489188" y="4501171"/>
                <a:ext cx="96120" cy="168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578635B-F86D-4E6F-9DB1-143A0C76E3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80188" y="4492171"/>
                  <a:ext cx="1137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F3021FE-7733-49DB-99A7-0A85A4ABD143}"/>
              </a:ext>
            </a:extLst>
          </p:cNvPr>
          <p:cNvGrpSpPr/>
          <p:nvPr/>
        </p:nvGrpSpPr>
        <p:grpSpPr>
          <a:xfrm>
            <a:off x="1897428" y="3965131"/>
            <a:ext cx="169200" cy="123120"/>
            <a:chOff x="1897428" y="3965131"/>
            <a:chExt cx="16920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FB3204-C2CD-47CA-970A-5B1EF5B91499}"/>
                    </a:ext>
                  </a:extLst>
                </p14:cNvPr>
                <p14:cNvContentPartPr/>
                <p14:nvPr/>
              </p14:nvContentPartPr>
              <p14:xfrm>
                <a:off x="1907868" y="4078531"/>
                <a:ext cx="105840" cy="9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FB3204-C2CD-47CA-970A-5B1EF5B914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9228" y="4069891"/>
                  <a:ext cx="123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903384C-1727-423C-89C1-40D326D76460}"/>
                    </a:ext>
                  </a:extLst>
                </p14:cNvPr>
                <p14:cNvContentPartPr/>
                <p14:nvPr/>
              </p14:nvContentPartPr>
              <p14:xfrm>
                <a:off x="1897428" y="3965131"/>
                <a:ext cx="169200" cy="1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903384C-1727-423C-89C1-40D326D764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8788" y="3956491"/>
                  <a:ext cx="1868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ED0F465-3CF4-49E8-98CD-4F43E8C809FF}"/>
              </a:ext>
            </a:extLst>
          </p:cNvPr>
          <p:cNvGrpSpPr/>
          <p:nvPr/>
        </p:nvGrpSpPr>
        <p:grpSpPr>
          <a:xfrm>
            <a:off x="2585028" y="3577771"/>
            <a:ext cx="644760" cy="291240"/>
            <a:chOff x="2585028" y="3577771"/>
            <a:chExt cx="64476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8EB430-E0B8-412A-9F5B-FFE3CBE04EDB}"/>
                    </a:ext>
                  </a:extLst>
                </p14:cNvPr>
                <p14:cNvContentPartPr/>
                <p14:nvPr/>
              </p14:nvContentPartPr>
              <p14:xfrm>
                <a:off x="2585028" y="3577771"/>
                <a:ext cx="19080" cy="261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8EB430-E0B8-412A-9F5B-FFE3CBE04E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76388" y="3569131"/>
                  <a:ext cx="36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2ED35A-23B3-415E-805D-AFB438F258D3}"/>
                    </a:ext>
                  </a:extLst>
                </p14:cNvPr>
                <p14:cNvContentPartPr/>
                <p14:nvPr/>
              </p14:nvContentPartPr>
              <p14:xfrm>
                <a:off x="2658828" y="3631051"/>
                <a:ext cx="136800" cy="186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2ED35A-23B3-415E-805D-AFB438F258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50188" y="3622051"/>
                  <a:ext cx="154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66101F-A682-4CFA-B4C7-9AD845CC431A}"/>
                    </a:ext>
                  </a:extLst>
                </p14:cNvPr>
                <p14:cNvContentPartPr/>
                <p14:nvPr/>
              </p14:nvContentPartPr>
              <p14:xfrm>
                <a:off x="2846388" y="3641491"/>
                <a:ext cx="141480" cy="179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66101F-A682-4CFA-B4C7-9AD845CC43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37748" y="3632851"/>
                  <a:ext cx="159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2F3D3B9-2732-48B7-B710-9456F08E3197}"/>
                    </a:ext>
                  </a:extLst>
                </p14:cNvPr>
                <p14:cNvContentPartPr/>
                <p14:nvPr/>
              </p14:nvContentPartPr>
              <p14:xfrm>
                <a:off x="3053748" y="3629611"/>
                <a:ext cx="176040" cy="23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2F3D3B9-2732-48B7-B710-9456F08E31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44748" y="3620611"/>
                  <a:ext cx="19368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BD530CD-2A0D-4F37-B788-9ADB8D65B5F4}"/>
                  </a:ext>
                </a:extLst>
              </p14:cNvPr>
              <p14:cNvContentPartPr/>
              <p14:nvPr/>
            </p14:nvContentPartPr>
            <p14:xfrm>
              <a:off x="2320068" y="4057291"/>
              <a:ext cx="1094040" cy="33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BD530CD-2A0D-4F37-B788-9ADB8D65B5F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11068" y="4048291"/>
                <a:ext cx="111168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A08F849-C442-4D1F-9057-F5D87685BEE3}"/>
              </a:ext>
            </a:extLst>
          </p:cNvPr>
          <p:cNvGrpSpPr/>
          <p:nvPr/>
        </p:nvGrpSpPr>
        <p:grpSpPr>
          <a:xfrm>
            <a:off x="2610588" y="4252411"/>
            <a:ext cx="1578600" cy="329400"/>
            <a:chOff x="2610588" y="4252411"/>
            <a:chExt cx="15786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FDC98C-7DF1-4622-997F-088E5BEA371A}"/>
                    </a:ext>
                  </a:extLst>
                </p14:cNvPr>
                <p14:cNvContentPartPr/>
                <p14:nvPr/>
              </p14:nvContentPartPr>
              <p14:xfrm>
                <a:off x="2610588" y="4284811"/>
                <a:ext cx="16560" cy="232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FDC98C-7DF1-4622-997F-088E5BEA37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01588" y="4275811"/>
                  <a:ext cx="34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922855-4C2E-491A-BA9D-4249C71B9BAF}"/>
                    </a:ext>
                  </a:extLst>
                </p14:cNvPr>
                <p14:cNvContentPartPr/>
                <p14:nvPr/>
              </p14:nvContentPartPr>
              <p14:xfrm>
                <a:off x="2791308" y="4378411"/>
                <a:ext cx="15480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922855-4C2E-491A-BA9D-4249C71B9B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82668" y="4369771"/>
                  <a:ext cx="17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2850B16-7429-4FE2-9D14-64890F834C97}"/>
                    </a:ext>
                  </a:extLst>
                </p14:cNvPr>
                <p14:cNvContentPartPr/>
                <p14:nvPr/>
              </p14:nvContentPartPr>
              <p14:xfrm>
                <a:off x="2855748" y="4312891"/>
                <a:ext cx="12960" cy="164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2850B16-7429-4FE2-9D14-64890F834C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47108" y="4304251"/>
                  <a:ext cx="30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BFFCE3-8A58-40B8-8014-D3E71CCD0C15}"/>
                    </a:ext>
                  </a:extLst>
                </p14:cNvPr>
                <p14:cNvContentPartPr/>
                <p14:nvPr/>
              </p14:nvContentPartPr>
              <p14:xfrm>
                <a:off x="3095148" y="4285171"/>
                <a:ext cx="146520" cy="178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BFFCE3-8A58-40B8-8014-D3E71CCD0C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86148" y="4276171"/>
                  <a:ext cx="164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C4B272-F45D-4C3E-85CC-19EFC10E1AB0}"/>
                    </a:ext>
                  </a:extLst>
                </p14:cNvPr>
                <p14:cNvContentPartPr/>
                <p14:nvPr/>
              </p14:nvContentPartPr>
              <p14:xfrm>
                <a:off x="3257508" y="4490011"/>
                <a:ext cx="79200" cy="91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C4B272-F45D-4C3E-85CC-19EFC10E1A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48508" y="4481011"/>
                  <a:ext cx="96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8A52FD6-A760-4340-9325-70446EC20B72}"/>
                    </a:ext>
                  </a:extLst>
                </p14:cNvPr>
                <p14:cNvContentPartPr/>
                <p14:nvPr/>
              </p14:nvContentPartPr>
              <p14:xfrm>
                <a:off x="3405468" y="4259971"/>
                <a:ext cx="9720" cy="204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8A52FD6-A760-4340-9325-70446EC20B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96828" y="4250971"/>
                  <a:ext cx="27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3A3DE2-4BA3-4215-BC6F-D45C95B634BE}"/>
                    </a:ext>
                  </a:extLst>
                </p14:cNvPr>
                <p14:cNvContentPartPr/>
                <p14:nvPr/>
              </p14:nvContentPartPr>
              <p14:xfrm>
                <a:off x="3565308" y="4424131"/>
                <a:ext cx="360" cy="1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3A3DE2-4BA3-4215-BC6F-D45C95B634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56668" y="4415491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180465-68A4-485E-B468-783EAC243447}"/>
                    </a:ext>
                  </a:extLst>
                </p14:cNvPr>
                <p14:cNvContentPartPr/>
                <p14:nvPr/>
              </p14:nvContentPartPr>
              <p14:xfrm>
                <a:off x="3674748" y="4285891"/>
                <a:ext cx="18360" cy="164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180465-68A4-485E-B468-783EAC2434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66108" y="4276891"/>
                  <a:ext cx="36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EDD67A-FEDC-4EEF-ABB9-D82B2C68426A}"/>
                    </a:ext>
                  </a:extLst>
                </p14:cNvPr>
                <p14:cNvContentPartPr/>
                <p14:nvPr/>
              </p14:nvContentPartPr>
              <p14:xfrm>
                <a:off x="3751428" y="4293091"/>
                <a:ext cx="104760" cy="145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EDD67A-FEDC-4EEF-ABB9-D82B2C6842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42428" y="4284451"/>
                  <a:ext cx="12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2FF121-04CA-4342-BB63-FFBCD6043E9D}"/>
                    </a:ext>
                  </a:extLst>
                </p14:cNvPr>
                <p14:cNvContentPartPr/>
                <p14:nvPr/>
              </p14:nvContentPartPr>
              <p14:xfrm>
                <a:off x="3879588" y="4270051"/>
                <a:ext cx="101880" cy="161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2FF121-04CA-4342-BB63-FFBCD6043E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70588" y="4261411"/>
                  <a:ext cx="119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4845DA-73DC-4BA1-88E9-8E0D45C1099C}"/>
                    </a:ext>
                  </a:extLst>
                </p14:cNvPr>
                <p14:cNvContentPartPr/>
                <p14:nvPr/>
              </p14:nvContentPartPr>
              <p14:xfrm>
                <a:off x="4038708" y="4252411"/>
                <a:ext cx="150480" cy="181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4845DA-73DC-4BA1-88E9-8E0D45C109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9708" y="4243771"/>
                  <a:ext cx="16812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B69C462-686C-42F9-BD99-6759247B11B6}"/>
                  </a:ext>
                </a:extLst>
              </p14:cNvPr>
              <p14:cNvContentPartPr/>
              <p14:nvPr/>
            </p14:nvContentPartPr>
            <p14:xfrm>
              <a:off x="3395748" y="4058731"/>
              <a:ext cx="861840" cy="38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B69C462-686C-42F9-BD99-6759247B11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86748" y="4050091"/>
                <a:ext cx="87948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13F8360-0127-4890-BDA3-9A4E282EC7AA}"/>
              </a:ext>
            </a:extLst>
          </p:cNvPr>
          <p:cNvGrpSpPr/>
          <p:nvPr/>
        </p:nvGrpSpPr>
        <p:grpSpPr>
          <a:xfrm>
            <a:off x="2092188" y="5106331"/>
            <a:ext cx="146880" cy="110160"/>
            <a:chOff x="2092188" y="5106331"/>
            <a:chExt cx="14688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81595B-3B4B-43B8-8B89-14CB4334231D}"/>
                    </a:ext>
                  </a:extLst>
                </p14:cNvPr>
                <p14:cNvContentPartPr/>
                <p14:nvPr/>
              </p14:nvContentPartPr>
              <p14:xfrm>
                <a:off x="2092188" y="5203171"/>
                <a:ext cx="136080" cy="13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81595B-3B4B-43B8-8B89-14CB433423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83188" y="5194171"/>
                  <a:ext cx="153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280202-8E92-4024-AC0D-D15171DC2B4B}"/>
                    </a:ext>
                  </a:extLst>
                </p14:cNvPr>
                <p14:cNvContentPartPr/>
                <p14:nvPr/>
              </p14:nvContentPartPr>
              <p14:xfrm>
                <a:off x="2112708" y="5106331"/>
                <a:ext cx="126360" cy="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280202-8E92-4024-AC0D-D15171DC2B4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04068" y="5097331"/>
                  <a:ext cx="1440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2F18879-3227-4D9A-8D5B-605626D3C50D}"/>
              </a:ext>
            </a:extLst>
          </p:cNvPr>
          <p:cNvGrpSpPr/>
          <p:nvPr/>
        </p:nvGrpSpPr>
        <p:grpSpPr>
          <a:xfrm>
            <a:off x="2862948" y="4748851"/>
            <a:ext cx="535680" cy="253080"/>
            <a:chOff x="2862948" y="4748851"/>
            <a:chExt cx="5356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AC8329-AF0C-42D7-8F70-857122E3E0C3}"/>
                    </a:ext>
                  </a:extLst>
                </p14:cNvPr>
                <p14:cNvContentPartPr/>
                <p14:nvPr/>
              </p14:nvContentPartPr>
              <p14:xfrm>
                <a:off x="2862948" y="4805371"/>
                <a:ext cx="2520" cy="196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AC8329-AF0C-42D7-8F70-857122E3E0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53948" y="4796371"/>
                  <a:ext cx="20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9C18C8-1416-42F6-BBAE-2A57E6235A8D}"/>
                    </a:ext>
                  </a:extLst>
                </p14:cNvPr>
                <p14:cNvContentPartPr/>
                <p14:nvPr/>
              </p14:nvContentPartPr>
              <p14:xfrm>
                <a:off x="2930628" y="4789171"/>
                <a:ext cx="118080" cy="21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9C18C8-1416-42F6-BBAE-2A57E6235A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21628" y="4780171"/>
                  <a:ext cx="135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48E063-38D0-40CC-850F-7B55018037A8}"/>
                    </a:ext>
                  </a:extLst>
                </p14:cNvPr>
                <p14:cNvContentPartPr/>
                <p14:nvPr/>
              </p14:nvContentPartPr>
              <p14:xfrm>
                <a:off x="3096228" y="4753171"/>
                <a:ext cx="121320" cy="200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48E063-38D0-40CC-850F-7B55018037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87228" y="4744531"/>
                  <a:ext cx="138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029DD2-6E54-45A9-9DCC-7E809F57B786}"/>
                    </a:ext>
                  </a:extLst>
                </p14:cNvPr>
                <p14:cNvContentPartPr/>
                <p14:nvPr/>
              </p14:nvContentPartPr>
              <p14:xfrm>
                <a:off x="3231948" y="4748851"/>
                <a:ext cx="166680" cy="203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029DD2-6E54-45A9-9DCC-7E809F57B7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22948" y="4740211"/>
                  <a:ext cx="18432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2459191-21CD-490D-B47F-21740A9C998A}"/>
                  </a:ext>
                </a:extLst>
              </p14:cNvPr>
              <p14:cNvContentPartPr/>
              <p14:nvPr/>
            </p14:nvContentPartPr>
            <p14:xfrm>
              <a:off x="2674308" y="5116051"/>
              <a:ext cx="979200" cy="21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2459191-21CD-490D-B47F-21740A9C998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65308" y="5107051"/>
                <a:ext cx="9968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FF50D24-1DED-4312-A3EC-66D4E0C13309}"/>
              </a:ext>
            </a:extLst>
          </p:cNvPr>
          <p:cNvGrpSpPr/>
          <p:nvPr/>
        </p:nvGrpSpPr>
        <p:grpSpPr>
          <a:xfrm>
            <a:off x="2929908" y="5242051"/>
            <a:ext cx="385920" cy="224640"/>
            <a:chOff x="2929908" y="5242051"/>
            <a:chExt cx="3859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849B0F4-902E-4504-94F9-E776FC8ACBD3}"/>
                    </a:ext>
                  </a:extLst>
                </p14:cNvPr>
                <p14:cNvContentPartPr/>
                <p14:nvPr/>
              </p14:nvContentPartPr>
              <p14:xfrm>
                <a:off x="2929908" y="5269411"/>
                <a:ext cx="34200" cy="19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849B0F4-902E-4504-94F9-E776FC8ACB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20908" y="5260411"/>
                  <a:ext cx="51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34EAA3-683B-4C30-A56C-70FF28505777}"/>
                    </a:ext>
                  </a:extLst>
                </p14:cNvPr>
                <p14:cNvContentPartPr/>
                <p14:nvPr/>
              </p14:nvContentPartPr>
              <p14:xfrm>
                <a:off x="3021348" y="5242051"/>
                <a:ext cx="156600" cy="193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134EAA3-683B-4C30-A56C-70FF2850577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12348" y="5233051"/>
                  <a:ext cx="174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15B5B3A-47C4-4132-B3D4-A2799C019ECA}"/>
                    </a:ext>
                  </a:extLst>
                </p14:cNvPr>
                <p14:cNvContentPartPr/>
                <p14:nvPr/>
              </p14:nvContentPartPr>
              <p14:xfrm>
                <a:off x="3286668" y="5257531"/>
                <a:ext cx="29160" cy="185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15B5B3A-47C4-4132-B3D4-A2799C019E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77668" y="5248531"/>
                  <a:ext cx="4680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16DCF41-A39F-49E3-B762-1B21824D6402}"/>
              </a:ext>
            </a:extLst>
          </p:cNvPr>
          <p:cNvGrpSpPr/>
          <p:nvPr/>
        </p:nvGrpSpPr>
        <p:grpSpPr>
          <a:xfrm>
            <a:off x="3756108" y="5023891"/>
            <a:ext cx="203040" cy="182160"/>
            <a:chOff x="3756108" y="5023891"/>
            <a:chExt cx="2030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EF57F8-8CF9-4EE6-8F79-5E37AB96644B}"/>
                    </a:ext>
                  </a:extLst>
                </p14:cNvPr>
                <p14:cNvContentPartPr/>
                <p14:nvPr/>
              </p14:nvContentPartPr>
              <p14:xfrm>
                <a:off x="3784188" y="5023891"/>
                <a:ext cx="174960" cy="7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EF57F8-8CF9-4EE6-8F79-5E37AB9664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75188" y="5015251"/>
                  <a:ext cx="192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7A5B46-5003-4664-9294-CF8B5B4403EF}"/>
                    </a:ext>
                  </a:extLst>
                </p14:cNvPr>
                <p14:cNvContentPartPr/>
                <p14:nvPr/>
              </p14:nvContentPartPr>
              <p14:xfrm>
                <a:off x="3756108" y="5129011"/>
                <a:ext cx="200520" cy="77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7A5B46-5003-4664-9294-CF8B5B4403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47468" y="5120011"/>
                  <a:ext cx="2181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4E9ACB7-74F7-4536-A1F8-8D89E88B7A8C}"/>
              </a:ext>
            </a:extLst>
          </p:cNvPr>
          <p:cNvGrpSpPr/>
          <p:nvPr/>
        </p:nvGrpSpPr>
        <p:grpSpPr>
          <a:xfrm>
            <a:off x="4171908" y="4910131"/>
            <a:ext cx="421560" cy="297360"/>
            <a:chOff x="4171908" y="4910131"/>
            <a:chExt cx="42156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FC41BD1-F03F-4677-A71E-2D6599FD12C8}"/>
                    </a:ext>
                  </a:extLst>
                </p14:cNvPr>
                <p14:cNvContentPartPr/>
                <p14:nvPr/>
              </p14:nvContentPartPr>
              <p14:xfrm>
                <a:off x="4171908" y="4954051"/>
                <a:ext cx="17640" cy="23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FC41BD1-F03F-4677-A71E-2D6599FD12C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62908" y="4945411"/>
                  <a:ext cx="35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D9F312-CA40-46D1-A5CC-8111C6BA5649}"/>
                    </a:ext>
                  </a:extLst>
                </p14:cNvPr>
                <p14:cNvContentPartPr/>
                <p14:nvPr/>
              </p14:nvContentPartPr>
              <p14:xfrm>
                <a:off x="4266588" y="4910131"/>
                <a:ext cx="150840" cy="252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D9F312-CA40-46D1-A5CC-8111C6BA56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57588" y="4901491"/>
                  <a:ext cx="168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F8FDDF-41C5-4A59-B0B3-61F352BD869B}"/>
                    </a:ext>
                  </a:extLst>
                </p14:cNvPr>
                <p14:cNvContentPartPr/>
                <p14:nvPr/>
              </p14:nvContentPartPr>
              <p14:xfrm>
                <a:off x="4507428" y="5021731"/>
                <a:ext cx="75240" cy="131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F8FDDF-41C5-4A59-B0B3-61F352BD86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98428" y="5013091"/>
                  <a:ext cx="92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02DFBF0-EBBB-4DCF-8A94-933DDC0427DE}"/>
                    </a:ext>
                  </a:extLst>
                </p14:cNvPr>
                <p14:cNvContentPartPr/>
                <p14:nvPr/>
              </p14:nvContentPartPr>
              <p14:xfrm>
                <a:off x="4422828" y="4992571"/>
                <a:ext cx="170640" cy="214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02DFBF0-EBBB-4DCF-8A94-933DDC0427D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14188" y="4983931"/>
                  <a:ext cx="18828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B2B0C9-78A6-4333-A61F-8888128A2A01}"/>
                  </a:ext>
                </a:extLst>
              </p14:cNvPr>
              <p14:cNvContentPartPr/>
              <p14:nvPr/>
            </p14:nvContentPartPr>
            <p14:xfrm>
              <a:off x="4824588" y="2074771"/>
              <a:ext cx="38520" cy="3266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B2B0C9-78A6-4333-A61F-8888128A2A0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815588" y="2066131"/>
                <a:ext cx="56160" cy="328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9CDAD34-58F9-4988-B293-75C6A1400B41}"/>
              </a:ext>
            </a:extLst>
          </p:cNvPr>
          <p:cNvGrpSpPr/>
          <p:nvPr/>
        </p:nvGrpSpPr>
        <p:grpSpPr>
          <a:xfrm>
            <a:off x="5173788" y="2149651"/>
            <a:ext cx="182880" cy="306360"/>
            <a:chOff x="5173788" y="2149651"/>
            <a:chExt cx="18288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84C377C-4DBB-4604-B872-77A26E42EA1E}"/>
                    </a:ext>
                  </a:extLst>
                </p14:cNvPr>
                <p14:cNvContentPartPr/>
                <p14:nvPr/>
              </p14:nvContentPartPr>
              <p14:xfrm>
                <a:off x="5173788" y="2158291"/>
                <a:ext cx="98280" cy="297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84C377C-4DBB-4604-B872-77A26E42EA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65148" y="2149291"/>
                  <a:ext cx="115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7190BF-FFFA-4F78-8AA9-DCC36FF4CC26}"/>
                    </a:ext>
                  </a:extLst>
                </p14:cNvPr>
                <p14:cNvContentPartPr/>
                <p14:nvPr/>
              </p14:nvContentPartPr>
              <p14:xfrm>
                <a:off x="5263068" y="2149651"/>
                <a:ext cx="93600" cy="263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7190BF-FFFA-4F78-8AA9-DCC36FF4CC2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54428" y="2140651"/>
                  <a:ext cx="111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90A477-09F0-49C9-AAD4-A4FCA3EB1BF6}"/>
                    </a:ext>
                  </a:extLst>
                </p14:cNvPr>
                <p14:cNvContentPartPr/>
                <p14:nvPr/>
              </p14:nvContentPartPr>
              <p14:xfrm>
                <a:off x="5179908" y="2319211"/>
                <a:ext cx="169200" cy="7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90A477-09F0-49C9-AAD4-A4FCA3EB1BF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70908" y="2310571"/>
                  <a:ext cx="1868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9B9C5CC-A544-4B35-A599-7E6D85F65296}"/>
              </a:ext>
            </a:extLst>
          </p:cNvPr>
          <p:cNvGrpSpPr/>
          <p:nvPr/>
        </p:nvGrpSpPr>
        <p:grpSpPr>
          <a:xfrm>
            <a:off x="5600028" y="2225611"/>
            <a:ext cx="115920" cy="84960"/>
            <a:chOff x="5600028" y="2225611"/>
            <a:chExt cx="11592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B2B0F3-AA86-46B7-957A-62BBDFA3F4F1}"/>
                    </a:ext>
                  </a:extLst>
                </p14:cNvPr>
                <p14:cNvContentPartPr/>
                <p14:nvPr/>
              </p14:nvContentPartPr>
              <p14:xfrm>
                <a:off x="5600028" y="2296531"/>
                <a:ext cx="114840" cy="14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1B2B0F3-AA86-46B7-957A-62BBDFA3F4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91028" y="2287531"/>
                  <a:ext cx="132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4EE1A5-BCDC-4EDA-8DE9-9E5A992A8251}"/>
                    </a:ext>
                  </a:extLst>
                </p14:cNvPr>
                <p14:cNvContentPartPr/>
                <p14:nvPr/>
              </p14:nvContentPartPr>
              <p14:xfrm>
                <a:off x="5618388" y="2225611"/>
                <a:ext cx="97560" cy="5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4EE1A5-BCDC-4EDA-8DE9-9E5A992A82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09748" y="2216611"/>
                  <a:ext cx="1152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B9F7DA-7DEC-4D4E-BFF9-8E3E2C5DD7C7}"/>
              </a:ext>
            </a:extLst>
          </p:cNvPr>
          <p:cNvGrpSpPr/>
          <p:nvPr/>
        </p:nvGrpSpPr>
        <p:grpSpPr>
          <a:xfrm>
            <a:off x="3267948" y="2175571"/>
            <a:ext cx="121680" cy="205560"/>
            <a:chOff x="3267948" y="2175571"/>
            <a:chExt cx="1216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C720291-D7D8-4ED3-968F-C42BF1F470D8}"/>
                    </a:ext>
                  </a:extLst>
                </p14:cNvPr>
                <p14:cNvContentPartPr/>
                <p14:nvPr/>
              </p14:nvContentPartPr>
              <p14:xfrm>
                <a:off x="3287388" y="2220571"/>
                <a:ext cx="102240" cy="131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C720291-D7D8-4ED3-968F-C42BF1F470D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78748" y="2211571"/>
                  <a:ext cx="119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21B6D32-767C-4F45-BE05-A39930ECE215}"/>
                    </a:ext>
                  </a:extLst>
                </p14:cNvPr>
                <p14:cNvContentPartPr/>
                <p14:nvPr/>
              </p14:nvContentPartPr>
              <p14:xfrm>
                <a:off x="3267948" y="2175571"/>
                <a:ext cx="108000" cy="205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21B6D32-767C-4F45-BE05-A39930ECE2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58948" y="2166931"/>
                  <a:ext cx="1256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383D51-984A-4991-A87D-7E636C50DC2E}"/>
              </a:ext>
            </a:extLst>
          </p:cNvPr>
          <p:cNvGrpSpPr/>
          <p:nvPr/>
        </p:nvGrpSpPr>
        <p:grpSpPr>
          <a:xfrm>
            <a:off x="5899548" y="2085571"/>
            <a:ext cx="898560" cy="306720"/>
            <a:chOff x="5899548" y="2085571"/>
            <a:chExt cx="89856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74D62E-9FF6-41A1-9DF9-D90742FDA72A}"/>
                    </a:ext>
                  </a:extLst>
                </p14:cNvPr>
                <p14:cNvContentPartPr/>
                <p14:nvPr/>
              </p14:nvContentPartPr>
              <p14:xfrm>
                <a:off x="5899548" y="2085571"/>
                <a:ext cx="159840" cy="306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74D62E-9FF6-41A1-9DF9-D90742FDA7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90908" y="2076931"/>
                  <a:ext cx="177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A7FB2C-9D4C-48C9-982F-1BF90D05A694}"/>
                    </a:ext>
                  </a:extLst>
                </p14:cNvPr>
                <p14:cNvContentPartPr/>
                <p14:nvPr/>
              </p14:nvContentPartPr>
              <p14:xfrm>
                <a:off x="5987748" y="2102851"/>
                <a:ext cx="163440" cy="20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A7FB2C-9D4C-48C9-982F-1BF90D05A6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78748" y="2093851"/>
                  <a:ext cx="181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3D7F44-F753-4A69-8B27-395114C95D07}"/>
                    </a:ext>
                  </a:extLst>
                </p14:cNvPr>
                <p14:cNvContentPartPr/>
                <p14:nvPr/>
              </p14:nvContentPartPr>
              <p14:xfrm>
                <a:off x="6137868" y="2118691"/>
                <a:ext cx="173520" cy="255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3D7F44-F753-4A69-8B27-395114C95D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29228" y="2109691"/>
                  <a:ext cx="191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DD64DC3-98A6-4DA2-969C-FB78F28451C8}"/>
                    </a:ext>
                  </a:extLst>
                </p14:cNvPr>
                <p14:cNvContentPartPr/>
                <p14:nvPr/>
              </p14:nvContentPartPr>
              <p14:xfrm>
                <a:off x="6389508" y="2137051"/>
                <a:ext cx="153000" cy="249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DD64DC3-98A6-4DA2-969C-FB78F28451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80508" y="2128411"/>
                  <a:ext cx="170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D3674D-37E4-4281-9CDF-B9CDF4EB8D32}"/>
                    </a:ext>
                  </a:extLst>
                </p14:cNvPr>
                <p14:cNvContentPartPr/>
                <p14:nvPr/>
              </p14:nvContentPartPr>
              <p14:xfrm>
                <a:off x="6705228" y="2231731"/>
                <a:ext cx="92880" cy="133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D3674D-37E4-4281-9CDF-B9CDF4EB8D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96228" y="2223091"/>
                  <a:ext cx="110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190C9DE-9436-49D9-A48B-D319822CA1CF}"/>
                    </a:ext>
                  </a:extLst>
                </p14:cNvPr>
                <p14:cNvContentPartPr/>
                <p14:nvPr/>
              </p14:nvContentPartPr>
              <p14:xfrm>
                <a:off x="6679668" y="2248651"/>
                <a:ext cx="84960" cy="118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190C9DE-9436-49D9-A48B-D319822CA1C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71028" y="2239651"/>
                  <a:ext cx="1026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4B6A212-3A86-48AE-A0D1-486B692D20B5}"/>
              </a:ext>
            </a:extLst>
          </p:cNvPr>
          <p:cNvGrpSpPr/>
          <p:nvPr/>
        </p:nvGrpSpPr>
        <p:grpSpPr>
          <a:xfrm>
            <a:off x="5349468" y="2868931"/>
            <a:ext cx="475560" cy="638640"/>
            <a:chOff x="5349468" y="2868931"/>
            <a:chExt cx="475560" cy="6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796DCAB-CE18-49C6-843E-413F818C01F6}"/>
                    </a:ext>
                  </a:extLst>
                </p14:cNvPr>
                <p14:cNvContentPartPr/>
                <p14:nvPr/>
              </p14:nvContentPartPr>
              <p14:xfrm>
                <a:off x="5349468" y="2868931"/>
                <a:ext cx="127440" cy="638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796DCAB-CE18-49C6-843E-413F818C01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40468" y="2860291"/>
                  <a:ext cx="14508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926E325-6A73-4976-B79E-7E3B7439F40A}"/>
                    </a:ext>
                  </a:extLst>
                </p14:cNvPr>
                <p14:cNvContentPartPr/>
                <p14:nvPr/>
              </p14:nvContentPartPr>
              <p14:xfrm>
                <a:off x="5666988" y="3056491"/>
                <a:ext cx="124200" cy="2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926E325-6A73-4976-B79E-7E3B7439F40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58348" y="3047491"/>
                  <a:ext cx="141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D077833-79B6-48B1-8330-D14744F57E4F}"/>
                    </a:ext>
                  </a:extLst>
                </p14:cNvPr>
                <p14:cNvContentPartPr/>
                <p14:nvPr/>
              </p14:nvContentPartPr>
              <p14:xfrm>
                <a:off x="5654388" y="3167731"/>
                <a:ext cx="170640" cy="15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D077833-79B6-48B1-8330-D14744F57E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45388" y="3159091"/>
                  <a:ext cx="1882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D631FE9-DDC2-46CE-93C2-5AC25C4068C3}"/>
              </a:ext>
            </a:extLst>
          </p:cNvPr>
          <p:cNvGrpSpPr/>
          <p:nvPr/>
        </p:nvGrpSpPr>
        <p:grpSpPr>
          <a:xfrm>
            <a:off x="6195468" y="2918611"/>
            <a:ext cx="212400" cy="367200"/>
            <a:chOff x="6195468" y="2918611"/>
            <a:chExt cx="21240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A08406A-6362-490C-B172-5D249CEA4F9B}"/>
                    </a:ext>
                  </a:extLst>
                </p14:cNvPr>
                <p14:cNvContentPartPr/>
                <p14:nvPr/>
              </p14:nvContentPartPr>
              <p14:xfrm>
                <a:off x="6195468" y="2918611"/>
                <a:ext cx="160560" cy="214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A08406A-6362-490C-B172-5D249CEA4F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86828" y="2909611"/>
                  <a:ext cx="178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EC9F0D-D17A-4B09-A0C3-49CD60AE737D}"/>
                    </a:ext>
                  </a:extLst>
                </p14:cNvPr>
                <p14:cNvContentPartPr/>
                <p14:nvPr/>
              </p14:nvContentPartPr>
              <p14:xfrm>
                <a:off x="6362508" y="3152251"/>
                <a:ext cx="45360" cy="133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EC9F0D-D17A-4B09-A0C3-49CD60AE73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53868" y="3143251"/>
                  <a:ext cx="6300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5EC7CB3-7058-4044-A0EE-51D8F6016381}"/>
                  </a:ext>
                </a:extLst>
              </p14:cNvPr>
              <p14:cNvContentPartPr/>
              <p14:nvPr/>
            </p14:nvContentPartPr>
            <p14:xfrm>
              <a:off x="6584628" y="2924011"/>
              <a:ext cx="20160" cy="330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5EC7CB3-7058-4044-A0EE-51D8F601638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575988" y="2915371"/>
                <a:ext cx="3780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EF99A-1702-42DC-B179-42E4CE6D455B}"/>
              </a:ext>
            </a:extLst>
          </p:cNvPr>
          <p:cNvGrpSpPr/>
          <p:nvPr/>
        </p:nvGrpSpPr>
        <p:grpSpPr>
          <a:xfrm>
            <a:off x="5340828" y="3714211"/>
            <a:ext cx="678600" cy="974160"/>
            <a:chOff x="5340828" y="3714211"/>
            <a:chExt cx="678600" cy="9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1E89063-8F48-4565-9E1F-B95E1D33B260}"/>
                    </a:ext>
                  </a:extLst>
                </p14:cNvPr>
                <p14:cNvContentPartPr/>
                <p14:nvPr/>
              </p14:nvContentPartPr>
              <p14:xfrm>
                <a:off x="5409948" y="3714211"/>
                <a:ext cx="335880" cy="355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1E89063-8F48-4565-9E1F-B95E1D33B26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01308" y="3705571"/>
                  <a:ext cx="3535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A43A05-F987-4D4D-88A4-475431B4E177}"/>
                    </a:ext>
                  </a:extLst>
                </p14:cNvPr>
                <p14:cNvContentPartPr/>
                <p14:nvPr/>
              </p14:nvContentPartPr>
              <p14:xfrm>
                <a:off x="5468988" y="3748771"/>
                <a:ext cx="293040" cy="282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A43A05-F987-4D4D-88A4-475431B4E17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460348" y="3739771"/>
                  <a:ext cx="310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1B40A3-25F1-4885-AC0A-BC5DD51F0E91}"/>
                    </a:ext>
                  </a:extLst>
                </p14:cNvPr>
                <p14:cNvContentPartPr/>
                <p14:nvPr/>
              </p14:nvContentPartPr>
              <p14:xfrm>
                <a:off x="5831508" y="3929851"/>
                <a:ext cx="167760" cy="115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1B40A3-25F1-4885-AC0A-BC5DD51F0E9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22508" y="3921211"/>
                  <a:ext cx="185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570F070-535B-4290-9138-BFC33E5AFA35}"/>
                    </a:ext>
                  </a:extLst>
                </p14:cNvPr>
                <p14:cNvContentPartPr/>
                <p14:nvPr/>
              </p14:nvContentPartPr>
              <p14:xfrm>
                <a:off x="5340828" y="4172491"/>
                <a:ext cx="678600" cy="70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570F070-535B-4290-9138-BFC33E5AFA3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31828" y="4163491"/>
                  <a:ext cx="696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E3F15E-24AD-49E3-9C75-5AD62A53FA2F}"/>
                    </a:ext>
                  </a:extLst>
                </p14:cNvPr>
                <p14:cNvContentPartPr/>
                <p14:nvPr/>
              </p14:nvContentPartPr>
              <p14:xfrm>
                <a:off x="5520108" y="4333411"/>
                <a:ext cx="279360" cy="262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E3F15E-24AD-49E3-9C75-5AD62A53FA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11108" y="4324771"/>
                  <a:ext cx="297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ECD2B2D-D334-4A62-9CD0-8A3EDE1D761B}"/>
                    </a:ext>
                  </a:extLst>
                </p14:cNvPr>
                <p14:cNvContentPartPr/>
                <p14:nvPr/>
              </p14:nvContentPartPr>
              <p14:xfrm>
                <a:off x="5545308" y="4325491"/>
                <a:ext cx="249480" cy="249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ECD2B2D-D334-4A62-9CD0-8A3EDE1D761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36308" y="4316491"/>
                  <a:ext cx="267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A98C50-BDE3-46C3-9321-864EFA582280}"/>
                    </a:ext>
                  </a:extLst>
                </p14:cNvPr>
                <p14:cNvContentPartPr/>
                <p14:nvPr/>
              </p14:nvContentPartPr>
              <p14:xfrm>
                <a:off x="5840508" y="4513051"/>
                <a:ext cx="103320" cy="175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A98C50-BDE3-46C3-9321-864EFA58228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31868" y="4504411"/>
                  <a:ext cx="1209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8A71EA9-9B14-422A-9284-A49B96609D6B}"/>
              </a:ext>
            </a:extLst>
          </p:cNvPr>
          <p:cNvGrpSpPr/>
          <p:nvPr/>
        </p:nvGrpSpPr>
        <p:grpSpPr>
          <a:xfrm>
            <a:off x="6339468" y="3694771"/>
            <a:ext cx="1452960" cy="485280"/>
            <a:chOff x="6339468" y="3694771"/>
            <a:chExt cx="14529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2A89A0-E8FF-4832-B56E-E0CA1C815854}"/>
                    </a:ext>
                  </a:extLst>
                </p14:cNvPr>
                <p14:cNvContentPartPr/>
                <p14:nvPr/>
              </p14:nvContentPartPr>
              <p14:xfrm>
                <a:off x="6345228" y="4179691"/>
                <a:ext cx="10692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2A89A0-E8FF-4832-B56E-E0CA1C81585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36228" y="4170691"/>
                  <a:ext cx="12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7298AA9-F62F-488B-86D7-6D43953C16A5}"/>
                    </a:ext>
                  </a:extLst>
                </p14:cNvPr>
                <p14:cNvContentPartPr/>
                <p14:nvPr/>
              </p14:nvContentPartPr>
              <p14:xfrm>
                <a:off x="6339468" y="4079611"/>
                <a:ext cx="122040" cy="21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7298AA9-F62F-488B-86D7-6D43953C16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30468" y="4070971"/>
                  <a:ext cx="139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10AAE2A-CA47-4FF6-8597-6A60EC5D8BA8}"/>
                    </a:ext>
                  </a:extLst>
                </p14:cNvPr>
                <p14:cNvContentPartPr/>
                <p14:nvPr/>
              </p14:nvContentPartPr>
              <p14:xfrm>
                <a:off x="6856788" y="3707011"/>
                <a:ext cx="121680" cy="258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10AAE2A-CA47-4FF6-8597-6A60EC5D8B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47788" y="3698371"/>
                  <a:ext cx="139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FF4F16C-9984-4671-9BED-5AF5A6F8BE71}"/>
                    </a:ext>
                  </a:extLst>
                </p14:cNvPr>
                <p14:cNvContentPartPr/>
                <p14:nvPr/>
              </p14:nvContentPartPr>
              <p14:xfrm>
                <a:off x="6928428" y="3694771"/>
                <a:ext cx="366480" cy="257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FF4F16C-9984-4671-9BED-5AF5A6F8BE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19788" y="3685771"/>
                  <a:ext cx="384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48FBDE9-BBAB-40C5-81AF-F98B22494BCA}"/>
                    </a:ext>
                  </a:extLst>
                </p14:cNvPr>
                <p14:cNvContentPartPr/>
                <p14:nvPr/>
              </p14:nvContentPartPr>
              <p14:xfrm>
                <a:off x="7376268" y="3699451"/>
                <a:ext cx="218520" cy="257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48FBDE9-BBAB-40C5-81AF-F98B22494BC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67628" y="3690811"/>
                  <a:ext cx="236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283EBF4-340F-47CE-941D-A91E04A761C0}"/>
                    </a:ext>
                  </a:extLst>
                </p14:cNvPr>
                <p14:cNvContentPartPr/>
                <p14:nvPr/>
              </p14:nvContentPartPr>
              <p14:xfrm>
                <a:off x="6656628" y="4124611"/>
                <a:ext cx="1135800" cy="36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283EBF4-340F-47CE-941D-A91E04A761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47628" y="4115611"/>
                  <a:ext cx="11534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735EC54-389C-47A0-ABC6-68183AC1275B}"/>
              </a:ext>
            </a:extLst>
          </p:cNvPr>
          <p:cNvGrpSpPr/>
          <p:nvPr/>
        </p:nvGrpSpPr>
        <p:grpSpPr>
          <a:xfrm>
            <a:off x="6825468" y="4369411"/>
            <a:ext cx="1404360" cy="351720"/>
            <a:chOff x="6825468" y="4369411"/>
            <a:chExt cx="14043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7F56818-E77E-4233-BB7D-500677E7FFC9}"/>
                    </a:ext>
                  </a:extLst>
                </p14:cNvPr>
                <p14:cNvContentPartPr/>
                <p14:nvPr/>
              </p14:nvContentPartPr>
              <p14:xfrm>
                <a:off x="6825468" y="4373731"/>
                <a:ext cx="41040" cy="263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7F56818-E77E-4233-BB7D-500677E7FFC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16468" y="4365091"/>
                  <a:ext cx="58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1198AEB-FD7A-40C7-B075-86A0FDC16E54}"/>
                    </a:ext>
                  </a:extLst>
                </p14:cNvPr>
                <p14:cNvContentPartPr/>
                <p14:nvPr/>
              </p14:nvContentPartPr>
              <p14:xfrm>
                <a:off x="6933108" y="4506571"/>
                <a:ext cx="162360" cy="2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1198AEB-FD7A-40C7-B075-86A0FDC16E5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24468" y="4497571"/>
                  <a:ext cx="180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0E6789E-3613-4DA3-BEE1-F18F3265C2E0}"/>
                    </a:ext>
                  </a:extLst>
                </p14:cNvPr>
                <p14:cNvContentPartPr/>
                <p14:nvPr/>
              </p14:nvContentPartPr>
              <p14:xfrm>
                <a:off x="7011948" y="4404691"/>
                <a:ext cx="17640" cy="231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0E6789E-3613-4DA3-BEE1-F18F3265C2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02948" y="4395691"/>
                  <a:ext cx="35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03243FF-416C-4E6C-9C1D-235328EE2BB3}"/>
                    </a:ext>
                  </a:extLst>
                </p14:cNvPr>
                <p14:cNvContentPartPr/>
                <p14:nvPr/>
              </p14:nvContentPartPr>
              <p14:xfrm>
                <a:off x="7184028" y="4402891"/>
                <a:ext cx="147600" cy="20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03243FF-416C-4E6C-9C1D-235328EE2BB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75388" y="4393891"/>
                  <a:ext cx="165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120235B-8CDE-417C-9F3A-54CCEFD178F3}"/>
                    </a:ext>
                  </a:extLst>
                </p14:cNvPr>
                <p14:cNvContentPartPr/>
                <p14:nvPr/>
              </p14:nvContentPartPr>
              <p14:xfrm>
                <a:off x="7294188" y="4598011"/>
                <a:ext cx="97560" cy="123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120235B-8CDE-417C-9F3A-54CCEFD178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85548" y="4589371"/>
                  <a:ext cx="115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BCF8EA7-4F55-494C-9F9B-4E02AABF0945}"/>
                    </a:ext>
                  </a:extLst>
                </p14:cNvPr>
                <p14:cNvContentPartPr/>
                <p14:nvPr/>
              </p14:nvContentPartPr>
              <p14:xfrm>
                <a:off x="7466988" y="4425211"/>
                <a:ext cx="23040" cy="172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BCF8EA7-4F55-494C-9F9B-4E02AABF094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58348" y="4416571"/>
                  <a:ext cx="40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2BF16A-B9D5-47EA-9C68-40371FFEE0DB}"/>
                    </a:ext>
                  </a:extLst>
                </p14:cNvPr>
                <p14:cNvContentPartPr/>
                <p14:nvPr/>
              </p14:nvContentPartPr>
              <p14:xfrm>
                <a:off x="7627548" y="4561651"/>
                <a:ext cx="6120" cy="19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2BF16A-B9D5-47EA-9C68-40371FFEE0D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18548" y="4553011"/>
                  <a:ext cx="23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400D5B-2B16-438D-9DA9-1D76E9DE0B4D}"/>
                    </a:ext>
                  </a:extLst>
                </p14:cNvPr>
                <p14:cNvContentPartPr/>
                <p14:nvPr/>
              </p14:nvContentPartPr>
              <p14:xfrm>
                <a:off x="7648428" y="4383811"/>
                <a:ext cx="126000" cy="212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400D5B-2B16-438D-9DA9-1D76E9DE0B4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39428" y="4374811"/>
                  <a:ext cx="143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23DB3C-2FC7-4422-876A-0FB1CDE727F2}"/>
                    </a:ext>
                  </a:extLst>
                </p14:cNvPr>
                <p14:cNvContentPartPr/>
                <p14:nvPr/>
              </p14:nvContentPartPr>
              <p14:xfrm>
                <a:off x="7763988" y="4369411"/>
                <a:ext cx="250200" cy="22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23DB3C-2FC7-4422-876A-0FB1CDE727F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55348" y="4360411"/>
                  <a:ext cx="267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A95D5C8-D7F2-4FF9-A60B-94404D7FA697}"/>
                    </a:ext>
                  </a:extLst>
                </p14:cNvPr>
                <p14:cNvContentPartPr/>
                <p14:nvPr/>
              </p14:nvContentPartPr>
              <p14:xfrm>
                <a:off x="8052348" y="4379491"/>
                <a:ext cx="177480" cy="187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A95D5C8-D7F2-4FF9-A60B-94404D7FA69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43348" y="4370851"/>
                  <a:ext cx="1951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17290B0-8C68-4F13-86C4-57523A5FBDF8}"/>
              </a:ext>
            </a:extLst>
          </p:cNvPr>
          <p:cNvGrpSpPr/>
          <p:nvPr/>
        </p:nvGrpSpPr>
        <p:grpSpPr>
          <a:xfrm>
            <a:off x="6421548" y="5288491"/>
            <a:ext cx="137880" cy="97200"/>
            <a:chOff x="6421548" y="5288491"/>
            <a:chExt cx="13788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A048E5A-E1E2-4431-802F-EC8B8A012A68}"/>
                    </a:ext>
                  </a:extLst>
                </p14:cNvPr>
                <p14:cNvContentPartPr/>
                <p14:nvPr/>
              </p14:nvContentPartPr>
              <p14:xfrm>
                <a:off x="6421548" y="5288491"/>
                <a:ext cx="128160" cy="14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A048E5A-E1E2-4431-802F-EC8B8A012A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12908" y="5279491"/>
                  <a:ext cx="145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C70FB1-0762-4B7F-BF43-5D12E37E8DC3}"/>
                    </a:ext>
                  </a:extLst>
                </p14:cNvPr>
                <p14:cNvContentPartPr/>
                <p14:nvPr/>
              </p14:nvContentPartPr>
              <p14:xfrm>
                <a:off x="6438828" y="5373811"/>
                <a:ext cx="120600" cy="11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C70FB1-0762-4B7F-BF43-5D12E37E8DC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430188" y="5364811"/>
                  <a:ext cx="1382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BA73DA-D9B0-4700-B38F-124B83BAA3CC}"/>
              </a:ext>
            </a:extLst>
          </p:cNvPr>
          <p:cNvGrpSpPr/>
          <p:nvPr/>
        </p:nvGrpSpPr>
        <p:grpSpPr>
          <a:xfrm>
            <a:off x="6798828" y="4974211"/>
            <a:ext cx="878040" cy="379800"/>
            <a:chOff x="6798828" y="4974211"/>
            <a:chExt cx="87804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C4BF68-981A-4170-8BC8-DFE1BA99D957}"/>
                    </a:ext>
                  </a:extLst>
                </p14:cNvPr>
                <p14:cNvContentPartPr/>
                <p14:nvPr/>
              </p14:nvContentPartPr>
              <p14:xfrm>
                <a:off x="6952908" y="5010931"/>
                <a:ext cx="106200" cy="232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C4BF68-981A-4170-8BC8-DFE1BA99D95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43908" y="5001931"/>
                  <a:ext cx="123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3BC5698-FF6B-43AD-954A-10440CE6C6FB}"/>
                    </a:ext>
                  </a:extLst>
                </p14:cNvPr>
                <p14:cNvContentPartPr/>
                <p14:nvPr/>
              </p14:nvContentPartPr>
              <p14:xfrm>
                <a:off x="6953988" y="4974931"/>
                <a:ext cx="356760" cy="25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3BC5698-FF6B-43AD-954A-10440CE6C6F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44988" y="4966291"/>
                  <a:ext cx="374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400B16-B8A1-4226-8B09-0398D10A89EB}"/>
                    </a:ext>
                  </a:extLst>
                </p14:cNvPr>
                <p14:cNvContentPartPr/>
                <p14:nvPr/>
              </p14:nvContentPartPr>
              <p14:xfrm>
                <a:off x="7290588" y="4974211"/>
                <a:ext cx="247680" cy="213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400B16-B8A1-4226-8B09-0398D10A89E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81948" y="4965571"/>
                  <a:ext cx="265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F653683-39FD-4B5C-A6D5-4802DD5CC504}"/>
                    </a:ext>
                  </a:extLst>
                </p14:cNvPr>
                <p14:cNvContentPartPr/>
                <p14:nvPr/>
              </p14:nvContentPartPr>
              <p14:xfrm>
                <a:off x="6798828" y="5338171"/>
                <a:ext cx="878040" cy="15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F653683-39FD-4B5C-A6D5-4802DD5CC50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90188" y="5329531"/>
                  <a:ext cx="8956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666836B-E491-42D5-B2FD-8E9C20D4C5ED}"/>
              </a:ext>
            </a:extLst>
          </p:cNvPr>
          <p:cNvGrpSpPr/>
          <p:nvPr/>
        </p:nvGrpSpPr>
        <p:grpSpPr>
          <a:xfrm>
            <a:off x="6907548" y="5505931"/>
            <a:ext cx="846720" cy="310680"/>
            <a:chOff x="6907548" y="5505931"/>
            <a:chExt cx="8467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84306B-0257-4894-A09B-29948B8462E0}"/>
                    </a:ext>
                  </a:extLst>
                </p14:cNvPr>
                <p14:cNvContentPartPr/>
                <p14:nvPr/>
              </p14:nvContentPartPr>
              <p14:xfrm>
                <a:off x="6907548" y="5505931"/>
                <a:ext cx="22320" cy="244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84306B-0257-4894-A09B-29948B8462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98908" y="5497291"/>
                  <a:ext cx="39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80DABCF-96E7-4E9B-9E5A-3E9BCF31FCDF}"/>
                    </a:ext>
                  </a:extLst>
                </p14:cNvPr>
                <p14:cNvContentPartPr/>
                <p14:nvPr/>
              </p14:nvContentPartPr>
              <p14:xfrm>
                <a:off x="7088268" y="5671531"/>
                <a:ext cx="155880" cy="27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80DABCF-96E7-4E9B-9E5A-3E9BCF31FCD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79268" y="5662531"/>
                  <a:ext cx="173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899B1D-13E8-4C12-9F1D-1ACDA0FE32B7}"/>
                    </a:ext>
                  </a:extLst>
                </p14:cNvPr>
                <p14:cNvContentPartPr/>
                <p14:nvPr/>
              </p14:nvContentPartPr>
              <p14:xfrm>
                <a:off x="7175028" y="5623651"/>
                <a:ext cx="1440" cy="192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899B1D-13E8-4C12-9F1D-1ACDA0FE32B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166028" y="5614651"/>
                  <a:ext cx="19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B12C74C-6FA4-406A-9697-9CD1C09A6600}"/>
                    </a:ext>
                  </a:extLst>
                </p14:cNvPr>
                <p14:cNvContentPartPr/>
                <p14:nvPr/>
              </p14:nvContentPartPr>
              <p14:xfrm>
                <a:off x="7347468" y="5599531"/>
                <a:ext cx="100440" cy="190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B12C74C-6FA4-406A-9697-9CD1C09A66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38468" y="5590891"/>
                  <a:ext cx="118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430EA9B-5410-4DC6-8C14-EE3A94174E21}"/>
                    </a:ext>
                  </a:extLst>
                </p14:cNvPr>
                <p14:cNvContentPartPr/>
                <p14:nvPr/>
              </p14:nvContentPartPr>
              <p14:xfrm>
                <a:off x="7414428" y="5612131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430EA9B-5410-4DC6-8C14-EE3A94174E2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05788" y="5603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1B63BE6-E3B7-4506-9E13-B83F1A5569A7}"/>
                    </a:ext>
                  </a:extLst>
                </p14:cNvPr>
                <p14:cNvContentPartPr/>
                <p14:nvPr/>
              </p14:nvContentPartPr>
              <p14:xfrm>
                <a:off x="7414428" y="5535091"/>
                <a:ext cx="339840" cy="231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1B63BE6-E3B7-4506-9E13-B83F1A5569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05788" y="5526451"/>
                  <a:ext cx="35748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81F2296-81A3-4C7E-A08E-CB0C60E50F6C}"/>
              </a:ext>
            </a:extLst>
          </p:cNvPr>
          <p:cNvGrpSpPr/>
          <p:nvPr/>
        </p:nvGrpSpPr>
        <p:grpSpPr>
          <a:xfrm>
            <a:off x="7912308" y="5093731"/>
            <a:ext cx="1135800" cy="320040"/>
            <a:chOff x="7912308" y="5093731"/>
            <a:chExt cx="11358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EE8FB32-68BC-4B3B-A754-EDCB8D40D02E}"/>
                    </a:ext>
                  </a:extLst>
                </p14:cNvPr>
                <p14:cNvContentPartPr/>
                <p14:nvPr/>
              </p14:nvContentPartPr>
              <p14:xfrm>
                <a:off x="7922028" y="5299651"/>
                <a:ext cx="87840" cy="4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EE8FB32-68BC-4B3B-A754-EDCB8D40D02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13388" y="5291011"/>
                  <a:ext cx="105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A361802-C026-4EA2-A4CF-6EE0C926BEA4}"/>
                    </a:ext>
                  </a:extLst>
                </p14:cNvPr>
                <p14:cNvContentPartPr/>
                <p14:nvPr/>
              </p14:nvContentPartPr>
              <p14:xfrm>
                <a:off x="7918068" y="5222611"/>
                <a:ext cx="148320" cy="2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A361802-C026-4EA2-A4CF-6EE0C926BEA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09068" y="5213971"/>
                  <a:ext cx="165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1FB3E6-FA9B-46B3-8888-064C242B35F9}"/>
                    </a:ext>
                  </a:extLst>
                </p14:cNvPr>
                <p14:cNvContentPartPr/>
                <p14:nvPr/>
              </p14:nvContentPartPr>
              <p14:xfrm>
                <a:off x="7912308" y="5178331"/>
                <a:ext cx="351000" cy="88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1FB3E6-FA9B-46B3-8888-064C242B35F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03308" y="5169691"/>
                  <a:ext cx="368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3B7982-1F86-4000-9458-86EC217E8DD6}"/>
                    </a:ext>
                  </a:extLst>
                </p14:cNvPr>
                <p14:cNvContentPartPr/>
                <p14:nvPr/>
              </p14:nvContentPartPr>
              <p14:xfrm>
                <a:off x="7988628" y="5270491"/>
                <a:ext cx="332640" cy="109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3B7982-1F86-4000-9458-86EC217E8D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79628" y="5261851"/>
                  <a:ext cx="350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6523761-5ED2-45D0-BBDA-52B6D2E5AB86}"/>
                    </a:ext>
                  </a:extLst>
                </p14:cNvPr>
                <p14:cNvContentPartPr/>
                <p14:nvPr/>
              </p14:nvContentPartPr>
              <p14:xfrm>
                <a:off x="8538348" y="5095891"/>
                <a:ext cx="57240" cy="269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6523761-5ED2-45D0-BBDA-52B6D2E5AB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29708" y="5086891"/>
                  <a:ext cx="74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284CF1E-A351-48C0-BB6D-CF0CDD042F9C}"/>
                    </a:ext>
                  </a:extLst>
                </p14:cNvPr>
                <p14:cNvContentPartPr/>
                <p14:nvPr/>
              </p14:nvContentPartPr>
              <p14:xfrm>
                <a:off x="8686668" y="5093731"/>
                <a:ext cx="161640" cy="263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284CF1E-A351-48C0-BB6D-CF0CDD042F9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77668" y="5084731"/>
                  <a:ext cx="179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582BA89-04D0-4BC7-B729-491114035C89}"/>
                    </a:ext>
                  </a:extLst>
                </p14:cNvPr>
                <p14:cNvContentPartPr/>
                <p14:nvPr/>
              </p14:nvContentPartPr>
              <p14:xfrm>
                <a:off x="8921388" y="5180131"/>
                <a:ext cx="125280" cy="165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582BA89-04D0-4BC7-B729-491114035C8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912748" y="5171131"/>
                  <a:ext cx="142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E04BFA1-E6A2-4853-9B9D-976F647F4D96}"/>
                    </a:ext>
                  </a:extLst>
                </p14:cNvPr>
                <p14:cNvContentPartPr/>
                <p14:nvPr/>
              </p14:nvContentPartPr>
              <p14:xfrm>
                <a:off x="8849748" y="5141611"/>
                <a:ext cx="198360" cy="272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E04BFA1-E6A2-4853-9B9D-976F647F4D9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840748" y="5132611"/>
                  <a:ext cx="21600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DD1D1D3-60AA-422D-94DB-3D8FEA9808A1}"/>
                  </a:ext>
                </a:extLst>
              </p14:cNvPr>
              <p14:cNvContentPartPr/>
              <p14:nvPr/>
            </p14:nvContentPartPr>
            <p14:xfrm>
              <a:off x="1645428" y="6136651"/>
              <a:ext cx="68760" cy="27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DD1D1D3-60AA-422D-94DB-3D8FEA9808A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636428" y="6128011"/>
                <a:ext cx="864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BA5D8C0-1708-41A0-9436-599FA052E127}"/>
                  </a:ext>
                </a:extLst>
              </p14:cNvPr>
              <p14:cNvContentPartPr/>
              <p14:nvPr/>
            </p14:nvContentPartPr>
            <p14:xfrm>
              <a:off x="1695108" y="5868451"/>
              <a:ext cx="84960" cy="467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BA5D8C0-1708-41A0-9436-599FA052E12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686108" y="5859451"/>
                <a:ext cx="10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C0ACEC7-3AD2-4A4B-9C54-CBA4E7821352}"/>
                  </a:ext>
                </a:extLst>
              </p14:cNvPr>
              <p14:cNvContentPartPr/>
              <p14:nvPr/>
            </p14:nvContentPartPr>
            <p14:xfrm>
              <a:off x="1733268" y="5839651"/>
              <a:ext cx="187920" cy="4604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C0ACEC7-3AD2-4A4B-9C54-CBA4E782135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724268" y="5831011"/>
                <a:ext cx="2055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548964A-375E-43F3-A3A8-8F9E52BF2BE4}"/>
                  </a:ext>
                </a:extLst>
              </p14:cNvPr>
              <p14:cNvContentPartPr/>
              <p14:nvPr/>
            </p14:nvContentPartPr>
            <p14:xfrm>
              <a:off x="1703028" y="6136651"/>
              <a:ext cx="210960" cy="367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548964A-375E-43F3-A3A8-8F9E52BF2BE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694388" y="6128011"/>
                <a:ext cx="228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8BFB68D-AFE1-433B-BA6A-8B5CCBFD48C4}"/>
                  </a:ext>
                </a:extLst>
              </p14:cNvPr>
              <p14:cNvContentPartPr/>
              <p14:nvPr/>
            </p14:nvContentPartPr>
            <p14:xfrm>
              <a:off x="1943868" y="6004531"/>
              <a:ext cx="183240" cy="4964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8BFB68D-AFE1-433B-BA6A-8B5CCBFD48C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935228" y="5995531"/>
                <a:ext cx="20088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CB1A8E0-20B8-44F3-9FBC-82F3CA7220DF}"/>
                  </a:ext>
                </a:extLst>
              </p14:cNvPr>
              <p14:cNvContentPartPr/>
              <p14:nvPr/>
            </p14:nvContentPartPr>
            <p14:xfrm>
              <a:off x="1881228" y="6241051"/>
              <a:ext cx="212040" cy="532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CB1A8E0-20B8-44F3-9FBC-82F3CA7220D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872588" y="6232051"/>
                <a:ext cx="2296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9F045D0-42CF-4C4B-B531-F311C71B75F3}"/>
                  </a:ext>
                </a:extLst>
              </p14:cNvPr>
              <p14:cNvContentPartPr/>
              <p14:nvPr/>
            </p14:nvContentPartPr>
            <p14:xfrm>
              <a:off x="2253828" y="6090931"/>
              <a:ext cx="246960" cy="1386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9F045D0-42CF-4C4B-B531-F311C71B75F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245188" y="6082291"/>
                <a:ext cx="264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2AFC6E4-6DA1-470C-A220-C183BDAF91D2}"/>
                  </a:ext>
                </a:extLst>
              </p14:cNvPr>
              <p14:cNvContentPartPr/>
              <p14:nvPr/>
            </p14:nvContentPartPr>
            <p14:xfrm>
              <a:off x="2213868" y="6220171"/>
              <a:ext cx="215280" cy="68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2AFC6E4-6DA1-470C-A220-C183BDAF91D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204868" y="6211171"/>
                <a:ext cx="232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2876090-3812-40D4-9606-9CA63C232C4F}"/>
                  </a:ext>
                </a:extLst>
              </p14:cNvPr>
              <p14:cNvContentPartPr/>
              <p14:nvPr/>
            </p14:nvContentPartPr>
            <p14:xfrm>
              <a:off x="2755308" y="5968171"/>
              <a:ext cx="105840" cy="3362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2876090-3812-40D4-9606-9CA63C232C4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746308" y="5959531"/>
                <a:ext cx="1234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9AAB727-46CA-4D44-99EB-4DB02AAB7571}"/>
                  </a:ext>
                </a:extLst>
              </p14:cNvPr>
              <p14:cNvContentPartPr/>
              <p14:nvPr/>
            </p14:nvContentPartPr>
            <p14:xfrm>
              <a:off x="2928828" y="5989051"/>
              <a:ext cx="142560" cy="3160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9AAB727-46CA-4D44-99EB-4DB02AAB757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919828" y="5980051"/>
                <a:ext cx="1602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E2E7884-0A94-4802-80EC-A81341F5C99C}"/>
                  </a:ext>
                </a:extLst>
              </p14:cNvPr>
              <p14:cNvContentPartPr/>
              <p14:nvPr/>
            </p14:nvContentPartPr>
            <p14:xfrm>
              <a:off x="3254988" y="6097411"/>
              <a:ext cx="146160" cy="187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E2E7884-0A94-4802-80EC-A81341F5C99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246348" y="6088411"/>
                <a:ext cx="1638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D35E9E-423E-4E45-9A37-10EC70C5C669}"/>
                  </a:ext>
                </a:extLst>
              </p14:cNvPr>
              <p14:cNvContentPartPr/>
              <p14:nvPr/>
            </p14:nvContentPartPr>
            <p14:xfrm>
              <a:off x="3252828" y="6080131"/>
              <a:ext cx="136800" cy="154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D35E9E-423E-4E45-9A37-10EC70C5C66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244188" y="6071491"/>
                <a:ext cx="15444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41DA8ED-3021-4B56-915A-C5E7C2101A68}"/>
              </a:ext>
            </a:extLst>
          </p:cNvPr>
          <p:cNvGrpSpPr/>
          <p:nvPr/>
        </p:nvGrpSpPr>
        <p:grpSpPr>
          <a:xfrm>
            <a:off x="9228108" y="2003851"/>
            <a:ext cx="2771280" cy="3654000"/>
            <a:chOff x="9228108" y="2003851"/>
            <a:chExt cx="2771280" cy="36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F3C72F-57D0-4918-9CE0-2DD4C9BE6D9C}"/>
                    </a:ext>
                  </a:extLst>
                </p14:cNvPr>
                <p14:cNvContentPartPr/>
                <p14:nvPr/>
              </p14:nvContentPartPr>
              <p14:xfrm>
                <a:off x="9228108" y="2003851"/>
                <a:ext cx="33840" cy="3654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F3C72F-57D0-4918-9CE0-2DD4C9BE6D9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19468" y="1995211"/>
                  <a:ext cx="51480" cy="36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0BA9D9-BCED-4562-A439-D1E2F84E41A7}"/>
                    </a:ext>
                  </a:extLst>
                </p14:cNvPr>
                <p14:cNvContentPartPr/>
                <p14:nvPr/>
              </p14:nvContentPartPr>
              <p14:xfrm>
                <a:off x="9498828" y="2129851"/>
                <a:ext cx="378000" cy="420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0BA9D9-BCED-4562-A439-D1E2F84E41A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0188" y="2120851"/>
                  <a:ext cx="3956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037E1E6-2D76-4AA0-9CCC-F6971B10B05F}"/>
                    </a:ext>
                  </a:extLst>
                </p14:cNvPr>
                <p14:cNvContentPartPr/>
                <p14:nvPr/>
              </p14:nvContentPartPr>
              <p14:xfrm>
                <a:off x="9939468" y="2336851"/>
                <a:ext cx="142200" cy="20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037E1E6-2D76-4AA0-9CCC-F6971B10B0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930468" y="2327851"/>
                  <a:ext cx="159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0154A85-98CC-4573-8522-C1CD3BE33A30}"/>
                    </a:ext>
                  </a:extLst>
                </p14:cNvPr>
                <p14:cNvContentPartPr/>
                <p14:nvPr/>
              </p14:nvContentPartPr>
              <p14:xfrm>
                <a:off x="10109028" y="2313811"/>
                <a:ext cx="69840" cy="203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0154A85-98CC-4573-8522-C1CD3BE33A3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100388" y="2305171"/>
                  <a:ext cx="87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0A7EAD6-E70B-4E26-8810-B8520625D53E}"/>
                    </a:ext>
                  </a:extLst>
                </p14:cNvPr>
                <p14:cNvContentPartPr/>
                <p14:nvPr/>
              </p14:nvContentPartPr>
              <p14:xfrm>
                <a:off x="10244388" y="2191051"/>
                <a:ext cx="39600" cy="318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0A7EAD6-E70B-4E26-8810-B8520625D53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35388" y="2182411"/>
                  <a:ext cx="57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9AAA4B4-B31D-440C-A908-54D386291AA9}"/>
                    </a:ext>
                  </a:extLst>
                </p14:cNvPr>
                <p14:cNvContentPartPr/>
                <p14:nvPr/>
              </p14:nvContentPartPr>
              <p14:xfrm>
                <a:off x="10249788" y="2315971"/>
                <a:ext cx="144000" cy="181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9AAA4B4-B31D-440C-A908-54D386291AA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240788" y="2306971"/>
                  <a:ext cx="16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13C6C4B-AC54-4754-90C2-98FBE7711AAE}"/>
                    </a:ext>
                  </a:extLst>
                </p14:cNvPr>
                <p14:cNvContentPartPr/>
                <p14:nvPr/>
              </p14:nvContentPartPr>
              <p14:xfrm>
                <a:off x="10456068" y="2307691"/>
                <a:ext cx="39600" cy="153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13C6C4B-AC54-4754-90C2-98FBE7711AA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47428" y="2299051"/>
                  <a:ext cx="57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8A96488-1A98-45C8-B11F-27E4D0F160EC}"/>
                    </a:ext>
                  </a:extLst>
                </p14:cNvPr>
                <p14:cNvContentPartPr/>
                <p14:nvPr/>
              </p14:nvContentPartPr>
              <p14:xfrm>
                <a:off x="10445628" y="2153611"/>
                <a:ext cx="38520" cy="29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8A96488-1A98-45C8-B11F-27E4D0F160E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436628" y="2144971"/>
                  <a:ext cx="56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448E118-7ECC-4857-9444-A12C32F0DAC9}"/>
                    </a:ext>
                  </a:extLst>
                </p14:cNvPr>
                <p14:cNvContentPartPr/>
                <p14:nvPr/>
              </p14:nvContentPartPr>
              <p14:xfrm>
                <a:off x="10669908" y="2288611"/>
                <a:ext cx="78120" cy="329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448E118-7ECC-4857-9444-A12C32F0DAC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661268" y="2279611"/>
                  <a:ext cx="95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7141D13-BB4B-4480-9067-AAC47E0ACC7A}"/>
                    </a:ext>
                  </a:extLst>
                </p14:cNvPr>
                <p14:cNvContentPartPr/>
                <p14:nvPr/>
              </p14:nvContentPartPr>
              <p14:xfrm>
                <a:off x="10861068" y="2300491"/>
                <a:ext cx="128880" cy="172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7141D13-BB4B-4480-9067-AAC47E0ACC7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852428" y="2291851"/>
                  <a:ext cx="146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D2B7F3-3FD8-45A1-9AA8-D9EF86919DAB}"/>
                    </a:ext>
                  </a:extLst>
                </p14:cNvPr>
                <p14:cNvContentPartPr/>
                <p14:nvPr/>
              </p14:nvContentPartPr>
              <p14:xfrm>
                <a:off x="11099388" y="2283571"/>
                <a:ext cx="172080" cy="237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1D2B7F3-3FD8-45A1-9AA8-D9EF86919DA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090748" y="2274571"/>
                  <a:ext cx="189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BDA767B-573D-446B-99AF-4A09522D7D2C}"/>
                    </a:ext>
                  </a:extLst>
                </p14:cNvPr>
                <p14:cNvContentPartPr/>
                <p14:nvPr/>
              </p14:nvContentPartPr>
              <p14:xfrm>
                <a:off x="9611148" y="2740771"/>
                <a:ext cx="210960" cy="315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BDA767B-573D-446B-99AF-4A09522D7D2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02508" y="2732131"/>
                  <a:ext cx="228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B3FBBE8-DE08-4AF5-946F-7E41AA860A82}"/>
                    </a:ext>
                  </a:extLst>
                </p14:cNvPr>
                <p14:cNvContentPartPr/>
                <p14:nvPr/>
              </p14:nvContentPartPr>
              <p14:xfrm>
                <a:off x="9789348" y="2749051"/>
                <a:ext cx="136800" cy="373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B3FBBE8-DE08-4AF5-946F-7E41AA860A8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780708" y="2740051"/>
                  <a:ext cx="1544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F0D94F9-B3C8-4A0E-9DC9-2FCE6C87DD9E}"/>
                    </a:ext>
                  </a:extLst>
                </p14:cNvPr>
                <p14:cNvContentPartPr/>
                <p14:nvPr/>
              </p14:nvContentPartPr>
              <p14:xfrm>
                <a:off x="9633108" y="2909611"/>
                <a:ext cx="212040" cy="45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F0D94F9-B3C8-4A0E-9DC9-2FCE6C87DD9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624468" y="2900611"/>
                  <a:ext cx="229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BA4FA3A-F5F3-44AE-8B9B-4827AF8F0639}"/>
                    </a:ext>
                  </a:extLst>
                </p14:cNvPr>
                <p14:cNvContentPartPr/>
                <p14:nvPr/>
              </p14:nvContentPartPr>
              <p14:xfrm>
                <a:off x="10142508" y="2818891"/>
                <a:ext cx="24840" cy="343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BA4FA3A-F5F3-44AE-8B9B-4827AF8F063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33508" y="2810251"/>
                  <a:ext cx="42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D25F072-2669-4F06-84D8-50CB6AB93122}"/>
                    </a:ext>
                  </a:extLst>
                </p14:cNvPr>
                <p14:cNvContentPartPr/>
                <p14:nvPr/>
              </p14:nvContentPartPr>
              <p14:xfrm>
                <a:off x="10041708" y="2951371"/>
                <a:ext cx="169200" cy="29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D25F072-2669-4F06-84D8-50CB6AB9312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3068" y="2942371"/>
                  <a:ext cx="186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A6D51B0-FEC6-4ED6-B393-F7B2A8A4A1F7}"/>
                    </a:ext>
                  </a:extLst>
                </p14:cNvPr>
                <p14:cNvContentPartPr/>
                <p14:nvPr/>
              </p14:nvContentPartPr>
              <p14:xfrm>
                <a:off x="10212708" y="2918251"/>
                <a:ext cx="141840" cy="172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A6D51B0-FEC6-4ED6-B393-F7B2A8A4A1F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04068" y="2909611"/>
                  <a:ext cx="159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72221CB-6186-483F-907D-B50714DA5CD8}"/>
                    </a:ext>
                  </a:extLst>
                </p14:cNvPr>
                <p14:cNvContentPartPr/>
                <p14:nvPr/>
              </p14:nvContentPartPr>
              <p14:xfrm>
                <a:off x="10420428" y="2927251"/>
                <a:ext cx="139320" cy="169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72221CB-6186-483F-907D-B50714DA5CD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411788" y="2918611"/>
                  <a:ext cx="156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2B14FAA-0221-4894-9A23-636C473029F3}"/>
                    </a:ext>
                  </a:extLst>
                </p14:cNvPr>
                <p14:cNvContentPartPr/>
                <p14:nvPr/>
              </p14:nvContentPartPr>
              <p14:xfrm>
                <a:off x="10613028" y="2905291"/>
                <a:ext cx="140760" cy="4010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2B14FAA-0221-4894-9A23-636C473029F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604028" y="2896651"/>
                  <a:ext cx="158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9D4397F-9DB6-4F35-8F6A-051E03C36C48}"/>
                    </a:ext>
                  </a:extLst>
                </p14:cNvPr>
                <p14:cNvContentPartPr/>
                <p14:nvPr/>
              </p14:nvContentPartPr>
              <p14:xfrm>
                <a:off x="11144748" y="2789731"/>
                <a:ext cx="33840" cy="20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9D4397F-9DB6-4F35-8F6A-051E03C36C4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35748" y="2781091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71935CF-C205-442D-AEA9-2BE6C6451EBE}"/>
                    </a:ext>
                  </a:extLst>
                </p14:cNvPr>
                <p14:cNvContentPartPr/>
                <p14:nvPr/>
              </p14:nvContentPartPr>
              <p14:xfrm>
                <a:off x="10783308" y="2902411"/>
                <a:ext cx="181080" cy="181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71935CF-C205-442D-AEA9-2BE6C6451EB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74668" y="2893411"/>
                  <a:ext cx="198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608477D-62DC-4E9D-9888-8D2121DFF2D1}"/>
                    </a:ext>
                  </a:extLst>
                </p14:cNvPr>
                <p14:cNvContentPartPr/>
                <p14:nvPr/>
              </p14:nvContentPartPr>
              <p14:xfrm>
                <a:off x="11185068" y="2744371"/>
                <a:ext cx="131400" cy="524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608477D-62DC-4E9D-9888-8D2121DFF2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76068" y="2735731"/>
                  <a:ext cx="1490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0890C83-6062-4C52-8788-AA4B530D5615}"/>
                    </a:ext>
                  </a:extLst>
                </p14:cNvPr>
                <p14:cNvContentPartPr/>
                <p14:nvPr/>
              </p14:nvContentPartPr>
              <p14:xfrm>
                <a:off x="11141148" y="2893051"/>
                <a:ext cx="151920" cy="16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0890C83-6062-4C52-8788-AA4B530D561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132508" y="2884051"/>
                  <a:ext cx="169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520A8EE-DC40-4704-89FA-525071B7F1DF}"/>
                    </a:ext>
                  </a:extLst>
                </p14:cNvPr>
                <p14:cNvContentPartPr/>
                <p14:nvPr/>
              </p14:nvContentPartPr>
              <p14:xfrm>
                <a:off x="11349588" y="2851651"/>
                <a:ext cx="102240" cy="21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520A8EE-DC40-4704-89FA-525071B7F1D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340588" y="2842651"/>
                  <a:ext cx="119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9C3DE95-3566-4DE1-BCBE-38D084547717}"/>
                    </a:ext>
                  </a:extLst>
                </p14:cNvPr>
                <p14:cNvContentPartPr/>
                <p14:nvPr/>
              </p14:nvContentPartPr>
              <p14:xfrm>
                <a:off x="11450028" y="2848771"/>
                <a:ext cx="142560" cy="186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9C3DE95-3566-4DE1-BCBE-38D08454771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441388" y="2839771"/>
                  <a:ext cx="160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84D2BA6-86BE-481D-B7E6-8416392EC0FD}"/>
                    </a:ext>
                  </a:extLst>
                </p14:cNvPr>
                <p14:cNvContentPartPr/>
                <p14:nvPr/>
              </p14:nvContentPartPr>
              <p14:xfrm>
                <a:off x="11611308" y="2574451"/>
                <a:ext cx="153720" cy="434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84D2BA6-86BE-481D-B7E6-8416392EC0F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602668" y="2565451"/>
                  <a:ext cx="171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658EC28-955C-48D5-89E8-76F22014890E}"/>
                    </a:ext>
                  </a:extLst>
                </p14:cNvPr>
                <p14:cNvContentPartPr/>
                <p14:nvPr/>
              </p14:nvContentPartPr>
              <p14:xfrm>
                <a:off x="9643188" y="3292651"/>
                <a:ext cx="133560" cy="408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658EC28-955C-48D5-89E8-76F22014890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34548" y="3284011"/>
                  <a:ext cx="151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6AF80AD-362B-4F6C-8870-0B4A5CA4770C}"/>
                    </a:ext>
                  </a:extLst>
                </p14:cNvPr>
                <p14:cNvContentPartPr/>
                <p14:nvPr/>
              </p14:nvContentPartPr>
              <p14:xfrm>
                <a:off x="9808428" y="3475891"/>
                <a:ext cx="158400" cy="182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6AF80AD-362B-4F6C-8870-0B4A5CA4770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99428" y="3467251"/>
                  <a:ext cx="176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B1B98F5-2190-4BEF-A366-FC94EC90ECCD}"/>
                    </a:ext>
                  </a:extLst>
                </p14:cNvPr>
                <p14:cNvContentPartPr/>
                <p14:nvPr/>
              </p14:nvContentPartPr>
              <p14:xfrm>
                <a:off x="10017948" y="3469051"/>
                <a:ext cx="164160" cy="196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B1B98F5-2190-4BEF-A366-FC94EC90ECC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008948" y="3460051"/>
                  <a:ext cx="181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E3CA294-9CB5-4A4D-BCC1-985A80427E2F}"/>
                    </a:ext>
                  </a:extLst>
                </p14:cNvPr>
                <p14:cNvContentPartPr/>
                <p14:nvPr/>
              </p14:nvContentPartPr>
              <p14:xfrm>
                <a:off x="10209108" y="3345571"/>
                <a:ext cx="28440" cy="313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E3CA294-9CB5-4A4D-BCC1-985A80427E2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200468" y="3336571"/>
                  <a:ext cx="46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962A3FA-648E-48AC-A11D-687CB13556D1}"/>
                    </a:ext>
                  </a:extLst>
                </p14:cNvPr>
                <p14:cNvContentPartPr/>
                <p14:nvPr/>
              </p14:nvContentPartPr>
              <p14:xfrm>
                <a:off x="10218468" y="3439531"/>
                <a:ext cx="169920" cy="176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962A3FA-648E-48AC-A11D-687CB13556D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09828" y="3430531"/>
                  <a:ext cx="187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4E3194B-550B-4C3F-9371-40E0A03A27BA}"/>
                    </a:ext>
                  </a:extLst>
                </p14:cNvPr>
                <p14:cNvContentPartPr/>
                <p14:nvPr/>
              </p14:nvContentPartPr>
              <p14:xfrm>
                <a:off x="9358788" y="3561211"/>
                <a:ext cx="138240" cy="3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4E3194B-550B-4C3F-9371-40E0A03A27B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350148" y="3552571"/>
                  <a:ext cx="155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27F983D-2124-4D70-899A-6BC352256D36}"/>
                    </a:ext>
                  </a:extLst>
                </p14:cNvPr>
                <p14:cNvContentPartPr/>
                <p14:nvPr/>
              </p14:nvContentPartPr>
              <p14:xfrm>
                <a:off x="11829828" y="2871091"/>
                <a:ext cx="113760" cy="3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27F983D-2124-4D70-899A-6BC352256D3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820828" y="2862091"/>
                  <a:ext cx="131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B54FA4-D062-4168-86D7-D5819B83A3BB}"/>
                    </a:ext>
                  </a:extLst>
                </p14:cNvPr>
                <p14:cNvContentPartPr/>
                <p14:nvPr/>
              </p14:nvContentPartPr>
              <p14:xfrm>
                <a:off x="10586748" y="3342331"/>
                <a:ext cx="128160" cy="357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B54FA4-D062-4168-86D7-D5819B83A3B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577748" y="3333331"/>
                  <a:ext cx="1458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E9F625D-0936-4981-996C-13C7A7EE90B8}"/>
                    </a:ext>
                  </a:extLst>
                </p14:cNvPr>
                <p14:cNvContentPartPr/>
                <p14:nvPr/>
              </p14:nvContentPartPr>
              <p14:xfrm>
                <a:off x="10757748" y="3509011"/>
                <a:ext cx="138240" cy="189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E9F625D-0936-4981-996C-13C7A7EE90B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49108" y="3500371"/>
                  <a:ext cx="155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AB616B3-0C86-4182-BADB-6B480DA6D08A}"/>
                    </a:ext>
                  </a:extLst>
                </p14:cNvPr>
                <p14:cNvContentPartPr/>
                <p14:nvPr/>
              </p14:nvContentPartPr>
              <p14:xfrm>
                <a:off x="10912908" y="3512251"/>
                <a:ext cx="168480" cy="214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AB616B3-0C86-4182-BADB-6B480DA6D08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904268" y="3503611"/>
                  <a:ext cx="186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B083019-AFD6-49D6-8FF7-9B22D57EC715}"/>
                    </a:ext>
                  </a:extLst>
                </p14:cNvPr>
                <p14:cNvContentPartPr/>
                <p14:nvPr/>
              </p14:nvContentPartPr>
              <p14:xfrm>
                <a:off x="11097588" y="3385171"/>
                <a:ext cx="100440" cy="499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B083019-AFD6-49D6-8FF7-9B22D57EC71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088948" y="3376531"/>
                  <a:ext cx="1180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10DC44A-9876-496E-85F0-BDE70AE0A438}"/>
                    </a:ext>
                  </a:extLst>
                </p14:cNvPr>
                <p14:cNvContentPartPr/>
                <p14:nvPr/>
              </p14:nvContentPartPr>
              <p14:xfrm>
                <a:off x="11056548" y="3574891"/>
                <a:ext cx="144000" cy="57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10DC44A-9876-496E-85F0-BDE70AE0A43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047908" y="3565891"/>
                  <a:ext cx="161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FACC72E-8553-4452-8A98-02EB36C5CA52}"/>
                    </a:ext>
                  </a:extLst>
                </p14:cNvPr>
                <p14:cNvContentPartPr/>
                <p14:nvPr/>
              </p14:nvContentPartPr>
              <p14:xfrm>
                <a:off x="11277588" y="3363571"/>
                <a:ext cx="68760" cy="336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FACC72E-8553-4452-8A98-02EB36C5CA5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268588" y="3354571"/>
                  <a:ext cx="86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EF32CFF-D830-44FC-A8BE-4D384D2F6A99}"/>
                    </a:ext>
                  </a:extLst>
                </p14:cNvPr>
                <p14:cNvContentPartPr/>
                <p14:nvPr/>
              </p14:nvContentPartPr>
              <p14:xfrm>
                <a:off x="11370468" y="3467611"/>
                <a:ext cx="123840" cy="198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EF32CFF-D830-44FC-A8BE-4D384D2F6A9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361468" y="3458611"/>
                  <a:ext cx="14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B73CC9A-93DE-42B1-A587-61309C74B5AA}"/>
                    </a:ext>
                  </a:extLst>
                </p14:cNvPr>
                <p14:cNvContentPartPr/>
                <p14:nvPr/>
              </p14:nvContentPartPr>
              <p14:xfrm>
                <a:off x="11563428" y="3359971"/>
                <a:ext cx="24840" cy="311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B73CC9A-93DE-42B1-A587-61309C74B5A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554788" y="3351331"/>
                  <a:ext cx="42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C091205-C062-444D-A9EF-6DFE11AB7DC3}"/>
                    </a:ext>
                  </a:extLst>
                </p14:cNvPr>
                <p14:cNvContentPartPr/>
                <p14:nvPr/>
              </p14:nvContentPartPr>
              <p14:xfrm>
                <a:off x="11557668" y="3474811"/>
                <a:ext cx="128160" cy="123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C091205-C062-444D-A9EF-6DFE11AB7DC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548668" y="3466171"/>
                  <a:ext cx="145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72B00A1-E0E7-466A-9A14-7153DD3CF2BB}"/>
                    </a:ext>
                  </a:extLst>
                </p14:cNvPr>
                <p14:cNvContentPartPr/>
                <p14:nvPr/>
              </p14:nvContentPartPr>
              <p14:xfrm>
                <a:off x="11736228" y="3361771"/>
                <a:ext cx="60120" cy="280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72B00A1-E0E7-466A-9A14-7153DD3CF2B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727228" y="3353131"/>
                  <a:ext cx="77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D66B8AB-3E51-4BA4-B5DE-BB05FABD1EE5}"/>
                    </a:ext>
                  </a:extLst>
                </p14:cNvPr>
                <p14:cNvContentPartPr/>
                <p14:nvPr/>
              </p14:nvContentPartPr>
              <p14:xfrm>
                <a:off x="11702388" y="3400291"/>
                <a:ext cx="286200" cy="200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D66B8AB-3E51-4BA4-B5DE-BB05FABD1EE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693748" y="3391291"/>
                  <a:ext cx="303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AAEB125-7B32-4741-92F6-8B86CB94B966}"/>
                    </a:ext>
                  </a:extLst>
                </p14:cNvPr>
                <p14:cNvContentPartPr/>
                <p14:nvPr/>
              </p14:nvContentPartPr>
              <p14:xfrm>
                <a:off x="9547788" y="3957931"/>
                <a:ext cx="205200" cy="250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AAEB125-7B32-4741-92F6-8B86CB94B96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538788" y="3948931"/>
                  <a:ext cx="222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0904C59-F46C-4217-927A-921B80270AE3}"/>
                    </a:ext>
                  </a:extLst>
                </p14:cNvPr>
                <p14:cNvContentPartPr/>
                <p14:nvPr/>
              </p14:nvContentPartPr>
              <p14:xfrm>
                <a:off x="9873228" y="3867211"/>
                <a:ext cx="14760" cy="330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0904C59-F46C-4217-927A-921B80270AE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864588" y="3858571"/>
                  <a:ext cx="324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1A80BC2-DBE2-4065-BC68-F4C4A6A7714D}"/>
                    </a:ext>
                  </a:extLst>
                </p14:cNvPr>
                <p14:cNvContentPartPr/>
                <p14:nvPr/>
              </p14:nvContentPartPr>
              <p14:xfrm>
                <a:off x="9808068" y="3987091"/>
                <a:ext cx="196200" cy="194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1A80BC2-DBE2-4065-BC68-F4C4A6A7714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799068" y="3978091"/>
                  <a:ext cx="213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671BECC-F694-4352-A9CD-7C05E72EB61B}"/>
                    </a:ext>
                  </a:extLst>
                </p14:cNvPr>
                <p14:cNvContentPartPr/>
                <p14:nvPr/>
              </p14:nvContentPartPr>
              <p14:xfrm>
                <a:off x="10013988" y="3954691"/>
                <a:ext cx="36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671BECC-F694-4352-A9CD-7C05E72EB61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04988" y="39460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C7D4C92-603F-4730-BDEA-C62EFFB0D45A}"/>
                    </a:ext>
                  </a:extLst>
                </p14:cNvPr>
                <p14:cNvContentPartPr/>
                <p14:nvPr/>
              </p14:nvContentPartPr>
              <p14:xfrm>
                <a:off x="10055748" y="3941371"/>
                <a:ext cx="147240" cy="418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C7D4C92-603F-4730-BDEA-C62EFFB0D45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046748" y="3932371"/>
                  <a:ext cx="1648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B3F44E9-36FC-413B-A058-C2471D9135DE}"/>
                    </a:ext>
                  </a:extLst>
                </p14:cNvPr>
                <p14:cNvContentPartPr/>
                <p14:nvPr/>
              </p14:nvContentPartPr>
              <p14:xfrm>
                <a:off x="10549668" y="4146211"/>
                <a:ext cx="303480" cy="15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B3F44E9-36FC-413B-A058-C2471D9135D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541028" y="4137571"/>
                  <a:ext cx="32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263D2E2-D819-4385-8855-2C86C8DE7A9C}"/>
                    </a:ext>
                  </a:extLst>
                </p14:cNvPr>
                <p14:cNvContentPartPr/>
                <p14:nvPr/>
              </p14:nvContentPartPr>
              <p14:xfrm>
                <a:off x="10763868" y="4024531"/>
                <a:ext cx="113760" cy="272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263D2E2-D819-4385-8855-2C86C8DE7A9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755228" y="4015531"/>
                  <a:ext cx="131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E7DB6B6-2A0C-4CEE-B088-3575CFC7D1BB}"/>
                    </a:ext>
                  </a:extLst>
                </p14:cNvPr>
                <p14:cNvContentPartPr/>
                <p14:nvPr/>
              </p14:nvContentPartPr>
              <p14:xfrm>
                <a:off x="9916788" y="4644091"/>
                <a:ext cx="165960" cy="315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E7DB6B6-2A0C-4CEE-B088-3575CFC7D1B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907788" y="4635091"/>
                  <a:ext cx="183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757F31-2724-43A4-BFFC-27F7F0D2FB6F}"/>
                    </a:ext>
                  </a:extLst>
                </p14:cNvPr>
                <p14:cNvContentPartPr/>
                <p14:nvPr/>
              </p14:nvContentPartPr>
              <p14:xfrm>
                <a:off x="10010388" y="4638691"/>
                <a:ext cx="133560" cy="396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757F31-2724-43A4-BFFC-27F7F0D2FB6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001748" y="4630051"/>
                  <a:ext cx="151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3513DE4-8755-406B-B2BE-D1D68173168B}"/>
                    </a:ext>
                  </a:extLst>
                </p14:cNvPr>
                <p14:cNvContentPartPr/>
                <p14:nvPr/>
              </p14:nvContentPartPr>
              <p14:xfrm>
                <a:off x="9932988" y="4834531"/>
                <a:ext cx="272160" cy="49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3513DE4-8755-406B-B2BE-D1D68173168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923988" y="4825531"/>
                  <a:ext cx="289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37AD079-2211-4082-BCBB-FB63A0B15998}"/>
                    </a:ext>
                  </a:extLst>
                </p14:cNvPr>
                <p14:cNvContentPartPr/>
                <p14:nvPr/>
              </p14:nvContentPartPr>
              <p14:xfrm>
                <a:off x="10216308" y="4717891"/>
                <a:ext cx="189000" cy="533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37AD079-2211-4082-BCBB-FB63A0B1599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207668" y="4708891"/>
                  <a:ext cx="2066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EF715B0-A3D1-4CF5-AE38-9174FCA7EFE2}"/>
                    </a:ext>
                  </a:extLst>
                </p14:cNvPr>
                <p14:cNvContentPartPr/>
                <p14:nvPr/>
              </p14:nvContentPartPr>
              <p14:xfrm>
                <a:off x="10233948" y="4989691"/>
                <a:ext cx="161280" cy="21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EF715B0-A3D1-4CF5-AE38-9174FCA7EFE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224948" y="4980691"/>
                  <a:ext cx="178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F079B41-4288-4AFC-B75F-10B42A165DA5}"/>
                    </a:ext>
                  </a:extLst>
                </p14:cNvPr>
                <p14:cNvContentPartPr/>
                <p14:nvPr/>
              </p14:nvContentPartPr>
              <p14:xfrm>
                <a:off x="10651548" y="4873051"/>
                <a:ext cx="29160" cy="144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F079B41-4288-4AFC-B75F-10B42A165DA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642908" y="4864051"/>
                  <a:ext cx="46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80003B8-D216-4553-BD2E-9FA757A1C4C7}"/>
                    </a:ext>
                  </a:extLst>
                </p14:cNvPr>
                <p14:cNvContentPartPr/>
                <p14:nvPr/>
              </p14:nvContentPartPr>
              <p14:xfrm>
                <a:off x="10951428" y="4777291"/>
                <a:ext cx="110160" cy="239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80003B8-D216-4553-BD2E-9FA757A1C4C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942788" y="4768291"/>
                  <a:ext cx="127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780039B-3CA1-471D-8EEA-8EFEA22CCD7C}"/>
                    </a:ext>
                  </a:extLst>
                </p14:cNvPr>
                <p14:cNvContentPartPr/>
                <p14:nvPr/>
              </p14:nvContentPartPr>
              <p14:xfrm>
                <a:off x="11190828" y="4665691"/>
                <a:ext cx="54720" cy="3355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780039B-3CA1-471D-8EEA-8EFEA22CCD7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181828" y="4657051"/>
                  <a:ext cx="723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4917C20-EFE1-4B1E-BB7D-386F4B3FD9C7}"/>
                    </a:ext>
                  </a:extLst>
                </p14:cNvPr>
                <p14:cNvContentPartPr/>
                <p14:nvPr/>
              </p14:nvContentPartPr>
              <p14:xfrm>
                <a:off x="11117028" y="4761451"/>
                <a:ext cx="2098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4917C20-EFE1-4B1E-BB7D-386F4B3FD9C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108028" y="4752811"/>
                  <a:ext cx="227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FEE370A-631C-4D1B-A930-BE5A98150AF8}"/>
                    </a:ext>
                  </a:extLst>
                </p14:cNvPr>
                <p14:cNvContentPartPr/>
                <p14:nvPr/>
              </p14:nvContentPartPr>
              <p14:xfrm>
                <a:off x="11249868" y="4745971"/>
                <a:ext cx="206280" cy="195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FEE370A-631C-4D1B-A930-BE5A98150AF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241228" y="4737331"/>
                  <a:ext cx="223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B8D1A89-91F1-470D-915F-D19149F42EDF}"/>
                    </a:ext>
                  </a:extLst>
                </p14:cNvPr>
                <p14:cNvContentPartPr/>
                <p14:nvPr/>
              </p14:nvContentPartPr>
              <p14:xfrm>
                <a:off x="11473788" y="4545451"/>
                <a:ext cx="101520" cy="383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B8D1A89-91F1-470D-915F-D19149F42ED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464788" y="4536811"/>
                  <a:ext cx="119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FA232FF-FBE1-4A45-8FA3-9220A660A9F0}"/>
                    </a:ext>
                  </a:extLst>
                </p14:cNvPr>
                <p14:cNvContentPartPr/>
                <p14:nvPr/>
              </p14:nvContentPartPr>
              <p14:xfrm>
                <a:off x="11665308" y="4775131"/>
                <a:ext cx="41040" cy="178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FA232FF-FBE1-4A45-8FA3-9220A660A9F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656668" y="4766131"/>
                  <a:ext cx="58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013A793-7CCE-44F6-B2F5-302EDEB6373A}"/>
                    </a:ext>
                  </a:extLst>
                </p14:cNvPr>
                <p14:cNvContentPartPr/>
                <p14:nvPr/>
              </p14:nvContentPartPr>
              <p14:xfrm>
                <a:off x="11659548" y="4608451"/>
                <a:ext cx="9720" cy="9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013A793-7CCE-44F6-B2F5-302EDEB6373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650908" y="4599811"/>
                  <a:ext cx="27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0276057-ECE2-41E1-A8E1-AC73230C55F5}"/>
                    </a:ext>
                  </a:extLst>
                </p14:cNvPr>
                <p14:cNvContentPartPr/>
                <p14:nvPr/>
              </p14:nvContentPartPr>
              <p14:xfrm>
                <a:off x="11806788" y="4617811"/>
                <a:ext cx="192600" cy="382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0276057-ECE2-41E1-A8E1-AC73230C55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797788" y="4609171"/>
                  <a:ext cx="21024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51700E1-F0E2-4007-9E63-52CEE97E1D7D}"/>
              </a:ext>
            </a:extLst>
          </p:cNvPr>
          <p:cNvGrpSpPr/>
          <p:nvPr/>
        </p:nvGrpSpPr>
        <p:grpSpPr>
          <a:xfrm>
            <a:off x="9917868" y="5273371"/>
            <a:ext cx="2162160" cy="226800"/>
            <a:chOff x="9917868" y="5273371"/>
            <a:chExt cx="216216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78891DE-2F21-4C06-AA0F-A84CE89A0AE0}"/>
                    </a:ext>
                  </a:extLst>
                </p14:cNvPr>
                <p14:cNvContentPartPr/>
                <p14:nvPr/>
              </p14:nvContentPartPr>
              <p14:xfrm>
                <a:off x="9917868" y="5292451"/>
                <a:ext cx="2162160" cy="123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78891DE-2F21-4C06-AA0F-A84CE89A0AE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09228" y="5283811"/>
                  <a:ext cx="217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B76D0AE-35B2-4E5A-85EB-74FB8BFF3083}"/>
                    </a:ext>
                  </a:extLst>
                </p14:cNvPr>
                <p14:cNvContentPartPr/>
                <p14:nvPr/>
              </p14:nvContentPartPr>
              <p14:xfrm>
                <a:off x="11061228" y="5273371"/>
                <a:ext cx="83520" cy="194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B76D0AE-35B2-4E5A-85EB-74FB8BFF308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052588" y="5264371"/>
                  <a:ext cx="101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1DC8060-7FBF-4DB2-B545-287C035A8FAA}"/>
                    </a:ext>
                  </a:extLst>
                </p14:cNvPr>
                <p14:cNvContentPartPr/>
                <p14:nvPr/>
              </p14:nvContentPartPr>
              <p14:xfrm>
                <a:off x="11105148" y="5275891"/>
                <a:ext cx="110160" cy="2242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1DC8060-7FBF-4DB2-B545-287C035A8FA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096508" y="5266891"/>
                  <a:ext cx="127800" cy="24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16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8255A44-7ABC-4141-ABC3-2002A9F2F9E9}"/>
              </a:ext>
            </a:extLst>
          </p:cNvPr>
          <p:cNvGrpSpPr/>
          <p:nvPr/>
        </p:nvGrpSpPr>
        <p:grpSpPr>
          <a:xfrm>
            <a:off x="1188588" y="426691"/>
            <a:ext cx="287280" cy="2877120"/>
            <a:chOff x="1188588" y="426691"/>
            <a:chExt cx="287280" cy="28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0C283B2-819D-46FF-AAE1-A0ABF06045DE}"/>
                    </a:ext>
                  </a:extLst>
                </p14:cNvPr>
                <p14:cNvContentPartPr/>
                <p14:nvPr/>
              </p14:nvContentPartPr>
              <p14:xfrm>
                <a:off x="1277148" y="463771"/>
                <a:ext cx="32760" cy="284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0C283B2-819D-46FF-AAE1-A0ABF06045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8508" y="454771"/>
                  <a:ext cx="50400" cy="28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725E5F-D7F2-4429-9C7E-8C0FB0A3624C}"/>
                    </a:ext>
                  </a:extLst>
                </p14:cNvPr>
                <p14:cNvContentPartPr/>
                <p14:nvPr/>
              </p14:nvContentPartPr>
              <p14:xfrm>
                <a:off x="1188588" y="458011"/>
                <a:ext cx="104040" cy="284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725E5F-D7F2-4429-9C7E-8C0FB0A362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9588" y="449011"/>
                  <a:ext cx="121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B8A9DD-83AD-4EE0-969E-487569C6D221}"/>
                    </a:ext>
                  </a:extLst>
                </p14:cNvPr>
                <p14:cNvContentPartPr/>
                <p14:nvPr/>
              </p14:nvContentPartPr>
              <p14:xfrm>
                <a:off x="1289028" y="426691"/>
                <a:ext cx="186840" cy="30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B8A9DD-83AD-4EE0-969E-487569C6D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028" y="417691"/>
                  <a:ext cx="204480" cy="32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0BCED3-C01C-48FC-A159-BD1F644A1E71}"/>
                  </a:ext>
                </a:extLst>
              </p14:cNvPr>
              <p14:cNvContentPartPr/>
              <p14:nvPr/>
            </p14:nvContentPartPr>
            <p14:xfrm>
              <a:off x="983388" y="3058291"/>
              <a:ext cx="6303600" cy="48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0BCED3-C01C-48FC-A159-BD1F644A1E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388" y="3049651"/>
                <a:ext cx="632124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33BA3A1-267A-4CF9-893C-7675C5D9A040}"/>
              </a:ext>
            </a:extLst>
          </p:cNvPr>
          <p:cNvGrpSpPr/>
          <p:nvPr/>
        </p:nvGrpSpPr>
        <p:grpSpPr>
          <a:xfrm>
            <a:off x="1277868" y="748531"/>
            <a:ext cx="6465960" cy="2638080"/>
            <a:chOff x="1277868" y="748531"/>
            <a:chExt cx="6465960" cy="26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115DBB-AC01-4874-AE01-62020585B3DF}"/>
                    </a:ext>
                  </a:extLst>
                </p14:cNvPr>
                <p14:cNvContentPartPr/>
                <p14:nvPr/>
              </p14:nvContentPartPr>
              <p14:xfrm>
                <a:off x="1303428" y="767611"/>
                <a:ext cx="6440400" cy="261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115DBB-AC01-4874-AE01-62020585B3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4428" y="758611"/>
                  <a:ext cx="6458040" cy="26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340A5F-4F64-4F37-A292-29D55A6AA8D9}"/>
                    </a:ext>
                  </a:extLst>
                </p14:cNvPr>
                <p14:cNvContentPartPr/>
                <p14:nvPr/>
              </p14:nvContentPartPr>
              <p14:xfrm>
                <a:off x="1277868" y="808651"/>
                <a:ext cx="7704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340A5F-4F64-4F37-A292-29D55A6AA8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9228" y="800011"/>
                  <a:ext cx="94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45EA0F-E85E-4A9B-B004-5EBE33595771}"/>
                    </a:ext>
                  </a:extLst>
                </p14:cNvPr>
                <p14:cNvContentPartPr/>
                <p14:nvPr/>
              </p14:nvContentPartPr>
              <p14:xfrm>
                <a:off x="1489188" y="789931"/>
                <a:ext cx="9864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45EA0F-E85E-4A9B-B004-5EBE335957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0188" y="781291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48389E-8685-4FEB-ADB1-61B11095E394}"/>
                    </a:ext>
                  </a:extLst>
                </p14:cNvPr>
                <p14:cNvContentPartPr/>
                <p14:nvPr/>
              </p14:nvContentPartPr>
              <p14:xfrm>
                <a:off x="1737948" y="780571"/>
                <a:ext cx="108000" cy="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48389E-8685-4FEB-ADB1-61B11095E3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8948" y="771931"/>
                  <a:ext cx="125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EE54D9-D431-476D-A159-CD096DF5C91C}"/>
                    </a:ext>
                  </a:extLst>
                </p14:cNvPr>
                <p14:cNvContentPartPr/>
                <p14:nvPr/>
              </p14:nvContentPartPr>
              <p14:xfrm>
                <a:off x="2061948" y="748531"/>
                <a:ext cx="453960" cy="2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EE54D9-D431-476D-A159-CD096DF5C9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2948" y="739531"/>
                  <a:ext cx="471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BA7B47-C365-4C66-A915-C8EAA882A714}"/>
                    </a:ext>
                  </a:extLst>
                </p14:cNvPr>
                <p14:cNvContentPartPr/>
                <p14:nvPr/>
              </p14:nvContentPartPr>
              <p14:xfrm>
                <a:off x="2623188" y="757891"/>
                <a:ext cx="421560" cy="3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BA7B47-C365-4C66-A915-C8EAA882A7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4548" y="748891"/>
                  <a:ext cx="4392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45C46-A716-4CC1-9882-D2D0CBF830A4}"/>
              </a:ext>
            </a:extLst>
          </p:cNvPr>
          <p:cNvGrpSpPr/>
          <p:nvPr/>
        </p:nvGrpSpPr>
        <p:grpSpPr>
          <a:xfrm>
            <a:off x="2243748" y="2075851"/>
            <a:ext cx="10800" cy="8640"/>
            <a:chOff x="2243748" y="2075851"/>
            <a:chExt cx="1080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DC9955-71F9-46BB-9FB4-A8660326D306}"/>
                    </a:ext>
                  </a:extLst>
                </p14:cNvPr>
                <p14:cNvContentPartPr/>
                <p14:nvPr/>
              </p14:nvContentPartPr>
              <p14:xfrm>
                <a:off x="2243748" y="2075851"/>
                <a:ext cx="10800" cy="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DC9955-71F9-46BB-9FB4-A8660326D3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4748" y="2066851"/>
                  <a:ext cx="28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480424-02DB-4F48-8215-9F4A77BAEA0E}"/>
                    </a:ext>
                  </a:extLst>
                </p14:cNvPr>
                <p14:cNvContentPartPr/>
                <p14:nvPr/>
              </p14:nvContentPartPr>
              <p14:xfrm>
                <a:off x="2243748" y="208413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480424-02DB-4F48-8215-9F4A77BAEA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4748" y="2075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470291-C52D-4055-BC5D-6B13932874EC}"/>
                  </a:ext>
                </a:extLst>
              </p14:cNvPr>
              <p14:cNvContentPartPr/>
              <p14:nvPr/>
            </p14:nvContentPartPr>
            <p14:xfrm>
              <a:off x="1394513" y="2105746"/>
              <a:ext cx="6213960" cy="130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470291-C52D-4055-BC5D-6B13932874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76513" y="2087746"/>
                <a:ext cx="6249600" cy="13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DBB48D7-1F60-4FC7-B90E-B18978010CB1}"/>
              </a:ext>
            </a:extLst>
          </p:cNvPr>
          <p:cNvGrpSpPr/>
          <p:nvPr/>
        </p:nvGrpSpPr>
        <p:grpSpPr>
          <a:xfrm>
            <a:off x="7081428" y="3227131"/>
            <a:ext cx="1039320" cy="312840"/>
            <a:chOff x="7081428" y="3227131"/>
            <a:chExt cx="103932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DBF245-E488-4314-B438-53657080B388}"/>
                    </a:ext>
                  </a:extLst>
                </p14:cNvPr>
                <p14:cNvContentPartPr/>
                <p14:nvPr/>
              </p14:nvContentPartPr>
              <p14:xfrm>
                <a:off x="7081428" y="3305251"/>
                <a:ext cx="991080" cy="57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DBF245-E488-4314-B438-53657080B3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63428" y="3287251"/>
                  <a:ext cx="1026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375EA6-33AE-4B9F-A4D5-65E504002258}"/>
                    </a:ext>
                  </a:extLst>
                </p14:cNvPr>
                <p14:cNvContentPartPr/>
                <p14:nvPr/>
              </p14:nvContentPartPr>
              <p14:xfrm>
                <a:off x="7989708" y="3227131"/>
                <a:ext cx="131040" cy="312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375EA6-33AE-4B9F-A4D5-65E5040022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2068" y="3209131"/>
                  <a:ext cx="16668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78B63D-13A1-4288-997C-AD57628D0829}"/>
              </a:ext>
            </a:extLst>
          </p:cNvPr>
          <p:cNvGrpSpPr/>
          <p:nvPr/>
        </p:nvGrpSpPr>
        <p:grpSpPr>
          <a:xfrm>
            <a:off x="839748" y="626491"/>
            <a:ext cx="181080" cy="301680"/>
            <a:chOff x="839748" y="626491"/>
            <a:chExt cx="1810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D9F26B-15D8-4A05-844B-227B334A3B5C}"/>
                    </a:ext>
                  </a:extLst>
                </p14:cNvPr>
                <p14:cNvContentPartPr/>
                <p14:nvPr/>
              </p14:nvContentPartPr>
              <p14:xfrm>
                <a:off x="839748" y="635851"/>
                <a:ext cx="135720" cy="262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D9F26B-15D8-4A05-844B-227B334A3B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108" y="618211"/>
                  <a:ext cx="171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AC599D-5882-4474-B142-88CEFA217F89}"/>
                    </a:ext>
                  </a:extLst>
                </p14:cNvPr>
                <p14:cNvContentPartPr/>
                <p14:nvPr/>
              </p14:nvContentPartPr>
              <p14:xfrm>
                <a:off x="939468" y="626491"/>
                <a:ext cx="81360" cy="301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AC599D-5882-4474-B142-88CEFA217F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468" y="608851"/>
                  <a:ext cx="117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D0ACC9-43DC-4378-8BF7-0D2DD496A419}"/>
                    </a:ext>
                  </a:extLst>
                </p14:cNvPr>
                <p14:cNvContentPartPr/>
                <p14:nvPr/>
              </p14:nvContentPartPr>
              <p14:xfrm>
                <a:off x="845508" y="794251"/>
                <a:ext cx="158760" cy="2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D0ACC9-43DC-4378-8BF7-0D2DD496A4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7868" y="776251"/>
                  <a:ext cx="1944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BBE55D-1826-48FB-A0AD-1F35485F2C7E}"/>
              </a:ext>
            </a:extLst>
          </p:cNvPr>
          <p:cNvGrpSpPr/>
          <p:nvPr/>
        </p:nvGrpSpPr>
        <p:grpSpPr>
          <a:xfrm>
            <a:off x="723828" y="2038051"/>
            <a:ext cx="349200" cy="478080"/>
            <a:chOff x="723828" y="2038051"/>
            <a:chExt cx="34920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800B7B-DBBF-43C9-B318-F74818A1CAAC}"/>
                    </a:ext>
                  </a:extLst>
                </p14:cNvPr>
                <p14:cNvContentPartPr/>
                <p14:nvPr/>
              </p14:nvContentPartPr>
              <p14:xfrm>
                <a:off x="723828" y="2065411"/>
                <a:ext cx="141840" cy="18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800B7B-DBBF-43C9-B318-F74818A1CA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5828" y="2047411"/>
                  <a:ext cx="177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7811A9-08AD-422F-B848-E0D07F85AB38}"/>
                    </a:ext>
                  </a:extLst>
                </p14:cNvPr>
                <p14:cNvContentPartPr/>
                <p14:nvPr/>
              </p14:nvContentPartPr>
              <p14:xfrm>
                <a:off x="838668" y="2038051"/>
                <a:ext cx="9072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7811A9-08AD-422F-B848-E0D07F85AB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0668" y="2020411"/>
                  <a:ext cx="1263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2DBB9A-286C-4C58-810E-E28A96828CE9}"/>
                    </a:ext>
                  </a:extLst>
                </p14:cNvPr>
                <p14:cNvContentPartPr/>
                <p14:nvPr/>
              </p14:nvContentPartPr>
              <p14:xfrm>
                <a:off x="756588" y="2239291"/>
                <a:ext cx="135720" cy="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2DBB9A-286C-4C58-810E-E28A96828C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8588" y="2221291"/>
                  <a:ext cx="171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EAC403-101E-46A1-9A4E-04BBD8EB42DF}"/>
                    </a:ext>
                  </a:extLst>
                </p14:cNvPr>
                <p14:cNvContentPartPr/>
                <p14:nvPr/>
              </p14:nvContentPartPr>
              <p14:xfrm>
                <a:off x="940548" y="2167291"/>
                <a:ext cx="132480" cy="348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EAC403-101E-46A1-9A4E-04BBD8EB42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548" y="2149291"/>
                  <a:ext cx="168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BA2F46-3205-4B7E-ACCA-6DCCDAD2AC92}"/>
                    </a:ext>
                  </a:extLst>
                </p14:cNvPr>
                <p14:cNvContentPartPr/>
                <p14:nvPr/>
              </p14:nvContentPartPr>
              <p14:xfrm>
                <a:off x="957828" y="2312011"/>
                <a:ext cx="83520" cy="1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BA2F46-3205-4B7E-ACCA-6DCCDAD2AC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188" y="2294011"/>
                  <a:ext cx="1191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939913-167B-46C1-AB44-135E284EE57A}"/>
              </a:ext>
            </a:extLst>
          </p:cNvPr>
          <p:cNvGrpSpPr/>
          <p:nvPr/>
        </p:nvGrpSpPr>
        <p:grpSpPr>
          <a:xfrm>
            <a:off x="1262028" y="2081971"/>
            <a:ext cx="1073520" cy="124920"/>
            <a:chOff x="1262028" y="2081971"/>
            <a:chExt cx="107352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7E9984-3166-4015-839C-204C39A92FA5}"/>
                    </a:ext>
                  </a:extLst>
                </p14:cNvPr>
                <p14:cNvContentPartPr/>
                <p14:nvPr/>
              </p14:nvContentPartPr>
              <p14:xfrm>
                <a:off x="1278588" y="2201491"/>
                <a:ext cx="72000" cy="5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7E9984-3166-4015-839C-204C39A92F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0588" y="2183851"/>
                  <a:ext cx="107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97A2C8-CF88-4B5C-A068-D10A3023EF5B}"/>
                    </a:ext>
                  </a:extLst>
                </p14:cNvPr>
                <p14:cNvContentPartPr/>
                <p14:nvPr/>
              </p14:nvContentPartPr>
              <p14:xfrm>
                <a:off x="1453188" y="2182771"/>
                <a:ext cx="64080" cy="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97A2C8-CF88-4B5C-A068-D10A3023EF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35548" y="2165131"/>
                  <a:ext cx="99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825847-5528-47DC-9EA3-894AB0B1C206}"/>
                    </a:ext>
                  </a:extLst>
                </p14:cNvPr>
                <p14:cNvContentPartPr/>
                <p14:nvPr/>
              </p14:nvContentPartPr>
              <p14:xfrm>
                <a:off x="1699788" y="2162251"/>
                <a:ext cx="291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825847-5528-47DC-9EA3-894AB0B1C2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81788" y="2144251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7A901F-183A-4B38-AEF6-3AE888C43896}"/>
                    </a:ext>
                  </a:extLst>
                </p14:cNvPr>
                <p14:cNvContentPartPr/>
                <p14:nvPr/>
              </p14:nvContentPartPr>
              <p14:xfrm>
                <a:off x="1879068" y="2155771"/>
                <a:ext cx="456480" cy="15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7A901F-183A-4B38-AEF6-3AE888C438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61428" y="2138131"/>
                  <a:ext cx="492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83AFD8-6994-4C02-BAB9-7682A3983FAD}"/>
                    </a:ext>
                  </a:extLst>
                </p14:cNvPr>
                <p14:cNvContentPartPr/>
                <p14:nvPr/>
              </p14:nvContentPartPr>
              <p14:xfrm>
                <a:off x="1262028" y="2115091"/>
                <a:ext cx="209880" cy="23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83AFD8-6994-4C02-BAB9-7682A3983F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4388" y="2097451"/>
                  <a:ext cx="245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9021EA-B4CC-4844-B1E0-91A1FD089951}"/>
                    </a:ext>
                  </a:extLst>
                </p14:cNvPr>
                <p14:cNvContentPartPr/>
                <p14:nvPr/>
              </p14:nvContentPartPr>
              <p14:xfrm>
                <a:off x="1505388" y="2115091"/>
                <a:ext cx="11160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9021EA-B4CC-4844-B1E0-91A1FD0899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7388" y="2097451"/>
                  <a:ext cx="1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354058-25DA-4C8C-8784-B58A19588E1B}"/>
                    </a:ext>
                  </a:extLst>
                </p14:cNvPr>
                <p14:cNvContentPartPr/>
                <p14:nvPr/>
              </p14:nvContentPartPr>
              <p14:xfrm>
                <a:off x="1766748" y="2095651"/>
                <a:ext cx="320760" cy="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354058-25DA-4C8C-8784-B58A19588E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9108" y="2077651"/>
                  <a:ext cx="356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1A6FB9-E695-4F61-A760-3C62FB3AC550}"/>
                    </a:ext>
                  </a:extLst>
                </p14:cNvPr>
                <p14:cNvContentPartPr/>
                <p14:nvPr/>
              </p14:nvContentPartPr>
              <p14:xfrm>
                <a:off x="2270388" y="2081971"/>
                <a:ext cx="64080" cy="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1A6FB9-E695-4F61-A760-3C62FB3AC5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52388" y="2063971"/>
                  <a:ext cx="997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FD9B128-D2C6-499D-925C-9EAA94F7CBE1}"/>
              </a:ext>
            </a:extLst>
          </p:cNvPr>
          <p:cNvGrpSpPr/>
          <p:nvPr/>
        </p:nvGrpSpPr>
        <p:grpSpPr>
          <a:xfrm>
            <a:off x="2109828" y="2396251"/>
            <a:ext cx="5059800" cy="2261880"/>
            <a:chOff x="2109828" y="2396251"/>
            <a:chExt cx="5059800" cy="22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60FF04-B6EB-45B3-85C3-284BA058D681}"/>
                    </a:ext>
                  </a:extLst>
                </p14:cNvPr>
                <p14:cNvContentPartPr/>
                <p14:nvPr/>
              </p14:nvContentPartPr>
              <p14:xfrm>
                <a:off x="2109828" y="2396251"/>
                <a:ext cx="50040" cy="61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60FF04-B6EB-45B3-85C3-284BA058D6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1828" y="2378611"/>
                  <a:ext cx="85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9C7BA5-C2DF-455B-8879-76D6870308E0}"/>
                    </a:ext>
                  </a:extLst>
                </p14:cNvPr>
                <p14:cNvContentPartPr/>
                <p14:nvPr/>
              </p14:nvContentPartPr>
              <p14:xfrm>
                <a:off x="2133588" y="2429731"/>
                <a:ext cx="8640" cy="149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9C7BA5-C2DF-455B-8879-76D6870308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15948" y="2411731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5AB8199-53E2-4DE8-AC5C-B14DF1B3BB07}"/>
                    </a:ext>
                  </a:extLst>
                </p14:cNvPr>
                <p14:cNvContentPartPr/>
                <p14:nvPr/>
              </p14:nvContentPartPr>
              <p14:xfrm>
                <a:off x="2125668" y="2621251"/>
                <a:ext cx="10800" cy="182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5AB8199-53E2-4DE8-AC5C-B14DF1B3BB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7668" y="2603251"/>
                  <a:ext cx="46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8941F5-C3BE-4560-8C9D-FB47804811FC}"/>
                    </a:ext>
                  </a:extLst>
                </p14:cNvPr>
                <p14:cNvContentPartPr/>
                <p14:nvPr/>
              </p14:nvContentPartPr>
              <p14:xfrm>
                <a:off x="2132508" y="2864971"/>
                <a:ext cx="8640" cy="11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8941F5-C3BE-4560-8C9D-FB47804811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14868" y="2846971"/>
                  <a:ext cx="44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DF8A83-81C1-4E10-93E0-A5FE0BA5D03D}"/>
                    </a:ext>
                  </a:extLst>
                </p14:cNvPr>
                <p14:cNvContentPartPr/>
                <p14:nvPr/>
              </p14:nvContentPartPr>
              <p14:xfrm>
                <a:off x="2141868" y="3015811"/>
                <a:ext cx="2592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DF8A83-81C1-4E10-93E0-A5FE0BA5D0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3868" y="2997811"/>
                  <a:ext cx="61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8AEC6E-3BBB-4EC9-BB70-01712CB26931}"/>
                    </a:ext>
                  </a:extLst>
                </p14:cNvPr>
                <p14:cNvContentPartPr/>
                <p14:nvPr/>
              </p14:nvContentPartPr>
              <p14:xfrm>
                <a:off x="7065228" y="2720971"/>
                <a:ext cx="12960" cy="197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8AEC6E-3BBB-4EC9-BB70-01712CB269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47228" y="2703331"/>
                  <a:ext cx="48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5EB297-FC30-4622-9CA5-CABB946D8255}"/>
                    </a:ext>
                  </a:extLst>
                </p14:cNvPr>
                <p14:cNvContentPartPr/>
                <p14:nvPr/>
              </p14:nvContentPartPr>
              <p14:xfrm>
                <a:off x="7073148" y="3038491"/>
                <a:ext cx="27360" cy="123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5EB297-FC30-4622-9CA5-CABB946D82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5508" y="3020851"/>
                  <a:ext cx="63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2D347B4-31FE-4A65-A214-48B7CA291011}"/>
                    </a:ext>
                  </a:extLst>
                </p14:cNvPr>
                <p14:cNvContentPartPr/>
                <p14:nvPr/>
              </p14:nvContentPartPr>
              <p14:xfrm>
                <a:off x="7085748" y="3284371"/>
                <a:ext cx="16560" cy="81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2D347B4-31FE-4A65-A214-48B7CA2910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68108" y="3266371"/>
                  <a:ext cx="52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BBDF47-AF5A-405C-BE57-6E9A4812E74B}"/>
                    </a:ext>
                  </a:extLst>
                </p14:cNvPr>
                <p14:cNvContentPartPr/>
                <p14:nvPr/>
              </p14:nvContentPartPr>
              <p14:xfrm>
                <a:off x="7114908" y="3523771"/>
                <a:ext cx="43200" cy="14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BBDF47-AF5A-405C-BE57-6E9A4812E7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96908" y="3506131"/>
                  <a:ext cx="78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F2EC39-763B-4F6C-91FC-D48FF76479BA}"/>
                    </a:ext>
                  </a:extLst>
                </p14:cNvPr>
                <p14:cNvContentPartPr/>
                <p14:nvPr/>
              </p14:nvContentPartPr>
              <p14:xfrm>
                <a:off x="7140468" y="3824731"/>
                <a:ext cx="17640" cy="12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F2EC39-763B-4F6C-91FC-D48FF76479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22468" y="3806731"/>
                  <a:ext cx="5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9FCB14-FF5E-4F7D-A853-24132CDA52A4}"/>
                    </a:ext>
                  </a:extLst>
                </p14:cNvPr>
                <p14:cNvContentPartPr/>
                <p14:nvPr/>
              </p14:nvContentPartPr>
              <p14:xfrm>
                <a:off x="7126428" y="4154491"/>
                <a:ext cx="10800" cy="5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9FCB14-FF5E-4F7D-A853-24132CDA52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08428" y="4136851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5E3E10-2A4D-44A0-B531-7E1E3F6C9097}"/>
                    </a:ext>
                  </a:extLst>
                </p14:cNvPr>
                <p14:cNvContentPartPr/>
                <p14:nvPr/>
              </p14:nvContentPartPr>
              <p14:xfrm>
                <a:off x="2174268" y="3173851"/>
                <a:ext cx="9720" cy="154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5E3E10-2A4D-44A0-B531-7E1E3F6C90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56268" y="3156211"/>
                  <a:ext cx="45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3769D7-A697-4975-AFF2-5B41910B7727}"/>
                    </a:ext>
                  </a:extLst>
                </p14:cNvPr>
                <p14:cNvContentPartPr/>
                <p14:nvPr/>
              </p14:nvContentPartPr>
              <p14:xfrm>
                <a:off x="2180028" y="3413611"/>
                <a:ext cx="7200" cy="120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3769D7-A697-4975-AFF2-5B41910B77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62028" y="3395611"/>
                  <a:ext cx="42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F159BE-A242-4959-B2A8-1044CD8A0172}"/>
                    </a:ext>
                  </a:extLst>
                </p14:cNvPr>
                <p14:cNvContentPartPr/>
                <p14:nvPr/>
              </p14:nvContentPartPr>
              <p14:xfrm>
                <a:off x="2278308" y="3666331"/>
                <a:ext cx="4878360" cy="33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F159BE-A242-4959-B2A8-1044CD8A01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60668" y="3648691"/>
                  <a:ext cx="49140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8E0FAC-A455-4CFD-A18A-2CD44B374E1A}"/>
                    </a:ext>
                  </a:extLst>
                </p14:cNvPr>
                <p14:cNvContentPartPr/>
                <p14:nvPr/>
              </p14:nvContentPartPr>
              <p14:xfrm>
                <a:off x="7010508" y="3829771"/>
                <a:ext cx="159120" cy="300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8E0FAC-A455-4CFD-A18A-2CD44B374E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92508" y="3812131"/>
                  <a:ext cx="194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2924113-0B33-4226-A1D4-4AF7E0277370}"/>
                    </a:ext>
                  </a:extLst>
                </p14:cNvPr>
                <p14:cNvContentPartPr/>
                <p14:nvPr/>
              </p14:nvContentPartPr>
              <p14:xfrm>
                <a:off x="2146548" y="3546811"/>
                <a:ext cx="172800" cy="312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2924113-0B33-4226-A1D4-4AF7E02773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28548" y="3528811"/>
                  <a:ext cx="208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A27EFA-80CF-4945-852A-C93381B1852C}"/>
                    </a:ext>
                  </a:extLst>
                </p14:cNvPr>
                <p14:cNvContentPartPr/>
                <p14:nvPr/>
              </p14:nvContentPartPr>
              <p14:xfrm>
                <a:off x="3766548" y="3817531"/>
                <a:ext cx="223920" cy="407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A27EFA-80CF-4945-852A-C93381B1852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48908" y="3799531"/>
                  <a:ext cx="259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EE99B7-A484-46D5-AC89-E5925A8501FD}"/>
                    </a:ext>
                  </a:extLst>
                </p14:cNvPr>
                <p14:cNvContentPartPr/>
                <p14:nvPr/>
              </p14:nvContentPartPr>
              <p14:xfrm>
                <a:off x="4183428" y="3883051"/>
                <a:ext cx="410040" cy="33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EE99B7-A484-46D5-AC89-E5925A8501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65428" y="3865051"/>
                  <a:ext cx="445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FAFD983-6601-4B3C-86F4-629D40701739}"/>
                    </a:ext>
                  </a:extLst>
                </p14:cNvPr>
                <p14:cNvContentPartPr/>
                <p14:nvPr/>
              </p14:nvContentPartPr>
              <p14:xfrm>
                <a:off x="4588428" y="4115971"/>
                <a:ext cx="210960" cy="542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FAFD983-6601-4B3C-86F4-629D4070173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70428" y="4098331"/>
                  <a:ext cx="2466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6B7567-16E7-41F2-95C5-2CF7B48569E1}"/>
                    </a:ext>
                  </a:extLst>
                </p14:cNvPr>
                <p14:cNvContentPartPr/>
                <p14:nvPr/>
              </p14:nvContentPartPr>
              <p14:xfrm>
                <a:off x="4575828" y="4447171"/>
                <a:ext cx="192600" cy="48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6B7567-16E7-41F2-95C5-2CF7B48569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57828" y="4429531"/>
                  <a:ext cx="22824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EAC0656-D170-49E8-8D5E-88F7AE21796F}"/>
              </a:ext>
            </a:extLst>
          </p:cNvPr>
          <p:cNvGrpSpPr/>
          <p:nvPr/>
        </p:nvGrpSpPr>
        <p:grpSpPr>
          <a:xfrm>
            <a:off x="2664948" y="978571"/>
            <a:ext cx="3633120" cy="2570040"/>
            <a:chOff x="2664948" y="978571"/>
            <a:chExt cx="3633120" cy="257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EC05C1-644F-44FC-A379-CF6445EB8996}"/>
                    </a:ext>
                  </a:extLst>
                </p14:cNvPr>
                <p14:cNvContentPartPr/>
                <p14:nvPr/>
              </p14:nvContentPartPr>
              <p14:xfrm>
                <a:off x="2664948" y="978571"/>
                <a:ext cx="34200" cy="22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EC05C1-644F-44FC-A379-CF6445EB89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46948" y="960571"/>
                  <a:ext cx="69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3A205A-4475-40FA-BFB6-D1E9D2FCCF3B}"/>
                    </a:ext>
                  </a:extLst>
                </p14:cNvPr>
                <p14:cNvContentPartPr/>
                <p14:nvPr/>
              </p14:nvContentPartPr>
              <p14:xfrm>
                <a:off x="2697348" y="1331371"/>
                <a:ext cx="360" cy="14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3A205A-4475-40FA-BFB6-D1E9D2FCCF3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79348" y="1313371"/>
                  <a:ext cx="36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628C9C-BA5D-4614-9A51-B4D18CD59434}"/>
                    </a:ext>
                  </a:extLst>
                </p14:cNvPr>
                <p14:cNvContentPartPr/>
                <p14:nvPr/>
              </p14:nvContentPartPr>
              <p14:xfrm>
                <a:off x="2692668" y="1613611"/>
                <a:ext cx="7200" cy="23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628C9C-BA5D-4614-9A51-B4D18CD594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75028" y="1595611"/>
                  <a:ext cx="42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010A81-CCF0-4B19-93B0-C918DFC92693}"/>
                    </a:ext>
                  </a:extLst>
                </p14:cNvPr>
                <p14:cNvContentPartPr/>
                <p14:nvPr/>
              </p14:nvContentPartPr>
              <p14:xfrm>
                <a:off x="2690508" y="2002771"/>
                <a:ext cx="11880" cy="24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010A81-CCF0-4B19-93B0-C918DFC926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72508" y="1985131"/>
                  <a:ext cx="47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360979-5320-4089-8173-F517DB3A0AB0}"/>
                    </a:ext>
                  </a:extLst>
                </p14:cNvPr>
                <p14:cNvContentPartPr/>
                <p14:nvPr/>
              </p14:nvContentPartPr>
              <p14:xfrm>
                <a:off x="2678628" y="2389051"/>
                <a:ext cx="6120" cy="21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360979-5320-4089-8173-F517DB3A0AB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60988" y="2371051"/>
                  <a:ext cx="41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490789-E1E3-4FF9-8175-0A9705A4F59E}"/>
                    </a:ext>
                  </a:extLst>
                </p14:cNvPr>
                <p14:cNvContentPartPr/>
                <p14:nvPr/>
              </p14:nvContentPartPr>
              <p14:xfrm>
                <a:off x="2692668" y="2776411"/>
                <a:ext cx="34920" cy="18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490789-E1E3-4FF9-8175-0A9705A4F5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75028" y="2758411"/>
                  <a:ext cx="70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F2567E-C3B7-4B4B-892B-81E33C3B1D64}"/>
                    </a:ext>
                  </a:extLst>
                </p14:cNvPr>
                <p14:cNvContentPartPr/>
                <p14:nvPr/>
              </p14:nvContentPartPr>
              <p14:xfrm>
                <a:off x="6262068" y="1088731"/>
                <a:ext cx="24840" cy="201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F2567E-C3B7-4B4B-892B-81E33C3B1D6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44068" y="1071091"/>
                  <a:ext cx="60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7E5CC4-B424-4F75-B71D-B09228F16CCA}"/>
                    </a:ext>
                  </a:extLst>
                </p14:cNvPr>
                <p14:cNvContentPartPr/>
                <p14:nvPr/>
              </p14:nvContentPartPr>
              <p14:xfrm>
                <a:off x="6243708" y="1421011"/>
                <a:ext cx="3600" cy="243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7E5CC4-B424-4F75-B71D-B09228F16C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5708" y="1403011"/>
                  <a:ext cx="39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2A779E-188F-4C42-BCA0-1EA28E0BBE07}"/>
                    </a:ext>
                  </a:extLst>
                </p14:cNvPr>
                <p14:cNvContentPartPr/>
                <p14:nvPr/>
              </p14:nvContentPartPr>
              <p14:xfrm>
                <a:off x="6261348" y="1814491"/>
                <a:ext cx="14760" cy="268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2A779E-188F-4C42-BCA0-1EA28E0BBE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43708" y="1796491"/>
                  <a:ext cx="50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9766A9-4379-4D11-A6E2-409481CE0DF1}"/>
                    </a:ext>
                  </a:extLst>
                </p14:cNvPr>
                <p14:cNvContentPartPr/>
                <p14:nvPr/>
              </p14:nvContentPartPr>
              <p14:xfrm>
                <a:off x="6281508" y="2282851"/>
                <a:ext cx="4680" cy="27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9766A9-4379-4D11-A6E2-409481CE0D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63868" y="2265211"/>
                  <a:ext cx="40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73D3BD-AF59-45D9-9085-12765620F76C}"/>
                    </a:ext>
                  </a:extLst>
                </p14:cNvPr>
                <p14:cNvContentPartPr/>
                <p14:nvPr/>
              </p14:nvContentPartPr>
              <p14:xfrm>
                <a:off x="6291948" y="2714851"/>
                <a:ext cx="6120" cy="213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73D3BD-AF59-45D9-9085-12765620F7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74308" y="2697211"/>
                  <a:ext cx="41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66F3E0-8B61-47F9-987B-913DD6CF80B8}"/>
                    </a:ext>
                  </a:extLst>
                </p14:cNvPr>
                <p14:cNvContentPartPr/>
                <p14:nvPr/>
              </p14:nvContentPartPr>
              <p14:xfrm>
                <a:off x="6290868" y="3066931"/>
                <a:ext cx="5760" cy="104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66F3E0-8B61-47F9-987B-913DD6CF80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72868" y="3048931"/>
                  <a:ext cx="4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DC90A3-692D-4BD3-B1CF-FF7EEB7B77E0}"/>
                    </a:ext>
                  </a:extLst>
                </p14:cNvPr>
                <p14:cNvContentPartPr/>
                <p14:nvPr/>
              </p14:nvContentPartPr>
              <p14:xfrm>
                <a:off x="6296628" y="3262411"/>
                <a:ext cx="360" cy="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DC90A3-692D-4BD3-B1CF-FF7EEB7B77E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78628" y="3244771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281243-88B3-4A8B-A8D9-78E8E18B3617}"/>
                    </a:ext>
                  </a:extLst>
                </p14:cNvPr>
                <p14:cNvContentPartPr/>
                <p14:nvPr/>
              </p14:nvContentPartPr>
              <p14:xfrm>
                <a:off x="2735508" y="2955331"/>
                <a:ext cx="8640" cy="152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281243-88B3-4A8B-A8D9-78E8E18B36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17868" y="2937691"/>
                  <a:ext cx="44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4B672E-FD02-4185-AD00-86C20E0049EB}"/>
                    </a:ext>
                  </a:extLst>
                </p14:cNvPr>
                <p14:cNvContentPartPr/>
                <p14:nvPr/>
              </p14:nvContentPartPr>
              <p14:xfrm>
                <a:off x="2696628" y="2927251"/>
                <a:ext cx="27720" cy="34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4B672E-FD02-4185-AD00-86C20E0049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78988" y="2909611"/>
                  <a:ext cx="63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F323B7D-C274-49DA-BD67-04EDDE9C049B}"/>
                    </a:ext>
                  </a:extLst>
                </p14:cNvPr>
                <p14:cNvContentPartPr/>
                <p14:nvPr/>
              </p14:nvContentPartPr>
              <p14:xfrm>
                <a:off x="2709948" y="3124891"/>
                <a:ext cx="1440" cy="3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F323B7D-C274-49DA-BD67-04EDDE9C0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92308" y="3107251"/>
                  <a:ext cx="37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6D5F06-AE99-41EB-AA20-12FF00104946}"/>
                    </a:ext>
                  </a:extLst>
                </p14:cNvPr>
                <p14:cNvContentPartPr/>
                <p14:nvPr/>
              </p14:nvContentPartPr>
              <p14:xfrm>
                <a:off x="2711028" y="3128131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6D5F06-AE99-41EB-AA20-12FF0010494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93388" y="31104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323C66-11D2-4E5E-BA35-709E6DC858D8}"/>
                    </a:ext>
                  </a:extLst>
                </p14:cNvPr>
                <p14:cNvContentPartPr/>
                <p14:nvPr/>
              </p14:nvContentPartPr>
              <p14:xfrm>
                <a:off x="2711028" y="3105091"/>
                <a:ext cx="30600" cy="119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323C66-11D2-4E5E-BA35-709E6DC858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93388" y="3087451"/>
                  <a:ext cx="66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41A8AE-B6D8-4B21-B06A-571D7DB5C8B5}"/>
                    </a:ext>
                  </a:extLst>
                </p14:cNvPr>
                <p14:cNvContentPartPr/>
                <p14:nvPr/>
              </p14:nvContentPartPr>
              <p14:xfrm>
                <a:off x="2753868" y="3189691"/>
                <a:ext cx="2520" cy="1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41A8AE-B6D8-4B21-B06A-571D7DB5C8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36228" y="3171691"/>
                  <a:ext cx="38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CA38A7-96C7-45FB-B54F-7D5DC6F5D8F3}"/>
                    </a:ext>
                  </a:extLst>
                </p14:cNvPr>
                <p14:cNvContentPartPr/>
                <p14:nvPr/>
              </p14:nvContentPartPr>
              <p14:xfrm>
                <a:off x="2755308" y="3233611"/>
                <a:ext cx="3425040" cy="20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CA38A7-96C7-45FB-B54F-7D5DC6F5D8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37308" y="3215611"/>
                  <a:ext cx="3460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01BDB0-B14B-4358-A351-D2954BD63C06}"/>
                    </a:ext>
                  </a:extLst>
                </p14:cNvPr>
                <p14:cNvContentPartPr/>
                <p14:nvPr/>
              </p14:nvContentPartPr>
              <p14:xfrm>
                <a:off x="6139308" y="3318571"/>
                <a:ext cx="119520" cy="230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01BDB0-B14B-4358-A351-D2954BD63C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21308" y="3300931"/>
                  <a:ext cx="155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646B56-57F2-4FB7-BBAD-744F595630DC}"/>
                    </a:ext>
                  </a:extLst>
                </p14:cNvPr>
                <p14:cNvContentPartPr/>
                <p14:nvPr/>
              </p14:nvContentPartPr>
              <p14:xfrm>
                <a:off x="2793468" y="3142531"/>
                <a:ext cx="108720" cy="174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646B56-57F2-4FB7-BBAD-744F595630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75468" y="3124891"/>
                  <a:ext cx="144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6C6DA34-22C8-4800-86CD-2F0EA632C0F3}"/>
                    </a:ext>
                  </a:extLst>
                </p14:cNvPr>
                <p14:cNvContentPartPr/>
                <p14:nvPr/>
              </p14:nvContentPartPr>
              <p14:xfrm>
                <a:off x="3775908" y="3084571"/>
                <a:ext cx="181800" cy="275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6C6DA34-22C8-4800-86CD-2F0EA632C0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58268" y="3066571"/>
                  <a:ext cx="217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4DB790-E52D-4811-9DB1-F09F917B2370}"/>
                    </a:ext>
                  </a:extLst>
                </p14:cNvPr>
                <p14:cNvContentPartPr/>
                <p14:nvPr/>
              </p14:nvContentPartPr>
              <p14:xfrm>
                <a:off x="4016748" y="3112291"/>
                <a:ext cx="270000" cy="262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4DB790-E52D-4811-9DB1-F09F917B237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98748" y="3094291"/>
                  <a:ext cx="30564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EE8F9FD-C47F-42FA-BD95-A34541210009}"/>
                  </a:ext>
                </a:extLst>
              </p14:cNvPr>
              <p14:cNvContentPartPr/>
              <p14:nvPr/>
            </p14:nvContentPartPr>
            <p14:xfrm>
              <a:off x="2556228" y="843211"/>
              <a:ext cx="3825000" cy="440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EE8F9FD-C47F-42FA-BD95-A3454121000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547228" y="834211"/>
                <a:ext cx="3842640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B7169BDE-F39D-4A56-AF26-C5C3595AB84B}"/>
              </a:ext>
            </a:extLst>
          </p:cNvPr>
          <p:cNvGrpSpPr/>
          <p:nvPr/>
        </p:nvGrpSpPr>
        <p:grpSpPr>
          <a:xfrm>
            <a:off x="7079268" y="2217331"/>
            <a:ext cx="748440" cy="240120"/>
            <a:chOff x="7079268" y="2217331"/>
            <a:chExt cx="74844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D4DD78-FBC6-4869-A239-A86EC567703A}"/>
                    </a:ext>
                  </a:extLst>
                </p14:cNvPr>
                <p14:cNvContentPartPr/>
                <p14:nvPr/>
              </p14:nvContentPartPr>
              <p14:xfrm>
                <a:off x="7160988" y="2287891"/>
                <a:ext cx="666720" cy="45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D4DD78-FBC6-4869-A239-A86EC56770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52348" y="2279251"/>
                  <a:ext cx="684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F041F05-742B-442D-AB0A-F25FD9BF0F31}"/>
                    </a:ext>
                  </a:extLst>
                </p14:cNvPr>
                <p14:cNvContentPartPr/>
                <p14:nvPr/>
              </p14:nvContentPartPr>
              <p14:xfrm>
                <a:off x="7079268" y="2217331"/>
                <a:ext cx="238680" cy="24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F041F05-742B-442D-AB0A-F25FD9BF0F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70268" y="2208331"/>
                  <a:ext cx="25632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9319FB6-2D18-46A9-9252-3826CE5EECCA}"/>
              </a:ext>
            </a:extLst>
          </p:cNvPr>
          <p:cNvGrpSpPr/>
          <p:nvPr/>
        </p:nvGrpSpPr>
        <p:grpSpPr>
          <a:xfrm>
            <a:off x="8051988" y="1800811"/>
            <a:ext cx="1231920" cy="614160"/>
            <a:chOff x="8051988" y="1800811"/>
            <a:chExt cx="123192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DB56E4-7488-40E0-AEEB-5BD9419B9B25}"/>
                    </a:ext>
                  </a:extLst>
                </p14:cNvPr>
                <p14:cNvContentPartPr/>
                <p14:nvPr/>
              </p14:nvContentPartPr>
              <p14:xfrm>
                <a:off x="8051988" y="2071531"/>
                <a:ext cx="100080" cy="343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DB56E4-7488-40E0-AEEB-5BD9419B9B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33988" y="2053531"/>
                  <a:ext cx="135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DC151DD-728C-40B6-B292-ED511DF685BC}"/>
                    </a:ext>
                  </a:extLst>
                </p14:cNvPr>
                <p14:cNvContentPartPr/>
                <p14:nvPr/>
              </p14:nvContentPartPr>
              <p14:xfrm>
                <a:off x="8276628" y="2003851"/>
                <a:ext cx="41040" cy="378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DC151DD-728C-40B6-B292-ED511DF685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58988" y="1986211"/>
                  <a:ext cx="76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B02142-E635-4ADE-86BE-B4D9EF30B1CA}"/>
                    </a:ext>
                  </a:extLst>
                </p14:cNvPr>
                <p14:cNvContentPartPr/>
                <p14:nvPr/>
              </p14:nvContentPartPr>
              <p14:xfrm>
                <a:off x="8237388" y="2103931"/>
                <a:ext cx="174960" cy="43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EB02142-E635-4ADE-86BE-B4D9EF30B1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19748" y="2085931"/>
                  <a:ext cx="210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843CAFC-FD6A-4A2F-AAA4-53F55AC4E26E}"/>
                    </a:ext>
                  </a:extLst>
                </p14:cNvPr>
                <p14:cNvContentPartPr/>
                <p14:nvPr/>
              </p14:nvContentPartPr>
              <p14:xfrm>
                <a:off x="8387148" y="2076211"/>
                <a:ext cx="158400" cy="208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843CAFC-FD6A-4A2F-AAA4-53F55AC4E26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69508" y="2058571"/>
                  <a:ext cx="194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0592132-F2B9-4F11-A961-8D194878CEAA}"/>
                    </a:ext>
                  </a:extLst>
                </p14:cNvPr>
                <p14:cNvContentPartPr/>
                <p14:nvPr/>
              </p14:nvContentPartPr>
              <p14:xfrm>
                <a:off x="8614668" y="1869211"/>
                <a:ext cx="182160" cy="345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0592132-F2B9-4F11-A961-8D194878CE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97028" y="1851571"/>
                  <a:ext cx="217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6B411C1-05A7-41E7-8726-EB7EC6E600BF}"/>
                    </a:ext>
                  </a:extLst>
                </p14:cNvPr>
                <p14:cNvContentPartPr/>
                <p14:nvPr/>
              </p14:nvContentPartPr>
              <p14:xfrm>
                <a:off x="8891508" y="2046691"/>
                <a:ext cx="58320" cy="200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6B411C1-05A7-41E7-8726-EB7EC6E600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73508" y="2028691"/>
                  <a:ext cx="93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278B7B-B39D-4CEB-B907-225AB1127ABF}"/>
                    </a:ext>
                  </a:extLst>
                </p14:cNvPr>
                <p14:cNvContentPartPr/>
                <p14:nvPr/>
              </p14:nvContentPartPr>
              <p14:xfrm>
                <a:off x="8884308" y="1866331"/>
                <a:ext cx="6120" cy="23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278B7B-B39D-4CEB-B907-225AB1127A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66668" y="1848691"/>
                  <a:ext cx="41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66D48D9-D0F2-4DDD-9068-1D53CB4C27C0}"/>
                    </a:ext>
                  </a:extLst>
                </p14:cNvPr>
                <p14:cNvContentPartPr/>
                <p14:nvPr/>
              </p14:nvContentPartPr>
              <p14:xfrm>
                <a:off x="9098508" y="1800811"/>
                <a:ext cx="185400" cy="406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66D48D9-D0F2-4DDD-9068-1D53CB4C27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80508" y="1783171"/>
                  <a:ext cx="221040" cy="44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2824820-0FEE-4F1E-AFA1-1DB297F62FA4}"/>
                  </a:ext>
                </a:extLst>
              </p14:cNvPr>
              <p14:cNvContentPartPr/>
              <p14:nvPr/>
            </p14:nvContentPartPr>
            <p14:xfrm>
              <a:off x="9539508" y="2184931"/>
              <a:ext cx="24840" cy="54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2824820-0FEE-4F1E-AFA1-1DB297F62FA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521508" y="2167291"/>
                <a:ext cx="60480" cy="41040"/>
              </a:xfrm>
              <a:prstGeom prst="rect">
                <a:avLst/>
              </a:prstGeom>
            </p:spPr>
          </p:pic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22D8813C-3146-4103-AF58-EEB2408CC37C}"/>
              </a:ext>
            </a:extLst>
          </p:cNvPr>
          <p:cNvSpPr txBox="1"/>
          <p:nvPr/>
        </p:nvSpPr>
        <p:spPr>
          <a:xfrm>
            <a:off x="460420" y="4495411"/>
            <a:ext cx="60981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Higher input impedance.</a:t>
            </a:r>
          </a:p>
          <a:p>
            <a:r>
              <a:rPr lang="en-US" dirty="0"/>
              <a:t>2. Better stabilized voltage gain.</a:t>
            </a:r>
          </a:p>
          <a:p>
            <a:r>
              <a:rPr lang="en-US" dirty="0"/>
              <a:t>3. Improved frequency response.</a:t>
            </a:r>
          </a:p>
          <a:p>
            <a:r>
              <a:rPr lang="en-US" dirty="0"/>
              <a:t>4. Lower output impedance.</a:t>
            </a:r>
          </a:p>
          <a:p>
            <a:r>
              <a:rPr lang="en-US" dirty="0"/>
              <a:t>5. Reduced noise.</a:t>
            </a:r>
          </a:p>
          <a:p>
            <a:r>
              <a:rPr lang="en-US" dirty="0"/>
              <a:t>6. More linear operation.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440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13E3F02-F28C-4D56-9921-108B9FECAD66}"/>
              </a:ext>
            </a:extLst>
          </p:cNvPr>
          <p:cNvGrpSpPr/>
          <p:nvPr/>
        </p:nvGrpSpPr>
        <p:grpSpPr>
          <a:xfrm>
            <a:off x="381468" y="235171"/>
            <a:ext cx="1621800" cy="590400"/>
            <a:chOff x="381468" y="235171"/>
            <a:chExt cx="162180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2325586-12DF-4CD7-AB1F-12447D39911C}"/>
                    </a:ext>
                  </a:extLst>
                </p14:cNvPr>
                <p14:cNvContentPartPr/>
                <p14:nvPr/>
              </p14:nvContentPartPr>
              <p14:xfrm>
                <a:off x="562908" y="235171"/>
                <a:ext cx="58680" cy="387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2325586-12DF-4CD7-AB1F-12447D3991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908" y="217171"/>
                  <a:ext cx="94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243599-3A22-4D8F-85B2-0DC9D9C69EFD}"/>
                    </a:ext>
                  </a:extLst>
                </p14:cNvPr>
                <p14:cNvContentPartPr/>
                <p14:nvPr/>
              </p14:nvContentPartPr>
              <p14:xfrm>
                <a:off x="381468" y="244531"/>
                <a:ext cx="344160" cy="40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243599-3A22-4D8F-85B2-0DC9D9C69E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28" y="226891"/>
                  <a:ext cx="379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7CA8A0-7752-4A0E-A711-FC58211AAD95}"/>
                    </a:ext>
                  </a:extLst>
                </p14:cNvPr>
                <p14:cNvContentPartPr/>
                <p14:nvPr/>
              </p14:nvContentPartPr>
              <p14:xfrm>
                <a:off x="676668" y="441091"/>
                <a:ext cx="147240" cy="221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7CA8A0-7752-4A0E-A711-FC58211AAD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8668" y="423451"/>
                  <a:ext cx="182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3DF9D0-9579-449D-90FE-6EA48B5EAB3F}"/>
                    </a:ext>
                  </a:extLst>
                </p14:cNvPr>
                <p14:cNvContentPartPr/>
                <p14:nvPr/>
              </p14:nvContentPartPr>
              <p14:xfrm>
                <a:off x="895188" y="458011"/>
                <a:ext cx="115920" cy="202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3DF9D0-9579-449D-90FE-6EA48B5EAB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7548" y="440011"/>
                  <a:ext cx="151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002AE4-0C5F-42C5-BDAE-A9903F20ADB5}"/>
                    </a:ext>
                  </a:extLst>
                </p14:cNvPr>
                <p14:cNvContentPartPr/>
                <p14:nvPr/>
              </p14:nvContentPartPr>
              <p14:xfrm>
                <a:off x="1062588" y="325531"/>
                <a:ext cx="119880" cy="32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002AE4-0C5F-42C5-BDAE-A9903F20AD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4588" y="307891"/>
                  <a:ext cx="1555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7199F4-6A38-4B78-9B91-00E647C328BA}"/>
                    </a:ext>
                  </a:extLst>
                </p14:cNvPr>
                <p14:cNvContentPartPr/>
                <p14:nvPr/>
              </p14:nvContentPartPr>
              <p14:xfrm>
                <a:off x="1147188" y="292771"/>
                <a:ext cx="42480" cy="35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7199F4-6A38-4B78-9B91-00E647C328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188" y="275131"/>
                  <a:ext cx="781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15FF60-D3AE-4DDC-A965-6C1F72ECDBD3}"/>
                    </a:ext>
                  </a:extLst>
                </p14:cNvPr>
                <p14:cNvContentPartPr/>
                <p14:nvPr/>
              </p14:nvContentPartPr>
              <p14:xfrm>
                <a:off x="1264188" y="450091"/>
                <a:ext cx="151200" cy="19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15FF60-D3AE-4DDC-A965-6C1F72ECDB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6188" y="432091"/>
                  <a:ext cx="186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D9D3A2-53BF-4AA2-A1C3-3900965E7D6B}"/>
                    </a:ext>
                  </a:extLst>
                </p14:cNvPr>
                <p14:cNvContentPartPr/>
                <p14:nvPr/>
              </p14:nvContentPartPr>
              <p14:xfrm>
                <a:off x="1452468" y="417691"/>
                <a:ext cx="140760" cy="40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D9D3A2-53BF-4AA2-A1C3-3900965E7D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4468" y="400051"/>
                  <a:ext cx="1764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12B1D-2F54-42DD-A49F-0193933B3F1E}"/>
                    </a:ext>
                  </a:extLst>
                </p14:cNvPr>
                <p14:cNvContentPartPr/>
                <p14:nvPr/>
              </p14:nvContentPartPr>
              <p14:xfrm>
                <a:off x="1643988" y="394291"/>
                <a:ext cx="173880" cy="19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12B1D-2F54-42DD-A49F-0193933B3F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6348" y="376651"/>
                  <a:ext cx="209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7F27CC-0276-406C-B981-C5BDC77A07D6}"/>
                    </a:ext>
                  </a:extLst>
                </p14:cNvPr>
                <p14:cNvContentPartPr/>
                <p14:nvPr/>
              </p14:nvContentPartPr>
              <p14:xfrm>
                <a:off x="1895268" y="281971"/>
                <a:ext cx="42120" cy="385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7F27CC-0276-406C-B981-C5BDC77A07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7628" y="264331"/>
                  <a:ext cx="777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162CE7-5BB4-4766-93F9-CBDF1B4ECC3B}"/>
                    </a:ext>
                  </a:extLst>
                </p14:cNvPr>
                <p14:cNvContentPartPr/>
                <p14:nvPr/>
              </p14:nvContentPartPr>
              <p14:xfrm>
                <a:off x="1816428" y="427771"/>
                <a:ext cx="186840" cy="2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162CE7-5BB4-4766-93F9-CBDF1B4ECC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8788" y="409771"/>
                  <a:ext cx="22248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DF286F-D50C-4956-80CA-E2CCD9500C03}"/>
              </a:ext>
            </a:extLst>
          </p:cNvPr>
          <p:cNvGrpSpPr/>
          <p:nvPr/>
        </p:nvGrpSpPr>
        <p:grpSpPr>
          <a:xfrm>
            <a:off x="2384868" y="256051"/>
            <a:ext cx="203760" cy="370800"/>
            <a:chOff x="2384868" y="256051"/>
            <a:chExt cx="2037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2B1C3C-3E41-4C57-934E-84DA4112C46C}"/>
                    </a:ext>
                  </a:extLst>
                </p14:cNvPr>
                <p14:cNvContentPartPr/>
                <p14:nvPr/>
              </p14:nvContentPartPr>
              <p14:xfrm>
                <a:off x="2384868" y="256051"/>
                <a:ext cx="203760" cy="210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2B1C3C-3E41-4C57-934E-84DA4112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5868" y="247051"/>
                  <a:ext cx="221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1993AC-D129-4C5C-BF97-D2C72BA0C366}"/>
                    </a:ext>
                  </a:extLst>
                </p14:cNvPr>
                <p14:cNvContentPartPr/>
                <p14:nvPr/>
              </p14:nvContentPartPr>
              <p14:xfrm>
                <a:off x="2534628" y="263251"/>
                <a:ext cx="23040" cy="363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1993AC-D129-4C5C-BF97-D2C72BA0C3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25628" y="254251"/>
                  <a:ext cx="4068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CDE6F2-80E6-4A58-BCE2-4BF4E87FDC5B}"/>
              </a:ext>
            </a:extLst>
          </p:cNvPr>
          <p:cNvGrpSpPr/>
          <p:nvPr/>
        </p:nvGrpSpPr>
        <p:grpSpPr>
          <a:xfrm>
            <a:off x="2849988" y="202771"/>
            <a:ext cx="1537200" cy="619920"/>
            <a:chOff x="2849988" y="202771"/>
            <a:chExt cx="153720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5EC05B-9610-43D2-A964-E4C5385C6598}"/>
                    </a:ext>
                  </a:extLst>
                </p14:cNvPr>
                <p14:cNvContentPartPr/>
                <p14:nvPr/>
              </p14:nvContentPartPr>
              <p14:xfrm>
                <a:off x="3019188" y="255691"/>
                <a:ext cx="38880" cy="33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5EC05B-9610-43D2-A964-E4C5385C65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0188" y="246691"/>
                  <a:ext cx="56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552CD9-44E4-46B6-B06B-90F5F23585EB}"/>
                    </a:ext>
                  </a:extLst>
                </p14:cNvPr>
                <p14:cNvContentPartPr/>
                <p14:nvPr/>
              </p14:nvContentPartPr>
              <p14:xfrm>
                <a:off x="2849988" y="248491"/>
                <a:ext cx="284040" cy="2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552CD9-44E4-46B6-B06B-90F5F23585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1348" y="239851"/>
                  <a:ext cx="301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4B92D6-40FA-4B9E-90A6-DF666DBCA757}"/>
                    </a:ext>
                  </a:extLst>
                </p14:cNvPr>
                <p14:cNvContentPartPr/>
                <p14:nvPr/>
              </p14:nvContentPartPr>
              <p14:xfrm>
                <a:off x="3192708" y="407611"/>
                <a:ext cx="150840" cy="198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4B92D6-40FA-4B9E-90A6-DF666DBCA7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3708" y="398971"/>
                  <a:ext cx="168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060A37-1F4B-42C0-BD4B-D07C681E9A14}"/>
                    </a:ext>
                  </a:extLst>
                </p14:cNvPr>
                <p14:cNvContentPartPr/>
                <p14:nvPr/>
              </p14:nvContentPartPr>
              <p14:xfrm>
                <a:off x="3413748" y="384211"/>
                <a:ext cx="118080" cy="43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060A37-1F4B-42C0-BD4B-D07C681E9A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04748" y="375571"/>
                  <a:ext cx="1357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2ADACC-DCEF-4BD2-B333-D668D853058A}"/>
                    </a:ext>
                  </a:extLst>
                </p14:cNvPr>
                <p14:cNvContentPartPr/>
                <p14:nvPr/>
              </p14:nvContentPartPr>
              <p14:xfrm>
                <a:off x="3654948" y="373411"/>
                <a:ext cx="120960" cy="22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2ADACC-DCEF-4BD2-B333-D668D85305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6308" y="364411"/>
                  <a:ext cx="138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013733-EA8D-47C6-8C4D-9F95801FFE5B}"/>
                    </a:ext>
                  </a:extLst>
                </p14:cNvPr>
                <p14:cNvContentPartPr/>
                <p14:nvPr/>
              </p14:nvContentPartPr>
              <p14:xfrm>
                <a:off x="3824508" y="202771"/>
                <a:ext cx="75960" cy="44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013733-EA8D-47C6-8C4D-9F95801FFE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15868" y="194131"/>
                  <a:ext cx="936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D2D206-093D-41EA-91FF-F2D4AFE3861A}"/>
                    </a:ext>
                  </a:extLst>
                </p14:cNvPr>
                <p14:cNvContentPartPr/>
                <p14:nvPr/>
              </p14:nvContentPartPr>
              <p14:xfrm>
                <a:off x="3946188" y="402211"/>
                <a:ext cx="12996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D2D206-093D-41EA-91FF-F2D4AFE386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7548" y="393211"/>
                  <a:ext cx="147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89059C-03E0-4548-B70D-3AB6F9DEB563}"/>
                    </a:ext>
                  </a:extLst>
                </p14:cNvPr>
                <p14:cNvContentPartPr/>
                <p14:nvPr/>
              </p14:nvContentPartPr>
              <p14:xfrm>
                <a:off x="4121148" y="386011"/>
                <a:ext cx="142920" cy="423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89059C-03E0-4548-B70D-3AB6F9DEB5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12148" y="377011"/>
                  <a:ext cx="160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9B9D36-1AC8-4796-A7B2-D8CEC125BC8A}"/>
                    </a:ext>
                  </a:extLst>
                </p14:cNvPr>
                <p14:cNvContentPartPr/>
                <p14:nvPr/>
              </p14:nvContentPartPr>
              <p14:xfrm>
                <a:off x="4326708" y="402571"/>
                <a:ext cx="44280" cy="219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9B9D36-1AC8-4796-A7B2-D8CEC125BC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8068" y="393931"/>
                  <a:ext cx="61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BE457C-FEB3-4CFA-92A1-8A1EB3BABC52}"/>
                    </a:ext>
                  </a:extLst>
                </p14:cNvPr>
                <p14:cNvContentPartPr/>
                <p14:nvPr/>
              </p14:nvContentPartPr>
              <p14:xfrm>
                <a:off x="4304748" y="242371"/>
                <a:ext cx="82440" cy="27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BE457C-FEB3-4CFA-92A1-8A1EB3BABC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96108" y="233731"/>
                  <a:ext cx="1000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2822AA-DD07-4B38-990D-5FFDC1AAAE17}"/>
              </a:ext>
            </a:extLst>
          </p:cNvPr>
          <p:cNvGrpSpPr/>
          <p:nvPr/>
        </p:nvGrpSpPr>
        <p:grpSpPr>
          <a:xfrm>
            <a:off x="4869588" y="215371"/>
            <a:ext cx="1653840" cy="484200"/>
            <a:chOff x="4869588" y="215371"/>
            <a:chExt cx="16538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572EA5-7400-46C1-AB11-1ED9241D3D9A}"/>
                    </a:ext>
                  </a:extLst>
                </p14:cNvPr>
                <p14:cNvContentPartPr/>
                <p14:nvPr/>
              </p14:nvContentPartPr>
              <p14:xfrm>
                <a:off x="4923948" y="215371"/>
                <a:ext cx="45360" cy="45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572EA5-7400-46C1-AB11-1ED9241D3D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5308" y="206371"/>
                  <a:ext cx="63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FAAF52-A9A5-4A96-AEF5-38529B79A175}"/>
                    </a:ext>
                  </a:extLst>
                </p14:cNvPr>
                <p14:cNvContentPartPr/>
                <p14:nvPr/>
              </p14:nvContentPartPr>
              <p14:xfrm>
                <a:off x="4869588" y="218611"/>
                <a:ext cx="275040" cy="4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FAAF52-A9A5-4A96-AEF5-38529B79A1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60948" y="209611"/>
                  <a:ext cx="292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472611-4E85-43D8-B974-E59919B60418}"/>
                    </a:ext>
                  </a:extLst>
                </p14:cNvPr>
                <p14:cNvContentPartPr/>
                <p14:nvPr/>
              </p14:nvContentPartPr>
              <p14:xfrm>
                <a:off x="4929708" y="343531"/>
                <a:ext cx="212040" cy="5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472611-4E85-43D8-B974-E59919B604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21068" y="334531"/>
                  <a:ext cx="229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B5FCAA-069B-49A4-A055-87E20C44918A}"/>
                    </a:ext>
                  </a:extLst>
                </p14:cNvPr>
                <p14:cNvContentPartPr/>
                <p14:nvPr/>
              </p14:nvContentPartPr>
              <p14:xfrm>
                <a:off x="5119428" y="383851"/>
                <a:ext cx="144000" cy="254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B5FCAA-069B-49A4-A055-87E20C4491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10788" y="374851"/>
                  <a:ext cx="161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11A4B6-CB89-4F72-B6C2-FE77DADA428D}"/>
                    </a:ext>
                  </a:extLst>
                </p14:cNvPr>
                <p14:cNvContentPartPr/>
                <p14:nvPr/>
              </p14:nvContentPartPr>
              <p14:xfrm>
                <a:off x="5323188" y="399331"/>
                <a:ext cx="133560" cy="25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11A4B6-CB89-4F72-B6C2-FE77DADA42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14188" y="390331"/>
                  <a:ext cx="151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A6BF86-A103-408B-B0CD-63FC53F1A28A}"/>
                    </a:ext>
                  </a:extLst>
                </p14:cNvPr>
                <p14:cNvContentPartPr/>
                <p14:nvPr/>
              </p14:nvContentPartPr>
              <p14:xfrm>
                <a:off x="5502468" y="419491"/>
                <a:ext cx="149040" cy="232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A6BF86-A103-408B-B0CD-63FC53F1A2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93468" y="410491"/>
                  <a:ext cx="166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E14406-47C6-4762-A283-E7CEFEB72FDD}"/>
                    </a:ext>
                  </a:extLst>
                </p14:cNvPr>
                <p14:cNvContentPartPr/>
                <p14:nvPr/>
              </p14:nvContentPartPr>
              <p14:xfrm>
                <a:off x="5581308" y="215731"/>
                <a:ext cx="41040" cy="43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E14406-47C6-4762-A283-E7CEFEB72F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72668" y="206731"/>
                  <a:ext cx="586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2B6DCC-0DCE-4E37-B179-CDF54408BFD6}"/>
                    </a:ext>
                  </a:extLst>
                </p14:cNvPr>
                <p14:cNvContentPartPr/>
                <p14:nvPr/>
              </p14:nvContentPartPr>
              <p14:xfrm>
                <a:off x="5682108" y="303571"/>
                <a:ext cx="187920" cy="360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2B6DCC-0DCE-4E37-B179-CDF54408BF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3108" y="294931"/>
                  <a:ext cx="205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C2EE2F-5CC0-4B4F-9628-F0972200957B}"/>
                    </a:ext>
                  </a:extLst>
                </p14:cNvPr>
                <p14:cNvContentPartPr/>
                <p14:nvPr/>
              </p14:nvContentPartPr>
              <p14:xfrm>
                <a:off x="5941668" y="429931"/>
                <a:ext cx="114480" cy="26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C2EE2F-5CC0-4B4F-9628-F097220095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2668" y="421291"/>
                  <a:ext cx="132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09A00A-EE1F-4FF8-83FC-3E5A5A2750BC}"/>
                    </a:ext>
                  </a:extLst>
                </p14:cNvPr>
                <p14:cNvContentPartPr/>
                <p14:nvPr/>
              </p14:nvContentPartPr>
              <p14:xfrm>
                <a:off x="6194748" y="413731"/>
                <a:ext cx="142920" cy="25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09A00A-EE1F-4FF8-83FC-3E5A5A2750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85748" y="404731"/>
                  <a:ext cx="160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4F7E2-68C8-44AE-BB0E-9E83C9A30C6D}"/>
                    </a:ext>
                  </a:extLst>
                </p14:cNvPr>
                <p14:cNvContentPartPr/>
                <p14:nvPr/>
              </p14:nvContentPartPr>
              <p14:xfrm>
                <a:off x="6353148" y="285211"/>
                <a:ext cx="38520" cy="369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4F7E2-68C8-44AE-BB0E-9E83C9A30C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44508" y="276211"/>
                  <a:ext cx="56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12724A-FB08-483B-8316-0DD7F82090DB}"/>
                    </a:ext>
                  </a:extLst>
                </p14:cNvPr>
                <p14:cNvContentPartPr/>
                <p14:nvPr/>
              </p14:nvContentPartPr>
              <p14:xfrm>
                <a:off x="6401028" y="421651"/>
                <a:ext cx="122400" cy="19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12724A-FB08-483B-8316-0DD7F82090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92388" y="412651"/>
                  <a:ext cx="14004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2158607-00D4-4345-8E4C-7028CBF20FEB}"/>
                  </a:ext>
                </a:extLst>
              </p14:cNvPr>
              <p14:cNvContentPartPr/>
              <p14:nvPr/>
            </p14:nvContentPartPr>
            <p14:xfrm>
              <a:off x="626988" y="805771"/>
              <a:ext cx="5798520" cy="95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2158607-00D4-4345-8E4C-7028CBF20F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8988" y="787771"/>
                <a:ext cx="5834160" cy="13068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DFD6172E-E28A-42DF-9BD9-ADA1ED751345}"/>
              </a:ext>
            </a:extLst>
          </p:cNvPr>
          <p:cNvPicPr>
            <a:picLocks noChangeAspect="1"/>
          </p:cNvPicPr>
          <p:nvPr/>
        </p:nvPicPr>
        <p:blipFill rotWithShape="1">
          <a:blip r:embed="rId74"/>
          <a:srcRect r="2006"/>
          <a:stretch/>
        </p:blipFill>
        <p:spPr>
          <a:xfrm>
            <a:off x="349877" y="923851"/>
            <a:ext cx="5591791" cy="51472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CDBABE2-671F-4971-A36D-0793D141C3B4}"/>
              </a:ext>
            </a:extLst>
          </p:cNvPr>
          <p:cNvPicPr>
            <a:picLocks noChangeAspect="1"/>
          </p:cNvPicPr>
          <p:nvPr/>
        </p:nvPicPr>
        <p:blipFill rotWithShape="1">
          <a:blip r:embed="rId75"/>
          <a:srcRect l="2979"/>
          <a:stretch/>
        </p:blipFill>
        <p:spPr>
          <a:xfrm>
            <a:off x="6056148" y="1737216"/>
            <a:ext cx="6062822" cy="2353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4D63FC2-3CA0-427A-A14C-6EE7BC565096}"/>
                  </a:ext>
                </a:extLst>
              </p14:cNvPr>
              <p14:cNvContentPartPr/>
              <p14:nvPr/>
            </p14:nvContentPartPr>
            <p14:xfrm>
              <a:off x="7773348" y="4146211"/>
              <a:ext cx="252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4D63FC2-3CA0-427A-A14C-6EE7BC56509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10708" y="4083571"/>
                <a:ext cx="12816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1359B8-DF56-4E99-BE30-D2733AC1CB89}"/>
              </a:ext>
            </a:extLst>
          </p:cNvPr>
          <p:cNvGrpSpPr/>
          <p:nvPr/>
        </p:nvGrpSpPr>
        <p:grpSpPr>
          <a:xfrm>
            <a:off x="6138948" y="3694411"/>
            <a:ext cx="2708640" cy="198000"/>
            <a:chOff x="6138948" y="3694411"/>
            <a:chExt cx="2708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FC0715-2EC3-4976-8FE3-E55BC4D36077}"/>
                    </a:ext>
                  </a:extLst>
                </p14:cNvPr>
                <p14:cNvContentPartPr/>
                <p14:nvPr/>
              </p14:nvContentPartPr>
              <p14:xfrm>
                <a:off x="6138948" y="3761011"/>
                <a:ext cx="304920" cy="131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FC0715-2EC3-4976-8FE3-E55BC4D360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75948" y="3698011"/>
                  <a:ext cx="430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57E356-D4BD-40AA-9CAF-F522B8271E75}"/>
                    </a:ext>
                  </a:extLst>
                </p14:cNvPr>
                <p14:cNvContentPartPr/>
                <p14:nvPr/>
              </p14:nvContentPartPr>
              <p14:xfrm>
                <a:off x="6376548" y="3793051"/>
                <a:ext cx="1010520" cy="73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57E356-D4BD-40AA-9CAF-F522B8271E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13908" y="3730051"/>
                  <a:ext cx="1136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6347D8-1BA7-4167-B0CB-EEDA8728D078}"/>
                    </a:ext>
                  </a:extLst>
                </p14:cNvPr>
                <p14:cNvContentPartPr/>
                <p14:nvPr/>
              </p14:nvContentPartPr>
              <p14:xfrm>
                <a:off x="6388428" y="3694411"/>
                <a:ext cx="2459160" cy="19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6347D8-1BA7-4167-B0CB-EEDA8728D0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25788" y="3631411"/>
                  <a:ext cx="2584800" cy="31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2E8F380-F27C-4747-A4D9-E37B73672A34}"/>
                  </a:ext>
                </a:extLst>
              </p14:cNvPr>
              <p14:cNvContentPartPr/>
              <p14:nvPr/>
            </p14:nvContentPartPr>
            <p14:xfrm>
              <a:off x="9176988" y="3671371"/>
              <a:ext cx="2760480" cy="252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2E8F380-F27C-4747-A4D9-E37B73672A3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13988" y="3608731"/>
                <a:ext cx="28861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C526FB-AA7B-4337-BDA9-A45CEADF08C2}"/>
                  </a:ext>
                </a:extLst>
              </p14:cNvPr>
              <p14:cNvContentPartPr/>
              <p14:nvPr/>
            </p14:nvContentPartPr>
            <p14:xfrm>
              <a:off x="6718320" y="4296600"/>
              <a:ext cx="3147840" cy="874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C526FB-AA7B-4337-BDA9-A45CEADF08C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08960" y="4287240"/>
                <a:ext cx="3166560" cy="8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8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C251DC-9167-4966-8F37-5C60C30F2307}"/>
              </a:ext>
            </a:extLst>
          </p:cNvPr>
          <p:cNvGrpSpPr/>
          <p:nvPr/>
        </p:nvGrpSpPr>
        <p:grpSpPr>
          <a:xfrm>
            <a:off x="688188" y="262171"/>
            <a:ext cx="1356480" cy="582480"/>
            <a:chOff x="688188" y="262171"/>
            <a:chExt cx="135648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EEC978-8554-40ED-A432-FAAC1DF039D6}"/>
                    </a:ext>
                  </a:extLst>
                </p14:cNvPr>
                <p14:cNvContentPartPr/>
                <p14:nvPr/>
              </p14:nvContentPartPr>
              <p14:xfrm>
                <a:off x="688188" y="262171"/>
                <a:ext cx="142560" cy="54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EEC978-8554-40ED-A432-FAAC1DF039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548" y="253531"/>
                  <a:ext cx="1602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73763A-F851-4F70-AA7D-1328780AB13B}"/>
                    </a:ext>
                  </a:extLst>
                </p14:cNvPr>
                <p14:cNvContentPartPr/>
                <p14:nvPr/>
              </p14:nvContentPartPr>
              <p14:xfrm>
                <a:off x="914628" y="574651"/>
                <a:ext cx="119520" cy="270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73763A-F851-4F70-AA7D-1328780AB1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5988" y="565651"/>
                  <a:ext cx="137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6E85FF-CD9C-4C1E-82E2-9DD9381D552C}"/>
                    </a:ext>
                  </a:extLst>
                </p14:cNvPr>
                <p14:cNvContentPartPr/>
                <p14:nvPr/>
              </p14:nvContentPartPr>
              <p14:xfrm>
                <a:off x="1160508" y="451891"/>
                <a:ext cx="10800" cy="34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6E85FF-CD9C-4C1E-82E2-9DD9381D55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1508" y="443251"/>
                  <a:ext cx="28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C0D7CB-4FCF-4926-BF1E-A568BEE5F8D8}"/>
                    </a:ext>
                  </a:extLst>
                </p14:cNvPr>
                <p14:cNvContentPartPr/>
                <p14:nvPr/>
              </p14:nvContentPartPr>
              <p14:xfrm>
                <a:off x="1075908" y="575371"/>
                <a:ext cx="225000" cy="233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C0D7CB-4FCF-4926-BF1E-A568BEE5F8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6908" y="566731"/>
                  <a:ext cx="242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E23270-75ED-4E17-9E38-6DCEA3AEA4C7}"/>
                    </a:ext>
                  </a:extLst>
                </p14:cNvPr>
                <p14:cNvContentPartPr/>
                <p14:nvPr/>
              </p14:nvContentPartPr>
              <p14:xfrm>
                <a:off x="1258788" y="438211"/>
                <a:ext cx="31680" cy="56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E23270-75ED-4E17-9E38-6DCEA3AEA4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9788" y="429211"/>
                  <a:ext cx="49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776D55-7256-4296-9584-69F9D60E8C26}"/>
                    </a:ext>
                  </a:extLst>
                </p14:cNvPr>
                <p14:cNvContentPartPr/>
                <p14:nvPr/>
              </p14:nvContentPartPr>
              <p14:xfrm>
                <a:off x="1362828" y="393211"/>
                <a:ext cx="161280" cy="38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776D55-7256-4296-9584-69F9D60E8C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4188" y="384571"/>
                  <a:ext cx="178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3FE4CF-5DE7-415E-B471-04CFCE9BA74D}"/>
                    </a:ext>
                  </a:extLst>
                </p14:cNvPr>
                <p14:cNvContentPartPr/>
                <p14:nvPr/>
              </p14:nvContentPartPr>
              <p14:xfrm>
                <a:off x="1579188" y="545491"/>
                <a:ext cx="130320" cy="245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3FE4CF-5DE7-415E-B471-04CFCE9BA7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0548" y="536491"/>
                  <a:ext cx="147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6953F9-5F40-4288-8AB0-9D76B6B8E127}"/>
                    </a:ext>
                  </a:extLst>
                </p14:cNvPr>
                <p14:cNvContentPartPr/>
                <p14:nvPr/>
              </p14:nvContentPartPr>
              <p14:xfrm>
                <a:off x="1800228" y="567451"/>
                <a:ext cx="244440" cy="24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6953F9-5F40-4288-8AB0-9D76B6B8E1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91588" y="558811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178787-E9D6-4CD3-A9A6-B10F69FF0DB9}"/>
                  </a:ext>
                </a:extLst>
              </p14:cNvPr>
              <p14:cNvContentPartPr/>
              <p14:nvPr/>
            </p14:nvContentPartPr>
            <p14:xfrm>
              <a:off x="2249508" y="543331"/>
              <a:ext cx="720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178787-E9D6-4CD3-A9A6-B10F69FF0D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0508" y="534331"/>
                <a:ext cx="248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96F9C6-8894-4702-9E5C-AD2F88894B47}"/>
                  </a:ext>
                </a:extLst>
              </p14:cNvPr>
              <p14:cNvContentPartPr/>
              <p14:nvPr/>
            </p14:nvContentPartPr>
            <p14:xfrm>
              <a:off x="2264628" y="719371"/>
              <a:ext cx="18720" cy="1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96F9C6-8894-4702-9E5C-AD2F88894B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5628" y="710371"/>
                <a:ext cx="3636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88BD733-DEFE-4C7E-ADA3-CD96C9B36E7A}"/>
              </a:ext>
            </a:extLst>
          </p:cNvPr>
          <p:cNvGrpSpPr/>
          <p:nvPr/>
        </p:nvGrpSpPr>
        <p:grpSpPr>
          <a:xfrm>
            <a:off x="2804628" y="301771"/>
            <a:ext cx="3467880" cy="1258920"/>
            <a:chOff x="2804628" y="301771"/>
            <a:chExt cx="346788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743182-ED0F-454B-9F35-73F9865EA877}"/>
                    </a:ext>
                  </a:extLst>
                </p14:cNvPr>
                <p14:cNvContentPartPr/>
                <p14:nvPr/>
              </p14:nvContentPartPr>
              <p14:xfrm>
                <a:off x="2804628" y="490051"/>
                <a:ext cx="121320" cy="222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743182-ED0F-454B-9F35-73F9865EA8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95988" y="481411"/>
                  <a:ext cx="138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014F8D-1C76-4271-A03E-DAE0A2ED5BC7}"/>
                    </a:ext>
                  </a:extLst>
                </p14:cNvPr>
                <p14:cNvContentPartPr/>
                <p14:nvPr/>
              </p14:nvContentPartPr>
              <p14:xfrm>
                <a:off x="2853588" y="306091"/>
                <a:ext cx="69840" cy="40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014F8D-1C76-4271-A03E-DAE0A2ED5B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4588" y="297451"/>
                  <a:ext cx="87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482DF2-260E-4DD9-85C0-B01C047C8874}"/>
                    </a:ext>
                  </a:extLst>
                </p14:cNvPr>
                <p14:cNvContentPartPr/>
                <p14:nvPr/>
              </p14:nvContentPartPr>
              <p14:xfrm>
                <a:off x="2999388" y="523531"/>
                <a:ext cx="21240" cy="20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482DF2-260E-4DD9-85C0-B01C047C88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0388" y="514531"/>
                  <a:ext cx="38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D7605D-AC2B-4BE8-95A9-3CA3EB22DBAA}"/>
                    </a:ext>
                  </a:extLst>
                </p14:cNvPr>
                <p14:cNvContentPartPr/>
                <p14:nvPr/>
              </p14:nvContentPartPr>
              <p14:xfrm>
                <a:off x="2978508" y="437131"/>
                <a:ext cx="66240" cy="1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D7605D-AC2B-4BE8-95A9-3CA3EB22DB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9868" y="428131"/>
                  <a:ext cx="83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4CCBAF-8D4A-4DDE-9C60-A3EFF52B3D83}"/>
                    </a:ext>
                  </a:extLst>
                </p14:cNvPr>
                <p14:cNvContentPartPr/>
                <p14:nvPr/>
              </p14:nvContentPartPr>
              <p14:xfrm>
                <a:off x="3092988" y="526411"/>
                <a:ext cx="121680" cy="22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4CCBAF-8D4A-4DDE-9C60-A3EFF52B3D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84348" y="517411"/>
                  <a:ext cx="139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C4E9F7-F562-4191-9E4E-309CBBE472A1}"/>
                    </a:ext>
                  </a:extLst>
                </p14:cNvPr>
                <p14:cNvContentPartPr/>
                <p14:nvPr/>
              </p14:nvContentPartPr>
              <p14:xfrm>
                <a:off x="3263268" y="519211"/>
                <a:ext cx="223200" cy="24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C4E9F7-F562-4191-9E4E-309CBBE472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4268" y="510571"/>
                  <a:ext cx="240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49579D-2D56-483D-990A-575BAA46355A}"/>
                    </a:ext>
                  </a:extLst>
                </p14:cNvPr>
                <p14:cNvContentPartPr/>
                <p14:nvPr/>
              </p14:nvContentPartPr>
              <p14:xfrm>
                <a:off x="3510948" y="357571"/>
                <a:ext cx="201960" cy="344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49579D-2D56-483D-990A-575BAA4635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01948" y="348571"/>
                  <a:ext cx="2196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2C5572-DB18-4504-A129-2B5E050D14B6}"/>
                    </a:ext>
                  </a:extLst>
                </p14:cNvPr>
                <p14:cNvContentPartPr/>
                <p14:nvPr/>
              </p14:nvContentPartPr>
              <p14:xfrm>
                <a:off x="3800388" y="503731"/>
                <a:ext cx="46800" cy="17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2C5572-DB18-4504-A129-2B5E050D14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91388" y="494731"/>
                  <a:ext cx="64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9A71AA-BBA4-4D3C-94FC-F91DE8DD125B}"/>
                    </a:ext>
                  </a:extLst>
                </p14:cNvPr>
                <p14:cNvContentPartPr/>
                <p14:nvPr/>
              </p14:nvContentPartPr>
              <p14:xfrm>
                <a:off x="3774828" y="38385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9A71AA-BBA4-4D3C-94FC-F91DE8DD12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65828" y="375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C8BC02-6B2D-409F-8876-9AC0368B0C13}"/>
                    </a:ext>
                  </a:extLst>
                </p14:cNvPr>
                <p14:cNvContentPartPr/>
                <p14:nvPr/>
              </p14:nvContentPartPr>
              <p14:xfrm>
                <a:off x="3910188" y="302851"/>
                <a:ext cx="150840" cy="43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C8BC02-6B2D-409F-8876-9AC0368B0C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01548" y="293851"/>
                  <a:ext cx="16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228A5D-7781-4C17-A619-5E0FDFF05A69}"/>
                    </a:ext>
                  </a:extLst>
                </p14:cNvPr>
                <p14:cNvContentPartPr/>
                <p14:nvPr/>
              </p14:nvContentPartPr>
              <p14:xfrm>
                <a:off x="4209708" y="310051"/>
                <a:ext cx="159120" cy="43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228A5D-7781-4C17-A619-5E0FDFF05A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00708" y="301411"/>
                  <a:ext cx="1767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5BF08B-BBCE-4655-9A02-D5EA522B5524}"/>
                    </a:ext>
                  </a:extLst>
                </p14:cNvPr>
                <p14:cNvContentPartPr/>
                <p14:nvPr/>
              </p14:nvContentPartPr>
              <p14:xfrm>
                <a:off x="4419228" y="494011"/>
                <a:ext cx="153360" cy="23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5BF08B-BBCE-4655-9A02-D5EA522B55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0588" y="485371"/>
                  <a:ext cx="171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A1CF51-C130-4AC0-A696-01977647D9F5}"/>
                    </a:ext>
                  </a:extLst>
                </p14:cNvPr>
                <p14:cNvContentPartPr/>
                <p14:nvPr/>
              </p14:nvContentPartPr>
              <p14:xfrm>
                <a:off x="4608228" y="502651"/>
                <a:ext cx="122040" cy="20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A1CF51-C130-4AC0-A696-01977647D9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99228" y="494011"/>
                  <a:ext cx="139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3B221C-1CA2-4B82-8F55-00D6721A1831}"/>
                    </a:ext>
                  </a:extLst>
                </p14:cNvPr>
                <p14:cNvContentPartPr/>
                <p14:nvPr/>
              </p14:nvContentPartPr>
              <p14:xfrm>
                <a:off x="4796868" y="496531"/>
                <a:ext cx="16560" cy="21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3B221C-1CA2-4B82-8F55-00D6721A18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7868" y="487531"/>
                  <a:ext cx="34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36EF02-216B-4DA2-85E5-792C75F71904}"/>
                    </a:ext>
                  </a:extLst>
                </p14:cNvPr>
                <p14:cNvContentPartPr/>
                <p14:nvPr/>
              </p14:nvContentPartPr>
              <p14:xfrm>
                <a:off x="4743588" y="40473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36EF02-216B-4DA2-85E5-792C75F719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4588" y="396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93A22C-22E0-421E-A3ED-FE9CDCBE18BB}"/>
                    </a:ext>
                  </a:extLst>
                </p14:cNvPr>
                <p14:cNvContentPartPr/>
                <p14:nvPr/>
              </p14:nvContentPartPr>
              <p14:xfrm>
                <a:off x="2851068" y="1061731"/>
                <a:ext cx="211680" cy="498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93A22C-22E0-421E-A3ED-FE9CDCBE18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42428" y="1052731"/>
                  <a:ext cx="229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486CB9-684F-44F9-BF65-FBDFFC5AFE01}"/>
                    </a:ext>
                  </a:extLst>
                </p14:cNvPr>
                <p14:cNvContentPartPr/>
                <p14:nvPr/>
              </p14:nvContentPartPr>
              <p14:xfrm>
                <a:off x="5034108" y="480691"/>
                <a:ext cx="164880" cy="21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486CB9-684F-44F9-BF65-FBDFFC5AFE0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25108" y="472051"/>
                  <a:ext cx="182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8AEA41-81E3-4B0E-9E06-EB3DD683DD13}"/>
                    </a:ext>
                  </a:extLst>
                </p14:cNvPr>
                <p14:cNvContentPartPr/>
                <p14:nvPr/>
              </p14:nvContentPartPr>
              <p14:xfrm>
                <a:off x="5201868" y="479611"/>
                <a:ext cx="169560" cy="18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8AEA41-81E3-4B0E-9E06-EB3DD683DD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92868" y="470971"/>
                  <a:ext cx="187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C85377-48A2-4146-93B6-7B6FCA463F6A}"/>
                    </a:ext>
                  </a:extLst>
                </p14:cNvPr>
                <p14:cNvContentPartPr/>
                <p14:nvPr/>
              </p14:nvContentPartPr>
              <p14:xfrm>
                <a:off x="5431188" y="493291"/>
                <a:ext cx="120600" cy="212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C85377-48A2-4146-93B6-7B6FCA463F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22188" y="484291"/>
                  <a:ext cx="138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F15A77-2431-4191-837E-78EB33763120}"/>
                    </a:ext>
                  </a:extLst>
                </p14:cNvPr>
                <p14:cNvContentPartPr/>
                <p14:nvPr/>
              </p14:nvContentPartPr>
              <p14:xfrm>
                <a:off x="5590668" y="477091"/>
                <a:ext cx="215640" cy="25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F15A77-2431-4191-837E-78EB337631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81668" y="468091"/>
                  <a:ext cx="2332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6C7FC9-2835-4BF6-AA4F-A68072FAB9BB}"/>
                    </a:ext>
                  </a:extLst>
                </p14:cNvPr>
                <p14:cNvContentPartPr/>
                <p14:nvPr/>
              </p14:nvContentPartPr>
              <p14:xfrm>
                <a:off x="5831508" y="486811"/>
                <a:ext cx="139320" cy="38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6C7FC9-2835-4BF6-AA4F-A68072FAB9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22508" y="478171"/>
                  <a:ext cx="156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FCF5C6-5609-4FCF-9013-B4766F412BA1}"/>
                    </a:ext>
                  </a:extLst>
                </p14:cNvPr>
                <p14:cNvContentPartPr/>
                <p14:nvPr/>
              </p14:nvContentPartPr>
              <p14:xfrm>
                <a:off x="6024468" y="301771"/>
                <a:ext cx="55800" cy="336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FCF5C6-5609-4FCF-9013-B4766F412BA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15828" y="292771"/>
                  <a:ext cx="7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474125-37BD-4EF6-A97C-05ED73FAD166}"/>
                    </a:ext>
                  </a:extLst>
                </p14:cNvPr>
                <p14:cNvContentPartPr/>
                <p14:nvPr/>
              </p14:nvContentPartPr>
              <p14:xfrm>
                <a:off x="6143988" y="490411"/>
                <a:ext cx="81360" cy="18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474125-37BD-4EF6-A97C-05ED73FAD1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34988" y="481771"/>
                  <a:ext cx="99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D30A5E-FE90-44EE-A284-71383D34CF08}"/>
                    </a:ext>
                  </a:extLst>
                </p14:cNvPr>
                <p14:cNvContentPartPr/>
                <p14:nvPr/>
              </p14:nvContentPartPr>
              <p14:xfrm>
                <a:off x="6160548" y="467371"/>
                <a:ext cx="111960" cy="232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D30A5E-FE90-44EE-A284-71383D34CF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51908" y="458371"/>
                  <a:ext cx="129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BC5EB5-00D7-4FD4-9AFB-EE38E7006C46}"/>
                    </a:ext>
                  </a:extLst>
                </p14:cNvPr>
                <p14:cNvContentPartPr/>
                <p14:nvPr/>
              </p14:nvContentPartPr>
              <p14:xfrm>
                <a:off x="3127548" y="1048411"/>
                <a:ext cx="110520" cy="41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BC5EB5-00D7-4FD4-9AFB-EE38E7006C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18908" y="1039411"/>
                  <a:ext cx="128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81E84A-55BB-4017-B16C-3C4B8BBE8653}"/>
                    </a:ext>
                  </a:extLst>
                </p14:cNvPr>
                <p14:cNvContentPartPr/>
                <p14:nvPr/>
              </p14:nvContentPartPr>
              <p14:xfrm>
                <a:off x="3593028" y="1054891"/>
                <a:ext cx="170640" cy="20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81E84A-55BB-4017-B16C-3C4B8BBE865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84028" y="1046251"/>
                  <a:ext cx="188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FB66A4-4209-4B95-AA49-F80B0505C51F}"/>
                    </a:ext>
                  </a:extLst>
                </p14:cNvPr>
                <p14:cNvContentPartPr/>
                <p14:nvPr/>
              </p14:nvContentPartPr>
              <p14:xfrm>
                <a:off x="3771588" y="868411"/>
                <a:ext cx="177120" cy="448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FB66A4-4209-4B95-AA49-F80B0505C51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62948" y="859771"/>
                  <a:ext cx="194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0A13A2-5EBE-402C-9921-20ACCFCFB6B6}"/>
                    </a:ext>
                  </a:extLst>
                </p14:cNvPr>
                <p14:cNvContentPartPr/>
                <p14:nvPr/>
              </p14:nvContentPartPr>
              <p14:xfrm>
                <a:off x="4002708" y="1062811"/>
                <a:ext cx="129960" cy="19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0A13A2-5EBE-402C-9921-20ACCFCFB6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94068" y="1053811"/>
                  <a:ext cx="147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D9BD59-748E-417C-A90E-E0EA46F17B98}"/>
                    </a:ext>
                  </a:extLst>
                </p14:cNvPr>
                <p14:cNvContentPartPr/>
                <p14:nvPr/>
              </p14:nvContentPartPr>
              <p14:xfrm>
                <a:off x="4423188" y="834931"/>
                <a:ext cx="125280" cy="403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D9BD59-748E-417C-A90E-E0EA46F17B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14188" y="825931"/>
                  <a:ext cx="142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DEBE68-1542-47C0-A22D-5B822FE48622}"/>
                    </a:ext>
                  </a:extLst>
                </p14:cNvPr>
                <p14:cNvContentPartPr/>
                <p14:nvPr/>
              </p14:nvContentPartPr>
              <p14:xfrm>
                <a:off x="4587348" y="1040851"/>
                <a:ext cx="45360" cy="18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DEBE68-1542-47C0-A22D-5B822FE4862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78348" y="1032211"/>
                  <a:ext cx="6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88B8B8-C3B7-4EB3-AC95-380A8CBF60AB}"/>
                    </a:ext>
                  </a:extLst>
                </p14:cNvPr>
                <p14:cNvContentPartPr/>
                <p14:nvPr/>
              </p14:nvContentPartPr>
              <p14:xfrm>
                <a:off x="4582668" y="93141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88B8B8-C3B7-4EB3-AC95-380A8CBF60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73668" y="922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60CD77-B79A-4863-9FB1-E5C1AC2EBC62}"/>
                    </a:ext>
                  </a:extLst>
                </p14:cNvPr>
                <p14:cNvContentPartPr/>
                <p14:nvPr/>
              </p14:nvContentPartPr>
              <p14:xfrm>
                <a:off x="4883628" y="1006651"/>
                <a:ext cx="161280" cy="21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60CD77-B79A-4863-9FB1-E5C1AC2EBC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74628" y="997651"/>
                  <a:ext cx="178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9F64EE-B2EC-49D3-B43B-98E538B12A0B}"/>
                    </a:ext>
                  </a:extLst>
                </p14:cNvPr>
                <p14:cNvContentPartPr/>
                <p14:nvPr/>
              </p14:nvContentPartPr>
              <p14:xfrm>
                <a:off x="5177388" y="1068931"/>
                <a:ext cx="77760" cy="15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9F64EE-B2EC-49D3-B43B-98E538B12A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68748" y="1060291"/>
                  <a:ext cx="95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3FA6CE-D32F-41B4-8709-AC922D20830D}"/>
                    </a:ext>
                  </a:extLst>
                </p14:cNvPr>
                <p14:cNvContentPartPr/>
                <p14:nvPr/>
              </p14:nvContentPartPr>
              <p14:xfrm>
                <a:off x="5357028" y="880651"/>
                <a:ext cx="155520" cy="344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3FA6CE-D32F-41B4-8709-AC922D2083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48028" y="871651"/>
                  <a:ext cx="173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F91355-374D-4F90-9D3C-ED01E05357D1}"/>
                    </a:ext>
                  </a:extLst>
                </p14:cNvPr>
                <p14:cNvContentPartPr/>
                <p14:nvPr/>
              </p14:nvContentPartPr>
              <p14:xfrm>
                <a:off x="5597868" y="1038691"/>
                <a:ext cx="83880" cy="18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F91355-374D-4F90-9D3C-ED01E05357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89228" y="1030051"/>
                  <a:ext cx="101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443CFB-C805-4F34-975E-7BC564F22EBB}"/>
                    </a:ext>
                  </a:extLst>
                </p14:cNvPr>
                <p14:cNvContentPartPr/>
                <p14:nvPr/>
              </p14:nvContentPartPr>
              <p14:xfrm>
                <a:off x="5731788" y="1011691"/>
                <a:ext cx="119520" cy="191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443CFB-C805-4F34-975E-7BC564F22E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23148" y="1003051"/>
                  <a:ext cx="137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A6C0A2-D185-4464-91A1-A4023EA7C005}"/>
                    </a:ext>
                  </a:extLst>
                </p14:cNvPr>
                <p14:cNvContentPartPr/>
                <p14:nvPr/>
              </p14:nvContentPartPr>
              <p14:xfrm>
                <a:off x="5908908" y="901531"/>
                <a:ext cx="25920" cy="327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A6C0A2-D185-4464-91A1-A4023EA7C0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99908" y="892531"/>
                  <a:ext cx="43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4F3A4A-2D12-4983-9C45-D8F526734EBD}"/>
                    </a:ext>
                  </a:extLst>
                </p14:cNvPr>
                <p14:cNvContentPartPr/>
                <p14:nvPr/>
              </p14:nvContentPartPr>
              <p14:xfrm>
                <a:off x="5916108" y="1016011"/>
                <a:ext cx="147960" cy="159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4F3A4A-2D12-4983-9C45-D8F526734E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07108" y="1007011"/>
                  <a:ext cx="16560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081FC30-0326-4138-AB21-FE363A2488F1}"/>
                  </a:ext>
                </a:extLst>
              </p14:cNvPr>
              <p14:cNvContentPartPr/>
              <p14:nvPr/>
            </p14:nvContentPartPr>
            <p14:xfrm>
              <a:off x="673068" y="961651"/>
              <a:ext cx="1343880" cy="5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081FC30-0326-4138-AB21-FE363A2488F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5428" y="944011"/>
                <a:ext cx="13795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7F2383-A752-42AB-9800-1FA07E8B4783}"/>
                  </a:ext>
                </a:extLst>
              </p14:cNvPr>
              <p14:cNvContentPartPr/>
              <p14:nvPr/>
            </p14:nvContentPartPr>
            <p14:xfrm>
              <a:off x="2235828" y="579331"/>
              <a:ext cx="18720" cy="1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7F2383-A752-42AB-9800-1FA07E8B478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17828" y="561331"/>
                <a:ext cx="54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6300AAD-88CC-4DD1-A845-D5EF50694D9F}"/>
                  </a:ext>
                </a:extLst>
              </p14:cNvPr>
              <p14:cNvContentPartPr/>
              <p14:nvPr/>
            </p14:nvContentPartPr>
            <p14:xfrm>
              <a:off x="2293428" y="749251"/>
              <a:ext cx="14040" cy="19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6300AAD-88CC-4DD1-A845-D5EF50694D9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75788" y="731611"/>
                <a:ext cx="4968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96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9927750-8A9A-4E9E-BB0C-9F69EC184369}"/>
              </a:ext>
            </a:extLst>
          </p:cNvPr>
          <p:cNvGrpSpPr/>
          <p:nvPr/>
        </p:nvGrpSpPr>
        <p:grpSpPr>
          <a:xfrm>
            <a:off x="310548" y="276931"/>
            <a:ext cx="3315240" cy="645480"/>
            <a:chOff x="310548" y="276931"/>
            <a:chExt cx="331524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E8D2DD-2191-4CF8-A781-F2CCAF2B40AC}"/>
                    </a:ext>
                  </a:extLst>
                </p14:cNvPr>
                <p14:cNvContentPartPr/>
                <p14:nvPr/>
              </p14:nvContentPartPr>
              <p14:xfrm>
                <a:off x="327108" y="276931"/>
                <a:ext cx="104400" cy="597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E8D2DD-2191-4CF8-A781-F2CCAF2B40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468" y="267931"/>
                  <a:ext cx="1220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382CB7-2451-4747-9429-FE9481814C1A}"/>
                    </a:ext>
                  </a:extLst>
                </p14:cNvPr>
                <p14:cNvContentPartPr/>
                <p14:nvPr/>
              </p14:nvContentPartPr>
              <p14:xfrm>
                <a:off x="310548" y="293491"/>
                <a:ext cx="309600" cy="28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382CB7-2451-4747-9429-FE9481814C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908" y="284491"/>
                  <a:ext cx="327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C707B9-C65E-4504-9565-263CD2B824C2}"/>
                    </a:ext>
                  </a:extLst>
                </p14:cNvPr>
                <p14:cNvContentPartPr/>
                <p14:nvPr/>
              </p14:nvContentPartPr>
              <p14:xfrm>
                <a:off x="354828" y="502651"/>
                <a:ext cx="205200" cy="2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C707B9-C65E-4504-9565-263CD2B824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188" y="494011"/>
                  <a:ext cx="222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FD30B7-B0A3-48DF-BE4D-A68498BF5DBF}"/>
                    </a:ext>
                  </a:extLst>
                </p14:cNvPr>
                <p14:cNvContentPartPr/>
                <p14:nvPr/>
              </p14:nvContentPartPr>
              <p14:xfrm>
                <a:off x="495948" y="611011"/>
                <a:ext cx="288360" cy="29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FD30B7-B0A3-48DF-BE4D-A68498BF5D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308" y="602371"/>
                  <a:ext cx="306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2CADC4-7C22-4A6C-BEFF-00BFDEC4E63F}"/>
                    </a:ext>
                  </a:extLst>
                </p14:cNvPr>
                <p14:cNvContentPartPr/>
                <p14:nvPr/>
              </p14:nvContentPartPr>
              <p14:xfrm>
                <a:off x="835068" y="652051"/>
                <a:ext cx="186840" cy="27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2CADC4-7C22-4A6C-BEFF-00BFDEC4E6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6428" y="643411"/>
                  <a:ext cx="204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498278-DECC-4F83-9D0A-843FE9D0D9FD}"/>
                    </a:ext>
                  </a:extLst>
                </p14:cNvPr>
                <p14:cNvContentPartPr/>
                <p14:nvPr/>
              </p14:nvContentPartPr>
              <p14:xfrm>
                <a:off x="1034148" y="440011"/>
                <a:ext cx="159480" cy="419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498278-DECC-4F83-9D0A-843FE9D0D9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5508" y="431371"/>
                  <a:ext cx="1771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2DA1D3-2577-4B25-BBEA-1D9F0DE1C67F}"/>
                    </a:ext>
                  </a:extLst>
                </p14:cNvPr>
                <p14:cNvContentPartPr/>
                <p14:nvPr/>
              </p14:nvContentPartPr>
              <p14:xfrm>
                <a:off x="1351308" y="402571"/>
                <a:ext cx="162000" cy="46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2DA1D3-2577-4B25-BBEA-1D9F0DE1C6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2668" y="393931"/>
                  <a:ext cx="1796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CE22E4-507F-4DE1-972A-7CD2D1375F09}"/>
                    </a:ext>
                  </a:extLst>
                </p14:cNvPr>
                <p14:cNvContentPartPr/>
                <p14:nvPr/>
              </p14:nvContentPartPr>
              <p14:xfrm>
                <a:off x="1573068" y="611011"/>
                <a:ext cx="165240" cy="26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CE22E4-507F-4DE1-972A-7CD2D1375F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4428" y="602371"/>
                  <a:ext cx="182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FC7061-9E00-433C-86B3-6959BC00A6E4}"/>
                    </a:ext>
                  </a:extLst>
                </p14:cNvPr>
                <p14:cNvContentPartPr/>
                <p14:nvPr/>
              </p14:nvContentPartPr>
              <p14:xfrm>
                <a:off x="1817148" y="600571"/>
                <a:ext cx="152640" cy="26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FC7061-9E00-433C-86B3-6959BC00A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8508" y="591571"/>
                  <a:ext cx="170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C63DE2-BFCD-4F6E-8E84-953B1C4F6CE0}"/>
                    </a:ext>
                  </a:extLst>
                </p14:cNvPr>
                <p14:cNvContentPartPr/>
                <p14:nvPr/>
              </p14:nvContentPartPr>
              <p14:xfrm>
                <a:off x="2000748" y="439291"/>
                <a:ext cx="33840" cy="406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C63DE2-BFCD-4F6E-8E84-953B1C4F6C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2108" y="430291"/>
                  <a:ext cx="514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1929A8-5E5E-477D-B2CC-723ED2E4DA14}"/>
                    </a:ext>
                  </a:extLst>
                </p14:cNvPr>
                <p14:cNvContentPartPr/>
                <p14:nvPr/>
              </p14:nvContentPartPr>
              <p14:xfrm>
                <a:off x="2003628" y="580771"/>
                <a:ext cx="192960" cy="259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1929A8-5E5E-477D-B2CC-723ED2E4DA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4628" y="571771"/>
                  <a:ext cx="210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26F261-12E2-4ADD-A4E1-08645D1B68CE}"/>
                    </a:ext>
                  </a:extLst>
                </p14:cNvPr>
                <p14:cNvContentPartPr/>
                <p14:nvPr/>
              </p14:nvContentPartPr>
              <p14:xfrm>
                <a:off x="2419428" y="331651"/>
                <a:ext cx="81360" cy="43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26F261-12E2-4ADD-A4E1-08645D1B68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0788" y="323011"/>
                  <a:ext cx="990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D31301-228D-4301-B04F-104C02867548}"/>
                    </a:ext>
                  </a:extLst>
                </p14:cNvPr>
                <p14:cNvContentPartPr/>
                <p14:nvPr/>
              </p14:nvContentPartPr>
              <p14:xfrm>
                <a:off x="2370828" y="284491"/>
                <a:ext cx="240480" cy="268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D31301-228D-4301-B04F-104C028675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2188" y="275851"/>
                  <a:ext cx="258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ED3DE1-A67D-470F-B594-E43B91CBE3D5}"/>
                    </a:ext>
                  </a:extLst>
                </p14:cNvPr>
                <p14:cNvContentPartPr/>
                <p14:nvPr/>
              </p14:nvContentPartPr>
              <p14:xfrm>
                <a:off x="2638308" y="555931"/>
                <a:ext cx="154080" cy="27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ED3DE1-A67D-470F-B594-E43B91CBE3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9308" y="547291"/>
                  <a:ext cx="171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6E28B9-7417-43EE-AFDC-07BE88683C84}"/>
                    </a:ext>
                  </a:extLst>
                </p14:cNvPr>
                <p14:cNvContentPartPr/>
                <p14:nvPr/>
              </p14:nvContentPartPr>
              <p14:xfrm>
                <a:off x="2824068" y="526051"/>
                <a:ext cx="137520" cy="28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6E28B9-7417-43EE-AFDC-07BE88683C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5428" y="517411"/>
                  <a:ext cx="1551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3A4243-1CF4-4BC8-B040-CD2D33DC0F3E}"/>
                    </a:ext>
                  </a:extLst>
                </p14:cNvPr>
                <p14:cNvContentPartPr/>
                <p14:nvPr/>
              </p14:nvContentPartPr>
              <p14:xfrm>
                <a:off x="3064188" y="569251"/>
                <a:ext cx="36360" cy="23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3A4243-1CF4-4BC8-B040-CD2D33DC0F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5548" y="560611"/>
                  <a:ext cx="54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DBA343-42C4-4A57-A416-83231A862F40}"/>
                    </a:ext>
                  </a:extLst>
                </p14:cNvPr>
                <p14:cNvContentPartPr/>
                <p14:nvPr/>
              </p14:nvContentPartPr>
              <p14:xfrm>
                <a:off x="2957628" y="421651"/>
                <a:ext cx="134640" cy="1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DBA343-42C4-4A57-A416-83231A862F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8988" y="412651"/>
                  <a:ext cx="152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A97454-7134-46D4-8461-C1E8277A2C13}"/>
                    </a:ext>
                  </a:extLst>
                </p14:cNvPr>
                <p14:cNvContentPartPr/>
                <p14:nvPr/>
              </p14:nvContentPartPr>
              <p14:xfrm>
                <a:off x="3191628" y="366211"/>
                <a:ext cx="22320" cy="41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A97454-7134-46D4-8461-C1E8277A2C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2628" y="357571"/>
                  <a:ext cx="39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94CFB4-51FC-43E5-B5BA-36A4EFC40FE3}"/>
                    </a:ext>
                  </a:extLst>
                </p14:cNvPr>
                <p14:cNvContentPartPr/>
                <p14:nvPr/>
              </p14:nvContentPartPr>
              <p14:xfrm>
                <a:off x="3132588" y="561691"/>
                <a:ext cx="228960" cy="20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94CFB4-51FC-43E5-B5BA-36A4EFC40F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23588" y="553051"/>
                  <a:ext cx="246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D6412F-D47B-4C60-BDCE-7E8DC911C463}"/>
                    </a:ext>
                  </a:extLst>
                </p14:cNvPr>
                <p14:cNvContentPartPr/>
                <p14:nvPr/>
              </p14:nvContentPartPr>
              <p14:xfrm>
                <a:off x="3343188" y="401851"/>
                <a:ext cx="7200" cy="2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D6412F-D47B-4C60-BDCE-7E8DC911C4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34188" y="392851"/>
                  <a:ext cx="24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CC8F3C-2E1C-4D0A-883B-19AA64BBD9E4}"/>
                    </a:ext>
                  </a:extLst>
                </p14:cNvPr>
                <p14:cNvContentPartPr/>
                <p14:nvPr/>
              </p14:nvContentPartPr>
              <p14:xfrm>
                <a:off x="3471708" y="391051"/>
                <a:ext cx="149760" cy="52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CC8F3C-2E1C-4D0A-883B-19AA64BBD9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62708" y="382051"/>
                  <a:ext cx="1674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B23668-F941-42BB-9410-2BAF7DA20FAA}"/>
                    </a:ext>
                  </a:extLst>
                </p14:cNvPr>
                <p14:cNvContentPartPr/>
                <p14:nvPr/>
              </p14:nvContentPartPr>
              <p14:xfrm>
                <a:off x="3488988" y="621451"/>
                <a:ext cx="136800" cy="1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B23668-F941-42BB-9410-2BAF7DA20F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9988" y="612451"/>
                  <a:ext cx="15444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21D43D-D7DF-4482-92CF-8E0A62B56689}"/>
                  </a:ext>
                </a:extLst>
              </p14:cNvPr>
              <p14:cNvContentPartPr/>
              <p14:nvPr/>
            </p14:nvContentPartPr>
            <p14:xfrm>
              <a:off x="372108" y="967051"/>
              <a:ext cx="3201480" cy="10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21D43D-D7DF-4482-92CF-8E0A62B566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4468" y="949051"/>
                <a:ext cx="323712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4C9E459-ABAA-40FC-8A16-F7067B9A1664}"/>
              </a:ext>
            </a:extLst>
          </p:cNvPr>
          <p:cNvGrpSpPr/>
          <p:nvPr/>
        </p:nvGrpSpPr>
        <p:grpSpPr>
          <a:xfrm>
            <a:off x="1096788" y="2252611"/>
            <a:ext cx="429120" cy="361800"/>
            <a:chOff x="1096788" y="2252611"/>
            <a:chExt cx="4291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09BE12-00FE-4ECA-BA62-D864780FFDD7}"/>
                    </a:ext>
                  </a:extLst>
                </p14:cNvPr>
                <p14:cNvContentPartPr/>
                <p14:nvPr/>
              </p14:nvContentPartPr>
              <p14:xfrm>
                <a:off x="1096788" y="2252611"/>
                <a:ext cx="246960" cy="257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09BE12-00FE-4ECA-BA62-D864780FFD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8788" y="2234971"/>
                  <a:ext cx="282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063B71-BC5C-460F-998E-FC5A4522F209}"/>
                    </a:ext>
                  </a:extLst>
                </p14:cNvPr>
                <p14:cNvContentPartPr/>
                <p14:nvPr/>
              </p14:nvContentPartPr>
              <p14:xfrm>
                <a:off x="1134948" y="2278891"/>
                <a:ext cx="208800" cy="230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063B71-BC5C-460F-998E-FC5A4522F2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6948" y="2261251"/>
                  <a:ext cx="244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515D64-2EDD-44DB-9179-3AE0F07968C6}"/>
                    </a:ext>
                  </a:extLst>
                </p14:cNvPr>
                <p14:cNvContentPartPr/>
                <p14:nvPr/>
              </p14:nvContentPartPr>
              <p14:xfrm>
                <a:off x="1428708" y="2435131"/>
                <a:ext cx="97200" cy="17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515D64-2EDD-44DB-9179-3AE0F07968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1068" y="2417491"/>
                  <a:ext cx="1328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5627142-B3C4-47C1-92A3-1651A2B068D2}"/>
              </a:ext>
            </a:extLst>
          </p:cNvPr>
          <p:cNvGrpSpPr/>
          <p:nvPr/>
        </p:nvGrpSpPr>
        <p:grpSpPr>
          <a:xfrm>
            <a:off x="925788" y="1444771"/>
            <a:ext cx="994320" cy="613440"/>
            <a:chOff x="925788" y="1444771"/>
            <a:chExt cx="994320" cy="61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32AF46-1FBF-4C8A-A200-FFA4CBC55AC6}"/>
                    </a:ext>
                  </a:extLst>
                </p14:cNvPr>
                <p14:cNvContentPartPr/>
                <p14:nvPr/>
              </p14:nvContentPartPr>
              <p14:xfrm>
                <a:off x="989148" y="1444771"/>
                <a:ext cx="307080" cy="46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32AF46-1FBF-4C8A-A200-FFA4CBC55A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148" y="1426771"/>
                  <a:ext cx="3427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94DAF7-01D3-463F-B32E-56CE2F1FE712}"/>
                    </a:ext>
                  </a:extLst>
                </p14:cNvPr>
                <p14:cNvContentPartPr/>
                <p14:nvPr/>
              </p14:nvContentPartPr>
              <p14:xfrm>
                <a:off x="966108" y="1502011"/>
                <a:ext cx="349920" cy="32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94DAF7-01D3-463F-B32E-56CE2F1FE7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8108" y="1484371"/>
                  <a:ext cx="385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560E1C-5147-4219-95CA-3683D3E51B64}"/>
                    </a:ext>
                  </a:extLst>
                </p14:cNvPr>
                <p14:cNvContentPartPr/>
                <p14:nvPr/>
              </p14:nvContentPartPr>
              <p14:xfrm>
                <a:off x="1400268" y="1745371"/>
                <a:ext cx="92880" cy="91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560E1C-5147-4219-95CA-3683D3E51B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82628" y="1727731"/>
                  <a:ext cx="128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E44626-6780-479F-A4F5-6E50B37A5B6A}"/>
                    </a:ext>
                  </a:extLst>
                </p14:cNvPr>
                <p14:cNvContentPartPr/>
                <p14:nvPr/>
              </p14:nvContentPartPr>
              <p14:xfrm>
                <a:off x="925788" y="2013211"/>
                <a:ext cx="576360" cy="45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E44626-6780-479F-A4F5-6E50B37A5B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7788" y="1995571"/>
                  <a:ext cx="61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761EE3-99EE-4543-AF54-FA2F30A0C3A8}"/>
                    </a:ext>
                  </a:extLst>
                </p14:cNvPr>
                <p14:cNvContentPartPr/>
                <p14:nvPr/>
              </p14:nvContentPartPr>
              <p14:xfrm>
                <a:off x="1759908" y="2028691"/>
                <a:ext cx="1508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761EE3-99EE-4543-AF54-FA2F30A0C3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41908" y="2011051"/>
                  <a:ext cx="18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97960A-E9F0-492C-B6EB-7383AC5CF158}"/>
                    </a:ext>
                  </a:extLst>
                </p14:cNvPr>
                <p14:cNvContentPartPr/>
                <p14:nvPr/>
              </p14:nvContentPartPr>
              <p14:xfrm>
                <a:off x="1763508" y="1903051"/>
                <a:ext cx="156600" cy="2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97960A-E9F0-492C-B6EB-7383AC5CF1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45508" y="1885051"/>
                  <a:ext cx="19224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30E4DC-01DA-4A76-8318-273774C2B2AC}"/>
              </a:ext>
            </a:extLst>
          </p:cNvPr>
          <p:cNvGrpSpPr/>
          <p:nvPr/>
        </p:nvGrpSpPr>
        <p:grpSpPr>
          <a:xfrm>
            <a:off x="2196228" y="1568611"/>
            <a:ext cx="2267280" cy="596880"/>
            <a:chOff x="2196228" y="1568611"/>
            <a:chExt cx="226728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03F0BE-610B-4D6E-81E8-E4206DF5AB7D}"/>
                    </a:ext>
                  </a:extLst>
                </p14:cNvPr>
                <p14:cNvContentPartPr/>
                <p14:nvPr/>
              </p14:nvContentPartPr>
              <p14:xfrm>
                <a:off x="2196228" y="1580131"/>
                <a:ext cx="285120" cy="58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03F0BE-610B-4D6E-81E8-E4206DF5AB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78228" y="1562491"/>
                  <a:ext cx="3207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EF50DA-C08E-41CE-8714-544FAE512658}"/>
                    </a:ext>
                  </a:extLst>
                </p14:cNvPr>
                <p14:cNvContentPartPr/>
                <p14:nvPr/>
              </p14:nvContentPartPr>
              <p14:xfrm>
                <a:off x="2327988" y="1568611"/>
                <a:ext cx="164520" cy="181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EF50DA-C08E-41CE-8714-544FAE5126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10348" y="1550971"/>
                  <a:ext cx="200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7ECFBD-3757-438D-B73F-10BA16C51384}"/>
                    </a:ext>
                  </a:extLst>
                </p14:cNvPr>
                <p14:cNvContentPartPr/>
                <p14:nvPr/>
              </p14:nvContentPartPr>
              <p14:xfrm>
                <a:off x="2707068" y="1734211"/>
                <a:ext cx="136440" cy="30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7ECFBD-3757-438D-B73F-10BA16C513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89428" y="1716571"/>
                  <a:ext cx="172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10F5DD-C5F4-4D06-AAA0-2F955E2C1DF2}"/>
                    </a:ext>
                  </a:extLst>
                </p14:cNvPr>
                <p14:cNvContentPartPr/>
                <p14:nvPr/>
              </p14:nvContentPartPr>
              <p14:xfrm>
                <a:off x="2774748" y="1588411"/>
                <a:ext cx="127800" cy="482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10F5DD-C5F4-4D06-AAA0-2F955E2C1D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7108" y="1570771"/>
                  <a:ext cx="1634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192CCA-07B7-47A9-9A25-F867C6CEDD2E}"/>
                    </a:ext>
                  </a:extLst>
                </p14:cNvPr>
                <p14:cNvContentPartPr/>
                <p14:nvPr/>
              </p14:nvContentPartPr>
              <p14:xfrm>
                <a:off x="2941428" y="1839331"/>
                <a:ext cx="20160" cy="202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192CCA-07B7-47A9-9A25-F867C6CEDD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23788" y="1821691"/>
                  <a:ext cx="55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2FF126-8B37-47FC-9BB8-DA21906AF90C}"/>
                    </a:ext>
                  </a:extLst>
                </p14:cNvPr>
                <p14:cNvContentPartPr/>
                <p14:nvPr/>
              </p14:nvContentPartPr>
              <p14:xfrm>
                <a:off x="2895348" y="1754011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2FF126-8B37-47FC-9BB8-DA21906AF9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77348" y="17360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0A0DBE-5AE9-4834-9A1E-11C4D19667A8}"/>
                    </a:ext>
                  </a:extLst>
                </p14:cNvPr>
                <p14:cNvContentPartPr/>
                <p14:nvPr/>
              </p14:nvContentPartPr>
              <p14:xfrm>
                <a:off x="3024588" y="1826011"/>
                <a:ext cx="141840" cy="21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0A0DBE-5AE9-4834-9A1E-11C4D19667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6588" y="1808011"/>
                  <a:ext cx="177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BA3813-5731-4A1C-8FA2-B76C5A53B52D}"/>
                    </a:ext>
                  </a:extLst>
                </p14:cNvPr>
                <p14:cNvContentPartPr/>
                <p14:nvPr/>
              </p14:nvContentPartPr>
              <p14:xfrm>
                <a:off x="3249588" y="1793611"/>
                <a:ext cx="1562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BA3813-5731-4A1C-8FA2-B76C5A53B5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31948" y="1775611"/>
                  <a:ext cx="191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A80255-ADE7-4D29-BD99-D294C0A7BC84}"/>
                    </a:ext>
                  </a:extLst>
                </p14:cNvPr>
                <p14:cNvContentPartPr/>
                <p14:nvPr/>
              </p14:nvContentPartPr>
              <p14:xfrm>
                <a:off x="3451908" y="1814491"/>
                <a:ext cx="28080" cy="20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A80255-ADE7-4D29-BD99-D294C0A7BC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33908" y="1796491"/>
                  <a:ext cx="63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2BD1AA-82DF-4556-8BB5-A82299198C7F}"/>
                    </a:ext>
                  </a:extLst>
                </p14:cNvPr>
                <p14:cNvContentPartPr/>
                <p14:nvPr/>
              </p14:nvContentPartPr>
              <p14:xfrm>
                <a:off x="3421668" y="169461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2BD1AA-82DF-4556-8BB5-A82299198C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04028" y="16769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4D9FCB-2322-41E5-BE29-6A4A3B93B54C}"/>
                    </a:ext>
                  </a:extLst>
                </p14:cNvPr>
                <p14:cNvContentPartPr/>
                <p14:nvPr/>
              </p14:nvContentPartPr>
              <p14:xfrm>
                <a:off x="3545508" y="1666531"/>
                <a:ext cx="44280" cy="345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4D9FCB-2322-41E5-BE29-6A4A3B93B54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27868" y="1648891"/>
                  <a:ext cx="79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CF4973-44D0-4FAC-9DA3-CED7CAFBFC7D}"/>
                    </a:ext>
                  </a:extLst>
                </p14:cNvPr>
                <p14:cNvContentPartPr/>
                <p14:nvPr/>
              </p14:nvContentPartPr>
              <p14:xfrm>
                <a:off x="3542988" y="1805131"/>
                <a:ext cx="145080" cy="177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CF4973-44D0-4FAC-9DA3-CED7CAFBFC7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24988" y="1787131"/>
                  <a:ext cx="180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E6028-6826-4575-BEC7-3A57D7762B62}"/>
                    </a:ext>
                  </a:extLst>
                </p14:cNvPr>
                <p14:cNvContentPartPr/>
                <p14:nvPr/>
              </p14:nvContentPartPr>
              <p14:xfrm>
                <a:off x="3747108" y="1672291"/>
                <a:ext cx="33840" cy="356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E6028-6826-4575-BEC7-3A57D7762B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29108" y="1654291"/>
                  <a:ext cx="69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1A2739-AA5A-476B-8E4C-D084A2AF84A3}"/>
                    </a:ext>
                  </a:extLst>
                </p14:cNvPr>
                <p14:cNvContentPartPr/>
                <p14:nvPr/>
              </p14:nvContentPartPr>
              <p14:xfrm>
                <a:off x="3751068" y="1812331"/>
                <a:ext cx="185040" cy="20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1A2739-AA5A-476B-8E4C-D084A2AF84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33428" y="1794331"/>
                  <a:ext cx="220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EF62E0-1EC8-432B-9847-4A52A7F5074F}"/>
                    </a:ext>
                  </a:extLst>
                </p14:cNvPr>
                <p14:cNvContentPartPr/>
                <p14:nvPr/>
              </p14:nvContentPartPr>
              <p14:xfrm>
                <a:off x="3954828" y="1791451"/>
                <a:ext cx="167760" cy="20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EF62E0-1EC8-432B-9847-4A52A7F5074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36828" y="1773811"/>
                  <a:ext cx="203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456188-E48D-4D29-92F7-E18B556A2AA6}"/>
                    </a:ext>
                  </a:extLst>
                </p14:cNvPr>
                <p14:cNvContentPartPr/>
                <p14:nvPr/>
              </p14:nvContentPartPr>
              <p14:xfrm>
                <a:off x="4431108" y="1865251"/>
                <a:ext cx="18720" cy="6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456188-E48D-4D29-92F7-E18B556A2AA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13108" y="1847611"/>
                  <a:ext cx="54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ED21EB-ABF6-4602-9459-0CD74368AE73}"/>
                    </a:ext>
                  </a:extLst>
                </p14:cNvPr>
                <p14:cNvContentPartPr/>
                <p14:nvPr/>
              </p14:nvContentPartPr>
              <p14:xfrm>
                <a:off x="4246788" y="1823491"/>
                <a:ext cx="216720" cy="182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ED21EB-ABF6-4602-9459-0CD74368AE7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29148" y="1805851"/>
                  <a:ext cx="25236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989BA9-A6E5-4823-935A-18269A33A69C}"/>
              </a:ext>
            </a:extLst>
          </p:cNvPr>
          <p:cNvGrpSpPr/>
          <p:nvPr/>
        </p:nvGrpSpPr>
        <p:grpSpPr>
          <a:xfrm>
            <a:off x="4832868" y="1663291"/>
            <a:ext cx="447120" cy="253800"/>
            <a:chOff x="4832868" y="1663291"/>
            <a:chExt cx="4471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8268F5-813A-43CF-A6A8-8A2BEDDDD6D8}"/>
                    </a:ext>
                  </a:extLst>
                </p14:cNvPr>
                <p14:cNvContentPartPr/>
                <p14:nvPr/>
              </p14:nvContentPartPr>
              <p14:xfrm>
                <a:off x="4832868" y="1756171"/>
                <a:ext cx="431640" cy="4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8268F5-813A-43CF-A6A8-8A2BEDDDD6D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15228" y="1738171"/>
                  <a:ext cx="467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A3509B-2861-43C7-91E2-92EC2928A78F}"/>
                    </a:ext>
                  </a:extLst>
                </p14:cNvPr>
                <p14:cNvContentPartPr/>
                <p14:nvPr/>
              </p14:nvContentPartPr>
              <p14:xfrm>
                <a:off x="5123028" y="1663291"/>
                <a:ext cx="156960" cy="25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A3509B-2861-43C7-91E2-92EC2928A78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05388" y="1645651"/>
                  <a:ext cx="1926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4CEAB3-C3AD-4EF8-BA6C-1BC0AE9AC579}"/>
              </a:ext>
            </a:extLst>
          </p:cNvPr>
          <p:cNvGrpSpPr/>
          <p:nvPr/>
        </p:nvGrpSpPr>
        <p:grpSpPr>
          <a:xfrm>
            <a:off x="5665188" y="1358731"/>
            <a:ext cx="2035440" cy="504000"/>
            <a:chOff x="5665188" y="1358731"/>
            <a:chExt cx="203544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167426-2F18-41AA-A209-6AF81B17DD03}"/>
                    </a:ext>
                  </a:extLst>
                </p14:cNvPr>
                <p14:cNvContentPartPr/>
                <p14:nvPr/>
              </p14:nvContentPartPr>
              <p14:xfrm>
                <a:off x="5665188" y="1358731"/>
                <a:ext cx="223560" cy="504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167426-2F18-41AA-A209-6AF81B17DD0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47548" y="1340731"/>
                  <a:ext cx="2592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4F87776-249B-471D-9ECB-BD5FED0B2828}"/>
                    </a:ext>
                  </a:extLst>
                </p14:cNvPr>
                <p14:cNvContentPartPr/>
                <p14:nvPr/>
              </p14:nvContentPartPr>
              <p14:xfrm>
                <a:off x="5948148" y="1645651"/>
                <a:ext cx="27000" cy="204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4F87776-249B-471D-9ECB-BD5FED0B28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30508" y="1628011"/>
                  <a:ext cx="62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B83094-80F6-48E3-91C9-DE19151D9487}"/>
                    </a:ext>
                  </a:extLst>
                </p14:cNvPr>
                <p14:cNvContentPartPr/>
                <p14:nvPr/>
              </p14:nvContentPartPr>
              <p14:xfrm>
                <a:off x="5934468" y="1552051"/>
                <a:ext cx="89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B83094-80F6-48E3-91C9-DE19151D948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16468" y="1534051"/>
                  <a:ext cx="125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DE284A-F60E-4EB2-B9AA-79E08BEE07F3}"/>
                    </a:ext>
                  </a:extLst>
                </p14:cNvPr>
                <p14:cNvContentPartPr/>
                <p14:nvPr/>
              </p14:nvContentPartPr>
              <p14:xfrm>
                <a:off x="6072348" y="1594891"/>
                <a:ext cx="86400" cy="256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DE284A-F60E-4EB2-B9AA-79E08BEE07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54348" y="1576891"/>
                  <a:ext cx="122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1FA655-7C49-462A-9510-1C3CFF9DF211}"/>
                    </a:ext>
                  </a:extLst>
                </p14:cNvPr>
                <p14:cNvContentPartPr/>
                <p14:nvPr/>
              </p14:nvContentPartPr>
              <p14:xfrm>
                <a:off x="6238668" y="1465651"/>
                <a:ext cx="59400" cy="38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1FA655-7C49-462A-9510-1C3CFF9DF21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21028" y="1447651"/>
                  <a:ext cx="95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3768D6-DECF-46BC-A672-F916B7D91026}"/>
                    </a:ext>
                  </a:extLst>
                </p14:cNvPr>
                <p14:cNvContentPartPr/>
                <p14:nvPr/>
              </p14:nvContentPartPr>
              <p14:xfrm>
                <a:off x="6168108" y="1651051"/>
                <a:ext cx="140400" cy="6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3768D6-DECF-46BC-A672-F916B7D9102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50468" y="1633051"/>
                  <a:ext cx="176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8B68AD-BD4D-4B7B-A177-529BA3D93909}"/>
                    </a:ext>
                  </a:extLst>
                </p14:cNvPr>
                <p14:cNvContentPartPr/>
                <p14:nvPr/>
              </p14:nvContentPartPr>
              <p14:xfrm>
                <a:off x="6358548" y="1620451"/>
                <a:ext cx="147960" cy="195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8B68AD-BD4D-4B7B-A177-529BA3D939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40908" y="1602811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221F02-C015-4026-A249-FE0F6A3A44C8}"/>
                    </a:ext>
                  </a:extLst>
                </p14:cNvPr>
                <p14:cNvContentPartPr/>
                <p14:nvPr/>
              </p14:nvContentPartPr>
              <p14:xfrm>
                <a:off x="6534948" y="1614331"/>
                <a:ext cx="271080" cy="232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221F02-C015-4026-A249-FE0F6A3A44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17308" y="1596691"/>
                  <a:ext cx="306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3BE34A-37A0-4CFA-BA40-DB6BA3B6A399}"/>
                    </a:ext>
                  </a:extLst>
                </p14:cNvPr>
                <p14:cNvContentPartPr/>
                <p14:nvPr/>
              </p14:nvContentPartPr>
              <p14:xfrm>
                <a:off x="7216428" y="1393651"/>
                <a:ext cx="29520" cy="404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3BE34A-37A0-4CFA-BA40-DB6BA3B6A39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98788" y="1376011"/>
                  <a:ext cx="65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C4D657-5B08-43F3-8E09-2F65997CFB93}"/>
                    </a:ext>
                  </a:extLst>
                </p14:cNvPr>
                <p14:cNvContentPartPr/>
                <p14:nvPr/>
              </p14:nvContentPartPr>
              <p14:xfrm>
                <a:off x="7018788" y="1412371"/>
                <a:ext cx="323280" cy="2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C4D657-5B08-43F3-8E09-2F65997CFB9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00788" y="1394731"/>
                  <a:ext cx="358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56F5A4-91D2-4C66-BADD-F0597E4F9F8B}"/>
                    </a:ext>
                  </a:extLst>
                </p14:cNvPr>
                <p14:cNvContentPartPr/>
                <p14:nvPr/>
              </p14:nvContentPartPr>
              <p14:xfrm>
                <a:off x="7328748" y="1544491"/>
                <a:ext cx="128880" cy="216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56F5A4-91D2-4C66-BADD-F0597E4F9F8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11108" y="1526851"/>
                  <a:ext cx="164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BE6207-040B-40E5-9596-E3170DD3AEAC}"/>
                    </a:ext>
                  </a:extLst>
                </p14:cNvPr>
                <p14:cNvContentPartPr/>
                <p14:nvPr/>
              </p14:nvContentPartPr>
              <p14:xfrm>
                <a:off x="7551588" y="1400851"/>
                <a:ext cx="26640" cy="37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BE6207-040B-40E5-9596-E3170DD3AE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33588" y="1382851"/>
                  <a:ext cx="622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A4962F-0C7F-4421-9BBA-973B043D5FD5}"/>
                    </a:ext>
                  </a:extLst>
                </p14:cNvPr>
                <p14:cNvContentPartPr/>
                <p14:nvPr/>
              </p14:nvContentPartPr>
              <p14:xfrm>
                <a:off x="7531068" y="1571851"/>
                <a:ext cx="169560" cy="189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A4962F-0C7F-4421-9BBA-973B043D5F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13428" y="1553851"/>
                  <a:ext cx="20520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077C6B-8701-4EF2-8397-949FBCF9C385}"/>
              </a:ext>
            </a:extLst>
          </p:cNvPr>
          <p:cNvGrpSpPr/>
          <p:nvPr/>
        </p:nvGrpSpPr>
        <p:grpSpPr>
          <a:xfrm>
            <a:off x="8009508" y="1357291"/>
            <a:ext cx="1315080" cy="432360"/>
            <a:chOff x="8009508" y="1357291"/>
            <a:chExt cx="131508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7FF9B1-0E74-4A8C-B746-BD527E8AEAC2}"/>
                    </a:ext>
                  </a:extLst>
                </p14:cNvPr>
                <p14:cNvContentPartPr/>
                <p14:nvPr/>
              </p14:nvContentPartPr>
              <p14:xfrm>
                <a:off x="8009508" y="1424971"/>
                <a:ext cx="202680" cy="364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7FF9B1-0E74-4A8C-B746-BD527E8AEAC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91868" y="1407331"/>
                  <a:ext cx="2383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BCF73-1B5D-4D5C-8233-C3C723B0428B}"/>
                    </a:ext>
                  </a:extLst>
                </p14:cNvPr>
                <p14:cNvContentPartPr/>
                <p14:nvPr/>
              </p14:nvContentPartPr>
              <p14:xfrm>
                <a:off x="8331348" y="1473931"/>
                <a:ext cx="25920" cy="292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BCF73-1B5D-4D5C-8233-C3C723B0428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13348" y="1455931"/>
                  <a:ext cx="61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88D40-D57E-4035-B035-2A4A17422C29}"/>
                    </a:ext>
                  </a:extLst>
                </p14:cNvPr>
                <p14:cNvContentPartPr/>
                <p14:nvPr/>
              </p14:nvContentPartPr>
              <p14:xfrm>
                <a:off x="8247828" y="1572931"/>
                <a:ext cx="215640" cy="14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88D40-D57E-4035-B035-2A4A17422C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30188" y="1554931"/>
                  <a:ext cx="251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791234-0DD4-43D2-9536-72E68DC4E5BB}"/>
                    </a:ext>
                  </a:extLst>
                </p14:cNvPr>
                <p14:cNvContentPartPr/>
                <p14:nvPr/>
              </p14:nvContentPartPr>
              <p14:xfrm>
                <a:off x="8460588" y="1536931"/>
                <a:ext cx="153000" cy="20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791234-0DD4-43D2-9536-72E68DC4E5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42948" y="1518931"/>
                  <a:ext cx="188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1989E6-2B1B-407D-81A0-1A52A98D1B56}"/>
                    </a:ext>
                  </a:extLst>
                </p14:cNvPr>
                <p14:cNvContentPartPr/>
                <p14:nvPr/>
              </p14:nvContentPartPr>
              <p14:xfrm>
                <a:off x="8664348" y="1357291"/>
                <a:ext cx="145440" cy="420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1989E6-2B1B-407D-81A0-1A52A98D1B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46708" y="1339651"/>
                  <a:ext cx="181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4550C7-B2CD-474C-BECD-DA9809E78736}"/>
                    </a:ext>
                  </a:extLst>
                </p14:cNvPr>
                <p14:cNvContentPartPr/>
                <p14:nvPr/>
              </p14:nvContentPartPr>
              <p14:xfrm>
                <a:off x="8917068" y="1586251"/>
                <a:ext cx="15120" cy="19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4550C7-B2CD-474C-BECD-DA9809E7873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99068" y="1568611"/>
                  <a:ext cx="50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7A8191-4EB4-4AFD-B3DB-EC9B1BED77BF}"/>
                    </a:ext>
                  </a:extLst>
                </p14:cNvPr>
                <p14:cNvContentPartPr/>
                <p14:nvPr/>
              </p14:nvContentPartPr>
              <p14:xfrm>
                <a:off x="8879628" y="1433251"/>
                <a:ext cx="14400" cy="2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7A8191-4EB4-4AFD-B3DB-EC9B1BED77B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61988" y="1415611"/>
                  <a:ext cx="50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C541D5-3102-4E3C-99A2-1862C5334BAE}"/>
                    </a:ext>
                  </a:extLst>
                </p14:cNvPr>
                <p14:cNvContentPartPr/>
                <p14:nvPr/>
              </p14:nvContentPartPr>
              <p14:xfrm>
                <a:off x="9077628" y="1381411"/>
                <a:ext cx="246960" cy="397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C541D5-3102-4E3C-99A2-1862C5334BA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59988" y="1363411"/>
                  <a:ext cx="282600" cy="43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9091441-C6EE-43D6-8D08-7A18CBEAB213}"/>
                  </a:ext>
                </a:extLst>
              </p14:cNvPr>
              <p14:cNvContentPartPr/>
              <p14:nvPr/>
            </p14:nvContentPartPr>
            <p14:xfrm>
              <a:off x="9369228" y="159777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9091441-C6EE-43D6-8D08-7A18CBEAB21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351588" y="15801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9768338-50AA-4EEC-AD88-4487BC3A8601}"/>
                  </a:ext>
                </a:extLst>
              </p14:cNvPr>
              <p14:cNvContentPartPr/>
              <p14:nvPr/>
            </p14:nvContentPartPr>
            <p14:xfrm>
              <a:off x="9641388" y="2385811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9768338-50AA-4EEC-AD88-4487BC3A860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623388" y="236817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9D56E18-3F8F-498F-8312-DBF69FAEF415}"/>
              </a:ext>
            </a:extLst>
          </p:cNvPr>
          <p:cNvGrpSpPr/>
          <p:nvPr/>
        </p:nvGrpSpPr>
        <p:grpSpPr>
          <a:xfrm>
            <a:off x="9325668" y="1488691"/>
            <a:ext cx="344520" cy="327960"/>
            <a:chOff x="9325668" y="1488691"/>
            <a:chExt cx="34452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1F1E1A-9001-4174-A752-DF10A1A053EA}"/>
                    </a:ext>
                  </a:extLst>
                </p14:cNvPr>
                <p14:cNvContentPartPr/>
                <p14:nvPr/>
              </p14:nvContentPartPr>
              <p14:xfrm>
                <a:off x="9325668" y="1577971"/>
                <a:ext cx="303120" cy="46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1F1E1A-9001-4174-A752-DF10A1A053E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08028" y="1560331"/>
                  <a:ext cx="338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A937BEE-FD53-4149-934B-C9E5020DFE96}"/>
                    </a:ext>
                  </a:extLst>
                </p14:cNvPr>
                <p14:cNvContentPartPr/>
                <p14:nvPr/>
              </p14:nvContentPartPr>
              <p14:xfrm>
                <a:off x="9542748" y="1488691"/>
                <a:ext cx="127440" cy="327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A937BEE-FD53-4149-934B-C9E5020DFE9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25108" y="1470691"/>
                  <a:ext cx="16308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EE0840-7BB4-4724-91BD-07F97CA0542A}"/>
              </a:ext>
            </a:extLst>
          </p:cNvPr>
          <p:cNvGrpSpPr/>
          <p:nvPr/>
        </p:nvGrpSpPr>
        <p:grpSpPr>
          <a:xfrm>
            <a:off x="9987348" y="1283491"/>
            <a:ext cx="1734120" cy="479520"/>
            <a:chOff x="9987348" y="1283491"/>
            <a:chExt cx="173412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796A915-5966-474F-9879-E6E70284C9F2}"/>
                    </a:ext>
                  </a:extLst>
                </p14:cNvPr>
                <p14:cNvContentPartPr/>
                <p14:nvPr/>
              </p14:nvContentPartPr>
              <p14:xfrm>
                <a:off x="9987348" y="1316251"/>
                <a:ext cx="215640" cy="412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796A915-5966-474F-9879-E6E70284C9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69348" y="1298251"/>
                  <a:ext cx="2512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5A1B12-E3AC-456C-BAD8-662C537DCC52}"/>
                    </a:ext>
                  </a:extLst>
                </p14:cNvPr>
                <p14:cNvContentPartPr/>
                <p14:nvPr/>
              </p14:nvContentPartPr>
              <p14:xfrm>
                <a:off x="10262388" y="1339651"/>
                <a:ext cx="176040" cy="395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5A1B12-E3AC-456C-BAD8-662C537DCC5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244748" y="1321651"/>
                  <a:ext cx="2116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F1D6AB-F5F1-47E8-B45C-48A42679B58A}"/>
                    </a:ext>
                  </a:extLst>
                </p14:cNvPr>
                <p14:cNvContentPartPr/>
                <p14:nvPr/>
              </p14:nvContentPartPr>
              <p14:xfrm>
                <a:off x="10537068" y="1350091"/>
                <a:ext cx="3960" cy="41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F1D6AB-F5F1-47E8-B45C-48A42679B58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19068" y="1332091"/>
                  <a:ext cx="396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1ED2CC-FAE3-47A4-9397-8FFAF6059B41}"/>
                    </a:ext>
                  </a:extLst>
                </p14:cNvPr>
                <p14:cNvContentPartPr/>
                <p14:nvPr/>
              </p14:nvContentPartPr>
              <p14:xfrm>
                <a:off x="10660908" y="1362691"/>
                <a:ext cx="207360" cy="37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1ED2CC-FAE3-47A4-9397-8FFAF6059B4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42908" y="1344691"/>
                  <a:ext cx="243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30F752-CCDE-4A6A-AF58-DC41D11C4334}"/>
                    </a:ext>
                  </a:extLst>
                </p14:cNvPr>
                <p14:cNvContentPartPr/>
                <p14:nvPr/>
              </p14:nvContentPartPr>
              <p14:xfrm>
                <a:off x="10976988" y="1358011"/>
                <a:ext cx="108000" cy="384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30F752-CCDE-4A6A-AF58-DC41D11C433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8988" y="1340371"/>
                  <a:ext cx="1436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F3C9032-F7D0-42C7-8F37-29DE84862D0A}"/>
                    </a:ext>
                  </a:extLst>
                </p14:cNvPr>
                <p14:cNvContentPartPr/>
                <p14:nvPr/>
              </p14:nvContentPartPr>
              <p14:xfrm>
                <a:off x="11082108" y="1341811"/>
                <a:ext cx="119520" cy="411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F3C9032-F7D0-42C7-8F37-29DE84862D0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64468" y="1323811"/>
                  <a:ext cx="155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F25481E-7B72-46D6-BC82-369CC62A4FD5}"/>
                    </a:ext>
                  </a:extLst>
                </p14:cNvPr>
                <p14:cNvContentPartPr/>
                <p14:nvPr/>
              </p14:nvContentPartPr>
              <p14:xfrm>
                <a:off x="10996428" y="1540531"/>
                <a:ext cx="238680" cy="31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F25481E-7B72-46D6-BC82-369CC62A4FD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78788" y="1522891"/>
                  <a:ext cx="274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3B9C40C-1BDC-4B0B-9955-B195B90C0A0B}"/>
                    </a:ext>
                  </a:extLst>
                </p14:cNvPr>
                <p14:cNvContentPartPr/>
                <p14:nvPr/>
              </p14:nvContentPartPr>
              <p14:xfrm>
                <a:off x="11274348" y="1345051"/>
                <a:ext cx="158760" cy="364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3B9C40C-1BDC-4B0B-9955-B195B90C0A0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56348" y="1327411"/>
                  <a:ext cx="194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D738A6-B307-4B25-A285-04280FD3A14C}"/>
                    </a:ext>
                  </a:extLst>
                </p14:cNvPr>
                <p14:cNvContentPartPr/>
                <p14:nvPr/>
              </p14:nvContentPartPr>
              <p14:xfrm>
                <a:off x="11548668" y="1402651"/>
                <a:ext cx="21240" cy="284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D738A6-B307-4B25-A285-04280FD3A14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30668" y="1385011"/>
                  <a:ext cx="56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741E25-3AA1-4CBC-85BF-A78651FA97EE}"/>
                    </a:ext>
                  </a:extLst>
                </p14:cNvPr>
                <p14:cNvContentPartPr/>
                <p14:nvPr/>
              </p14:nvContentPartPr>
              <p14:xfrm>
                <a:off x="11569548" y="1283491"/>
                <a:ext cx="151920" cy="23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741E25-3AA1-4CBC-85BF-A78651FA97E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51548" y="1265491"/>
                  <a:ext cx="1875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660E3FC-7C6B-4BC8-AAF4-3A93C3730730}"/>
              </a:ext>
            </a:extLst>
          </p:cNvPr>
          <p:cNvGrpSpPr/>
          <p:nvPr/>
        </p:nvGrpSpPr>
        <p:grpSpPr>
          <a:xfrm>
            <a:off x="4032588" y="261091"/>
            <a:ext cx="2717640" cy="700920"/>
            <a:chOff x="4032588" y="261091"/>
            <a:chExt cx="2717640" cy="7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08D73D-C997-4DDC-ACE1-42C42095B42F}"/>
                    </a:ext>
                  </a:extLst>
                </p14:cNvPr>
                <p14:cNvContentPartPr/>
                <p14:nvPr/>
              </p14:nvContentPartPr>
              <p14:xfrm>
                <a:off x="4032588" y="384571"/>
                <a:ext cx="177480" cy="552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08D73D-C997-4DDC-ACE1-42C42095B42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014948" y="366931"/>
                  <a:ext cx="2131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5204A7-FDDD-4420-9143-5A7EF87577D3}"/>
                    </a:ext>
                  </a:extLst>
                </p14:cNvPr>
                <p14:cNvContentPartPr/>
                <p14:nvPr/>
              </p14:nvContentPartPr>
              <p14:xfrm>
                <a:off x="4297908" y="366211"/>
                <a:ext cx="219240" cy="438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5204A7-FDDD-4420-9143-5A7EF87577D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79908" y="348211"/>
                  <a:ext cx="254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3BF52E5-3C1C-4987-9A2E-AA4BBF9A5AA0}"/>
                    </a:ext>
                  </a:extLst>
                </p14:cNvPr>
                <p14:cNvContentPartPr/>
                <p14:nvPr/>
              </p14:nvContentPartPr>
              <p14:xfrm>
                <a:off x="4619028" y="378811"/>
                <a:ext cx="169920" cy="412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3BF52E5-3C1C-4987-9A2E-AA4BBF9A5A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01388" y="360811"/>
                  <a:ext cx="205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094108-FC46-4749-A88A-7344D0743370}"/>
                    </a:ext>
                  </a:extLst>
                </p14:cNvPr>
                <p14:cNvContentPartPr/>
                <p14:nvPr/>
              </p14:nvContentPartPr>
              <p14:xfrm>
                <a:off x="4854468" y="412291"/>
                <a:ext cx="40320" cy="41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094108-FC46-4749-A88A-7344D074337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836828" y="394291"/>
                  <a:ext cx="759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3C0AA4-200C-4E5E-BFD6-D9499D3D02B5}"/>
                    </a:ext>
                  </a:extLst>
                </p14:cNvPr>
                <p14:cNvContentPartPr/>
                <p14:nvPr/>
              </p14:nvContentPartPr>
              <p14:xfrm>
                <a:off x="5003868" y="426691"/>
                <a:ext cx="147240" cy="402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3C0AA4-200C-4E5E-BFD6-D9499D3D02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986228" y="408691"/>
                  <a:ext cx="182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BAD9D1-D7A9-46DE-9370-3EB3F22DB703}"/>
                    </a:ext>
                  </a:extLst>
                </p14:cNvPr>
                <p14:cNvContentPartPr/>
                <p14:nvPr/>
              </p14:nvContentPartPr>
              <p14:xfrm>
                <a:off x="5234268" y="454771"/>
                <a:ext cx="112680" cy="279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BAD9D1-D7A9-46DE-9370-3EB3F22DB70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16268" y="437131"/>
                  <a:ext cx="148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A8C7D8-8228-44ED-92D0-3122AE9FE1EF}"/>
                    </a:ext>
                  </a:extLst>
                </p14:cNvPr>
                <p14:cNvContentPartPr/>
                <p14:nvPr/>
              </p14:nvContentPartPr>
              <p14:xfrm>
                <a:off x="5326788" y="395731"/>
                <a:ext cx="170640" cy="348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BA8C7D8-8228-44ED-92D0-3122AE9FE1E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08788" y="377731"/>
                  <a:ext cx="206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652D7C-3F63-4E67-8A65-3E284331F65D}"/>
                    </a:ext>
                  </a:extLst>
                </p14:cNvPr>
                <p14:cNvContentPartPr/>
                <p14:nvPr/>
              </p14:nvContentPartPr>
              <p14:xfrm>
                <a:off x="5264148" y="514171"/>
                <a:ext cx="1972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652D7C-3F63-4E67-8A65-3E284331F65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46508" y="496171"/>
                  <a:ext cx="232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BCAF0A3-B403-4503-A3A1-B9426C7D7F12}"/>
                    </a:ext>
                  </a:extLst>
                </p14:cNvPr>
                <p14:cNvContentPartPr/>
                <p14:nvPr/>
              </p14:nvContentPartPr>
              <p14:xfrm>
                <a:off x="5646108" y="372691"/>
                <a:ext cx="31680" cy="363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BCAF0A3-B403-4503-A3A1-B9426C7D7F1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628468" y="354691"/>
                  <a:ext cx="673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F73A2A9-69B7-46E3-80A1-DC4BFCEDF257}"/>
                    </a:ext>
                  </a:extLst>
                </p14:cNvPr>
                <p14:cNvContentPartPr/>
                <p14:nvPr/>
              </p14:nvContentPartPr>
              <p14:xfrm>
                <a:off x="5480868" y="388171"/>
                <a:ext cx="366120" cy="35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F73A2A9-69B7-46E3-80A1-DC4BFCEDF25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462868" y="370171"/>
                  <a:ext cx="401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7A15D1-286B-426C-BFF4-2B3173C3A8DA}"/>
                    </a:ext>
                  </a:extLst>
                </p14:cNvPr>
                <p14:cNvContentPartPr/>
                <p14:nvPr/>
              </p14:nvContentPartPr>
              <p14:xfrm>
                <a:off x="5908548" y="348931"/>
                <a:ext cx="180720" cy="372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7A15D1-286B-426C-BFF4-2B3173C3A8D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90548" y="331291"/>
                  <a:ext cx="216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1B40E0C-63DF-4F38-A170-DA9EFF40D04F}"/>
                    </a:ext>
                  </a:extLst>
                </p14:cNvPr>
                <p14:cNvContentPartPr/>
                <p14:nvPr/>
              </p14:nvContentPartPr>
              <p14:xfrm>
                <a:off x="6239028" y="337411"/>
                <a:ext cx="225720" cy="37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1B40E0C-63DF-4F38-A170-DA9EFF40D04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21028" y="319411"/>
                  <a:ext cx="261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59BEB4-5AE0-4C9E-A840-A30A3315DD86}"/>
                    </a:ext>
                  </a:extLst>
                </p14:cNvPr>
                <p14:cNvContentPartPr/>
                <p14:nvPr/>
              </p14:nvContentPartPr>
              <p14:xfrm>
                <a:off x="6449268" y="261091"/>
                <a:ext cx="300960" cy="70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59BEB4-5AE0-4C9E-A840-A30A3315DD8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431628" y="243451"/>
                  <a:ext cx="336600" cy="73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37D977A-9462-4726-B002-1EEBB84872E4}"/>
              </a:ext>
            </a:extLst>
          </p:cNvPr>
          <p:cNvGrpSpPr/>
          <p:nvPr/>
        </p:nvGrpSpPr>
        <p:grpSpPr>
          <a:xfrm>
            <a:off x="587028" y="2844091"/>
            <a:ext cx="1854720" cy="616320"/>
            <a:chOff x="587028" y="2844091"/>
            <a:chExt cx="185472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93857DE-D805-449F-8E5C-98FC9175DCAD}"/>
                    </a:ext>
                  </a:extLst>
                </p14:cNvPr>
                <p14:cNvContentPartPr/>
                <p14:nvPr/>
              </p14:nvContentPartPr>
              <p14:xfrm>
                <a:off x="587028" y="2939851"/>
                <a:ext cx="291600" cy="520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93857DE-D805-449F-8E5C-98FC9175DCA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9388" y="2921851"/>
                  <a:ext cx="3272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66ABDF9-F20B-41F9-93F4-86E0B5101FE4}"/>
                    </a:ext>
                  </a:extLst>
                </p14:cNvPr>
                <p14:cNvContentPartPr/>
                <p14:nvPr/>
              </p14:nvContentPartPr>
              <p14:xfrm>
                <a:off x="971148" y="3054691"/>
                <a:ext cx="178200" cy="31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66ABDF9-F20B-41F9-93F4-86E0B5101FE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3148" y="3037051"/>
                  <a:ext cx="213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042F3A-B0E1-43A3-B5C4-036E691B2731}"/>
                    </a:ext>
                  </a:extLst>
                </p14:cNvPr>
                <p14:cNvContentPartPr/>
                <p14:nvPr/>
              </p14:nvContentPartPr>
              <p14:xfrm>
                <a:off x="1236828" y="3124171"/>
                <a:ext cx="45720" cy="216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042F3A-B0E1-43A3-B5C4-036E691B273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18828" y="3106171"/>
                  <a:ext cx="81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AAADCE1-E5FD-4470-A87B-029D8D53BDB7}"/>
                    </a:ext>
                  </a:extLst>
                </p14:cNvPr>
                <p14:cNvContentPartPr/>
                <p14:nvPr/>
              </p14:nvContentPartPr>
              <p14:xfrm>
                <a:off x="1227468" y="2944891"/>
                <a:ext cx="14400" cy="38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AAADCE1-E5FD-4470-A87B-029D8D53BDB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09828" y="2927251"/>
                  <a:ext cx="50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1CB8F6-002B-464F-853A-55537F5461B9}"/>
                    </a:ext>
                  </a:extLst>
                </p14:cNvPr>
                <p14:cNvContentPartPr/>
                <p14:nvPr/>
              </p14:nvContentPartPr>
              <p14:xfrm>
                <a:off x="1418628" y="2916811"/>
                <a:ext cx="178560" cy="441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1CB8F6-002B-464F-853A-55537F5461B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400628" y="2899171"/>
                  <a:ext cx="214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623F3A4-66C3-4F79-BC40-019D18BBB989}"/>
                    </a:ext>
                  </a:extLst>
                </p14:cNvPr>
                <p14:cNvContentPartPr/>
                <p14:nvPr/>
              </p14:nvContentPartPr>
              <p14:xfrm>
                <a:off x="1609068" y="3051811"/>
                <a:ext cx="205560" cy="267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623F3A4-66C3-4F79-BC40-019D18BBB9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591068" y="3033811"/>
                  <a:ext cx="241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8DF1402-65F1-4722-8558-D3E456166615}"/>
                    </a:ext>
                  </a:extLst>
                </p14:cNvPr>
                <p14:cNvContentPartPr/>
                <p14:nvPr/>
              </p14:nvContentPartPr>
              <p14:xfrm>
                <a:off x="1841988" y="2844091"/>
                <a:ext cx="46080" cy="51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8DF1402-65F1-4722-8558-D3E45616661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824348" y="2826091"/>
                  <a:ext cx="817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8D0C7D6-62AE-4AD7-848F-603C98C734B2}"/>
                    </a:ext>
                  </a:extLst>
                </p14:cNvPr>
                <p14:cNvContentPartPr/>
                <p14:nvPr/>
              </p14:nvContentPartPr>
              <p14:xfrm>
                <a:off x="1773948" y="3068731"/>
                <a:ext cx="370440" cy="282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8D0C7D6-62AE-4AD7-848F-603C98C734B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755948" y="3051091"/>
                  <a:ext cx="406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9358FE6-79E0-4654-AD10-561F6806F43F}"/>
                    </a:ext>
                  </a:extLst>
                </p14:cNvPr>
                <p14:cNvContentPartPr/>
                <p14:nvPr/>
              </p14:nvContentPartPr>
              <p14:xfrm>
                <a:off x="2272548" y="3056491"/>
                <a:ext cx="169200" cy="225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9358FE6-79E0-4654-AD10-561F6806F43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54908" y="3038491"/>
                  <a:ext cx="2048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D56EA40-E942-43D4-89FA-DD33A1DD58D3}"/>
              </a:ext>
            </a:extLst>
          </p:cNvPr>
          <p:cNvGrpSpPr/>
          <p:nvPr/>
        </p:nvGrpSpPr>
        <p:grpSpPr>
          <a:xfrm>
            <a:off x="2774748" y="2992771"/>
            <a:ext cx="405720" cy="235800"/>
            <a:chOff x="2774748" y="2992771"/>
            <a:chExt cx="4057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47924E-7265-4C6B-923E-C11330A2261E}"/>
                    </a:ext>
                  </a:extLst>
                </p14:cNvPr>
                <p14:cNvContentPartPr/>
                <p14:nvPr/>
              </p14:nvContentPartPr>
              <p14:xfrm>
                <a:off x="2774748" y="3106531"/>
                <a:ext cx="357120" cy="38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47924E-7265-4C6B-923E-C11330A2261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757108" y="3088531"/>
                  <a:ext cx="392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CED35D1-522D-4F1E-9074-30E8CFA02809}"/>
                    </a:ext>
                  </a:extLst>
                </p14:cNvPr>
                <p14:cNvContentPartPr/>
                <p14:nvPr/>
              </p14:nvContentPartPr>
              <p14:xfrm>
                <a:off x="3087228" y="2992771"/>
                <a:ext cx="93240" cy="235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CED35D1-522D-4F1E-9074-30E8CFA0280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069588" y="2975131"/>
                  <a:ext cx="12888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7590ED6-A6F5-4141-8329-7F17FC601E15}"/>
              </a:ext>
            </a:extLst>
          </p:cNvPr>
          <p:cNvGrpSpPr/>
          <p:nvPr/>
        </p:nvGrpSpPr>
        <p:grpSpPr>
          <a:xfrm>
            <a:off x="3652068" y="2851291"/>
            <a:ext cx="1779480" cy="422640"/>
            <a:chOff x="3652068" y="2851291"/>
            <a:chExt cx="177948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E664B2-DB43-454C-ABA0-DF140042A59C}"/>
                    </a:ext>
                  </a:extLst>
                </p14:cNvPr>
                <p14:cNvContentPartPr/>
                <p14:nvPr/>
              </p14:nvContentPartPr>
              <p14:xfrm>
                <a:off x="3746028" y="2858491"/>
                <a:ext cx="3240" cy="406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E664B2-DB43-454C-ABA0-DF140042A59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37028" y="2849851"/>
                  <a:ext cx="20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EDDEFD-72FE-4766-B886-C9FCD62B44CF}"/>
                    </a:ext>
                  </a:extLst>
                </p14:cNvPr>
                <p14:cNvContentPartPr/>
                <p14:nvPr/>
              </p14:nvContentPartPr>
              <p14:xfrm>
                <a:off x="3652068" y="2851291"/>
                <a:ext cx="262800" cy="62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EDDEFD-72FE-4766-B886-C9FCD62B44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643428" y="2842651"/>
                  <a:ext cx="280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10B7999-80EC-47B2-B9EB-A9E71E79C61A}"/>
                    </a:ext>
                  </a:extLst>
                </p14:cNvPr>
                <p14:cNvContentPartPr/>
                <p14:nvPr/>
              </p14:nvContentPartPr>
              <p14:xfrm>
                <a:off x="3679788" y="3011491"/>
                <a:ext cx="212040" cy="37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10B7999-80EC-47B2-B9EB-A9E71E79C61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71148" y="3002851"/>
                  <a:ext cx="22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8F68B4-D189-400C-92DA-A8050787547F}"/>
                    </a:ext>
                  </a:extLst>
                </p14:cNvPr>
                <p14:cNvContentPartPr/>
                <p14:nvPr/>
              </p14:nvContentPartPr>
              <p14:xfrm>
                <a:off x="4010988" y="3039571"/>
                <a:ext cx="127080" cy="234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8F68B4-D189-400C-92DA-A805078754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01988" y="3030931"/>
                  <a:ext cx="144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F48BD18-0C20-4C23-A55B-8AEC528AA6D4}"/>
                    </a:ext>
                  </a:extLst>
                </p14:cNvPr>
                <p14:cNvContentPartPr/>
                <p14:nvPr/>
              </p14:nvContentPartPr>
              <p14:xfrm>
                <a:off x="4242468" y="3027331"/>
                <a:ext cx="140760" cy="24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F48BD18-0C20-4C23-A55B-8AEC528AA6D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33468" y="3018691"/>
                  <a:ext cx="158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2BABA4-00B4-4AAC-9348-222593204770}"/>
                    </a:ext>
                  </a:extLst>
                </p14:cNvPr>
                <p14:cNvContentPartPr/>
                <p14:nvPr/>
              </p14:nvContentPartPr>
              <p14:xfrm>
                <a:off x="4482948" y="3010051"/>
                <a:ext cx="167400" cy="250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2BABA4-00B4-4AAC-9348-22259320477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73948" y="3001411"/>
                  <a:ext cx="185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2446671-6AD9-49EA-9823-01D1C2004FE9}"/>
                    </a:ext>
                  </a:extLst>
                </p14:cNvPr>
                <p14:cNvContentPartPr/>
                <p14:nvPr/>
              </p14:nvContentPartPr>
              <p14:xfrm>
                <a:off x="4702188" y="2877571"/>
                <a:ext cx="41760" cy="374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2446671-6AD9-49EA-9823-01D1C2004FE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693548" y="2868931"/>
                  <a:ext cx="59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D404F5A-6D51-46F4-831D-F5956FB7AAC5}"/>
                    </a:ext>
                  </a:extLst>
                </p14:cNvPr>
                <p14:cNvContentPartPr/>
                <p14:nvPr/>
              </p14:nvContentPartPr>
              <p14:xfrm>
                <a:off x="4657908" y="3013651"/>
                <a:ext cx="264240" cy="181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D404F5A-6D51-46F4-831D-F5956FB7AAC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48908" y="3005011"/>
                  <a:ext cx="281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952C894-1827-44F2-8314-36A1F9C55B99}"/>
                    </a:ext>
                  </a:extLst>
                </p14:cNvPr>
                <p14:cNvContentPartPr/>
                <p14:nvPr/>
              </p14:nvContentPartPr>
              <p14:xfrm>
                <a:off x="4889388" y="2922931"/>
                <a:ext cx="47880" cy="12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952C894-1827-44F2-8314-36A1F9C55B9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880388" y="2914291"/>
                  <a:ext cx="65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EC391C-8E3E-403C-9412-E6AF781F6E74}"/>
                    </a:ext>
                  </a:extLst>
                </p14:cNvPr>
                <p14:cNvContentPartPr/>
                <p14:nvPr/>
              </p14:nvContentPartPr>
              <p14:xfrm>
                <a:off x="4996668" y="2957491"/>
                <a:ext cx="126000" cy="259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EC391C-8E3E-403C-9412-E6AF781F6E7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88028" y="2948851"/>
                  <a:ext cx="143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33453A0-07A4-4622-866B-2AC637820CAB}"/>
                    </a:ext>
                  </a:extLst>
                </p14:cNvPr>
                <p14:cNvContentPartPr/>
                <p14:nvPr/>
              </p14:nvContentPartPr>
              <p14:xfrm>
                <a:off x="5241468" y="2988811"/>
                <a:ext cx="190080" cy="224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33453A0-07A4-4622-866B-2AC637820CA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232468" y="2979811"/>
                  <a:ext cx="20772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E70C274-6F5C-4E6B-89A9-BA104E1FAA0C}"/>
              </a:ext>
            </a:extLst>
          </p:cNvPr>
          <p:cNvGrpSpPr/>
          <p:nvPr/>
        </p:nvGrpSpPr>
        <p:grpSpPr>
          <a:xfrm>
            <a:off x="5739348" y="2713771"/>
            <a:ext cx="2047320" cy="619560"/>
            <a:chOff x="5739348" y="2713771"/>
            <a:chExt cx="204732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6B97D65-5067-4D9D-9D79-85F300511C79}"/>
                    </a:ext>
                  </a:extLst>
                </p14:cNvPr>
                <p14:cNvContentPartPr/>
                <p14:nvPr/>
              </p14:nvContentPartPr>
              <p14:xfrm>
                <a:off x="5739348" y="2758771"/>
                <a:ext cx="241920" cy="524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6B97D65-5067-4D9D-9D79-85F300511C7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730348" y="2750131"/>
                  <a:ext cx="259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4284D3-0AA5-4262-92D5-B21B9EA60CAA}"/>
                    </a:ext>
                  </a:extLst>
                </p14:cNvPr>
                <p14:cNvContentPartPr/>
                <p14:nvPr/>
              </p14:nvContentPartPr>
              <p14:xfrm>
                <a:off x="5808108" y="3032371"/>
                <a:ext cx="257400" cy="300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4284D3-0AA5-4262-92D5-B21B9EA60CA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99468" y="3023731"/>
                  <a:ext cx="275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7B5C43F-DD5D-4797-A7C8-2EA6E578CFCD}"/>
                    </a:ext>
                  </a:extLst>
                </p14:cNvPr>
                <p14:cNvContentPartPr/>
                <p14:nvPr/>
              </p14:nvContentPartPr>
              <p14:xfrm>
                <a:off x="6148308" y="2973691"/>
                <a:ext cx="133560" cy="234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7B5C43F-DD5D-4797-A7C8-2EA6E578CFC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39668" y="2964691"/>
                  <a:ext cx="15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FFEA90-8413-4536-8F36-B62F75D634DB}"/>
                    </a:ext>
                  </a:extLst>
                </p14:cNvPr>
                <p14:cNvContentPartPr/>
                <p14:nvPr/>
              </p14:nvContentPartPr>
              <p14:xfrm>
                <a:off x="6306708" y="2976211"/>
                <a:ext cx="175320" cy="238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FFEA90-8413-4536-8F36-B62F75D634D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98068" y="2967211"/>
                  <a:ext cx="192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B9D5C69-9035-4677-A582-B0F31DACCDBB}"/>
                    </a:ext>
                  </a:extLst>
                </p14:cNvPr>
                <p14:cNvContentPartPr/>
                <p14:nvPr/>
              </p14:nvContentPartPr>
              <p14:xfrm>
                <a:off x="6547548" y="2949571"/>
                <a:ext cx="181080" cy="297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B9D5C69-9035-4677-A582-B0F31DACCDB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538908" y="2940571"/>
                  <a:ext cx="198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DC5720-CC6E-4ACE-92E1-7526BAA06E84}"/>
                    </a:ext>
                  </a:extLst>
                </p14:cNvPr>
                <p14:cNvContentPartPr/>
                <p14:nvPr/>
              </p14:nvContentPartPr>
              <p14:xfrm>
                <a:off x="6734028" y="2964691"/>
                <a:ext cx="214560" cy="237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DC5720-CC6E-4ACE-92E1-7526BAA06E8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25388" y="2956051"/>
                  <a:ext cx="232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296679-3916-4DBB-B515-3B3B3DBB4DDF}"/>
                    </a:ext>
                  </a:extLst>
                </p14:cNvPr>
                <p14:cNvContentPartPr/>
                <p14:nvPr/>
              </p14:nvContentPartPr>
              <p14:xfrm>
                <a:off x="6935268" y="2940931"/>
                <a:ext cx="227520" cy="243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296679-3916-4DBB-B515-3B3B3DBB4DD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926268" y="2931931"/>
                  <a:ext cx="245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867B7CE-009C-4D10-8D09-5C1015A8BF4A}"/>
                    </a:ext>
                  </a:extLst>
                </p14:cNvPr>
                <p14:cNvContentPartPr/>
                <p14:nvPr/>
              </p14:nvContentPartPr>
              <p14:xfrm>
                <a:off x="7209588" y="2713771"/>
                <a:ext cx="32400" cy="463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867B7CE-009C-4D10-8D09-5C1015A8BF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00948" y="2705131"/>
                  <a:ext cx="50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F888BE0-C97F-4B35-8070-8C8BE7EE69B0}"/>
                    </a:ext>
                  </a:extLst>
                </p14:cNvPr>
                <p14:cNvContentPartPr/>
                <p14:nvPr/>
              </p14:nvContentPartPr>
              <p14:xfrm>
                <a:off x="7130028" y="2920051"/>
                <a:ext cx="338040" cy="285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F888BE0-C97F-4B35-8070-8C8BE7EE69B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121028" y="2911411"/>
                  <a:ext cx="355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E2D8436-FF13-4030-B361-4048FD538A88}"/>
                    </a:ext>
                  </a:extLst>
                </p14:cNvPr>
                <p14:cNvContentPartPr/>
                <p14:nvPr/>
              </p14:nvContentPartPr>
              <p14:xfrm>
                <a:off x="7523508" y="2914291"/>
                <a:ext cx="263160" cy="233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E2D8436-FF13-4030-B361-4048FD538A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514508" y="2905291"/>
                  <a:ext cx="28080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8580B70-CDE0-40A9-9E30-7140A1776952}"/>
                  </a:ext>
                </a:extLst>
              </p14:cNvPr>
              <p14:cNvContentPartPr/>
              <p14:nvPr/>
            </p14:nvContentPartPr>
            <p14:xfrm>
              <a:off x="8069628" y="3135331"/>
              <a:ext cx="10800" cy="12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8580B70-CDE0-40A9-9E30-7140A177695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060988" y="3126691"/>
                <a:ext cx="284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E483F23-C814-48A2-AD57-08F9DF2F478A}"/>
              </a:ext>
            </a:extLst>
          </p:cNvPr>
          <p:cNvGrpSpPr/>
          <p:nvPr/>
        </p:nvGrpSpPr>
        <p:grpSpPr>
          <a:xfrm>
            <a:off x="8272308" y="2039131"/>
            <a:ext cx="3857400" cy="1854360"/>
            <a:chOff x="8272308" y="2039131"/>
            <a:chExt cx="3857400" cy="18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D339EA-A75F-4BA9-9352-204DD384D6FC}"/>
                    </a:ext>
                  </a:extLst>
                </p14:cNvPr>
                <p14:cNvContentPartPr/>
                <p14:nvPr/>
              </p14:nvContentPartPr>
              <p14:xfrm>
                <a:off x="10004628" y="2177731"/>
                <a:ext cx="147240" cy="476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D339EA-A75F-4BA9-9352-204DD384D6F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986988" y="2159731"/>
                  <a:ext cx="1828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37C1B31-226B-4E70-8342-27A6778CE753}"/>
                    </a:ext>
                  </a:extLst>
                </p14:cNvPr>
                <p14:cNvContentPartPr/>
                <p14:nvPr/>
              </p14:nvContentPartPr>
              <p14:xfrm>
                <a:off x="10213068" y="2294731"/>
                <a:ext cx="108000" cy="273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37C1B31-226B-4E70-8342-27A6778CE75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195068" y="2277091"/>
                  <a:ext cx="143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20CB122-0E98-4F12-8A3B-DB40C7AA1FA2}"/>
                    </a:ext>
                  </a:extLst>
                </p14:cNvPr>
                <p14:cNvContentPartPr/>
                <p14:nvPr/>
              </p14:nvContentPartPr>
              <p14:xfrm>
                <a:off x="10410348" y="2336851"/>
                <a:ext cx="24120" cy="214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20CB122-0E98-4F12-8A3B-DB40C7AA1FA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92708" y="2319211"/>
                  <a:ext cx="59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C52B8B0-AEDA-4E55-821F-937322C500E7}"/>
                    </a:ext>
                  </a:extLst>
                </p14:cNvPr>
                <p14:cNvContentPartPr/>
                <p14:nvPr/>
              </p14:nvContentPartPr>
              <p14:xfrm>
                <a:off x="10397028" y="2194291"/>
                <a:ext cx="75600" cy="14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C52B8B0-AEDA-4E55-821F-937322C500E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379028" y="2176651"/>
                  <a:ext cx="111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17523B7-3152-4ACA-90E5-786A9342CA35}"/>
                    </a:ext>
                  </a:extLst>
                </p14:cNvPr>
                <p14:cNvContentPartPr/>
                <p14:nvPr/>
              </p14:nvContentPartPr>
              <p14:xfrm>
                <a:off x="10523388" y="2340091"/>
                <a:ext cx="142200" cy="23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17523B7-3152-4ACA-90E5-786A9342CA3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505748" y="2322451"/>
                  <a:ext cx="177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A2E54FC-E53C-4882-957A-8DCE6FE3771C}"/>
                    </a:ext>
                  </a:extLst>
                </p14:cNvPr>
                <p14:cNvContentPartPr/>
                <p14:nvPr/>
              </p14:nvContentPartPr>
              <p14:xfrm>
                <a:off x="10714188" y="2348371"/>
                <a:ext cx="123120" cy="205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A2E54FC-E53C-4882-957A-8DCE6FE3771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696188" y="2330731"/>
                  <a:ext cx="158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C999F9F-D4E2-42EB-A662-EA4FBFD83470}"/>
                    </a:ext>
                  </a:extLst>
                </p14:cNvPr>
                <p14:cNvContentPartPr/>
                <p14:nvPr/>
              </p14:nvContentPartPr>
              <p14:xfrm>
                <a:off x="10917948" y="2354491"/>
                <a:ext cx="86040" cy="215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C999F9F-D4E2-42EB-A662-EA4FBFD8347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899948" y="2336491"/>
                  <a:ext cx="121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496610A-490A-4240-A5B8-E590447167F6}"/>
                    </a:ext>
                  </a:extLst>
                </p14:cNvPr>
                <p14:cNvContentPartPr/>
                <p14:nvPr/>
              </p14:nvContentPartPr>
              <p14:xfrm>
                <a:off x="11087868" y="2343331"/>
                <a:ext cx="131400" cy="198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496610A-490A-4240-A5B8-E590447167F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69868" y="2325331"/>
                  <a:ext cx="167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8F05C54-25AF-4C3A-8508-1247F92015AD}"/>
                    </a:ext>
                  </a:extLst>
                </p14:cNvPr>
                <p14:cNvContentPartPr/>
                <p14:nvPr/>
              </p14:nvContentPartPr>
              <p14:xfrm>
                <a:off x="11291628" y="2299411"/>
                <a:ext cx="28080" cy="184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8F05C54-25AF-4C3A-8508-1247F92015A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73988" y="2281771"/>
                  <a:ext cx="63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E42681E-81BF-4E43-A83E-6C8A1D2C0EC4}"/>
                    </a:ext>
                  </a:extLst>
                </p14:cNvPr>
                <p14:cNvContentPartPr/>
                <p14:nvPr/>
              </p14:nvContentPartPr>
              <p14:xfrm>
                <a:off x="11283708" y="2166211"/>
                <a:ext cx="50040" cy="3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E42681E-81BF-4E43-A83E-6C8A1D2C0EC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265708" y="2148571"/>
                  <a:ext cx="85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A0665F8-5C6A-4C67-B70B-E0AE1DDCDCDB}"/>
                    </a:ext>
                  </a:extLst>
                </p14:cNvPr>
                <p14:cNvContentPartPr/>
                <p14:nvPr/>
              </p14:nvContentPartPr>
              <p14:xfrm>
                <a:off x="11384148" y="2272051"/>
                <a:ext cx="122040" cy="202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A0665F8-5C6A-4C67-B70B-E0AE1DDCDCD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366148" y="2254411"/>
                  <a:ext cx="157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594523-B6F1-4033-A39E-7BE313CFDBE1}"/>
                    </a:ext>
                  </a:extLst>
                </p14:cNvPr>
                <p14:cNvContentPartPr/>
                <p14:nvPr/>
              </p14:nvContentPartPr>
              <p14:xfrm>
                <a:off x="11510508" y="2105011"/>
                <a:ext cx="16560" cy="349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594523-B6F1-4033-A39E-7BE313CFDBE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492508" y="2087011"/>
                  <a:ext cx="52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9335DE9-15C9-4A15-BAD9-45B39EFFD833}"/>
                    </a:ext>
                  </a:extLst>
                </p14:cNvPr>
                <p14:cNvContentPartPr/>
                <p14:nvPr/>
              </p14:nvContentPartPr>
              <p14:xfrm>
                <a:off x="11630748" y="2039131"/>
                <a:ext cx="189360" cy="582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9335DE9-15C9-4A15-BAD9-45B39EFFD83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12748" y="2021491"/>
                  <a:ext cx="2250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7B62988-D4A4-4D69-BFED-5A9EA74588D6}"/>
                    </a:ext>
                  </a:extLst>
                </p14:cNvPr>
                <p14:cNvContentPartPr/>
                <p14:nvPr/>
              </p14:nvContentPartPr>
              <p14:xfrm>
                <a:off x="10043868" y="2954611"/>
                <a:ext cx="164880" cy="41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7B62988-D4A4-4D69-BFED-5A9EA74588D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25868" y="2936971"/>
                  <a:ext cx="200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185B6DC-49D6-4E0A-89EE-521BB94F68CA}"/>
                    </a:ext>
                  </a:extLst>
                </p14:cNvPr>
                <p14:cNvContentPartPr/>
                <p14:nvPr/>
              </p14:nvContentPartPr>
              <p14:xfrm>
                <a:off x="10298028" y="3031291"/>
                <a:ext cx="112320" cy="253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185B6DC-49D6-4E0A-89EE-521BB94F68C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280028" y="3013651"/>
                  <a:ext cx="147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B6308AD-50D4-4679-BC0B-350AE9FCF8C0}"/>
                    </a:ext>
                  </a:extLst>
                </p14:cNvPr>
                <p14:cNvContentPartPr/>
                <p14:nvPr/>
              </p14:nvContentPartPr>
              <p14:xfrm>
                <a:off x="10460388" y="3008611"/>
                <a:ext cx="310680" cy="554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B6308AD-50D4-4679-BC0B-350AE9FCF8C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442748" y="2990971"/>
                  <a:ext cx="346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F1DF05A-2064-4979-996A-4DA7BA5A9B7C}"/>
                    </a:ext>
                  </a:extLst>
                </p14:cNvPr>
                <p14:cNvContentPartPr/>
                <p14:nvPr/>
              </p14:nvContentPartPr>
              <p14:xfrm>
                <a:off x="10724628" y="3029131"/>
                <a:ext cx="147240" cy="260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F1DF05A-2064-4979-996A-4DA7BA5A9B7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706628" y="3011491"/>
                  <a:ext cx="182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4405531-2C51-4D4D-888A-E66976F2A3B9}"/>
                    </a:ext>
                  </a:extLst>
                </p14:cNvPr>
                <p14:cNvContentPartPr/>
                <p14:nvPr/>
              </p14:nvContentPartPr>
              <p14:xfrm>
                <a:off x="10867908" y="3039931"/>
                <a:ext cx="34920" cy="236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4405531-2C51-4D4D-888A-E66976F2A3B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850268" y="3022291"/>
                  <a:ext cx="70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4D628B8-15B0-4434-9DE1-67057CFE9CED}"/>
                    </a:ext>
                  </a:extLst>
                </p14:cNvPr>
                <p14:cNvContentPartPr/>
                <p14:nvPr/>
              </p14:nvContentPartPr>
              <p14:xfrm>
                <a:off x="11014068" y="3038851"/>
                <a:ext cx="181800" cy="219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4D628B8-15B0-4434-9DE1-67057CFE9CE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996068" y="3020851"/>
                  <a:ext cx="217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76C3468-31E6-48AC-8034-F2B640F37252}"/>
                    </a:ext>
                  </a:extLst>
                </p14:cNvPr>
                <p14:cNvContentPartPr/>
                <p14:nvPr/>
              </p14:nvContentPartPr>
              <p14:xfrm>
                <a:off x="11232228" y="3013651"/>
                <a:ext cx="173160" cy="182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76C3468-31E6-48AC-8034-F2B640F3725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214228" y="2996011"/>
                  <a:ext cx="208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760F5F4-1E66-4C3E-85F4-53D816B80548}"/>
                    </a:ext>
                  </a:extLst>
                </p14:cNvPr>
                <p14:cNvContentPartPr/>
                <p14:nvPr/>
              </p14:nvContentPartPr>
              <p14:xfrm>
                <a:off x="11454708" y="3012931"/>
                <a:ext cx="156600" cy="240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760F5F4-1E66-4C3E-85F4-53D816B8054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437068" y="2995291"/>
                  <a:ext cx="192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6B3CC9C-2161-4973-AC05-206C8D2856E5}"/>
                    </a:ext>
                  </a:extLst>
                </p14:cNvPr>
                <p14:cNvContentPartPr/>
                <p14:nvPr/>
              </p14:nvContentPartPr>
              <p14:xfrm>
                <a:off x="11717508" y="2794051"/>
                <a:ext cx="108000" cy="480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6B3CC9C-2161-4973-AC05-206C8D2856E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699868" y="2776051"/>
                  <a:ext cx="1436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45B9022-E010-4375-A165-5391679D5525}"/>
                    </a:ext>
                  </a:extLst>
                </p14:cNvPr>
                <p14:cNvContentPartPr/>
                <p14:nvPr/>
              </p14:nvContentPartPr>
              <p14:xfrm>
                <a:off x="8272308" y="2588851"/>
                <a:ext cx="571320" cy="504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45B9022-E010-4375-A165-5391679D552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254308" y="2571211"/>
                  <a:ext cx="6069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1E293C7-0B30-46F5-9877-D1A53AA6851E}"/>
                    </a:ext>
                  </a:extLst>
                </p14:cNvPr>
                <p14:cNvContentPartPr/>
                <p14:nvPr/>
              </p14:nvContentPartPr>
              <p14:xfrm>
                <a:off x="8741028" y="2515051"/>
                <a:ext cx="119520" cy="106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1E293C7-0B30-46F5-9877-D1A53AA6851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23028" y="2497051"/>
                  <a:ext cx="155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A0A168C-781B-48DF-8305-CFB4733CFA2E}"/>
                    </a:ext>
                  </a:extLst>
                </p14:cNvPr>
                <p14:cNvContentPartPr/>
                <p14:nvPr/>
              </p14:nvContentPartPr>
              <p14:xfrm>
                <a:off x="9138828" y="2315611"/>
                <a:ext cx="520920" cy="366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A0A168C-781B-48DF-8305-CFB4733CFA2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121188" y="2297611"/>
                  <a:ext cx="556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2409C73-724F-4FFA-A0B5-83E9798F8171}"/>
                    </a:ext>
                  </a:extLst>
                </p14:cNvPr>
                <p14:cNvContentPartPr/>
                <p14:nvPr/>
              </p14:nvContentPartPr>
              <p14:xfrm>
                <a:off x="8304708" y="3085651"/>
                <a:ext cx="602280" cy="28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2409C73-724F-4FFA-A0B5-83E9798F817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286708" y="3067651"/>
                  <a:ext cx="637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0DA3E4-4DD5-4C92-9DDA-BE7796635955}"/>
                    </a:ext>
                  </a:extLst>
                </p14:cNvPr>
                <p14:cNvContentPartPr/>
                <p14:nvPr/>
              </p14:nvContentPartPr>
              <p14:xfrm>
                <a:off x="8883228" y="2986651"/>
                <a:ext cx="17640" cy="180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0DA3E4-4DD5-4C92-9DDA-BE779663595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865588" y="2968651"/>
                  <a:ext cx="53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7037361-B4D5-48F0-8064-DFC4EFC21974}"/>
                    </a:ext>
                  </a:extLst>
                </p14:cNvPr>
                <p14:cNvContentPartPr/>
                <p14:nvPr/>
              </p14:nvContentPartPr>
              <p14:xfrm>
                <a:off x="9292908" y="2967931"/>
                <a:ext cx="466920" cy="379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7037361-B4D5-48F0-8064-DFC4EFC2197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275268" y="2949931"/>
                  <a:ext cx="5025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E74FB17-5F2B-4386-95D2-65E39C34F799}"/>
                    </a:ext>
                  </a:extLst>
                </p14:cNvPr>
                <p14:cNvContentPartPr/>
                <p14:nvPr/>
              </p14:nvContentPartPr>
              <p14:xfrm>
                <a:off x="9287148" y="2945971"/>
                <a:ext cx="22320" cy="130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E74FB17-5F2B-4386-95D2-65E39C34F79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269148" y="2927971"/>
                  <a:ext cx="57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22C579-F9CD-4056-87D6-36C671FDAE94}"/>
                    </a:ext>
                  </a:extLst>
                </p14:cNvPr>
                <p14:cNvContentPartPr/>
                <p14:nvPr/>
              </p14:nvContentPartPr>
              <p14:xfrm>
                <a:off x="8278788" y="3068731"/>
                <a:ext cx="515880" cy="702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22C579-F9CD-4056-87D6-36C671FDAE9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260788" y="3051091"/>
                  <a:ext cx="55152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9D64DF4-4D62-4A47-9CD6-2A699814B545}"/>
                    </a:ext>
                  </a:extLst>
                </p14:cNvPr>
                <p14:cNvContentPartPr/>
                <p14:nvPr/>
              </p14:nvContentPartPr>
              <p14:xfrm>
                <a:off x="8742108" y="3610171"/>
                <a:ext cx="87480" cy="22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9D64DF4-4D62-4A47-9CD6-2A699814B5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724108" y="3592531"/>
                  <a:ext cx="123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1EE34C4-BC54-49E6-BC7A-D716BC63C174}"/>
                    </a:ext>
                  </a:extLst>
                </p14:cNvPr>
                <p14:cNvContentPartPr/>
                <p14:nvPr/>
              </p14:nvContentPartPr>
              <p14:xfrm>
                <a:off x="8848668" y="2960731"/>
                <a:ext cx="99720" cy="236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1EE34C4-BC54-49E6-BC7A-D716BC63C17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830668" y="2942731"/>
                  <a:ext cx="135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E720F79-6316-4145-AB8C-331536FBFEA3}"/>
                    </a:ext>
                  </a:extLst>
                </p14:cNvPr>
                <p14:cNvContentPartPr/>
                <p14:nvPr/>
              </p14:nvContentPartPr>
              <p14:xfrm>
                <a:off x="8731668" y="2493091"/>
                <a:ext cx="150840" cy="311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E720F79-6316-4145-AB8C-331536FBFEA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713668" y="2475451"/>
                  <a:ext cx="186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67C511B-8F1F-486C-A737-5C9F46F91249}"/>
                    </a:ext>
                  </a:extLst>
                </p14:cNvPr>
                <p14:cNvContentPartPr/>
                <p14:nvPr/>
              </p14:nvContentPartPr>
              <p14:xfrm>
                <a:off x="9092028" y="3493531"/>
                <a:ext cx="1109520" cy="359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67C511B-8F1F-486C-A737-5C9F46F9124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074388" y="3475891"/>
                  <a:ext cx="1145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82066E7-1C2E-48E7-8318-74AEDB2ADE06}"/>
                    </a:ext>
                  </a:extLst>
                </p14:cNvPr>
                <p14:cNvContentPartPr/>
                <p14:nvPr/>
              </p14:nvContentPartPr>
              <p14:xfrm>
                <a:off x="10643268" y="3523771"/>
                <a:ext cx="124200" cy="362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82066E7-1C2E-48E7-8318-74AEDB2ADE0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625628" y="3506131"/>
                  <a:ext cx="159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8B57E36-1E6C-430D-A62C-EA29AF2B43FA}"/>
                    </a:ext>
                  </a:extLst>
                </p14:cNvPr>
                <p14:cNvContentPartPr/>
                <p14:nvPr/>
              </p14:nvContentPartPr>
              <p14:xfrm>
                <a:off x="10887348" y="3462211"/>
                <a:ext cx="38880" cy="27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8B57E36-1E6C-430D-A62C-EA29AF2B43F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869708" y="3444211"/>
                  <a:ext cx="74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A3BB54E-A0E0-43A0-87E9-D7AB44F62EBB}"/>
                    </a:ext>
                  </a:extLst>
                </p14:cNvPr>
                <p14:cNvContentPartPr/>
                <p14:nvPr/>
              </p14:nvContentPartPr>
              <p14:xfrm>
                <a:off x="10842708" y="3580291"/>
                <a:ext cx="343080" cy="182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A3BB54E-A0E0-43A0-87E9-D7AB44F62EB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824708" y="3562291"/>
                  <a:ext cx="378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E20FDF8-57B8-4441-B63C-F8A330D7F4F9}"/>
                    </a:ext>
                  </a:extLst>
                </p14:cNvPr>
                <p14:cNvContentPartPr/>
                <p14:nvPr/>
              </p14:nvContentPartPr>
              <p14:xfrm>
                <a:off x="11244468" y="3590371"/>
                <a:ext cx="17640" cy="161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E20FDF8-57B8-4441-B63C-F8A330D7F4F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226468" y="3572731"/>
                  <a:ext cx="53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256FA77-C361-49F0-9DF0-6EB5BD720AC3}"/>
                    </a:ext>
                  </a:extLst>
                </p14:cNvPr>
                <p14:cNvContentPartPr/>
                <p14:nvPr/>
              </p14:nvContentPartPr>
              <p14:xfrm>
                <a:off x="11217468" y="3480211"/>
                <a:ext cx="57240" cy="1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256FA77-C361-49F0-9DF0-6EB5BD720AC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99828" y="3462211"/>
                  <a:ext cx="92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E425C69-CED3-45A3-B9F9-48758E3FA5B3}"/>
                    </a:ext>
                  </a:extLst>
                </p14:cNvPr>
                <p14:cNvContentPartPr/>
                <p14:nvPr/>
              </p14:nvContentPartPr>
              <p14:xfrm>
                <a:off x="11292708" y="3579931"/>
                <a:ext cx="171720" cy="193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E425C69-CED3-45A3-B9F9-48758E3FA5B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274708" y="3561931"/>
                  <a:ext cx="207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1C75FE0-D661-4BE7-9C00-37E3BE604FED}"/>
                    </a:ext>
                  </a:extLst>
                </p14:cNvPr>
                <p14:cNvContentPartPr/>
                <p14:nvPr/>
              </p14:nvContentPartPr>
              <p14:xfrm>
                <a:off x="11478108" y="3609091"/>
                <a:ext cx="135720" cy="159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1C75FE0-D661-4BE7-9C00-37E3BE604FE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460108" y="3591451"/>
                  <a:ext cx="171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ACADE0C-4F99-406C-9F79-B5A1EFA75C50}"/>
                    </a:ext>
                  </a:extLst>
                </p14:cNvPr>
                <p14:cNvContentPartPr/>
                <p14:nvPr/>
              </p14:nvContentPartPr>
              <p14:xfrm>
                <a:off x="11633268" y="3598291"/>
                <a:ext cx="115560" cy="295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ACADE0C-4F99-406C-9F79-B5A1EFA75C5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615268" y="3580291"/>
                  <a:ext cx="15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D174090-DB43-4A32-944A-6DDE283D6F12}"/>
                    </a:ext>
                  </a:extLst>
                </p14:cNvPr>
                <p14:cNvContentPartPr/>
                <p14:nvPr/>
              </p14:nvContentPartPr>
              <p14:xfrm>
                <a:off x="11825508" y="3456091"/>
                <a:ext cx="37080" cy="312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D174090-DB43-4A32-944A-6DDE283D6F1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807508" y="3438091"/>
                  <a:ext cx="72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E75ED64-7CDA-492B-8EB1-75959F615F4A}"/>
                    </a:ext>
                  </a:extLst>
                </p14:cNvPr>
                <p14:cNvContentPartPr/>
                <p14:nvPr/>
              </p14:nvContentPartPr>
              <p14:xfrm>
                <a:off x="11883108" y="3564811"/>
                <a:ext cx="134640" cy="20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E75ED64-7CDA-492B-8EB1-75959F615F4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865108" y="3546811"/>
                  <a:ext cx="170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A1442CC-77B7-4C5E-A53E-DD3BEC21D0FF}"/>
                    </a:ext>
                  </a:extLst>
                </p14:cNvPr>
                <p14:cNvContentPartPr/>
                <p14:nvPr/>
              </p14:nvContentPartPr>
              <p14:xfrm>
                <a:off x="12046188" y="3423691"/>
                <a:ext cx="83520" cy="372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A1442CC-77B7-4C5E-A53E-DD3BEC21D0F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2028548" y="3406051"/>
                  <a:ext cx="11916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AEC52F0-8008-4882-8881-1C4C2237909D}"/>
                  </a:ext>
                </a:extLst>
              </p14:cNvPr>
              <p14:cNvContentPartPr/>
              <p14:nvPr/>
            </p14:nvContentPartPr>
            <p14:xfrm>
              <a:off x="10423668" y="4185811"/>
              <a:ext cx="145080" cy="64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AEC52F0-8008-4882-8881-1C4C2237909D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0405668" y="4168171"/>
                <a:ext cx="18072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7D9A0CB-25B3-4692-851D-BF874101E7CE}"/>
              </a:ext>
            </a:extLst>
          </p:cNvPr>
          <p:cNvGrpSpPr/>
          <p:nvPr/>
        </p:nvGrpSpPr>
        <p:grpSpPr>
          <a:xfrm>
            <a:off x="656868" y="3676771"/>
            <a:ext cx="2582280" cy="508320"/>
            <a:chOff x="656868" y="3676771"/>
            <a:chExt cx="258228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A9A01F8-F1FC-4827-90A2-6491725B8EF6}"/>
                    </a:ext>
                  </a:extLst>
                </p14:cNvPr>
                <p14:cNvContentPartPr/>
                <p14:nvPr/>
              </p14:nvContentPartPr>
              <p14:xfrm>
                <a:off x="656868" y="3898531"/>
                <a:ext cx="265320" cy="286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A9A01F8-F1FC-4827-90A2-6491725B8EF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39228" y="3880891"/>
                  <a:ext cx="300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12E8ABC-6615-4C42-98F0-904ADACD5C6D}"/>
                    </a:ext>
                  </a:extLst>
                </p14:cNvPr>
                <p14:cNvContentPartPr/>
                <p14:nvPr/>
              </p14:nvContentPartPr>
              <p14:xfrm>
                <a:off x="962508" y="3953611"/>
                <a:ext cx="151200" cy="226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12E8ABC-6615-4C42-98F0-904ADACD5C6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44508" y="3935971"/>
                  <a:ext cx="186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F1CD38E-74A4-45FD-9F38-1C23D79ED472}"/>
                    </a:ext>
                  </a:extLst>
                </p14:cNvPr>
                <p14:cNvContentPartPr/>
                <p14:nvPr/>
              </p14:nvContentPartPr>
              <p14:xfrm>
                <a:off x="1226388" y="3787651"/>
                <a:ext cx="57240" cy="389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F1CD38E-74A4-45FD-9F38-1C23D79ED47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208388" y="3769651"/>
                  <a:ext cx="928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4400E4A-A4C0-43DA-9C1D-95984F364457}"/>
                    </a:ext>
                  </a:extLst>
                </p14:cNvPr>
                <p14:cNvContentPartPr/>
                <p14:nvPr/>
              </p14:nvContentPartPr>
              <p14:xfrm>
                <a:off x="1366428" y="3790171"/>
                <a:ext cx="27000" cy="370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4400E4A-A4C0-43DA-9C1D-95984F36445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348428" y="3772531"/>
                  <a:ext cx="626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CE14C24-BB56-476E-BC62-3D35EE327889}"/>
                    </a:ext>
                  </a:extLst>
                </p14:cNvPr>
                <p14:cNvContentPartPr/>
                <p14:nvPr/>
              </p14:nvContentPartPr>
              <p14:xfrm>
                <a:off x="1323588" y="3988171"/>
                <a:ext cx="237600" cy="179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CE14C24-BB56-476E-BC62-3D35EE32788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305588" y="3970171"/>
                  <a:ext cx="273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1168AB-40E6-4AD8-973F-8A29C2531BEF}"/>
                    </a:ext>
                  </a:extLst>
                </p14:cNvPr>
                <p14:cNvContentPartPr/>
                <p14:nvPr/>
              </p14:nvContentPartPr>
              <p14:xfrm>
                <a:off x="1539948" y="3807091"/>
                <a:ext cx="360" cy="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1168AB-40E6-4AD8-973F-8A29C2531B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22308" y="37890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F33FA47-1C1C-4E2B-BE33-0FECC9482827}"/>
                    </a:ext>
                  </a:extLst>
                </p14:cNvPr>
                <p14:cNvContentPartPr/>
                <p14:nvPr/>
              </p14:nvContentPartPr>
              <p14:xfrm>
                <a:off x="1668468" y="3917611"/>
                <a:ext cx="137880" cy="21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F33FA47-1C1C-4E2B-BE33-0FECC948282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650468" y="3899971"/>
                  <a:ext cx="173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C1A1444-3653-4EBB-8F1D-301CE0CD6FF3}"/>
                    </a:ext>
                  </a:extLst>
                </p14:cNvPr>
                <p14:cNvContentPartPr/>
                <p14:nvPr/>
              </p14:nvContentPartPr>
              <p14:xfrm>
                <a:off x="1875828" y="3939211"/>
                <a:ext cx="19800" cy="176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C1A1444-3653-4EBB-8F1D-301CE0CD6FF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858188" y="3921211"/>
                  <a:ext cx="55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CDF0597-59B3-402E-BE64-FA76830C740E}"/>
                    </a:ext>
                  </a:extLst>
                </p14:cNvPr>
                <p14:cNvContentPartPr/>
                <p14:nvPr/>
              </p14:nvContentPartPr>
              <p14:xfrm>
                <a:off x="1874388" y="3788371"/>
                <a:ext cx="61560" cy="11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CDF0597-59B3-402E-BE64-FA76830C740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856748" y="3770371"/>
                  <a:ext cx="97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97F1D0F-EDAC-4726-9084-90E71EEBE227}"/>
                    </a:ext>
                  </a:extLst>
                </p14:cNvPr>
                <p14:cNvContentPartPr/>
                <p14:nvPr/>
              </p14:nvContentPartPr>
              <p14:xfrm>
                <a:off x="2024868" y="3698731"/>
                <a:ext cx="184680" cy="469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97F1D0F-EDAC-4726-9084-90E71EEBE22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007228" y="3680731"/>
                  <a:ext cx="2203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32A55CC-6ADA-4D6E-85BC-A1A08682BF23}"/>
                    </a:ext>
                  </a:extLst>
                </p14:cNvPr>
                <p14:cNvContentPartPr/>
                <p14:nvPr/>
              </p14:nvContentPartPr>
              <p14:xfrm>
                <a:off x="2307468" y="3960811"/>
                <a:ext cx="179280" cy="201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32A55CC-6ADA-4D6E-85BC-A1A08682BF2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89468" y="3943171"/>
                  <a:ext cx="214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5307400-EF21-44B5-9083-AA8DFBC7D061}"/>
                    </a:ext>
                  </a:extLst>
                </p14:cNvPr>
                <p14:cNvContentPartPr/>
                <p14:nvPr/>
              </p14:nvContentPartPr>
              <p14:xfrm>
                <a:off x="2516628" y="3912571"/>
                <a:ext cx="179640" cy="228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5307400-EF21-44B5-9083-AA8DFBC7D06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498988" y="3894571"/>
                  <a:ext cx="215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577161D-D404-4F51-8169-0D150A11CEE0}"/>
                    </a:ext>
                  </a:extLst>
                </p14:cNvPr>
                <p14:cNvContentPartPr/>
                <p14:nvPr/>
              </p14:nvContentPartPr>
              <p14:xfrm>
                <a:off x="2758548" y="3676771"/>
                <a:ext cx="25560" cy="381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577161D-D404-4F51-8169-0D150A11CEE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40908" y="3659131"/>
                  <a:ext cx="612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4F1085D-481C-482A-8361-9F469B4C90D0}"/>
                    </a:ext>
                  </a:extLst>
                </p14:cNvPr>
                <p14:cNvContentPartPr/>
                <p14:nvPr/>
              </p14:nvContentPartPr>
              <p14:xfrm>
                <a:off x="2714628" y="3833011"/>
                <a:ext cx="241200" cy="244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4F1085D-481C-482A-8361-9F469B4C90D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96988" y="3815011"/>
                  <a:ext cx="276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39CDFDC-7CBF-4D8F-96EE-E9D8B542E6DC}"/>
                    </a:ext>
                  </a:extLst>
                </p14:cNvPr>
                <p14:cNvContentPartPr/>
                <p14:nvPr/>
              </p14:nvContentPartPr>
              <p14:xfrm>
                <a:off x="3023508" y="3814291"/>
                <a:ext cx="215640" cy="245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39CDFDC-7CBF-4D8F-96EE-E9D8B542E6D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05868" y="3796291"/>
                  <a:ext cx="25128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9E60551-C66E-421A-9962-A6DCFF8E4004}"/>
                  </a:ext>
                </a:extLst>
              </p14:cNvPr>
              <p14:cNvContentPartPr/>
              <p14:nvPr/>
            </p14:nvContentPartPr>
            <p14:xfrm>
              <a:off x="4201068" y="3723211"/>
              <a:ext cx="181440" cy="2257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9E60551-C66E-421A-9962-A6DCFF8E4004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192428" y="3714571"/>
                <a:ext cx="1990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F55A58B-AD08-4CE7-A0AC-37C561A7B2C5}"/>
                  </a:ext>
                </a:extLst>
              </p14:cNvPr>
              <p14:cNvContentPartPr/>
              <p14:nvPr/>
            </p14:nvContentPartPr>
            <p14:xfrm>
              <a:off x="4465668" y="3756691"/>
              <a:ext cx="87120" cy="2181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F55A58B-AD08-4CE7-A0AC-37C561A7B2C5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4456668" y="3747691"/>
                <a:ext cx="104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61BC5F2-5130-46D3-A50A-7F1B45A6C116}"/>
                  </a:ext>
                </a:extLst>
              </p14:cNvPr>
              <p14:cNvContentPartPr/>
              <p14:nvPr/>
            </p14:nvContentPartPr>
            <p14:xfrm>
              <a:off x="4618308" y="3659131"/>
              <a:ext cx="34200" cy="380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61BC5F2-5130-46D3-A50A-7F1B45A6C116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609668" y="3650131"/>
                <a:ext cx="518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D97AC1E-6777-4638-8F6D-3F0AD993FD89}"/>
                  </a:ext>
                </a:extLst>
              </p14:cNvPr>
              <p14:cNvContentPartPr/>
              <p14:nvPr/>
            </p14:nvContentPartPr>
            <p14:xfrm>
              <a:off x="4589508" y="3849571"/>
              <a:ext cx="2235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D97AC1E-6777-4638-8F6D-3F0AD993FD89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4580868" y="3840931"/>
                <a:ext cx="241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ACF5592-3813-4F28-8D44-92E2800A1E51}"/>
                  </a:ext>
                </a:extLst>
              </p14:cNvPr>
              <p14:cNvContentPartPr/>
              <p14:nvPr/>
            </p14:nvContentPartPr>
            <p14:xfrm>
              <a:off x="4752228" y="3779731"/>
              <a:ext cx="218160" cy="1962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ACF5592-3813-4F28-8D44-92E2800A1E51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4743588" y="3771091"/>
                <a:ext cx="2358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A9E37E1-9718-46CA-8C78-6203D8754342}"/>
                  </a:ext>
                </a:extLst>
              </p14:cNvPr>
              <p14:cNvContentPartPr/>
              <p14:nvPr/>
            </p14:nvContentPartPr>
            <p14:xfrm>
              <a:off x="4963548" y="3598651"/>
              <a:ext cx="162720" cy="3837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A9E37E1-9718-46CA-8C78-6203D8754342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954908" y="3589651"/>
                <a:ext cx="1803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269ADAC-8D4D-46DC-A6A8-BECD46C51400}"/>
                  </a:ext>
                </a:extLst>
              </p14:cNvPr>
              <p14:cNvContentPartPr/>
              <p14:nvPr/>
            </p14:nvContentPartPr>
            <p14:xfrm>
              <a:off x="5184588" y="3595051"/>
              <a:ext cx="51120" cy="401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269ADAC-8D4D-46DC-A6A8-BECD46C51400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175588" y="3586051"/>
                <a:ext cx="68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397E089-673D-470A-8DCC-CF19868E532A}"/>
                  </a:ext>
                </a:extLst>
              </p14:cNvPr>
              <p14:cNvContentPartPr/>
              <p14:nvPr/>
            </p14:nvContentPartPr>
            <p14:xfrm>
              <a:off x="5308428" y="3795571"/>
              <a:ext cx="160200" cy="2286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397E089-673D-470A-8DCC-CF19868E532A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299428" y="3786571"/>
                <a:ext cx="177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C24779A-2500-450C-ABDC-1D31798E68C6}"/>
                  </a:ext>
                </a:extLst>
              </p14:cNvPr>
              <p14:cNvContentPartPr/>
              <p14:nvPr/>
            </p14:nvContentPartPr>
            <p14:xfrm>
              <a:off x="3508788" y="3883051"/>
              <a:ext cx="387720" cy="255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C24779A-2500-450C-ABDC-1D31798E68C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3500148" y="3874051"/>
                <a:ext cx="405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0EF17AC-772F-4791-BF91-855EB3FAF8FB}"/>
                  </a:ext>
                </a:extLst>
              </p14:cNvPr>
              <p14:cNvContentPartPr/>
              <p14:nvPr/>
            </p14:nvContentPartPr>
            <p14:xfrm>
              <a:off x="3834948" y="3801691"/>
              <a:ext cx="100440" cy="2023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0EF17AC-772F-4791-BF91-855EB3FAF8FB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3826308" y="3793051"/>
                <a:ext cx="1180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749A3E1-50A0-4EAF-A45E-418012D6E991}"/>
                  </a:ext>
                </a:extLst>
              </p14:cNvPr>
              <p14:cNvContentPartPr/>
              <p14:nvPr/>
            </p14:nvContentPartPr>
            <p14:xfrm>
              <a:off x="3539748" y="3892411"/>
              <a:ext cx="393840" cy="568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749A3E1-50A0-4EAF-A45E-418012D6E991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3531108" y="3883411"/>
                <a:ext cx="4114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7ABCE2B-F04D-401A-83E5-BFE9A61E3C85}"/>
                  </a:ext>
                </a:extLst>
              </p14:cNvPr>
              <p14:cNvContentPartPr/>
              <p14:nvPr/>
            </p14:nvContentPartPr>
            <p14:xfrm>
              <a:off x="3878868" y="4310731"/>
              <a:ext cx="153000" cy="216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7ABCE2B-F04D-401A-83E5-BFE9A61E3C8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870228" y="4302091"/>
                <a:ext cx="1706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E76EDA5-05C8-48DD-99BB-3C9595062D15}"/>
                  </a:ext>
                </a:extLst>
              </p14:cNvPr>
              <p14:cNvContentPartPr/>
              <p14:nvPr/>
            </p14:nvContentPartPr>
            <p14:xfrm>
              <a:off x="3582588" y="4378411"/>
              <a:ext cx="464400" cy="7466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E76EDA5-05C8-48DD-99BB-3C9595062D15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573948" y="4369771"/>
                <a:ext cx="48204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311A5F1-EF5D-43CB-A178-474701F62446}"/>
                  </a:ext>
                </a:extLst>
              </p14:cNvPr>
              <p14:cNvContentPartPr/>
              <p14:nvPr/>
            </p14:nvContentPartPr>
            <p14:xfrm>
              <a:off x="4013148" y="4977091"/>
              <a:ext cx="74520" cy="2271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311A5F1-EF5D-43CB-A178-474701F62446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4004508" y="4968091"/>
                <a:ext cx="9216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0B5EF30-47E8-40D0-83A2-B2CF4F1B8489}"/>
              </a:ext>
            </a:extLst>
          </p:cNvPr>
          <p:cNvGrpSpPr/>
          <p:nvPr/>
        </p:nvGrpSpPr>
        <p:grpSpPr>
          <a:xfrm>
            <a:off x="4342908" y="4178611"/>
            <a:ext cx="2216880" cy="1045800"/>
            <a:chOff x="4342908" y="4178611"/>
            <a:chExt cx="2216880" cy="10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57011D5-E9C2-40DF-8D32-CCF475E03288}"/>
                    </a:ext>
                  </a:extLst>
                </p14:cNvPr>
                <p14:cNvContentPartPr/>
                <p14:nvPr/>
              </p14:nvContentPartPr>
              <p14:xfrm>
                <a:off x="4342908" y="4178611"/>
                <a:ext cx="119160" cy="446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57011D5-E9C2-40DF-8D32-CCF475E0328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334268" y="4169611"/>
                  <a:ext cx="136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5AC834F-F0EE-4456-A04E-7912286F22C3}"/>
                    </a:ext>
                  </a:extLst>
                </p14:cNvPr>
                <p14:cNvContentPartPr/>
                <p14:nvPr/>
              </p14:nvContentPartPr>
              <p14:xfrm>
                <a:off x="4529388" y="4418011"/>
                <a:ext cx="9720" cy="211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5AC834F-F0EE-4456-A04E-7912286F22C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520388" y="4409371"/>
                  <a:ext cx="27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FCC6D98-6B7C-4DD7-BF60-6D4B6A989186}"/>
                    </a:ext>
                  </a:extLst>
                </p14:cNvPr>
                <p14:cNvContentPartPr/>
                <p14:nvPr/>
              </p14:nvContentPartPr>
              <p14:xfrm>
                <a:off x="4639908" y="4408291"/>
                <a:ext cx="107280" cy="2066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FCC6D98-6B7C-4DD7-BF60-6D4B6A98918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31268" y="4399291"/>
                  <a:ext cx="124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5450A1D-3E15-441B-A39C-98ED34FB4F6A}"/>
                    </a:ext>
                  </a:extLst>
                </p14:cNvPr>
                <p14:cNvContentPartPr/>
                <p14:nvPr/>
              </p14:nvContentPartPr>
              <p14:xfrm>
                <a:off x="4889388" y="4252771"/>
                <a:ext cx="45360" cy="344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5450A1D-3E15-441B-A39C-98ED34FB4F6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880388" y="4244131"/>
                  <a:ext cx="63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F22B3B0-F9BA-4706-A770-3B1E4EB49693}"/>
                    </a:ext>
                  </a:extLst>
                </p14:cNvPr>
                <p14:cNvContentPartPr/>
                <p14:nvPr/>
              </p14:nvContentPartPr>
              <p14:xfrm>
                <a:off x="4825668" y="4400371"/>
                <a:ext cx="237600" cy="46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F22B3B0-F9BA-4706-A770-3B1E4EB4969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816668" y="4391371"/>
                  <a:ext cx="255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EBD7D46-7F29-4CB9-8CD1-F58781DC0071}"/>
                    </a:ext>
                  </a:extLst>
                </p14:cNvPr>
                <p14:cNvContentPartPr/>
                <p14:nvPr/>
              </p14:nvContentPartPr>
              <p14:xfrm>
                <a:off x="5032308" y="4371211"/>
                <a:ext cx="235800" cy="210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EBD7D46-7F29-4CB9-8CD1-F58781DC007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023308" y="4362211"/>
                  <a:ext cx="253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54F0F07-D1B8-4704-96DF-4F9F03582660}"/>
                    </a:ext>
                  </a:extLst>
                </p14:cNvPr>
                <p14:cNvContentPartPr/>
                <p14:nvPr/>
              </p14:nvContentPartPr>
              <p14:xfrm>
                <a:off x="5250108" y="4196251"/>
                <a:ext cx="136080" cy="354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54F0F07-D1B8-4704-96DF-4F9F0358266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241108" y="4187611"/>
                  <a:ext cx="153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55F4DE5-E746-4698-9448-B78B0D303E69}"/>
                    </a:ext>
                  </a:extLst>
                </p14:cNvPr>
                <p14:cNvContentPartPr/>
                <p14:nvPr/>
              </p14:nvContentPartPr>
              <p14:xfrm>
                <a:off x="5485908" y="4199491"/>
                <a:ext cx="33480" cy="3949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55F4DE5-E746-4698-9448-B78B0D303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477268" y="4190851"/>
                  <a:ext cx="511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F5505B9-BD6E-4A7C-A331-987E6FA3BE11}"/>
                    </a:ext>
                  </a:extLst>
                </p14:cNvPr>
                <p14:cNvContentPartPr/>
                <p14:nvPr/>
              </p14:nvContentPartPr>
              <p14:xfrm>
                <a:off x="5601108" y="4401451"/>
                <a:ext cx="153000" cy="196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F5505B9-BD6E-4A7C-A331-987E6FA3BE1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592108" y="4392451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976316-EEE2-471E-B497-A836A8867318}"/>
                    </a:ext>
                  </a:extLst>
                </p14:cNvPr>
                <p14:cNvContentPartPr/>
                <p14:nvPr/>
              </p14:nvContentPartPr>
              <p14:xfrm>
                <a:off x="4465668" y="4945771"/>
                <a:ext cx="226080" cy="249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976316-EEE2-471E-B497-A836A886731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457028" y="4937131"/>
                  <a:ext cx="243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98D5826-94C6-4831-A510-5F255AE7518E}"/>
                    </a:ext>
                  </a:extLst>
                </p14:cNvPr>
                <p14:cNvContentPartPr/>
                <p14:nvPr/>
              </p14:nvContentPartPr>
              <p14:xfrm>
                <a:off x="4781028" y="5001211"/>
                <a:ext cx="122760" cy="180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98D5826-94C6-4831-A510-5F255AE7518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772388" y="4992211"/>
                  <a:ext cx="140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E971D77-606F-4001-9B1F-52FB3AACCCE1}"/>
                    </a:ext>
                  </a:extLst>
                </p14:cNvPr>
                <p14:cNvContentPartPr/>
                <p14:nvPr/>
              </p14:nvContentPartPr>
              <p14:xfrm>
                <a:off x="4971468" y="4966291"/>
                <a:ext cx="164520" cy="210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E971D77-606F-4001-9B1F-52FB3AACCCE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962828" y="4957291"/>
                  <a:ext cx="18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A4A247A-7053-43A9-B05A-3C6841D4776A}"/>
                    </a:ext>
                  </a:extLst>
                </p14:cNvPr>
                <p14:cNvContentPartPr/>
                <p14:nvPr/>
              </p14:nvContentPartPr>
              <p14:xfrm>
                <a:off x="5175948" y="4972771"/>
                <a:ext cx="141120" cy="250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A4A247A-7053-43A9-B05A-3C6841D4776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66948" y="4964131"/>
                  <a:ext cx="158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856FA76-7A6B-48F6-8F25-3A7BFD59F5CF}"/>
                    </a:ext>
                  </a:extLst>
                </p14:cNvPr>
                <p14:cNvContentPartPr/>
                <p14:nvPr/>
              </p14:nvContentPartPr>
              <p14:xfrm>
                <a:off x="5462148" y="4940011"/>
                <a:ext cx="112320" cy="221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856FA76-7A6B-48F6-8F25-3A7BFD59F5C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453508" y="4931371"/>
                  <a:ext cx="129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34F478A-565A-41F9-8A33-62BFB0705B90}"/>
                    </a:ext>
                  </a:extLst>
                </p14:cNvPr>
                <p14:cNvContentPartPr/>
                <p14:nvPr/>
              </p14:nvContentPartPr>
              <p14:xfrm>
                <a:off x="5691468" y="4815811"/>
                <a:ext cx="25560" cy="408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34F478A-565A-41F9-8A33-62BFB0705B9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682828" y="4806811"/>
                  <a:ext cx="43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9088264-78FE-40E4-A34E-7F51A8D6A540}"/>
                    </a:ext>
                  </a:extLst>
                </p14:cNvPr>
                <p14:cNvContentPartPr/>
                <p14:nvPr/>
              </p14:nvContentPartPr>
              <p14:xfrm>
                <a:off x="5614788" y="4993651"/>
                <a:ext cx="408960" cy="187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9088264-78FE-40E4-A34E-7F51A8D6A54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606148" y="4985011"/>
                  <a:ext cx="426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16EACA2-35EF-4920-9CDE-91966B337536}"/>
                    </a:ext>
                  </a:extLst>
                </p14:cNvPr>
                <p14:cNvContentPartPr/>
                <p14:nvPr/>
              </p14:nvContentPartPr>
              <p14:xfrm>
                <a:off x="6030228" y="4770091"/>
                <a:ext cx="116280" cy="406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16EACA2-35EF-4920-9CDE-91966B33753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021588" y="4761451"/>
                  <a:ext cx="133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03D3F35-D883-47C5-84A7-785652F7B67E}"/>
                    </a:ext>
                  </a:extLst>
                </p14:cNvPr>
                <p14:cNvContentPartPr/>
                <p14:nvPr/>
              </p14:nvContentPartPr>
              <p14:xfrm>
                <a:off x="6274668" y="4747051"/>
                <a:ext cx="74520" cy="437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03D3F35-D883-47C5-84A7-785652F7B67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265668" y="4738051"/>
                  <a:ext cx="921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A7AFF7B-51B6-49FC-A25A-1F3CC591356C}"/>
                    </a:ext>
                  </a:extLst>
                </p14:cNvPr>
                <p14:cNvContentPartPr/>
                <p14:nvPr/>
              </p14:nvContentPartPr>
              <p14:xfrm>
                <a:off x="6398508" y="4958731"/>
                <a:ext cx="161280" cy="197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A7AFF7B-51B6-49FC-A25A-1F3CC591356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389508" y="4949731"/>
                  <a:ext cx="17892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DEE93F9-74DC-4A0D-9D2B-C31AEAA6D1C7}"/>
                  </a:ext>
                </a:extLst>
              </p14:cNvPr>
              <p14:cNvContentPartPr/>
              <p14:nvPr/>
            </p14:nvContentPartPr>
            <p14:xfrm>
              <a:off x="6816108" y="5119651"/>
              <a:ext cx="360" cy="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DEE93F9-74DC-4A0D-9D2B-C31AEAA6D1C7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6807468" y="5111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3CEC239-0A1D-40C5-8B23-D9EA1B8B3416}"/>
                  </a:ext>
                </a:extLst>
              </p14:cNvPr>
              <p14:cNvContentPartPr/>
              <p14:nvPr/>
            </p14:nvContentPartPr>
            <p14:xfrm>
              <a:off x="180228" y="2674531"/>
              <a:ext cx="2607840" cy="983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3CEC239-0A1D-40C5-8B23-D9EA1B8B3416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62228" y="2656531"/>
                <a:ext cx="264348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63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C592C-ED70-4B3F-A0FF-ABEDC4ADC7C4}"/>
                  </a:ext>
                </a:extLst>
              </p14:cNvPr>
              <p14:cNvContentPartPr/>
              <p14:nvPr/>
            </p14:nvContentPartPr>
            <p14:xfrm>
              <a:off x="2537508" y="1006291"/>
              <a:ext cx="8280" cy="9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C592C-ED70-4B3F-A0FF-ABEDC4ADC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9868" y="988651"/>
                <a:ext cx="4392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7722296-904E-457B-A7AE-676C35670DF0}"/>
              </a:ext>
            </a:extLst>
          </p:cNvPr>
          <p:cNvGrpSpPr/>
          <p:nvPr/>
        </p:nvGrpSpPr>
        <p:grpSpPr>
          <a:xfrm>
            <a:off x="2533188" y="989731"/>
            <a:ext cx="1323000" cy="1291680"/>
            <a:chOff x="2533188" y="989731"/>
            <a:chExt cx="1323000" cy="12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D8A72E-2655-4321-81AE-B334681DB022}"/>
                    </a:ext>
                  </a:extLst>
                </p14:cNvPr>
                <p14:cNvContentPartPr/>
                <p14:nvPr/>
              </p14:nvContentPartPr>
              <p14:xfrm>
                <a:off x="2533188" y="1022491"/>
                <a:ext cx="21960" cy="1258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D8A72E-2655-4321-81AE-B334681DB0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5548" y="1004851"/>
                  <a:ext cx="5760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36DFE1-0132-4685-A43E-159F4B7800F3}"/>
                    </a:ext>
                  </a:extLst>
                </p14:cNvPr>
                <p14:cNvContentPartPr/>
                <p14:nvPr/>
              </p14:nvContentPartPr>
              <p14:xfrm>
                <a:off x="2543268" y="989731"/>
                <a:ext cx="1243440" cy="70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36DFE1-0132-4685-A43E-159F4B7800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5628" y="972091"/>
                  <a:ext cx="127908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CD62E3-5DC4-4063-A4B8-81AEE5E2EF54}"/>
                    </a:ext>
                  </a:extLst>
                </p14:cNvPr>
                <p14:cNvContentPartPr/>
                <p14:nvPr/>
              </p14:nvContentPartPr>
              <p14:xfrm>
                <a:off x="2561268" y="1679131"/>
                <a:ext cx="1294920" cy="601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CD62E3-5DC4-4063-A4B8-81AEE5E2EF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3268" y="1661131"/>
                  <a:ext cx="1330560" cy="6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BD55CF-0321-4971-B92A-467FF000C8DA}"/>
              </a:ext>
            </a:extLst>
          </p:cNvPr>
          <p:cNvGrpSpPr/>
          <p:nvPr/>
        </p:nvGrpSpPr>
        <p:grpSpPr>
          <a:xfrm>
            <a:off x="2712468" y="1362691"/>
            <a:ext cx="321480" cy="382680"/>
            <a:chOff x="2712468" y="1362691"/>
            <a:chExt cx="32148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C2A743-B272-43E2-81A9-28424801AF75}"/>
                    </a:ext>
                  </a:extLst>
                </p14:cNvPr>
                <p14:cNvContentPartPr/>
                <p14:nvPr/>
              </p14:nvContentPartPr>
              <p14:xfrm>
                <a:off x="2730828" y="1389331"/>
                <a:ext cx="131040" cy="356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C2A743-B272-43E2-81A9-28424801AF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3188" y="1371691"/>
                  <a:ext cx="1666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2CB7FF-EFA8-4A3E-8D6F-3BA842498BA6}"/>
                    </a:ext>
                  </a:extLst>
                </p14:cNvPr>
                <p14:cNvContentPartPr/>
                <p14:nvPr/>
              </p14:nvContentPartPr>
              <p14:xfrm>
                <a:off x="2861508" y="1362691"/>
                <a:ext cx="172440" cy="37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2CB7FF-EFA8-4A3E-8D6F-3BA842498B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3868" y="1344691"/>
                  <a:ext cx="208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7A3DE0-1654-426C-9FA8-B9A489911217}"/>
                    </a:ext>
                  </a:extLst>
                </p14:cNvPr>
                <p14:cNvContentPartPr/>
                <p14:nvPr/>
              </p14:nvContentPartPr>
              <p14:xfrm>
                <a:off x="2712468" y="1591651"/>
                <a:ext cx="280440" cy="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7A3DE0-1654-426C-9FA8-B9A4899112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4468" y="1573651"/>
                  <a:ext cx="3160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C63FED-A7E2-4E16-9A06-F8211E22F5D0}"/>
                  </a:ext>
                </a:extLst>
              </p14:cNvPr>
              <p14:cNvContentPartPr/>
              <p14:nvPr/>
            </p14:nvContentPartPr>
            <p14:xfrm>
              <a:off x="3759708" y="1658971"/>
              <a:ext cx="1292760" cy="4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C63FED-A7E2-4E16-9A06-F8211E22F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2068" y="1640971"/>
                <a:ext cx="13284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AB26FD-37C6-4B82-9895-7CC8E04EAD59}"/>
                  </a:ext>
                </a:extLst>
              </p14:cNvPr>
              <p14:cNvContentPartPr/>
              <p14:nvPr/>
            </p14:nvContentPartPr>
            <p14:xfrm>
              <a:off x="1384788" y="1591651"/>
              <a:ext cx="1137240" cy="69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AB26FD-37C6-4B82-9895-7CC8E04EAD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66788" y="1574011"/>
                <a:ext cx="117288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ED88119-5469-4A9D-B1D2-9AC0D133D118}"/>
              </a:ext>
            </a:extLst>
          </p:cNvPr>
          <p:cNvGrpSpPr/>
          <p:nvPr/>
        </p:nvGrpSpPr>
        <p:grpSpPr>
          <a:xfrm>
            <a:off x="818868" y="1477171"/>
            <a:ext cx="346680" cy="442080"/>
            <a:chOff x="818868" y="1477171"/>
            <a:chExt cx="34668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F57E0A-2714-48A1-A12B-94E00389BAA8}"/>
                    </a:ext>
                  </a:extLst>
                </p14:cNvPr>
                <p14:cNvContentPartPr/>
                <p14:nvPr/>
              </p14:nvContentPartPr>
              <p14:xfrm>
                <a:off x="818868" y="1555291"/>
                <a:ext cx="131040" cy="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F57E0A-2714-48A1-A12B-94E00389BA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1228" y="1537291"/>
                  <a:ext cx="166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DF4FAF-43BF-4E72-8997-E2E5DB27CFDD}"/>
                    </a:ext>
                  </a:extLst>
                </p14:cNvPr>
                <p14:cNvContentPartPr/>
                <p14:nvPr/>
              </p14:nvContentPartPr>
              <p14:xfrm>
                <a:off x="868908" y="1477171"/>
                <a:ext cx="28080" cy="17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DF4FAF-43BF-4E72-8997-E2E5DB27CF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0908" y="1459171"/>
                  <a:ext cx="63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930642-EC70-4A37-AB32-4527D64E3DB1}"/>
                    </a:ext>
                  </a:extLst>
                </p14:cNvPr>
                <p14:cNvContentPartPr/>
                <p14:nvPr/>
              </p14:nvContentPartPr>
              <p14:xfrm>
                <a:off x="1004268" y="1806931"/>
                <a:ext cx="161280" cy="9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930642-EC70-4A37-AB32-4527D64E3D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6268" y="1789291"/>
                  <a:ext cx="196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BCE3DD-86D1-4BF3-9457-DEB56879539B}"/>
                    </a:ext>
                  </a:extLst>
                </p14:cNvPr>
                <p14:cNvContentPartPr/>
                <p14:nvPr/>
              </p14:nvContentPartPr>
              <p14:xfrm>
                <a:off x="1083828" y="1725931"/>
                <a:ext cx="9360" cy="19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BCE3DD-86D1-4BF3-9457-DEB5687953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6188" y="1707931"/>
                  <a:ext cx="4500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9DE7A3-5670-491D-8871-5E0B53798593}"/>
              </a:ext>
            </a:extLst>
          </p:cNvPr>
          <p:cNvGrpSpPr/>
          <p:nvPr/>
        </p:nvGrpSpPr>
        <p:grpSpPr>
          <a:xfrm>
            <a:off x="129468" y="1535491"/>
            <a:ext cx="600120" cy="338760"/>
            <a:chOff x="129468" y="1535491"/>
            <a:chExt cx="6001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20BB9-ABC9-48B4-B37A-5D3DF8BBD687}"/>
                    </a:ext>
                  </a:extLst>
                </p14:cNvPr>
                <p14:cNvContentPartPr/>
                <p14:nvPr/>
              </p14:nvContentPartPr>
              <p14:xfrm>
                <a:off x="129468" y="1638451"/>
                <a:ext cx="569520" cy="2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20BB9-ABC9-48B4-B37A-5D3DF8BBD6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828" y="1620811"/>
                  <a:ext cx="605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FBBD71-BFBD-4BCC-A3F2-174B0109C841}"/>
                    </a:ext>
                  </a:extLst>
                </p14:cNvPr>
                <p14:cNvContentPartPr/>
                <p14:nvPr/>
              </p14:nvContentPartPr>
              <p14:xfrm>
                <a:off x="629148" y="1535491"/>
                <a:ext cx="100440" cy="338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FBBD71-BFBD-4BCC-A3F2-174B0109C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1508" y="1517491"/>
                  <a:ext cx="13608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470731-C1E4-4DCC-B711-658FE206C5CA}"/>
              </a:ext>
            </a:extLst>
          </p:cNvPr>
          <p:cNvGrpSpPr/>
          <p:nvPr/>
        </p:nvGrpSpPr>
        <p:grpSpPr>
          <a:xfrm>
            <a:off x="62148" y="973171"/>
            <a:ext cx="346320" cy="418680"/>
            <a:chOff x="62148" y="973171"/>
            <a:chExt cx="3463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75CFFA-244A-4E94-8350-5B3DC46E7EE5}"/>
                    </a:ext>
                  </a:extLst>
                </p14:cNvPr>
                <p14:cNvContentPartPr/>
                <p14:nvPr/>
              </p14:nvContentPartPr>
              <p14:xfrm>
                <a:off x="62148" y="1066051"/>
                <a:ext cx="195120" cy="21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75CFFA-244A-4E94-8350-5B3DC46E7E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148" y="1057051"/>
                  <a:ext cx="212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C05660-19C7-4BDB-AE83-9A85ADB4F5E5}"/>
                    </a:ext>
                  </a:extLst>
                </p14:cNvPr>
                <p14:cNvContentPartPr/>
                <p14:nvPr/>
              </p14:nvContentPartPr>
              <p14:xfrm>
                <a:off x="63228" y="973171"/>
                <a:ext cx="206280" cy="340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C05660-19C7-4BDB-AE83-9A85ADB4F5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88" y="964531"/>
                  <a:ext cx="223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3337CE-1B8B-4601-AA54-7F98354CAB0C}"/>
                    </a:ext>
                  </a:extLst>
                </p14:cNvPr>
                <p14:cNvContentPartPr/>
                <p14:nvPr/>
              </p14:nvContentPartPr>
              <p14:xfrm>
                <a:off x="229908" y="1206091"/>
                <a:ext cx="178560" cy="18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3337CE-1B8B-4601-AA54-7F98354CAB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0908" y="1197091"/>
                  <a:ext cx="19620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8F96DEB-C674-4A41-B518-FD73A3B14048}"/>
                  </a:ext>
                </a:extLst>
              </p14:cNvPr>
              <p14:cNvContentPartPr/>
              <p14:nvPr/>
            </p14:nvContentPartPr>
            <p14:xfrm>
              <a:off x="2823348" y="2927971"/>
              <a:ext cx="205200" cy="447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8F96DEB-C674-4A41-B518-FD73A3B140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4708" y="2918971"/>
                <a:ext cx="222840" cy="46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46223C3-62D4-479E-9A82-A362BC64B741}"/>
              </a:ext>
            </a:extLst>
          </p:cNvPr>
          <p:cNvGrpSpPr/>
          <p:nvPr/>
        </p:nvGrpSpPr>
        <p:grpSpPr>
          <a:xfrm>
            <a:off x="3739548" y="1155331"/>
            <a:ext cx="887400" cy="2068200"/>
            <a:chOff x="3739548" y="1155331"/>
            <a:chExt cx="887400" cy="20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740E22-88D7-4EE6-9A07-FFA92AB23C63}"/>
                    </a:ext>
                  </a:extLst>
                </p14:cNvPr>
                <p14:cNvContentPartPr/>
                <p14:nvPr/>
              </p14:nvContentPartPr>
              <p14:xfrm>
                <a:off x="4156788" y="1155331"/>
                <a:ext cx="226440" cy="35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740E22-88D7-4EE6-9A07-FFA92AB23C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39148" y="1137331"/>
                  <a:ext cx="2620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E80387-E4E9-4B45-8978-5F92157F96B4}"/>
                    </a:ext>
                  </a:extLst>
                </p14:cNvPr>
                <p14:cNvContentPartPr/>
                <p14:nvPr/>
              </p14:nvContentPartPr>
              <p14:xfrm>
                <a:off x="4139508" y="1174051"/>
                <a:ext cx="246960" cy="25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E80387-E4E9-4B45-8978-5F92157F96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21508" y="1156411"/>
                  <a:ext cx="282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4B0021-3C63-4E6A-9066-51A845B14BA2}"/>
                    </a:ext>
                  </a:extLst>
                </p14:cNvPr>
                <p14:cNvContentPartPr/>
                <p14:nvPr/>
              </p14:nvContentPartPr>
              <p14:xfrm>
                <a:off x="4439388" y="1378891"/>
                <a:ext cx="136800" cy="16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4B0021-3C63-4E6A-9066-51A845B14B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21388" y="1360891"/>
                  <a:ext cx="172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9E509E-A672-4226-A6BD-8F2B34F53BAE}"/>
                    </a:ext>
                  </a:extLst>
                </p14:cNvPr>
                <p14:cNvContentPartPr/>
                <p14:nvPr/>
              </p14:nvContentPartPr>
              <p14:xfrm>
                <a:off x="4583748" y="1707211"/>
                <a:ext cx="43200" cy="137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9E509E-A672-4226-A6BD-8F2B34F53B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66108" y="1689211"/>
                  <a:ext cx="78840" cy="14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DEA893-A051-4B63-AF44-2FCF61C8108A}"/>
                    </a:ext>
                  </a:extLst>
                </p14:cNvPr>
                <p14:cNvContentPartPr/>
                <p14:nvPr/>
              </p14:nvContentPartPr>
              <p14:xfrm>
                <a:off x="3739548" y="3183571"/>
                <a:ext cx="834120" cy="29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DEA893-A051-4B63-AF44-2FCF61C810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1908" y="3165571"/>
                  <a:ext cx="869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BADCD4-27C0-43CA-9C97-8F94D220121F}"/>
                    </a:ext>
                  </a:extLst>
                </p14:cNvPr>
                <p14:cNvContentPartPr/>
                <p14:nvPr/>
              </p14:nvContentPartPr>
              <p14:xfrm>
                <a:off x="4590588" y="3047131"/>
                <a:ext cx="2520" cy="176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BADCD4-27C0-43CA-9C97-8F94D22012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2948" y="3029131"/>
                  <a:ext cx="3816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B94AF5-1D2E-4520-84D1-4C4F21E3209E}"/>
                  </a:ext>
                </a:extLst>
              </p14:cNvPr>
              <p14:cNvContentPartPr/>
              <p14:nvPr/>
            </p14:nvContentPartPr>
            <p14:xfrm>
              <a:off x="1057188" y="3207691"/>
              <a:ext cx="1425240" cy="54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B94AF5-1D2E-4520-84D1-4C4F21E320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9548" y="3190051"/>
                <a:ext cx="146088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812034F-044B-4865-A644-79545DF01ECE}"/>
              </a:ext>
            </a:extLst>
          </p:cNvPr>
          <p:cNvGrpSpPr/>
          <p:nvPr/>
        </p:nvGrpSpPr>
        <p:grpSpPr>
          <a:xfrm>
            <a:off x="801228" y="1083691"/>
            <a:ext cx="1375560" cy="2182320"/>
            <a:chOff x="801228" y="1083691"/>
            <a:chExt cx="1375560" cy="21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876174-23DF-449A-98FA-E92EED4B0C8C}"/>
                    </a:ext>
                  </a:extLst>
                </p14:cNvPr>
                <p14:cNvContentPartPr/>
                <p14:nvPr/>
              </p14:nvContentPartPr>
              <p14:xfrm>
                <a:off x="801228" y="1327411"/>
                <a:ext cx="643320" cy="63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876174-23DF-449A-98FA-E92EED4B0C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3228" y="1309411"/>
                  <a:ext cx="67896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CE7460-3766-409F-A8FF-55AC8CB87EB0}"/>
                    </a:ext>
                  </a:extLst>
                </p14:cNvPr>
                <p14:cNvContentPartPr/>
                <p14:nvPr/>
              </p14:nvContentPartPr>
              <p14:xfrm>
                <a:off x="893028" y="1399051"/>
                <a:ext cx="419400" cy="43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CE7460-3766-409F-A8FF-55AC8CB87E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5388" y="1381051"/>
                  <a:ext cx="4550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DB0F2B-545A-4B93-8B6C-4ACCB4A5008C}"/>
                    </a:ext>
                  </a:extLst>
                </p14:cNvPr>
                <p14:cNvContentPartPr/>
                <p14:nvPr/>
              </p14:nvContentPartPr>
              <p14:xfrm>
                <a:off x="824628" y="1426051"/>
                <a:ext cx="516600" cy="35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DB0F2B-545A-4B93-8B6C-4ACCB4A50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6988" y="1408411"/>
                  <a:ext cx="552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0E645-3A46-4BE0-B5B5-1D6F8F92AC9D}"/>
                    </a:ext>
                  </a:extLst>
                </p14:cNvPr>
                <p14:cNvContentPartPr/>
                <p14:nvPr/>
              </p14:nvContentPartPr>
              <p14:xfrm>
                <a:off x="1796628" y="1127251"/>
                <a:ext cx="218520" cy="28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0E645-3A46-4BE0-B5B5-1D6F8F92AC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78628" y="1109611"/>
                  <a:ext cx="254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6315EB-75D4-43AE-ADAC-579775EF25DE}"/>
                    </a:ext>
                  </a:extLst>
                </p14:cNvPr>
                <p14:cNvContentPartPr/>
                <p14:nvPr/>
              </p14:nvContentPartPr>
              <p14:xfrm>
                <a:off x="1798068" y="1101331"/>
                <a:ext cx="215640" cy="28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6315EB-75D4-43AE-ADAC-579775EF25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80428" y="1083331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B777B2-0E1D-4C3C-A91B-7637521D69B7}"/>
                    </a:ext>
                  </a:extLst>
                </p14:cNvPr>
                <p14:cNvContentPartPr/>
                <p14:nvPr/>
              </p14:nvContentPartPr>
              <p14:xfrm>
                <a:off x="2164908" y="1315171"/>
                <a:ext cx="1188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B777B2-0E1D-4C3C-A91B-7637521D69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7268" y="1297171"/>
                  <a:ext cx="4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9A7CDD-FB08-4890-9B55-493489E70857}"/>
                    </a:ext>
                  </a:extLst>
                </p14:cNvPr>
                <p14:cNvContentPartPr/>
                <p14:nvPr/>
              </p14:nvContentPartPr>
              <p14:xfrm>
                <a:off x="2161308" y="1083691"/>
                <a:ext cx="14400" cy="2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9A7CDD-FB08-4890-9B55-493489E708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43668" y="1065691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9921AA-D8DC-4D47-8A1E-D60179F05582}"/>
                    </a:ext>
                  </a:extLst>
                </p14:cNvPr>
                <p14:cNvContentPartPr/>
                <p14:nvPr/>
              </p14:nvContentPartPr>
              <p14:xfrm>
                <a:off x="965028" y="1995571"/>
                <a:ext cx="253080" cy="1270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9921AA-D8DC-4D47-8A1E-D60179F055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7028" y="1977571"/>
                  <a:ext cx="288720" cy="13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E04BF5-879F-4B38-A383-DB2AA9A510F4}"/>
              </a:ext>
            </a:extLst>
          </p:cNvPr>
          <p:cNvGrpSpPr/>
          <p:nvPr/>
        </p:nvGrpSpPr>
        <p:grpSpPr>
          <a:xfrm>
            <a:off x="2476308" y="2651491"/>
            <a:ext cx="1315080" cy="1008000"/>
            <a:chOff x="2476308" y="2651491"/>
            <a:chExt cx="1315080" cy="10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07951E-C48A-440C-A05F-06FBDE5E386C}"/>
                    </a:ext>
                  </a:extLst>
                </p14:cNvPr>
                <p14:cNvContentPartPr/>
                <p14:nvPr/>
              </p14:nvContentPartPr>
              <p14:xfrm>
                <a:off x="2476308" y="2712691"/>
                <a:ext cx="41400" cy="9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07951E-C48A-440C-A05F-06FBDE5E38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58308" y="2695051"/>
                  <a:ext cx="77040" cy="9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8E99EB-9877-4131-AC8E-ECFEAD6887E0}"/>
                    </a:ext>
                  </a:extLst>
                </p14:cNvPr>
                <p14:cNvContentPartPr/>
                <p14:nvPr/>
              </p14:nvContentPartPr>
              <p14:xfrm>
                <a:off x="2528148" y="2651491"/>
                <a:ext cx="1263240" cy="987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8E99EB-9877-4131-AC8E-ECFEAD6887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10508" y="2633491"/>
                  <a:ext cx="129888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283511-0AC8-472E-AE98-31BED3DD8A90}"/>
                    </a:ext>
                  </a:extLst>
                </p14:cNvPr>
                <p14:cNvContentPartPr/>
                <p14:nvPr/>
              </p14:nvContentPartPr>
              <p14:xfrm>
                <a:off x="2508708" y="3617011"/>
                <a:ext cx="1151640" cy="42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283511-0AC8-472E-AE98-31BED3DD8A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1068" y="3599371"/>
                  <a:ext cx="1187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5FBC00-4AE0-4880-A42D-B0EBF3A6AD3C}"/>
                    </a:ext>
                  </a:extLst>
                </p14:cNvPr>
                <p14:cNvContentPartPr/>
                <p14:nvPr/>
              </p14:nvContentPartPr>
              <p14:xfrm>
                <a:off x="3648468" y="3627811"/>
                <a:ext cx="83520" cy="9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5FBC00-4AE0-4880-A42D-B0EBF3A6AD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30828" y="3610171"/>
                  <a:ext cx="1191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4ABA56B-91B6-4384-AE86-B5542D06A46E}"/>
                  </a:ext>
                </a:extLst>
              </p14:cNvPr>
              <p14:cNvContentPartPr/>
              <p14:nvPr/>
            </p14:nvContentPartPr>
            <p14:xfrm>
              <a:off x="2856828" y="3334411"/>
              <a:ext cx="8640" cy="158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4ABA56B-91B6-4384-AE86-B5542D06A46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48188" y="3325411"/>
                <a:ext cx="262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89CE09-D910-4A8F-8F17-97CDBE240475}"/>
                  </a:ext>
                </a:extLst>
              </p14:cNvPr>
              <p14:cNvContentPartPr/>
              <p14:nvPr/>
            </p14:nvContentPartPr>
            <p14:xfrm>
              <a:off x="2837388" y="2906731"/>
              <a:ext cx="184680" cy="381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89CE09-D910-4A8F-8F17-97CDBE2404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28388" y="2898091"/>
                <a:ext cx="202320" cy="39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4180D7A-E7C4-446D-8258-C172E144E066}"/>
              </a:ext>
            </a:extLst>
          </p:cNvPr>
          <p:cNvGrpSpPr/>
          <p:nvPr/>
        </p:nvGrpSpPr>
        <p:grpSpPr>
          <a:xfrm>
            <a:off x="555708" y="4162411"/>
            <a:ext cx="630000" cy="604080"/>
            <a:chOff x="555708" y="4162411"/>
            <a:chExt cx="63000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AE2EE7-40A3-4FF7-A1AF-9623D21D8703}"/>
                    </a:ext>
                  </a:extLst>
                </p14:cNvPr>
                <p14:cNvContentPartPr/>
                <p14:nvPr/>
              </p14:nvContentPartPr>
              <p14:xfrm>
                <a:off x="595668" y="4162411"/>
                <a:ext cx="363240" cy="55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AE2EE7-40A3-4FF7-A1AF-9623D21D87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7668" y="4144771"/>
                  <a:ext cx="3988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46D536-5D13-4C90-B4E2-BE52D4E6CA47}"/>
                    </a:ext>
                  </a:extLst>
                </p14:cNvPr>
                <p14:cNvContentPartPr/>
                <p14:nvPr/>
              </p14:nvContentPartPr>
              <p14:xfrm>
                <a:off x="555708" y="4226491"/>
                <a:ext cx="437040" cy="48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46D536-5D13-4C90-B4E2-BE52D4E6CA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068" y="4208851"/>
                  <a:ext cx="4726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23997C-5988-4894-9740-B5D95477E61B}"/>
                    </a:ext>
                  </a:extLst>
                </p14:cNvPr>
                <p14:cNvContentPartPr/>
                <p14:nvPr/>
              </p14:nvContentPartPr>
              <p14:xfrm>
                <a:off x="1057548" y="4644811"/>
                <a:ext cx="128160" cy="12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23997C-5988-4894-9740-B5D95477E6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9548" y="4626811"/>
                  <a:ext cx="16380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2EC4E8B-A0F3-48E7-A0DF-554937EF7D76}"/>
                  </a:ext>
                </a:extLst>
              </p14:cNvPr>
              <p14:cNvContentPartPr/>
              <p14:nvPr/>
            </p14:nvContentPartPr>
            <p14:xfrm>
              <a:off x="395508" y="4992931"/>
              <a:ext cx="868320" cy="81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2EC4E8B-A0F3-48E7-A0DF-554937EF7D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7508" y="4974931"/>
                <a:ext cx="9039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A08CA7-A900-4250-BE87-0D124828BD9D}"/>
                  </a:ext>
                </a:extLst>
              </p14:cNvPr>
              <p14:cNvContentPartPr/>
              <p14:nvPr/>
            </p14:nvContentPartPr>
            <p14:xfrm>
              <a:off x="650748" y="5220811"/>
              <a:ext cx="306360" cy="407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A08CA7-A900-4250-BE87-0D124828BD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2748" y="5202811"/>
                <a:ext cx="3420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E81589C-57DF-424F-8CA9-1F54ED73CC0F}"/>
                  </a:ext>
                </a:extLst>
              </p14:cNvPr>
              <p14:cNvContentPartPr/>
              <p14:nvPr/>
            </p14:nvContentPartPr>
            <p14:xfrm>
              <a:off x="655068" y="5286331"/>
              <a:ext cx="312480" cy="34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E81589C-57DF-424F-8CA9-1F54ED73CC0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7068" y="5268331"/>
                <a:ext cx="348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25B7F2F-F8F9-48B8-98E4-A6497EA5EB70}"/>
                  </a:ext>
                </a:extLst>
              </p14:cNvPr>
              <p14:cNvContentPartPr/>
              <p14:nvPr/>
            </p14:nvContentPartPr>
            <p14:xfrm>
              <a:off x="1008948" y="5582611"/>
              <a:ext cx="122040" cy="205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25B7F2F-F8F9-48B8-98E4-A6497EA5EB7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90948" y="5564971"/>
                <a:ext cx="157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B5A323F-1433-4046-94CF-1D8A5865834E}"/>
                  </a:ext>
                </a:extLst>
              </p14:cNvPr>
              <p14:cNvContentPartPr/>
              <p14:nvPr/>
            </p14:nvContentPartPr>
            <p14:xfrm>
              <a:off x="1741548" y="4982131"/>
              <a:ext cx="136440" cy="11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B5A323F-1433-4046-94CF-1D8A586583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23908" y="4964491"/>
                <a:ext cx="172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C0CE8FE-D2ED-4E58-AAE1-B883E37131BB}"/>
                  </a:ext>
                </a:extLst>
              </p14:cNvPr>
              <p14:cNvContentPartPr/>
              <p14:nvPr/>
            </p14:nvContentPartPr>
            <p14:xfrm>
              <a:off x="1765668" y="5133331"/>
              <a:ext cx="14148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C0CE8FE-D2ED-4E58-AAE1-B883E37131B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48028" y="5115331"/>
                <a:ext cx="177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771B05-AD6E-4EB1-BC2A-EA4F9EFA99C2}"/>
                  </a:ext>
                </a:extLst>
              </p14:cNvPr>
              <p14:cNvContentPartPr/>
              <p14:nvPr/>
            </p14:nvContentPartPr>
            <p14:xfrm>
              <a:off x="2912628" y="4407571"/>
              <a:ext cx="236160" cy="4276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771B05-AD6E-4EB1-BC2A-EA4F9EFA99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94988" y="4389931"/>
                <a:ext cx="2718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B6DD91B-5E57-488D-8D41-3C3050B1B9AA}"/>
                  </a:ext>
                </a:extLst>
              </p14:cNvPr>
              <p14:cNvContentPartPr/>
              <p14:nvPr/>
            </p14:nvContentPartPr>
            <p14:xfrm>
              <a:off x="3131148" y="4359691"/>
              <a:ext cx="244440" cy="444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B6DD91B-5E57-488D-8D41-3C3050B1B9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13508" y="4342051"/>
                <a:ext cx="2800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D25AF68-61BF-450E-A8D9-70F1481E54C7}"/>
                  </a:ext>
                </a:extLst>
              </p14:cNvPr>
              <p14:cNvContentPartPr/>
              <p14:nvPr/>
            </p14:nvContentPartPr>
            <p14:xfrm>
              <a:off x="3017748" y="4633651"/>
              <a:ext cx="345240" cy="34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D25AF68-61BF-450E-A8D9-70F1481E54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00108" y="4615651"/>
                <a:ext cx="380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73F22C5-0C29-4954-8E35-33E387497493}"/>
                  </a:ext>
                </a:extLst>
              </p14:cNvPr>
              <p14:cNvContentPartPr/>
              <p14:nvPr/>
            </p14:nvContentPartPr>
            <p14:xfrm>
              <a:off x="2299188" y="4982131"/>
              <a:ext cx="1573920" cy="42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73F22C5-0C29-4954-8E35-33E3874974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81548" y="4964491"/>
                <a:ext cx="16095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1E39DA9-2C47-43E1-897A-70BE6BCC0451}"/>
              </a:ext>
            </a:extLst>
          </p:cNvPr>
          <p:cNvGrpSpPr/>
          <p:nvPr/>
        </p:nvGrpSpPr>
        <p:grpSpPr>
          <a:xfrm>
            <a:off x="2529588" y="5276611"/>
            <a:ext cx="1902960" cy="772560"/>
            <a:chOff x="2529588" y="5276611"/>
            <a:chExt cx="190296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C45AEF-4F01-4853-BCFB-0C46BBA6DFDC}"/>
                    </a:ext>
                  </a:extLst>
                </p14:cNvPr>
                <p14:cNvContentPartPr/>
                <p14:nvPr/>
              </p14:nvContentPartPr>
              <p14:xfrm>
                <a:off x="2529588" y="5276611"/>
                <a:ext cx="63000" cy="39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C45AEF-4F01-4853-BCFB-0C46BBA6DFD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11588" y="5258611"/>
                  <a:ext cx="986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628C3F-8288-4771-85EE-6EDB2784EB20}"/>
                    </a:ext>
                  </a:extLst>
                </p14:cNvPr>
                <p14:cNvContentPartPr/>
                <p14:nvPr/>
              </p14:nvContentPartPr>
              <p14:xfrm>
                <a:off x="2951148" y="5454811"/>
                <a:ext cx="362160" cy="34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628C3F-8288-4771-85EE-6EDB2784EB2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33148" y="5436811"/>
                  <a:ext cx="39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7B1519-753C-46D8-89A4-D8CC906CD9AC}"/>
                    </a:ext>
                  </a:extLst>
                </p14:cNvPr>
                <p14:cNvContentPartPr/>
                <p14:nvPr/>
              </p14:nvContentPartPr>
              <p14:xfrm>
                <a:off x="3521028" y="5321971"/>
                <a:ext cx="219600" cy="727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7B1519-753C-46D8-89A4-D8CC906CD9A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03388" y="5303971"/>
                  <a:ext cx="2552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DE026-A26E-42DC-A04E-D1A6B7987F0E}"/>
                    </a:ext>
                  </a:extLst>
                </p14:cNvPr>
                <p14:cNvContentPartPr/>
                <p14:nvPr/>
              </p14:nvContentPartPr>
              <p14:xfrm>
                <a:off x="3840708" y="5317651"/>
                <a:ext cx="207360" cy="369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DE026-A26E-42DC-A04E-D1A6B7987F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23068" y="5299651"/>
                  <a:ext cx="2430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9F1185-4F1C-48DB-91A0-E08EF8DD0A51}"/>
                    </a:ext>
                  </a:extLst>
                </p14:cNvPr>
                <p14:cNvContentPartPr/>
                <p14:nvPr/>
              </p14:nvContentPartPr>
              <p14:xfrm>
                <a:off x="4006308" y="5332051"/>
                <a:ext cx="190080" cy="380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9F1185-4F1C-48DB-91A0-E08EF8DD0A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88308" y="5314411"/>
                  <a:ext cx="2257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4631E9-5F5D-44D9-8768-EE03CCEF3409}"/>
                    </a:ext>
                  </a:extLst>
                </p14:cNvPr>
                <p14:cNvContentPartPr/>
                <p14:nvPr/>
              </p14:nvContentPartPr>
              <p14:xfrm>
                <a:off x="3889308" y="5545531"/>
                <a:ext cx="295560" cy="14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4631E9-5F5D-44D9-8768-EE03CCEF34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71668" y="5527531"/>
                  <a:ext cx="33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86A805-99DD-4312-ABFC-BB9F25A97EBA}"/>
                    </a:ext>
                  </a:extLst>
                </p14:cNvPr>
                <p14:cNvContentPartPr/>
                <p14:nvPr/>
              </p14:nvContentPartPr>
              <p14:xfrm>
                <a:off x="4432188" y="5585131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86A805-99DD-4312-ABFC-BB9F25A97E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14188" y="5567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FC48ED7-DBC1-461D-907C-C5A1BDE57486}"/>
                  </a:ext>
                </a:extLst>
              </p14:cNvPr>
              <p14:cNvContentPartPr/>
              <p14:nvPr/>
            </p14:nvContentPartPr>
            <p14:xfrm>
              <a:off x="4975068" y="-6389"/>
              <a:ext cx="197280" cy="6827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FC48ED7-DBC1-461D-907C-C5A1BDE574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57068" y="-24389"/>
                <a:ext cx="232920" cy="68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8CF922-C297-479D-AC02-8AC1601A6E64}"/>
              </a:ext>
            </a:extLst>
          </p:cNvPr>
          <p:cNvGrpSpPr/>
          <p:nvPr/>
        </p:nvGrpSpPr>
        <p:grpSpPr>
          <a:xfrm>
            <a:off x="5676348" y="236611"/>
            <a:ext cx="1044720" cy="682200"/>
            <a:chOff x="5676348" y="236611"/>
            <a:chExt cx="1044720" cy="68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EF3A5C-EED4-4AF6-BD8B-9DAED93D2B59}"/>
                    </a:ext>
                  </a:extLst>
                </p14:cNvPr>
                <p14:cNvContentPartPr/>
                <p14:nvPr/>
              </p14:nvContentPartPr>
              <p14:xfrm>
                <a:off x="5870748" y="334171"/>
                <a:ext cx="23400" cy="1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EF3A5C-EED4-4AF6-BD8B-9DAED93D2B5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61748" y="325171"/>
                  <a:ext cx="41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5509FB-530E-4DB2-AA22-0AEA303A3DA3}"/>
                    </a:ext>
                  </a:extLst>
                </p14:cNvPr>
                <p14:cNvContentPartPr/>
                <p14:nvPr/>
              </p14:nvContentPartPr>
              <p14:xfrm>
                <a:off x="5676348" y="290971"/>
                <a:ext cx="221040" cy="382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5509FB-530E-4DB2-AA22-0AEA303A3D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67348" y="282331"/>
                  <a:ext cx="238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D8BC52-B94D-45A3-B16C-8B7E760D12CB}"/>
                    </a:ext>
                  </a:extLst>
                </p14:cNvPr>
                <p14:cNvContentPartPr/>
                <p14:nvPr/>
              </p14:nvContentPartPr>
              <p14:xfrm>
                <a:off x="5869668" y="236611"/>
                <a:ext cx="147240" cy="381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D8BC52-B94D-45A3-B16C-8B7E760D12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0668" y="227611"/>
                  <a:ext cx="1648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D9A925-D7E9-4D67-AF02-4FF5958A91B1}"/>
                    </a:ext>
                  </a:extLst>
                </p14:cNvPr>
                <p14:cNvContentPartPr/>
                <p14:nvPr/>
              </p14:nvContentPartPr>
              <p14:xfrm>
                <a:off x="5677428" y="439291"/>
                <a:ext cx="264240" cy="41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D9A925-D7E9-4D67-AF02-4FF5958A91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68788" y="430291"/>
                  <a:ext cx="281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DBCD9C9-B5FD-4830-BE89-FE366C52EC73}"/>
                    </a:ext>
                  </a:extLst>
                </p14:cNvPr>
                <p14:cNvContentPartPr/>
                <p14:nvPr/>
              </p14:nvContentPartPr>
              <p14:xfrm>
                <a:off x="6088188" y="432811"/>
                <a:ext cx="178560" cy="486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DBCD9C9-B5FD-4830-BE89-FE366C52EC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79548" y="424171"/>
                  <a:ext cx="1962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01CBF9-E24B-4142-87E6-A561D5D38555}"/>
                    </a:ext>
                  </a:extLst>
                </p14:cNvPr>
                <p14:cNvContentPartPr/>
                <p14:nvPr/>
              </p14:nvContentPartPr>
              <p14:xfrm>
                <a:off x="6318588" y="442891"/>
                <a:ext cx="191520" cy="220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01CBF9-E24B-4142-87E6-A561D5D385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9588" y="433891"/>
                  <a:ext cx="209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4627D9B-1983-4D88-ADD2-65017E128E83}"/>
                    </a:ext>
                  </a:extLst>
                </p14:cNvPr>
                <p14:cNvContentPartPr/>
                <p14:nvPr/>
              </p14:nvContentPartPr>
              <p14:xfrm>
                <a:off x="6566268" y="419491"/>
                <a:ext cx="154800" cy="225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4627D9B-1983-4D88-ADD2-65017E128E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57268" y="410491"/>
                  <a:ext cx="172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B7AF26-3F6A-48E0-85D3-01F860660939}"/>
                    </a:ext>
                  </a:extLst>
                </p14:cNvPr>
                <p14:cNvContentPartPr/>
                <p14:nvPr/>
              </p14:nvContentPartPr>
              <p14:xfrm>
                <a:off x="6361428" y="428131"/>
                <a:ext cx="14616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B7AF26-3F6A-48E0-85D3-01F860660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52428" y="419491"/>
                  <a:ext cx="16380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6AC56DC-353E-4A64-868B-03252AA46DFF}"/>
              </a:ext>
            </a:extLst>
          </p:cNvPr>
          <p:cNvGrpSpPr/>
          <p:nvPr/>
        </p:nvGrpSpPr>
        <p:grpSpPr>
          <a:xfrm>
            <a:off x="7038588" y="157051"/>
            <a:ext cx="1148040" cy="548640"/>
            <a:chOff x="7038588" y="157051"/>
            <a:chExt cx="11480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31DCCD-9A95-4E46-AD44-64233B1C1957}"/>
                    </a:ext>
                  </a:extLst>
                </p14:cNvPr>
                <p14:cNvContentPartPr/>
                <p14:nvPr/>
              </p14:nvContentPartPr>
              <p14:xfrm>
                <a:off x="7190148" y="230491"/>
                <a:ext cx="31680" cy="475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31DCCD-9A95-4E46-AD44-64233B1C19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81148" y="221851"/>
                  <a:ext cx="493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C05483-5366-4F32-803A-852277ED344D}"/>
                    </a:ext>
                  </a:extLst>
                </p14:cNvPr>
                <p14:cNvContentPartPr/>
                <p14:nvPr/>
              </p14:nvContentPartPr>
              <p14:xfrm>
                <a:off x="7038588" y="463051"/>
                <a:ext cx="255960" cy="8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3C05483-5366-4F32-803A-852277ED344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29588" y="454411"/>
                  <a:ext cx="273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AE39BB-C8CB-4FFA-98CD-5611734C5208}"/>
                    </a:ext>
                  </a:extLst>
                </p14:cNvPr>
                <p14:cNvContentPartPr/>
                <p14:nvPr/>
              </p14:nvContentPartPr>
              <p14:xfrm>
                <a:off x="7379868" y="445771"/>
                <a:ext cx="3960" cy="20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AE39BB-C8CB-4FFA-98CD-5611734C52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868" y="437131"/>
                  <a:ext cx="21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E25F44-4D2D-42EE-977C-720E37145686}"/>
                    </a:ext>
                  </a:extLst>
                </p14:cNvPr>
                <p14:cNvContentPartPr/>
                <p14:nvPr/>
              </p14:nvContentPartPr>
              <p14:xfrm>
                <a:off x="7353228" y="340291"/>
                <a:ext cx="61560" cy="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E25F44-4D2D-42EE-977C-720E371456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44588" y="331291"/>
                  <a:ext cx="79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796311E-089C-4250-8A17-BCABE96FDF73}"/>
                    </a:ext>
                  </a:extLst>
                </p14:cNvPr>
                <p14:cNvContentPartPr/>
                <p14:nvPr/>
              </p14:nvContentPartPr>
              <p14:xfrm>
                <a:off x="7480308" y="221851"/>
                <a:ext cx="214920" cy="420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796311E-089C-4250-8A17-BCABE96FDF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71668" y="213211"/>
                  <a:ext cx="2325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399466-A048-4072-8B47-D84BB06B5EFD}"/>
                    </a:ext>
                  </a:extLst>
                </p14:cNvPr>
                <p14:cNvContentPartPr/>
                <p14:nvPr/>
              </p14:nvContentPartPr>
              <p14:xfrm>
                <a:off x="7739148" y="404371"/>
                <a:ext cx="196920" cy="236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399466-A048-4072-8B47-D84BB06B5E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30148" y="395371"/>
                  <a:ext cx="214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1E2DC6-477A-42BE-A064-82FC82582E71}"/>
                    </a:ext>
                  </a:extLst>
                </p14:cNvPr>
                <p14:cNvContentPartPr/>
                <p14:nvPr/>
              </p14:nvContentPartPr>
              <p14:xfrm>
                <a:off x="7990788" y="157051"/>
                <a:ext cx="91800" cy="48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1E2DC6-477A-42BE-A064-82FC82582E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82148" y="148051"/>
                  <a:ext cx="1094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DB344E-A1F4-49E0-8EBF-6676F6859ECB}"/>
                    </a:ext>
                  </a:extLst>
                </p14:cNvPr>
                <p14:cNvContentPartPr/>
                <p14:nvPr/>
              </p14:nvContentPartPr>
              <p14:xfrm>
                <a:off x="8032908" y="370531"/>
                <a:ext cx="153720" cy="199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DB344E-A1F4-49E0-8EBF-6676F6859E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24268" y="361531"/>
                  <a:ext cx="1713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946E4E5-22CD-48F3-A1CD-9FE1F7E97523}"/>
              </a:ext>
            </a:extLst>
          </p:cNvPr>
          <p:cNvGrpSpPr/>
          <p:nvPr/>
        </p:nvGrpSpPr>
        <p:grpSpPr>
          <a:xfrm>
            <a:off x="8582268" y="143011"/>
            <a:ext cx="1366200" cy="456840"/>
            <a:chOff x="8582268" y="143011"/>
            <a:chExt cx="13662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8521CA-8510-4872-AAD1-2E5AAC639DCA}"/>
                    </a:ext>
                  </a:extLst>
                </p14:cNvPr>
                <p14:cNvContentPartPr/>
                <p14:nvPr/>
              </p14:nvContentPartPr>
              <p14:xfrm>
                <a:off x="8582268" y="345331"/>
                <a:ext cx="132480" cy="237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8521CA-8510-4872-AAD1-2E5AAC639D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73268" y="336691"/>
                  <a:ext cx="150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3CB4535-DBAF-44FB-ABE8-523D0659A06C}"/>
                    </a:ext>
                  </a:extLst>
                </p14:cNvPr>
                <p14:cNvContentPartPr/>
                <p14:nvPr/>
              </p14:nvContentPartPr>
              <p14:xfrm>
                <a:off x="8873868" y="166411"/>
                <a:ext cx="80280" cy="357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3CB4535-DBAF-44FB-ABE8-523D0659A06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65228" y="157771"/>
                  <a:ext cx="97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BF6BCC6-C2FC-4364-861B-95D69747486C}"/>
                    </a:ext>
                  </a:extLst>
                </p14:cNvPr>
                <p14:cNvContentPartPr/>
                <p14:nvPr/>
              </p14:nvContentPartPr>
              <p14:xfrm>
                <a:off x="8790708" y="339211"/>
                <a:ext cx="259560" cy="1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BF6BCC6-C2FC-4364-861B-95D69747486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81708" y="330571"/>
                  <a:ext cx="277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854D2EB-4451-4EAD-A013-AE438F653C4B}"/>
                    </a:ext>
                  </a:extLst>
                </p14:cNvPr>
                <p14:cNvContentPartPr/>
                <p14:nvPr/>
              </p14:nvContentPartPr>
              <p14:xfrm>
                <a:off x="9049548" y="306811"/>
                <a:ext cx="23076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854D2EB-4451-4EAD-A013-AE438F653C4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40908" y="297811"/>
                  <a:ext cx="248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268590F-6A08-44EE-BF7B-32101601AB40}"/>
                    </a:ext>
                  </a:extLst>
                </p14:cNvPr>
                <p14:cNvContentPartPr/>
                <p14:nvPr/>
              </p14:nvContentPartPr>
              <p14:xfrm>
                <a:off x="9341148" y="143011"/>
                <a:ext cx="177840" cy="364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268590F-6A08-44EE-BF7B-32101601AB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32508" y="134371"/>
                  <a:ext cx="1954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FD7E84D-F73C-4EBE-9E19-58F39D61BE08}"/>
                    </a:ext>
                  </a:extLst>
                </p14:cNvPr>
                <p14:cNvContentPartPr/>
                <p14:nvPr/>
              </p14:nvContentPartPr>
              <p14:xfrm>
                <a:off x="9629868" y="322651"/>
                <a:ext cx="31680" cy="236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FD7E84D-F73C-4EBE-9E19-58F39D61BE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20868" y="313651"/>
                  <a:ext cx="49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945C55-E490-4B33-83C4-50EAA95E35E5}"/>
                    </a:ext>
                  </a:extLst>
                </p14:cNvPr>
                <p14:cNvContentPartPr/>
                <p14:nvPr/>
              </p14:nvContentPartPr>
              <p14:xfrm>
                <a:off x="9625188" y="166411"/>
                <a:ext cx="18720" cy="19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945C55-E490-4B33-83C4-50EAA95E35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6188" y="157771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D4B146-E813-49F2-9617-08E8755CBF2F}"/>
                    </a:ext>
                  </a:extLst>
                </p14:cNvPr>
                <p14:cNvContentPartPr/>
                <p14:nvPr/>
              </p14:nvContentPartPr>
              <p14:xfrm>
                <a:off x="9767388" y="157051"/>
                <a:ext cx="181080" cy="442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D4B146-E813-49F2-9617-08E8755CBF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58748" y="148051"/>
                  <a:ext cx="19872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4E540D7-CD50-4343-8316-51A8D93B6420}"/>
              </a:ext>
            </a:extLst>
          </p:cNvPr>
          <p:cNvGrpSpPr/>
          <p:nvPr/>
        </p:nvGrpSpPr>
        <p:grpSpPr>
          <a:xfrm>
            <a:off x="5772468" y="1135891"/>
            <a:ext cx="1830240" cy="1682280"/>
            <a:chOff x="5772468" y="1135891"/>
            <a:chExt cx="1830240" cy="168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350985-9818-4635-8B34-ECD0B69C8307}"/>
                    </a:ext>
                  </a:extLst>
                </p14:cNvPr>
                <p14:cNvContentPartPr/>
                <p14:nvPr/>
              </p14:nvContentPartPr>
              <p14:xfrm>
                <a:off x="5972268" y="1174771"/>
                <a:ext cx="350640" cy="480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350985-9818-4635-8B34-ECD0B69C83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63628" y="1166131"/>
                  <a:ext cx="3682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0D7E146-B80F-48B7-AC49-4F5D2EF5A18A}"/>
                    </a:ext>
                  </a:extLst>
                </p14:cNvPr>
                <p14:cNvContentPartPr/>
                <p14:nvPr/>
              </p14:nvContentPartPr>
              <p14:xfrm>
                <a:off x="5953908" y="1135891"/>
                <a:ext cx="469080" cy="46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0D7E146-B80F-48B7-AC49-4F5D2EF5A18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45268" y="1126891"/>
                  <a:ext cx="486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F7DEE6E-FD0B-4D21-9F4F-E6D6FF58A093}"/>
                    </a:ext>
                  </a:extLst>
                </p14:cNvPr>
                <p14:cNvContentPartPr/>
                <p14:nvPr/>
              </p14:nvContentPartPr>
              <p14:xfrm>
                <a:off x="6430188" y="1577971"/>
                <a:ext cx="129960" cy="133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7DEE6E-FD0B-4D21-9F4F-E6D6FF58A09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21188" y="1569331"/>
                  <a:ext cx="147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65939A-BEFD-4E59-A765-4B23137F6A65}"/>
                    </a:ext>
                  </a:extLst>
                </p14:cNvPr>
                <p14:cNvContentPartPr/>
                <p14:nvPr/>
              </p14:nvContentPartPr>
              <p14:xfrm>
                <a:off x="5772468" y="2020411"/>
                <a:ext cx="819000" cy="2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765939A-BEFD-4E59-A765-4B23137F6A6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63468" y="2011771"/>
                  <a:ext cx="836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D87E3A0-B722-4ACD-B5A4-2559F9F90A38}"/>
                    </a:ext>
                  </a:extLst>
                </p14:cNvPr>
                <p14:cNvContentPartPr/>
                <p14:nvPr/>
              </p14:nvContentPartPr>
              <p14:xfrm>
                <a:off x="6038868" y="2278531"/>
                <a:ext cx="300600" cy="413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D87E3A0-B722-4ACD-B5A4-2559F9F90A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30228" y="2269891"/>
                  <a:ext cx="3182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7DD6A67-FAC0-4378-9353-2545F6AF1BBC}"/>
                    </a:ext>
                  </a:extLst>
                </p14:cNvPr>
                <p14:cNvContentPartPr/>
                <p14:nvPr/>
              </p14:nvContentPartPr>
              <p14:xfrm>
                <a:off x="6024468" y="2298331"/>
                <a:ext cx="297720" cy="45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7DD6A67-FAC0-4378-9353-2545F6AF1B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5828" y="2289691"/>
                  <a:ext cx="3153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A5C3AA1-54D2-4A37-946A-4BF0330FB9D0}"/>
                    </a:ext>
                  </a:extLst>
                </p14:cNvPr>
                <p14:cNvContentPartPr/>
                <p14:nvPr/>
              </p14:nvContentPartPr>
              <p14:xfrm>
                <a:off x="6424068" y="2612971"/>
                <a:ext cx="124920" cy="205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A5C3AA1-54D2-4A37-946A-4BF0330FB9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15068" y="2604331"/>
                  <a:ext cx="142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CF3359-BF6F-4618-94D5-CDCA3AF1C67E}"/>
                    </a:ext>
                  </a:extLst>
                </p14:cNvPr>
                <p14:cNvContentPartPr/>
                <p14:nvPr/>
              </p14:nvContentPartPr>
              <p14:xfrm>
                <a:off x="6974868" y="1495891"/>
                <a:ext cx="599400" cy="759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CF3359-BF6F-4618-94D5-CDCA3AF1C6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65868" y="1487251"/>
                  <a:ext cx="61704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509BA4D-002F-4DF7-9C7F-572EBE8ADCEC}"/>
                    </a:ext>
                  </a:extLst>
                </p14:cNvPr>
                <p14:cNvContentPartPr/>
                <p14:nvPr/>
              </p14:nvContentPartPr>
              <p14:xfrm>
                <a:off x="7411188" y="1431091"/>
                <a:ext cx="191520" cy="356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509BA4D-002F-4DF7-9C7F-572EBE8ADCE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02188" y="1422451"/>
                  <a:ext cx="209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2B4693F-AA21-47DC-9598-B2835EF36833}"/>
                    </a:ext>
                  </a:extLst>
                </p14:cNvPr>
                <p14:cNvContentPartPr/>
                <p14:nvPr/>
              </p14:nvContentPartPr>
              <p14:xfrm>
                <a:off x="6748068" y="1881091"/>
                <a:ext cx="221400" cy="19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2B4693F-AA21-47DC-9598-B2835EF368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39068" y="1872091"/>
                  <a:ext cx="239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AF4F410-DD4C-4905-8E19-2A4C4BB75DEE}"/>
                    </a:ext>
                  </a:extLst>
                </p14:cNvPr>
                <p14:cNvContentPartPr/>
                <p14:nvPr/>
              </p14:nvContentPartPr>
              <p14:xfrm>
                <a:off x="6876588" y="1793611"/>
                <a:ext cx="126720" cy="225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AF4F410-DD4C-4905-8E19-2A4C4BB75D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67588" y="1784611"/>
                  <a:ext cx="14436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B7116F-9237-4726-8C38-57E7BC29619A}"/>
              </a:ext>
            </a:extLst>
          </p:cNvPr>
          <p:cNvGrpSpPr/>
          <p:nvPr/>
        </p:nvGrpSpPr>
        <p:grpSpPr>
          <a:xfrm>
            <a:off x="7927428" y="1797931"/>
            <a:ext cx="362160" cy="546840"/>
            <a:chOff x="7927428" y="1797931"/>
            <a:chExt cx="36216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AD22A2-96CB-41CB-B429-DE8675511FF3}"/>
                    </a:ext>
                  </a:extLst>
                </p14:cNvPr>
                <p14:cNvContentPartPr/>
                <p14:nvPr/>
              </p14:nvContentPartPr>
              <p14:xfrm>
                <a:off x="7941828" y="2058931"/>
                <a:ext cx="154080" cy="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AD22A2-96CB-41CB-B429-DE8675511F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33188" y="2050291"/>
                  <a:ext cx="171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984779-4C81-4F07-8BF6-66CD09FE783F}"/>
                    </a:ext>
                  </a:extLst>
                </p14:cNvPr>
                <p14:cNvContentPartPr/>
                <p14:nvPr/>
              </p14:nvContentPartPr>
              <p14:xfrm>
                <a:off x="7927428" y="1931131"/>
                <a:ext cx="191160" cy="16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984779-4C81-4F07-8BF6-66CD09FE783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18428" y="1922131"/>
                  <a:ext cx="208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154B24-6E50-4A31-B6AB-BCE1007ADC36}"/>
                    </a:ext>
                  </a:extLst>
                </p14:cNvPr>
                <p14:cNvContentPartPr/>
                <p14:nvPr/>
              </p14:nvContentPartPr>
              <p14:xfrm>
                <a:off x="8064948" y="1797931"/>
                <a:ext cx="224640" cy="54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154B24-6E50-4A31-B6AB-BCE1007ADC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56308" y="1788931"/>
                  <a:ext cx="24228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A4F165-27FB-4F27-B186-8ADC2038E181}"/>
              </a:ext>
            </a:extLst>
          </p:cNvPr>
          <p:cNvGrpSpPr/>
          <p:nvPr/>
        </p:nvGrpSpPr>
        <p:grpSpPr>
          <a:xfrm>
            <a:off x="8781348" y="1649971"/>
            <a:ext cx="1077840" cy="701280"/>
            <a:chOff x="8781348" y="1649971"/>
            <a:chExt cx="107784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8A2D99B-DA55-4144-ABC3-0280A5A98DBF}"/>
                    </a:ext>
                  </a:extLst>
                </p14:cNvPr>
                <p14:cNvContentPartPr/>
                <p14:nvPr/>
              </p14:nvContentPartPr>
              <p14:xfrm>
                <a:off x="8781348" y="1649971"/>
                <a:ext cx="37800" cy="417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8A2D99B-DA55-4144-ABC3-0280A5A98D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72708" y="1641331"/>
                  <a:ext cx="554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156AA94-F43C-4F68-84B9-607E9C49AC77}"/>
                    </a:ext>
                  </a:extLst>
                </p14:cNvPr>
                <p14:cNvContentPartPr/>
                <p14:nvPr/>
              </p14:nvContentPartPr>
              <p14:xfrm>
                <a:off x="8978628" y="1854091"/>
                <a:ext cx="207000" cy="16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156AA94-F43C-4F68-84B9-607E9C49AC7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69628" y="1845091"/>
                  <a:ext cx="224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568C70B-F022-4141-AC74-34A404A2E674}"/>
                    </a:ext>
                  </a:extLst>
                </p14:cNvPr>
                <p14:cNvContentPartPr/>
                <p14:nvPr/>
              </p14:nvContentPartPr>
              <p14:xfrm>
                <a:off x="9394068" y="1715491"/>
                <a:ext cx="145080" cy="63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568C70B-F022-4141-AC74-34A404A2E67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85068" y="1706851"/>
                  <a:ext cx="1627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175B270-E903-4544-8DB0-D05722F94DF3}"/>
                    </a:ext>
                  </a:extLst>
                </p14:cNvPr>
                <p14:cNvContentPartPr/>
                <p14:nvPr/>
              </p14:nvContentPartPr>
              <p14:xfrm>
                <a:off x="9588108" y="1696771"/>
                <a:ext cx="187920" cy="297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175B270-E903-4544-8DB0-D05722F94DF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79108" y="1687771"/>
                  <a:ext cx="205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DDE4D9-DAB2-4379-9E21-5523115899A2}"/>
                    </a:ext>
                  </a:extLst>
                </p14:cNvPr>
                <p14:cNvContentPartPr/>
                <p14:nvPr/>
              </p14:nvContentPartPr>
              <p14:xfrm>
                <a:off x="9722388" y="1688491"/>
                <a:ext cx="134640" cy="359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DDE4D9-DAB2-4379-9E21-5523115899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13388" y="1679491"/>
                  <a:ext cx="152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EBFD322-DB67-4663-A7B2-948754E58075}"/>
                    </a:ext>
                  </a:extLst>
                </p14:cNvPr>
                <p14:cNvContentPartPr/>
                <p14:nvPr/>
              </p14:nvContentPartPr>
              <p14:xfrm>
                <a:off x="9612228" y="1866331"/>
                <a:ext cx="246960" cy="34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EBFD322-DB67-4663-A7B2-948754E5807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03588" y="1857691"/>
                  <a:ext cx="2646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7614875-A3E5-4EFE-9414-27062C31CF92}"/>
              </a:ext>
            </a:extLst>
          </p:cNvPr>
          <p:cNvGrpSpPr/>
          <p:nvPr/>
        </p:nvGrpSpPr>
        <p:grpSpPr>
          <a:xfrm>
            <a:off x="10225668" y="1806931"/>
            <a:ext cx="207720" cy="128880"/>
            <a:chOff x="10225668" y="1806931"/>
            <a:chExt cx="2077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EA3148-74B2-4599-922B-4B4889A87DBC}"/>
                    </a:ext>
                  </a:extLst>
                </p14:cNvPr>
                <p14:cNvContentPartPr/>
                <p14:nvPr/>
              </p14:nvContentPartPr>
              <p14:xfrm>
                <a:off x="10256988" y="1806931"/>
                <a:ext cx="176400" cy="4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EA3148-74B2-4599-922B-4B4889A87D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47988" y="1798291"/>
                  <a:ext cx="194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69E4846-6CBD-4351-B72C-B1A25FB7F024}"/>
                    </a:ext>
                  </a:extLst>
                </p14:cNvPr>
                <p14:cNvContentPartPr/>
                <p14:nvPr/>
              </p14:nvContentPartPr>
              <p14:xfrm>
                <a:off x="10225668" y="1918531"/>
                <a:ext cx="187920" cy="17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69E4846-6CBD-4351-B72C-B1A25FB7F02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17028" y="1909531"/>
                  <a:ext cx="20556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00F94C7-E0C5-4870-B3FC-7BB6AC039F77}"/>
                  </a:ext>
                </a:extLst>
              </p14:cNvPr>
              <p14:cNvContentPartPr/>
              <p14:nvPr/>
            </p14:nvContentPartPr>
            <p14:xfrm>
              <a:off x="10809228" y="1584811"/>
              <a:ext cx="369720" cy="388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00F94C7-E0C5-4870-B3FC-7BB6AC039F7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800228" y="1576171"/>
                <a:ext cx="38736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C3BE5AC-89B9-4A9E-B55C-E5A28DE2867E}"/>
              </a:ext>
            </a:extLst>
          </p:cNvPr>
          <p:cNvGrpSpPr/>
          <p:nvPr/>
        </p:nvGrpSpPr>
        <p:grpSpPr>
          <a:xfrm>
            <a:off x="7916988" y="2800531"/>
            <a:ext cx="657000" cy="846360"/>
            <a:chOff x="7916988" y="2800531"/>
            <a:chExt cx="6570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D4E14D9-A84C-4239-A1C4-C8AE079917D9}"/>
                    </a:ext>
                  </a:extLst>
                </p14:cNvPr>
                <p14:cNvContentPartPr/>
                <p14:nvPr/>
              </p14:nvContentPartPr>
              <p14:xfrm>
                <a:off x="7916988" y="2800531"/>
                <a:ext cx="238320" cy="846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D4E14D9-A84C-4239-A1C4-C8AE079917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99348" y="2782891"/>
                  <a:ext cx="27396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099DBBB-946B-489B-8B66-256FDC6603C8}"/>
                    </a:ext>
                  </a:extLst>
                </p14:cNvPr>
                <p14:cNvContentPartPr/>
                <p14:nvPr/>
              </p14:nvContentPartPr>
              <p14:xfrm>
                <a:off x="8230548" y="2887291"/>
                <a:ext cx="191880" cy="34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099DBBB-946B-489B-8B66-256FDC6603C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12548" y="2869291"/>
                  <a:ext cx="227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56FC13E-14E7-4033-A92B-CD8A65539350}"/>
                    </a:ext>
                  </a:extLst>
                </p14:cNvPr>
                <p14:cNvContentPartPr/>
                <p14:nvPr/>
              </p14:nvContentPartPr>
              <p14:xfrm>
                <a:off x="8400468" y="2819251"/>
                <a:ext cx="173520" cy="46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56FC13E-14E7-4033-A92B-CD8A655393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82828" y="2801251"/>
                  <a:ext cx="2091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EE1945-B6B7-4055-997E-9CA349B07829}"/>
                    </a:ext>
                  </a:extLst>
                </p14:cNvPr>
                <p14:cNvContentPartPr/>
                <p14:nvPr/>
              </p14:nvContentPartPr>
              <p14:xfrm>
                <a:off x="8245668" y="3041731"/>
                <a:ext cx="263160" cy="9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EE1945-B6B7-4055-997E-9CA349B0782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27668" y="3024091"/>
                  <a:ext cx="2988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46729F7-A90A-4108-9B83-5EF0825528F6}"/>
              </a:ext>
            </a:extLst>
          </p:cNvPr>
          <p:cNvGrpSpPr/>
          <p:nvPr/>
        </p:nvGrpSpPr>
        <p:grpSpPr>
          <a:xfrm>
            <a:off x="8828868" y="2950651"/>
            <a:ext cx="272160" cy="141480"/>
            <a:chOff x="8828868" y="2950651"/>
            <a:chExt cx="27216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9730A1-B544-4932-ADEE-7416F00D99EF}"/>
                    </a:ext>
                  </a:extLst>
                </p14:cNvPr>
                <p14:cNvContentPartPr/>
                <p14:nvPr/>
              </p14:nvContentPartPr>
              <p14:xfrm>
                <a:off x="8835348" y="2950651"/>
                <a:ext cx="195480" cy="17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9730A1-B544-4932-ADEE-7416F00D99E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17348" y="2932651"/>
                  <a:ext cx="231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73CCCB5-D506-4D72-8A7E-8D1B03756989}"/>
                    </a:ext>
                  </a:extLst>
                </p14:cNvPr>
                <p14:cNvContentPartPr/>
                <p14:nvPr/>
              </p14:nvContentPartPr>
              <p14:xfrm>
                <a:off x="8828868" y="3064771"/>
                <a:ext cx="272160" cy="27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73CCCB5-D506-4D72-8A7E-8D1B037569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10868" y="3046771"/>
                  <a:ext cx="3078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AF10C2-3ABC-41A4-B471-B2BC8BAEF618}"/>
              </a:ext>
            </a:extLst>
          </p:cNvPr>
          <p:cNvGrpSpPr/>
          <p:nvPr/>
        </p:nvGrpSpPr>
        <p:grpSpPr>
          <a:xfrm>
            <a:off x="9458508" y="2823931"/>
            <a:ext cx="195840" cy="381600"/>
            <a:chOff x="9458508" y="2823931"/>
            <a:chExt cx="1958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621992-6BDC-44E6-8B0E-EC5B71778EBA}"/>
                    </a:ext>
                  </a:extLst>
                </p14:cNvPr>
                <p14:cNvContentPartPr/>
                <p14:nvPr/>
              </p14:nvContentPartPr>
              <p14:xfrm>
                <a:off x="9458508" y="2823931"/>
                <a:ext cx="103320" cy="349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621992-6BDC-44E6-8B0E-EC5B71778EB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40508" y="2806291"/>
                  <a:ext cx="1389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E3A951B-FA9A-496B-973F-F90F1EAE22EA}"/>
                    </a:ext>
                  </a:extLst>
                </p14:cNvPr>
                <p14:cNvContentPartPr/>
                <p14:nvPr/>
              </p14:nvContentPartPr>
              <p14:xfrm>
                <a:off x="9460668" y="3190771"/>
                <a:ext cx="193680" cy="1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E3A951B-FA9A-496B-973F-F90F1EAE22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43028" y="3172771"/>
                  <a:ext cx="2293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4386746-E172-4DFD-BB38-F567B1B2F2A3}"/>
                  </a:ext>
                </a:extLst>
              </p14:cNvPr>
              <p14:cNvContentPartPr/>
              <p14:nvPr/>
            </p14:nvContentPartPr>
            <p14:xfrm>
              <a:off x="7628628" y="3377611"/>
              <a:ext cx="2374200" cy="12250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4386746-E172-4DFD-BB38-F567B1B2F2A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10988" y="3359971"/>
                <a:ext cx="2409840" cy="12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A392E4E-C34D-48BD-8316-5041F18BEC43}"/>
                  </a:ext>
                </a:extLst>
              </p14:cNvPr>
              <p14:cNvContentPartPr/>
              <p14:nvPr/>
            </p14:nvContentPartPr>
            <p14:xfrm>
              <a:off x="10277868" y="3817891"/>
              <a:ext cx="363600" cy="1630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A392E4E-C34D-48BD-8316-5041F18BEC4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259868" y="3800251"/>
                <a:ext cx="39924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69CA145-3EE8-40D1-87DB-F53D77CB4A97}"/>
              </a:ext>
            </a:extLst>
          </p:cNvPr>
          <p:cNvGrpSpPr/>
          <p:nvPr/>
        </p:nvGrpSpPr>
        <p:grpSpPr>
          <a:xfrm>
            <a:off x="7885308" y="3631051"/>
            <a:ext cx="1989000" cy="700920"/>
            <a:chOff x="7885308" y="3631051"/>
            <a:chExt cx="1989000" cy="7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141C5A4-F7F5-42BF-8D12-5B201ED02CED}"/>
                    </a:ext>
                  </a:extLst>
                </p14:cNvPr>
                <p14:cNvContentPartPr/>
                <p14:nvPr/>
              </p14:nvContentPartPr>
              <p14:xfrm>
                <a:off x="8063868" y="3702691"/>
                <a:ext cx="190080" cy="629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141C5A4-F7F5-42BF-8D12-5B201ED02C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45868" y="3684691"/>
                  <a:ext cx="2257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2AE4AA6-86E7-4033-AAB8-9F932DDC374D}"/>
                    </a:ext>
                  </a:extLst>
                </p14:cNvPr>
                <p14:cNvContentPartPr/>
                <p14:nvPr/>
              </p14:nvContentPartPr>
              <p14:xfrm>
                <a:off x="8319468" y="3802771"/>
                <a:ext cx="228240" cy="353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2AE4AA6-86E7-4033-AAB8-9F932DDC374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01828" y="3785131"/>
                  <a:ext cx="263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76CA79-6E72-42ED-8514-6B474AD5F9C0}"/>
                    </a:ext>
                  </a:extLst>
                </p14:cNvPr>
                <p14:cNvContentPartPr/>
                <p14:nvPr/>
              </p14:nvContentPartPr>
              <p14:xfrm>
                <a:off x="8480388" y="3788371"/>
                <a:ext cx="169200" cy="393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76CA79-6E72-42ED-8514-6B474AD5F9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62748" y="3770371"/>
                  <a:ext cx="204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D991AB-0079-4573-B441-A81AB800F096}"/>
                    </a:ext>
                  </a:extLst>
                </p14:cNvPr>
                <p14:cNvContentPartPr/>
                <p14:nvPr/>
              </p14:nvContentPartPr>
              <p14:xfrm>
                <a:off x="8334588" y="3972331"/>
                <a:ext cx="250200" cy="20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D991AB-0079-4573-B441-A81AB800F09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16948" y="3954691"/>
                  <a:ext cx="285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7EC240-5AA6-4A4F-9C46-E8A6FED4BD54}"/>
                    </a:ext>
                  </a:extLst>
                </p14:cNvPr>
                <p14:cNvContentPartPr/>
                <p14:nvPr/>
              </p14:nvContentPartPr>
              <p14:xfrm>
                <a:off x="9454908" y="3803131"/>
                <a:ext cx="109080" cy="364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7EC240-5AA6-4A4F-9C46-E8A6FED4BD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37268" y="3785491"/>
                  <a:ext cx="144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C22FD1-1740-4EB9-B532-E280626594D1}"/>
                    </a:ext>
                  </a:extLst>
                </p14:cNvPr>
                <p14:cNvContentPartPr/>
                <p14:nvPr/>
              </p14:nvContentPartPr>
              <p14:xfrm>
                <a:off x="9463188" y="4180771"/>
                <a:ext cx="205200" cy="26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C22FD1-1740-4EB9-B532-E280626594D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45188" y="4162771"/>
                  <a:ext cx="240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DBFBD9B-4929-423D-977C-F370AE3A6FE9}"/>
                    </a:ext>
                  </a:extLst>
                </p14:cNvPr>
                <p14:cNvContentPartPr/>
                <p14:nvPr/>
              </p14:nvContentPartPr>
              <p14:xfrm>
                <a:off x="9872868" y="4252411"/>
                <a:ext cx="1440" cy="5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DBFBD9B-4929-423D-977C-F370AE3A6FE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54868" y="4234771"/>
                  <a:ext cx="37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19FC95-74AC-40BE-8CF5-244E9F4B188A}"/>
                    </a:ext>
                  </a:extLst>
                </p14:cNvPr>
                <p14:cNvContentPartPr/>
                <p14:nvPr/>
              </p14:nvContentPartPr>
              <p14:xfrm>
                <a:off x="7885308" y="3631051"/>
                <a:ext cx="19080" cy="640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19FC95-74AC-40BE-8CF5-244E9F4B188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67308" y="3613051"/>
                  <a:ext cx="547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B3AAD5-5BF7-4E6A-9D3F-1A11FABF6AF3}"/>
                    </a:ext>
                  </a:extLst>
                </p14:cNvPr>
                <p14:cNvContentPartPr/>
                <p14:nvPr/>
              </p14:nvContentPartPr>
              <p14:xfrm>
                <a:off x="8743188" y="3734011"/>
                <a:ext cx="11880" cy="55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B3AAD5-5BF7-4E6A-9D3F-1A11FABF6A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25548" y="3716371"/>
                  <a:ext cx="4752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03257B6-7697-44DC-8E7F-2D08CE40CE3B}"/>
              </a:ext>
            </a:extLst>
          </p:cNvPr>
          <p:cNvGrpSpPr/>
          <p:nvPr/>
        </p:nvGrpSpPr>
        <p:grpSpPr>
          <a:xfrm>
            <a:off x="8941188" y="3767491"/>
            <a:ext cx="231120" cy="590040"/>
            <a:chOff x="8941188" y="3767491"/>
            <a:chExt cx="23112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737DC23-A6F8-4B36-B055-71EB5DA4AD30}"/>
                    </a:ext>
                  </a:extLst>
                </p14:cNvPr>
                <p14:cNvContentPartPr/>
                <p14:nvPr/>
              </p14:nvContentPartPr>
              <p14:xfrm>
                <a:off x="8941188" y="3767491"/>
                <a:ext cx="173880" cy="558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737DC23-A6F8-4B36-B055-71EB5DA4AD3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32188" y="3758491"/>
                  <a:ext cx="1915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6F1AB97-92D5-4EF3-BD57-F711997660CF}"/>
                    </a:ext>
                  </a:extLst>
                </p14:cNvPr>
                <p14:cNvContentPartPr/>
                <p14:nvPr/>
              </p14:nvContentPartPr>
              <p14:xfrm>
                <a:off x="9034788" y="4118851"/>
                <a:ext cx="137520" cy="23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6F1AB97-92D5-4EF3-BD57-F711997660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26148" y="4109851"/>
                  <a:ext cx="1551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024BC-6C74-4456-B9B1-3ABAA5F881CD}"/>
              </a:ext>
            </a:extLst>
          </p:cNvPr>
          <p:cNvGrpSpPr/>
          <p:nvPr/>
        </p:nvGrpSpPr>
        <p:grpSpPr>
          <a:xfrm>
            <a:off x="5208708" y="4641931"/>
            <a:ext cx="1168200" cy="412200"/>
            <a:chOff x="5208708" y="4641931"/>
            <a:chExt cx="116820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74F1C1F-2AB0-4A03-94D4-4B909925C75B}"/>
                    </a:ext>
                  </a:extLst>
                </p14:cNvPr>
                <p14:cNvContentPartPr/>
                <p14:nvPr/>
              </p14:nvContentPartPr>
              <p14:xfrm>
                <a:off x="5218068" y="4653091"/>
                <a:ext cx="25920" cy="39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74F1C1F-2AB0-4A03-94D4-4B909925C7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209068" y="4644091"/>
                  <a:ext cx="43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BF9111F-DEE5-4BE1-86B7-8023413591E6}"/>
                    </a:ext>
                  </a:extLst>
                </p14:cNvPr>
                <p14:cNvContentPartPr/>
                <p14:nvPr/>
              </p14:nvContentPartPr>
              <p14:xfrm>
                <a:off x="5208708" y="4641931"/>
                <a:ext cx="204120" cy="36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BF9111F-DEE5-4BE1-86B7-8023413591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200068" y="4633291"/>
                  <a:ext cx="2217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1FA5D58-D45B-41E4-B5B8-C4CB68A2B1A6}"/>
                    </a:ext>
                  </a:extLst>
                </p14:cNvPr>
                <p14:cNvContentPartPr/>
                <p14:nvPr/>
              </p14:nvContentPartPr>
              <p14:xfrm>
                <a:off x="5403108" y="4827691"/>
                <a:ext cx="169200" cy="177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1FA5D58-D45B-41E4-B5B8-C4CB68A2B1A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94468" y="4818691"/>
                  <a:ext cx="186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7BE3B15-BF43-49AB-B7B1-10B8D97AD893}"/>
                    </a:ext>
                  </a:extLst>
                </p14:cNvPr>
                <p14:cNvContentPartPr/>
                <p14:nvPr/>
              </p14:nvContentPartPr>
              <p14:xfrm>
                <a:off x="5609028" y="4867651"/>
                <a:ext cx="31680" cy="158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7BE3B15-BF43-49AB-B7B1-10B8D97AD8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600388" y="4859011"/>
                  <a:ext cx="49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CC336A2-AC25-4261-A91E-50CBBA60F7FD}"/>
                    </a:ext>
                  </a:extLst>
                </p14:cNvPr>
                <p14:cNvContentPartPr/>
                <p14:nvPr/>
              </p14:nvContentPartPr>
              <p14:xfrm>
                <a:off x="5590668" y="4740931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CC336A2-AC25-4261-A91E-50CBBA60F7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81668" y="4731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B4F0422-9552-4093-A5D5-9338F47042FD}"/>
                    </a:ext>
                  </a:extLst>
                </p14:cNvPr>
                <p14:cNvContentPartPr/>
                <p14:nvPr/>
              </p14:nvContentPartPr>
              <p14:xfrm>
                <a:off x="5708748" y="4713931"/>
                <a:ext cx="39600" cy="340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B4F0422-9552-4093-A5D5-9338F47042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99748" y="4705291"/>
                  <a:ext cx="572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E76BFB8-4B73-4E4D-B3DE-050C064AE338}"/>
                    </a:ext>
                  </a:extLst>
                </p14:cNvPr>
                <p14:cNvContentPartPr/>
                <p14:nvPr/>
              </p14:nvContentPartPr>
              <p14:xfrm>
                <a:off x="5648628" y="4871971"/>
                <a:ext cx="146160" cy="28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E76BFB8-4B73-4E4D-B3DE-050C064AE33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39628" y="4862971"/>
                  <a:ext cx="163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20E850-6D5A-4AAE-9AB0-DAF59842AE51}"/>
                    </a:ext>
                  </a:extLst>
                </p14:cNvPr>
                <p14:cNvContentPartPr/>
                <p14:nvPr/>
              </p14:nvContentPartPr>
              <p14:xfrm>
                <a:off x="5813868" y="4842091"/>
                <a:ext cx="145080" cy="208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20E850-6D5A-4AAE-9AB0-DAF59842AE5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05228" y="4833091"/>
                  <a:ext cx="162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171FD24-2B23-43DE-A68F-CBE1CB30BD6A}"/>
                    </a:ext>
                  </a:extLst>
                </p14:cNvPr>
                <p14:cNvContentPartPr/>
                <p14:nvPr/>
              </p14:nvContentPartPr>
              <p14:xfrm>
                <a:off x="5988468" y="4840291"/>
                <a:ext cx="115200" cy="194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171FD24-2B23-43DE-A68F-CBE1CB30BD6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79468" y="4831291"/>
                  <a:ext cx="132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2E40802-7B4C-4752-BABE-6C65730461D0}"/>
                    </a:ext>
                  </a:extLst>
                </p14:cNvPr>
                <p14:cNvContentPartPr/>
                <p14:nvPr/>
              </p14:nvContentPartPr>
              <p14:xfrm>
                <a:off x="6145068" y="4830571"/>
                <a:ext cx="22320" cy="189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2E40802-7B4C-4752-BABE-6C65730461D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136068" y="4821571"/>
                  <a:ext cx="39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728F53F-80B4-412D-92B1-0F40E7267ECA}"/>
                    </a:ext>
                  </a:extLst>
                </p14:cNvPr>
                <p14:cNvContentPartPr/>
                <p14:nvPr/>
              </p14:nvContentPartPr>
              <p14:xfrm>
                <a:off x="6129948" y="4760371"/>
                <a:ext cx="8028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728F53F-80B4-412D-92B1-0F40E7267E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21308" y="4751731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83984B0-CFC6-4F62-8894-B56E865D765A}"/>
                    </a:ext>
                  </a:extLst>
                </p14:cNvPr>
                <p14:cNvContentPartPr/>
                <p14:nvPr/>
              </p14:nvContentPartPr>
              <p14:xfrm>
                <a:off x="6245868" y="4830211"/>
                <a:ext cx="131040" cy="188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83984B0-CFC6-4F62-8894-B56E865D76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37228" y="4821211"/>
                  <a:ext cx="1486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FBF2820-E8E8-4623-A8B7-439C119C72DD}"/>
              </a:ext>
            </a:extLst>
          </p:cNvPr>
          <p:cNvGrpSpPr/>
          <p:nvPr/>
        </p:nvGrpSpPr>
        <p:grpSpPr>
          <a:xfrm>
            <a:off x="6638988" y="4660291"/>
            <a:ext cx="2084040" cy="421560"/>
            <a:chOff x="6638988" y="4660291"/>
            <a:chExt cx="208404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458EB26-4E47-48D4-BF09-0799D89F9498}"/>
                    </a:ext>
                  </a:extLst>
                </p14:cNvPr>
                <p14:cNvContentPartPr/>
                <p14:nvPr/>
              </p14:nvContentPartPr>
              <p14:xfrm>
                <a:off x="6638988" y="4660291"/>
                <a:ext cx="156960" cy="377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458EB26-4E47-48D4-BF09-0799D89F9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29988" y="4651651"/>
                  <a:ext cx="1746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E6F9A03-2F65-41A7-9770-2CCB8DCA3D08}"/>
                    </a:ext>
                  </a:extLst>
                </p14:cNvPr>
                <p14:cNvContentPartPr/>
                <p14:nvPr/>
              </p14:nvContentPartPr>
              <p14:xfrm>
                <a:off x="6847428" y="4827331"/>
                <a:ext cx="144000" cy="203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E6F9A03-2F65-41A7-9770-2CCB8DCA3D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38428" y="4818331"/>
                  <a:ext cx="161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203BDD-B4FD-4BD3-8E32-6A5B54D3A409}"/>
                    </a:ext>
                  </a:extLst>
                </p14:cNvPr>
                <p14:cNvContentPartPr/>
                <p14:nvPr/>
              </p14:nvContentPartPr>
              <p14:xfrm>
                <a:off x="7033908" y="4803931"/>
                <a:ext cx="100800" cy="155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203BDD-B4FD-4BD3-8E32-6A5B54D3A4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024908" y="4794931"/>
                  <a:ext cx="118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487A0A6-F199-41E0-9A25-824EAC0037DE}"/>
                    </a:ext>
                  </a:extLst>
                </p14:cNvPr>
                <p14:cNvContentPartPr/>
                <p14:nvPr/>
              </p14:nvContentPartPr>
              <p14:xfrm>
                <a:off x="7226868" y="4713211"/>
                <a:ext cx="8640" cy="309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487A0A6-F199-41E0-9A25-824EAC0037D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17868" y="4704571"/>
                  <a:ext cx="26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65F7D61-E2C7-4723-840E-298543463C2C}"/>
                    </a:ext>
                  </a:extLst>
                </p14:cNvPr>
                <p14:cNvContentPartPr/>
                <p14:nvPr/>
              </p14:nvContentPartPr>
              <p14:xfrm>
                <a:off x="7208148" y="4847131"/>
                <a:ext cx="130320" cy="163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65F7D61-E2C7-4723-840E-298543463C2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199148" y="4838131"/>
                  <a:ext cx="147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26AB4D6-61C1-49CF-8E4F-785BA702B78F}"/>
                    </a:ext>
                  </a:extLst>
                </p14:cNvPr>
                <p14:cNvContentPartPr/>
                <p14:nvPr/>
              </p14:nvContentPartPr>
              <p14:xfrm>
                <a:off x="7388148" y="4697011"/>
                <a:ext cx="169200" cy="34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26AB4D6-61C1-49CF-8E4F-785BA702B78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79148" y="4688371"/>
                  <a:ext cx="186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C823994-92B5-4870-9179-E9B41C07AEA7}"/>
                    </a:ext>
                  </a:extLst>
                </p14:cNvPr>
                <p14:cNvContentPartPr/>
                <p14:nvPr/>
              </p14:nvContentPartPr>
              <p14:xfrm>
                <a:off x="7639068" y="4834891"/>
                <a:ext cx="146520" cy="207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C823994-92B5-4870-9179-E9B41C07AEA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30068" y="4826251"/>
                  <a:ext cx="164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9F5F7C9-3114-4A81-8263-0AC662022DDB}"/>
                    </a:ext>
                  </a:extLst>
                </p14:cNvPr>
                <p14:cNvContentPartPr/>
                <p14:nvPr/>
              </p14:nvContentPartPr>
              <p14:xfrm>
                <a:off x="7849668" y="4819771"/>
                <a:ext cx="134640" cy="230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9F5F7C9-3114-4A81-8263-0AC662022DD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41028" y="4811131"/>
                  <a:ext cx="15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FF8C809-F9B9-4822-8E34-A61ECBAB741D}"/>
                    </a:ext>
                  </a:extLst>
                </p14:cNvPr>
                <p14:cNvContentPartPr/>
                <p14:nvPr/>
              </p14:nvContentPartPr>
              <p14:xfrm>
                <a:off x="8053788" y="4799971"/>
                <a:ext cx="113400" cy="250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FF8C809-F9B9-4822-8E34-A61ECBAB741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45148" y="4791331"/>
                  <a:ext cx="131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0160FF-E890-4EDB-8253-ACCC519FB47B}"/>
                    </a:ext>
                  </a:extLst>
                </p14:cNvPr>
                <p14:cNvContentPartPr/>
                <p14:nvPr/>
              </p14:nvContentPartPr>
              <p14:xfrm>
                <a:off x="8208588" y="4877371"/>
                <a:ext cx="90720" cy="187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0160FF-E890-4EDB-8253-ACCC519FB47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99588" y="4868371"/>
                  <a:ext cx="108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4944616-7B5E-4CEE-A9A1-6FF25D8D975D}"/>
                    </a:ext>
                  </a:extLst>
                </p14:cNvPr>
                <p14:cNvContentPartPr/>
                <p14:nvPr/>
              </p14:nvContentPartPr>
              <p14:xfrm>
                <a:off x="8371308" y="4890331"/>
                <a:ext cx="117720" cy="187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4944616-7B5E-4CEE-A9A1-6FF25D8D975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62668" y="4881691"/>
                  <a:ext cx="135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04E9AB2-EAFD-4E42-8DEA-58F7F4A24EFD}"/>
                    </a:ext>
                  </a:extLst>
                </p14:cNvPr>
                <p14:cNvContentPartPr/>
                <p14:nvPr/>
              </p14:nvContentPartPr>
              <p14:xfrm>
                <a:off x="8587308" y="4893931"/>
                <a:ext cx="135720" cy="187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04E9AB2-EAFD-4E42-8DEA-58F7F4A24EF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78308" y="4884931"/>
                  <a:ext cx="1533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4681872-363C-4D50-AED2-19052ECE5879}"/>
              </a:ext>
            </a:extLst>
          </p:cNvPr>
          <p:cNvGrpSpPr/>
          <p:nvPr/>
        </p:nvGrpSpPr>
        <p:grpSpPr>
          <a:xfrm>
            <a:off x="8979348" y="4897891"/>
            <a:ext cx="46440" cy="126360"/>
            <a:chOff x="8979348" y="4897891"/>
            <a:chExt cx="4644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3A99471-EA59-4773-9C6B-6BD657F7E832}"/>
                    </a:ext>
                  </a:extLst>
                </p14:cNvPr>
                <p14:cNvContentPartPr/>
                <p14:nvPr/>
              </p14:nvContentPartPr>
              <p14:xfrm>
                <a:off x="8979348" y="4897891"/>
                <a:ext cx="14400" cy="15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3A99471-EA59-4773-9C6B-6BD657F7E83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70348" y="4889251"/>
                  <a:ext cx="32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5B92030-7C7C-4575-888B-5662716C884A}"/>
                    </a:ext>
                  </a:extLst>
                </p14:cNvPr>
                <p14:cNvContentPartPr/>
                <p14:nvPr/>
              </p14:nvContentPartPr>
              <p14:xfrm>
                <a:off x="9025428" y="5023891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5B92030-7C7C-4575-888B-5662716C884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16788" y="5015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44FD631-39A8-407E-9158-116096BA400B}"/>
              </a:ext>
            </a:extLst>
          </p:cNvPr>
          <p:cNvGrpSpPr/>
          <p:nvPr/>
        </p:nvGrpSpPr>
        <p:grpSpPr>
          <a:xfrm>
            <a:off x="5896308" y="5340331"/>
            <a:ext cx="245160" cy="336240"/>
            <a:chOff x="5896308" y="5340331"/>
            <a:chExt cx="24516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75C6DDA-7F84-49EC-BDE3-8E1DD4BA4D8B}"/>
                    </a:ext>
                  </a:extLst>
                </p14:cNvPr>
                <p14:cNvContentPartPr/>
                <p14:nvPr/>
              </p14:nvContentPartPr>
              <p14:xfrm>
                <a:off x="5896308" y="5426011"/>
                <a:ext cx="46800" cy="96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75C6DDA-7F84-49EC-BDE3-8E1DD4BA4D8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878308" y="5408011"/>
                  <a:ext cx="82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9D8FCFA-37D5-47E3-B921-9168CAB029D2}"/>
                    </a:ext>
                  </a:extLst>
                </p14:cNvPr>
                <p14:cNvContentPartPr/>
                <p14:nvPr/>
              </p14:nvContentPartPr>
              <p14:xfrm>
                <a:off x="5993148" y="5340331"/>
                <a:ext cx="148320" cy="336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9D8FCFA-37D5-47E3-B921-9168CAB029D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975148" y="5322691"/>
                  <a:ext cx="18396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DC3469C-B57E-442C-97CA-68184A0ED067}"/>
              </a:ext>
            </a:extLst>
          </p:cNvPr>
          <p:cNvGrpSpPr/>
          <p:nvPr/>
        </p:nvGrpSpPr>
        <p:grpSpPr>
          <a:xfrm>
            <a:off x="6568428" y="5317651"/>
            <a:ext cx="1488600" cy="539640"/>
            <a:chOff x="6568428" y="5317651"/>
            <a:chExt cx="148860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5B36963-873A-43FF-A71A-0104F8000492}"/>
                    </a:ext>
                  </a:extLst>
                </p14:cNvPr>
                <p14:cNvContentPartPr/>
                <p14:nvPr/>
              </p14:nvContentPartPr>
              <p14:xfrm>
                <a:off x="6755268" y="5384971"/>
                <a:ext cx="173520" cy="472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5B36963-873A-43FF-A71A-0104F800049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37268" y="5366971"/>
                  <a:ext cx="2091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9545BC8-C7CF-461E-964B-7CB3930B5CB2}"/>
                    </a:ext>
                  </a:extLst>
                </p14:cNvPr>
                <p14:cNvContentPartPr/>
                <p14:nvPr/>
              </p14:nvContentPartPr>
              <p14:xfrm>
                <a:off x="7000428" y="5417011"/>
                <a:ext cx="129240" cy="293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9545BC8-C7CF-461E-964B-7CB3930B5CB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982428" y="5399371"/>
                  <a:ext cx="164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BE0A465-4427-42F3-A240-2353B23B37E5}"/>
                    </a:ext>
                  </a:extLst>
                </p14:cNvPr>
                <p14:cNvContentPartPr/>
                <p14:nvPr/>
              </p14:nvContentPartPr>
              <p14:xfrm>
                <a:off x="7112388" y="5367331"/>
                <a:ext cx="111600" cy="327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BE0A465-4427-42F3-A240-2353B23B37E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094748" y="5349691"/>
                  <a:ext cx="1472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4F4F03-6B3D-4C51-9202-0D3F3005024B}"/>
                    </a:ext>
                  </a:extLst>
                </p14:cNvPr>
                <p14:cNvContentPartPr/>
                <p14:nvPr/>
              </p14:nvContentPartPr>
              <p14:xfrm>
                <a:off x="7051188" y="5569291"/>
                <a:ext cx="136800" cy="8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4F4F03-6B3D-4C51-9202-0D3F3005024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033188" y="5551651"/>
                  <a:ext cx="172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D140503-54EE-46C1-B3CD-57C1F47C2887}"/>
                    </a:ext>
                  </a:extLst>
                </p14:cNvPr>
                <p14:cNvContentPartPr/>
                <p14:nvPr/>
              </p14:nvContentPartPr>
              <p14:xfrm>
                <a:off x="6568428" y="5323411"/>
                <a:ext cx="81360" cy="479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D140503-54EE-46C1-B3CD-57C1F47C288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50788" y="5305411"/>
                  <a:ext cx="1170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2C6E15E-F005-4F66-895A-1F781EF440CB}"/>
                    </a:ext>
                  </a:extLst>
                </p14:cNvPr>
                <p14:cNvContentPartPr/>
                <p14:nvPr/>
              </p14:nvContentPartPr>
              <p14:xfrm>
                <a:off x="7320828" y="5317651"/>
                <a:ext cx="28080" cy="484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2C6E15E-F005-4F66-895A-1F781EF440C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303188" y="5299651"/>
                  <a:ext cx="637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975A417-BDDE-4DDA-88F0-722D7A32812B}"/>
                    </a:ext>
                  </a:extLst>
                </p14:cNvPr>
                <p14:cNvContentPartPr/>
                <p14:nvPr/>
              </p14:nvContentPartPr>
              <p14:xfrm>
                <a:off x="7554468" y="5404411"/>
                <a:ext cx="200880" cy="361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975A417-BDDE-4DDA-88F0-722D7A32812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536468" y="5386771"/>
                  <a:ext cx="2365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75A8D9-DD0F-42E9-A360-7928589D4070}"/>
                    </a:ext>
                  </a:extLst>
                </p14:cNvPr>
                <p14:cNvContentPartPr/>
                <p14:nvPr/>
              </p14:nvContentPartPr>
              <p14:xfrm>
                <a:off x="7654548" y="5668291"/>
                <a:ext cx="138960" cy="177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675A8D9-DD0F-42E9-A360-7928589D407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636548" y="5650651"/>
                  <a:ext cx="174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4052CAB-5441-4C63-906D-3EF97FB22411}"/>
                    </a:ext>
                  </a:extLst>
                </p14:cNvPr>
                <p14:cNvContentPartPr/>
                <p14:nvPr/>
              </p14:nvContentPartPr>
              <p14:xfrm>
                <a:off x="8012748" y="5441491"/>
                <a:ext cx="44280" cy="348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4052CAB-5441-4C63-906D-3EF97FB2241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995108" y="5423491"/>
                  <a:ext cx="7992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9B63285-4EA3-474D-9C83-801435E6A78B}"/>
              </a:ext>
            </a:extLst>
          </p:cNvPr>
          <p:cNvGrpSpPr/>
          <p:nvPr/>
        </p:nvGrpSpPr>
        <p:grpSpPr>
          <a:xfrm>
            <a:off x="6286908" y="6155731"/>
            <a:ext cx="1259640" cy="453960"/>
            <a:chOff x="6286908" y="6155731"/>
            <a:chExt cx="125964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85354E4-6211-49CC-9C6B-AC17A4CF5476}"/>
                    </a:ext>
                  </a:extLst>
                </p14:cNvPr>
                <p14:cNvContentPartPr/>
                <p14:nvPr/>
              </p14:nvContentPartPr>
              <p14:xfrm>
                <a:off x="6286908" y="6247171"/>
                <a:ext cx="290160" cy="270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85354E4-6211-49CC-9C6B-AC17A4CF547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268908" y="6229171"/>
                  <a:ext cx="325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EAAE0AC-C4F2-4103-80B3-498F62F31A26}"/>
                    </a:ext>
                  </a:extLst>
                </p14:cNvPr>
                <p14:cNvContentPartPr/>
                <p14:nvPr/>
              </p14:nvContentPartPr>
              <p14:xfrm>
                <a:off x="6782988" y="6227731"/>
                <a:ext cx="86760" cy="320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EAAE0AC-C4F2-4103-80B3-498F62F31A2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764988" y="6210091"/>
                  <a:ext cx="1224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B7E40E8-4AE3-4AFD-B95E-80F2C6DFD262}"/>
                    </a:ext>
                  </a:extLst>
                </p14:cNvPr>
                <p14:cNvContentPartPr/>
                <p14:nvPr/>
              </p14:nvContentPartPr>
              <p14:xfrm>
                <a:off x="7000788" y="6191731"/>
                <a:ext cx="106560" cy="417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B7E40E8-4AE3-4AFD-B95E-80F2C6DFD26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983148" y="6174091"/>
                  <a:ext cx="1422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26F76F0-484F-41E4-BADC-942AD0AEF372}"/>
                    </a:ext>
                  </a:extLst>
                </p14:cNvPr>
                <p14:cNvContentPartPr/>
                <p14:nvPr/>
              </p14:nvContentPartPr>
              <p14:xfrm>
                <a:off x="7194828" y="6265891"/>
                <a:ext cx="135360" cy="20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26F76F0-484F-41E4-BADC-942AD0AEF37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76828" y="6248251"/>
                  <a:ext cx="171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E9D7896-A502-4931-8EE0-B92B57DB2CA1}"/>
                    </a:ext>
                  </a:extLst>
                </p14:cNvPr>
                <p14:cNvContentPartPr/>
                <p14:nvPr/>
              </p14:nvContentPartPr>
              <p14:xfrm>
                <a:off x="7325508" y="6261211"/>
                <a:ext cx="59040" cy="216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E9D7896-A502-4931-8EE0-B92B57DB2CA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307508" y="6243571"/>
                  <a:ext cx="94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C7A8B78-5886-47A3-B836-987215DF6A82}"/>
                    </a:ext>
                  </a:extLst>
                </p14:cNvPr>
                <p14:cNvContentPartPr/>
                <p14:nvPr/>
              </p14:nvContentPartPr>
              <p14:xfrm>
                <a:off x="7239828" y="6357691"/>
                <a:ext cx="145080" cy="2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C7A8B78-5886-47A3-B836-987215DF6A8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222188" y="6339691"/>
                  <a:ext cx="180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9956B98-4204-44D3-98AB-FCB138D6EACA}"/>
                    </a:ext>
                  </a:extLst>
                </p14:cNvPr>
                <p14:cNvContentPartPr/>
                <p14:nvPr/>
              </p14:nvContentPartPr>
              <p14:xfrm>
                <a:off x="7472388" y="6155731"/>
                <a:ext cx="74160" cy="361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9956B98-4204-44D3-98AB-FCB138D6EAC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454748" y="6137731"/>
                  <a:ext cx="10980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45604E5-6585-41BD-AF33-FB523F1C7046}"/>
              </a:ext>
            </a:extLst>
          </p:cNvPr>
          <p:cNvGrpSpPr/>
          <p:nvPr/>
        </p:nvGrpSpPr>
        <p:grpSpPr>
          <a:xfrm>
            <a:off x="7902948" y="6301171"/>
            <a:ext cx="115920" cy="138960"/>
            <a:chOff x="7902948" y="6301171"/>
            <a:chExt cx="11592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8C49976-0D92-499A-BE6E-AE1FF4AD3EE3}"/>
                    </a:ext>
                  </a:extLst>
                </p14:cNvPr>
                <p14:cNvContentPartPr/>
                <p14:nvPr/>
              </p14:nvContentPartPr>
              <p14:xfrm>
                <a:off x="7918428" y="6301171"/>
                <a:ext cx="100440" cy="25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8C49976-0D92-499A-BE6E-AE1FF4AD3EE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900428" y="6283531"/>
                  <a:ext cx="136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DE92AA4-6E43-4B3F-A9C9-DFC151D06421}"/>
                    </a:ext>
                  </a:extLst>
                </p14:cNvPr>
                <p14:cNvContentPartPr/>
                <p14:nvPr/>
              </p14:nvContentPartPr>
              <p14:xfrm>
                <a:off x="7902948" y="6420691"/>
                <a:ext cx="115920" cy="19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DE92AA4-6E43-4B3F-A9C9-DFC151D0642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885308" y="6403051"/>
                  <a:ext cx="1515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DA66639-A1D3-496F-9A2F-39D428604DAF}"/>
              </a:ext>
            </a:extLst>
          </p:cNvPr>
          <p:cNvGrpSpPr/>
          <p:nvPr/>
        </p:nvGrpSpPr>
        <p:grpSpPr>
          <a:xfrm>
            <a:off x="8254308" y="6083371"/>
            <a:ext cx="432360" cy="384840"/>
            <a:chOff x="8254308" y="6083371"/>
            <a:chExt cx="4323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94B9041-252E-4123-8C2C-31FA4FA063CD}"/>
                    </a:ext>
                  </a:extLst>
                </p14:cNvPr>
                <p14:cNvContentPartPr/>
                <p14:nvPr/>
              </p14:nvContentPartPr>
              <p14:xfrm>
                <a:off x="8254308" y="6236731"/>
                <a:ext cx="124920" cy="208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94B9041-252E-4123-8C2C-31FA4FA063C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236668" y="6218731"/>
                  <a:ext cx="160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82AC77C-45BD-480B-8660-D7623812B0FD}"/>
                    </a:ext>
                  </a:extLst>
                </p14:cNvPr>
                <p14:cNvContentPartPr/>
                <p14:nvPr/>
              </p14:nvContentPartPr>
              <p14:xfrm>
                <a:off x="8474628" y="6083371"/>
                <a:ext cx="51120" cy="50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82AC77C-45BD-480B-8660-D7623812B0F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456988" y="6065731"/>
                  <a:ext cx="86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B25410-91D1-4B39-AB3D-06E7B3A3B7F5}"/>
                    </a:ext>
                  </a:extLst>
                </p14:cNvPr>
                <p14:cNvContentPartPr/>
                <p14:nvPr/>
              </p14:nvContentPartPr>
              <p14:xfrm>
                <a:off x="8685228" y="6467851"/>
                <a:ext cx="144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B25410-91D1-4B39-AB3D-06E7B3A3B7F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667588" y="6450211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883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FE416-F295-43BA-86D3-2DE64209404C}"/>
              </a:ext>
            </a:extLst>
          </p:cNvPr>
          <p:cNvGrpSpPr/>
          <p:nvPr/>
        </p:nvGrpSpPr>
        <p:grpSpPr>
          <a:xfrm>
            <a:off x="307668" y="329851"/>
            <a:ext cx="1422000" cy="398160"/>
            <a:chOff x="307668" y="329851"/>
            <a:chExt cx="142200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4DC1ACF-BB67-4A07-9001-68D0FAEA4F41}"/>
                    </a:ext>
                  </a:extLst>
                </p14:cNvPr>
                <p14:cNvContentPartPr/>
                <p14:nvPr/>
              </p14:nvContentPartPr>
              <p14:xfrm>
                <a:off x="331428" y="329851"/>
                <a:ext cx="63000" cy="398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4DC1ACF-BB67-4A07-9001-68D0FAEA4F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788" y="320851"/>
                  <a:ext cx="80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D52DD4-AA94-4DD3-B56B-5EBEC31B478B}"/>
                    </a:ext>
                  </a:extLst>
                </p14:cNvPr>
                <p14:cNvContentPartPr/>
                <p14:nvPr/>
              </p14:nvContentPartPr>
              <p14:xfrm>
                <a:off x="307668" y="348571"/>
                <a:ext cx="276840" cy="347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D52DD4-AA94-4DD3-B56B-5EBEC31B47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028" y="339931"/>
                  <a:ext cx="2944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BE5949-A624-4E74-A187-C3071DCF6B16}"/>
                    </a:ext>
                  </a:extLst>
                </p14:cNvPr>
                <p14:cNvContentPartPr/>
                <p14:nvPr/>
              </p14:nvContentPartPr>
              <p14:xfrm>
                <a:off x="571188" y="519931"/>
                <a:ext cx="205200" cy="19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BE5949-A624-4E74-A187-C3071DCF6B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2548" y="510931"/>
                  <a:ext cx="222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10C96F-E3ED-4AB6-A2FF-17D7988E6A29}"/>
                    </a:ext>
                  </a:extLst>
                </p14:cNvPr>
                <p14:cNvContentPartPr/>
                <p14:nvPr/>
              </p14:nvContentPartPr>
              <p14:xfrm>
                <a:off x="870708" y="542611"/>
                <a:ext cx="43560" cy="15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10C96F-E3ED-4AB6-A2FF-17D7988E6A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1708" y="533971"/>
                  <a:ext cx="61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8EE13B-B4F0-42D4-A41B-F20B263ADB1A}"/>
                    </a:ext>
                  </a:extLst>
                </p14:cNvPr>
                <p14:cNvContentPartPr/>
                <p14:nvPr/>
              </p14:nvContentPartPr>
              <p14:xfrm>
                <a:off x="867468" y="44865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8EE13B-B4F0-42D4-A41B-F20B263ADB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8828" y="439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234439-1B4C-4AAC-9BED-3EB13BECD106}"/>
                    </a:ext>
                  </a:extLst>
                </p14:cNvPr>
                <p14:cNvContentPartPr/>
                <p14:nvPr/>
              </p14:nvContentPartPr>
              <p14:xfrm>
                <a:off x="960348" y="415171"/>
                <a:ext cx="103320" cy="30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234439-1B4C-4AAC-9BED-3EB13BECD1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1348" y="406531"/>
                  <a:ext cx="120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6B2FFE-243C-4089-B847-EBADEB1F5FC8}"/>
                    </a:ext>
                  </a:extLst>
                </p14:cNvPr>
                <p14:cNvContentPartPr/>
                <p14:nvPr/>
              </p14:nvContentPartPr>
              <p14:xfrm>
                <a:off x="1128828" y="522091"/>
                <a:ext cx="151200" cy="19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6B2FFE-243C-4089-B847-EBADEB1F5F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0188" y="513091"/>
                  <a:ext cx="168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261704-3AD6-42CF-8847-0DC279C7EC02}"/>
                    </a:ext>
                  </a:extLst>
                </p14:cNvPr>
                <p14:cNvContentPartPr/>
                <p14:nvPr/>
              </p14:nvContentPartPr>
              <p14:xfrm>
                <a:off x="1305228" y="518131"/>
                <a:ext cx="91800" cy="17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261704-3AD6-42CF-8847-0DC279C7EC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96228" y="509491"/>
                  <a:ext cx="109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CDC34A-3ABD-4A7E-AFE3-1BBCC85B3626}"/>
                    </a:ext>
                  </a:extLst>
                </p14:cNvPr>
                <p14:cNvContentPartPr/>
                <p14:nvPr/>
              </p14:nvContentPartPr>
              <p14:xfrm>
                <a:off x="1472988" y="541171"/>
                <a:ext cx="13320" cy="172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CDC34A-3ABD-4A7E-AFE3-1BBCC85B36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63988" y="532531"/>
                  <a:ext cx="30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7F2A3D-2EE8-47B8-BFC5-45B58066B2E5}"/>
                    </a:ext>
                  </a:extLst>
                </p14:cNvPr>
                <p14:cNvContentPartPr/>
                <p14:nvPr/>
              </p14:nvContentPartPr>
              <p14:xfrm>
                <a:off x="1433388" y="416251"/>
                <a:ext cx="28080" cy="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7F2A3D-2EE8-47B8-BFC5-45B58066B2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4748" y="407611"/>
                  <a:ext cx="45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B52D47-0D22-4926-A59A-DCC897E43F3D}"/>
                    </a:ext>
                  </a:extLst>
                </p14:cNvPr>
                <p14:cNvContentPartPr/>
                <p14:nvPr/>
              </p14:nvContentPartPr>
              <p14:xfrm>
                <a:off x="1559748" y="519211"/>
                <a:ext cx="169920" cy="16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B52D47-0D22-4926-A59A-DCC897E43F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51108" y="510571"/>
                  <a:ext cx="187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42C038-08C3-494E-B518-0C6828D7F3FF}"/>
              </a:ext>
            </a:extLst>
          </p:cNvPr>
          <p:cNvGrpSpPr/>
          <p:nvPr/>
        </p:nvGrpSpPr>
        <p:grpSpPr>
          <a:xfrm>
            <a:off x="2008668" y="342811"/>
            <a:ext cx="1818360" cy="385200"/>
            <a:chOff x="2008668" y="342811"/>
            <a:chExt cx="181836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5F014F-1045-447D-80D7-55E2511B5963}"/>
                    </a:ext>
                  </a:extLst>
                </p14:cNvPr>
                <p14:cNvContentPartPr/>
                <p14:nvPr/>
              </p14:nvContentPartPr>
              <p14:xfrm>
                <a:off x="2008668" y="342811"/>
                <a:ext cx="164880" cy="31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5F014F-1045-447D-80D7-55E2511B59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00028" y="333811"/>
                  <a:ext cx="182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81314A-6D9C-42F2-AFAB-49769BBE8553}"/>
                    </a:ext>
                  </a:extLst>
                </p14:cNvPr>
                <p14:cNvContentPartPr/>
                <p14:nvPr/>
              </p14:nvContentPartPr>
              <p14:xfrm>
                <a:off x="2263908" y="501571"/>
                <a:ext cx="141120" cy="20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81314A-6D9C-42F2-AFAB-49769BBE85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4908" y="492931"/>
                  <a:ext cx="158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F8AA83-545F-47F3-A1EC-270F6340625D}"/>
                    </a:ext>
                  </a:extLst>
                </p14:cNvPr>
                <p14:cNvContentPartPr/>
                <p14:nvPr/>
              </p14:nvContentPartPr>
              <p14:xfrm>
                <a:off x="2456508" y="495091"/>
                <a:ext cx="88560" cy="19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F8AA83-545F-47F3-A1EC-270F634062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7868" y="486451"/>
                  <a:ext cx="10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2CE788-D7AC-469D-8065-065809A9917C}"/>
                    </a:ext>
                  </a:extLst>
                </p14:cNvPr>
                <p14:cNvContentPartPr/>
                <p14:nvPr/>
              </p14:nvContentPartPr>
              <p14:xfrm>
                <a:off x="2628948" y="377731"/>
                <a:ext cx="25920" cy="35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2CE788-D7AC-469D-8065-065809A991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19948" y="369091"/>
                  <a:ext cx="43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C6C29D-9A8B-464D-B74F-4F5FEBD8F428}"/>
                    </a:ext>
                  </a:extLst>
                </p14:cNvPr>
                <p14:cNvContentPartPr/>
                <p14:nvPr/>
              </p14:nvContentPartPr>
              <p14:xfrm>
                <a:off x="2626068" y="502651"/>
                <a:ext cx="126000" cy="103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C6C29D-9A8B-464D-B74F-4F5FEBD8F4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7428" y="494011"/>
                  <a:ext cx="143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43FF97-25BD-4CA0-A465-1BD5285D31C4}"/>
                    </a:ext>
                  </a:extLst>
                </p14:cNvPr>
                <p14:cNvContentPartPr/>
                <p14:nvPr/>
              </p14:nvContentPartPr>
              <p14:xfrm>
                <a:off x="2785548" y="352171"/>
                <a:ext cx="138960" cy="362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43FF97-25BD-4CA0-A465-1BD5285D31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6908" y="343171"/>
                  <a:ext cx="1566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4D4CE2-0FCF-4D3B-BF1F-B05F2208A96D}"/>
                    </a:ext>
                  </a:extLst>
                </p14:cNvPr>
                <p14:cNvContentPartPr/>
                <p14:nvPr/>
              </p14:nvContentPartPr>
              <p14:xfrm>
                <a:off x="2961228" y="491851"/>
                <a:ext cx="157680" cy="21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4D4CE2-0FCF-4D3B-BF1F-B05F2208A9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52228" y="483211"/>
                  <a:ext cx="175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D3242A-1715-4945-ADD1-D555F4423F46}"/>
                    </a:ext>
                  </a:extLst>
                </p14:cNvPr>
                <p14:cNvContentPartPr/>
                <p14:nvPr/>
              </p14:nvContentPartPr>
              <p14:xfrm>
                <a:off x="3150948" y="475651"/>
                <a:ext cx="97560" cy="212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D3242A-1715-4945-ADD1-D555F4423F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42308" y="466651"/>
                  <a:ext cx="115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F26175-8E21-402E-A4E1-563AD231DBD3}"/>
                    </a:ext>
                  </a:extLst>
                </p14:cNvPr>
                <p14:cNvContentPartPr/>
                <p14:nvPr/>
              </p14:nvContentPartPr>
              <p14:xfrm>
                <a:off x="3280908" y="490051"/>
                <a:ext cx="100440" cy="178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F26175-8E21-402E-A4E1-563AD231DB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72268" y="481411"/>
                  <a:ext cx="118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AA00CD-DA0C-4BF3-8103-F2A3A3972F92}"/>
                    </a:ext>
                  </a:extLst>
                </p14:cNvPr>
                <p14:cNvContentPartPr/>
                <p14:nvPr/>
              </p14:nvContentPartPr>
              <p14:xfrm>
                <a:off x="3438948" y="500851"/>
                <a:ext cx="56160" cy="154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AA00CD-DA0C-4BF3-8103-F2A3A3972F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9948" y="492211"/>
                  <a:ext cx="73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00C037-DFED-4608-BA55-27A78844D875}"/>
                    </a:ext>
                  </a:extLst>
                </p14:cNvPr>
                <p14:cNvContentPartPr/>
                <p14:nvPr/>
              </p14:nvContentPartPr>
              <p14:xfrm>
                <a:off x="3509868" y="494371"/>
                <a:ext cx="135720" cy="17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00C037-DFED-4608-BA55-27A78844D8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00868" y="485731"/>
                  <a:ext cx="153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AB2853-0F6F-4D2B-B28A-804446FD9F09}"/>
                    </a:ext>
                  </a:extLst>
                </p14:cNvPr>
                <p14:cNvContentPartPr/>
                <p14:nvPr/>
              </p14:nvContentPartPr>
              <p14:xfrm>
                <a:off x="3686268" y="479611"/>
                <a:ext cx="140760" cy="20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AB2853-0F6F-4D2B-B28A-804446FD9F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77628" y="470971"/>
                  <a:ext cx="15840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0A88342-5B15-439C-AB4C-09E794C8AEC9}"/>
                  </a:ext>
                </a:extLst>
              </p14:cNvPr>
              <p14:cNvContentPartPr/>
              <p14:nvPr/>
            </p14:nvContentPartPr>
            <p14:xfrm>
              <a:off x="4028268" y="474571"/>
              <a:ext cx="6120" cy="6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0A88342-5B15-439C-AB4C-09E794C8AE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19268" y="465571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59E7CF-E75A-45B3-8FB3-ACF7BFACE7F2}"/>
                  </a:ext>
                </a:extLst>
              </p14:cNvPr>
              <p14:cNvContentPartPr/>
              <p14:nvPr/>
            </p14:nvContentPartPr>
            <p14:xfrm>
              <a:off x="4028268" y="578611"/>
              <a:ext cx="22320" cy="14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59E7CF-E75A-45B3-8FB3-ACF7BFACE7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19268" y="569971"/>
                <a:ext cx="399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26F1CD-BE48-4384-ADD0-45AC771AADC4}"/>
                  </a:ext>
                </a:extLst>
              </p14:cNvPr>
              <p14:cNvContentPartPr/>
              <p14:nvPr/>
            </p14:nvContentPartPr>
            <p14:xfrm>
              <a:off x="376428" y="799291"/>
              <a:ext cx="3425400" cy="73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26F1CD-BE48-4384-ADD0-45AC771AAD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8788" y="781651"/>
                <a:ext cx="346104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FB84E50-BEBA-447C-81BF-B157C331815F}"/>
              </a:ext>
            </a:extLst>
          </p:cNvPr>
          <p:cNvGrpSpPr/>
          <p:nvPr/>
        </p:nvGrpSpPr>
        <p:grpSpPr>
          <a:xfrm>
            <a:off x="359508" y="1160731"/>
            <a:ext cx="1178640" cy="762480"/>
            <a:chOff x="359508" y="1160731"/>
            <a:chExt cx="11786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FA289F-1D4C-4FAA-9245-C65BA0B11843}"/>
                    </a:ext>
                  </a:extLst>
                </p14:cNvPr>
                <p14:cNvContentPartPr/>
                <p14:nvPr/>
              </p14:nvContentPartPr>
              <p14:xfrm>
                <a:off x="359508" y="1228411"/>
                <a:ext cx="30600" cy="675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FA289F-1D4C-4FAA-9245-C65BA0B118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1868" y="1210411"/>
                  <a:ext cx="6624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15D10C1-5F4F-4F8A-945D-1A2D5A20DCBD}"/>
                    </a:ext>
                  </a:extLst>
                </p14:cNvPr>
                <p14:cNvContentPartPr/>
                <p14:nvPr/>
              </p14:nvContentPartPr>
              <p14:xfrm>
                <a:off x="646788" y="1251811"/>
                <a:ext cx="162000" cy="67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15D10C1-5F4F-4F8A-945D-1A2D5A20DC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8788" y="1233811"/>
                  <a:ext cx="19764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6144C4-7B70-4128-B8A6-5F5F88DD5949}"/>
                    </a:ext>
                  </a:extLst>
                </p14:cNvPr>
                <p14:cNvContentPartPr/>
                <p14:nvPr/>
              </p14:nvContentPartPr>
              <p14:xfrm>
                <a:off x="963588" y="1607131"/>
                <a:ext cx="396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6144C4-7B70-4128-B8A6-5F5F88DD59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5948" y="1589491"/>
                  <a:ext cx="39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396AB7-9C0E-4AD9-B083-0E3C7D01315D}"/>
                    </a:ext>
                  </a:extLst>
                </p14:cNvPr>
                <p14:cNvContentPartPr/>
                <p14:nvPr/>
              </p14:nvContentPartPr>
              <p14:xfrm>
                <a:off x="1066548" y="1240651"/>
                <a:ext cx="156240" cy="36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396AB7-9C0E-4AD9-B083-0E3C7D0131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908" y="1222651"/>
                  <a:ext cx="191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C95846-E750-4790-9E55-2C57E33776E5}"/>
                    </a:ext>
                  </a:extLst>
                </p14:cNvPr>
                <p14:cNvContentPartPr/>
                <p14:nvPr/>
              </p14:nvContentPartPr>
              <p14:xfrm>
                <a:off x="1240068" y="1264771"/>
                <a:ext cx="108720" cy="35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C95846-E750-4790-9E55-2C57E33776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22428" y="1246771"/>
                  <a:ext cx="1443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11C714-3296-4749-B993-07BF56F03144}"/>
                    </a:ext>
                  </a:extLst>
                </p14:cNvPr>
                <p14:cNvContentPartPr/>
                <p14:nvPr/>
              </p14:nvContentPartPr>
              <p14:xfrm>
                <a:off x="1114068" y="1421011"/>
                <a:ext cx="215640" cy="77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11C714-3296-4749-B993-07BF56F031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6428" y="1403011"/>
                  <a:ext cx="25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A39F38-452F-4971-BFC1-95F4EE3797CA}"/>
                    </a:ext>
                  </a:extLst>
                </p14:cNvPr>
                <p14:cNvContentPartPr/>
                <p14:nvPr/>
              </p14:nvContentPartPr>
              <p14:xfrm>
                <a:off x="1511148" y="1160731"/>
                <a:ext cx="27000" cy="56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A39F38-452F-4971-BFC1-95F4EE3797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3148" y="1142731"/>
                  <a:ext cx="62640" cy="60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D8A092-E6C1-4313-9DBF-61791FF6638A}"/>
              </a:ext>
            </a:extLst>
          </p:cNvPr>
          <p:cNvGrpSpPr/>
          <p:nvPr/>
        </p:nvGrpSpPr>
        <p:grpSpPr>
          <a:xfrm>
            <a:off x="1883748" y="1233811"/>
            <a:ext cx="271080" cy="531720"/>
            <a:chOff x="1883748" y="1233811"/>
            <a:chExt cx="27108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72567A-6326-484F-B676-8EADDFA76290}"/>
                    </a:ext>
                  </a:extLst>
                </p14:cNvPr>
                <p14:cNvContentPartPr/>
                <p14:nvPr/>
              </p14:nvContentPartPr>
              <p14:xfrm>
                <a:off x="1883748" y="1233811"/>
                <a:ext cx="238680" cy="47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72567A-6326-484F-B676-8EADDFA762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5748" y="1216171"/>
                  <a:ext cx="2743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420800-F48E-425A-8EA0-CF75EA3504BF}"/>
                    </a:ext>
                  </a:extLst>
                </p14:cNvPr>
                <p14:cNvContentPartPr/>
                <p14:nvPr/>
              </p14:nvContentPartPr>
              <p14:xfrm>
                <a:off x="1944948" y="1581211"/>
                <a:ext cx="209880" cy="184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420800-F48E-425A-8EA0-CF75EA3504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27308" y="1563211"/>
                  <a:ext cx="24552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F50DF0B-4AED-4479-B806-B80A52A9407A}"/>
                  </a:ext>
                </a:extLst>
              </p14:cNvPr>
              <p14:cNvContentPartPr/>
              <p14:nvPr/>
            </p14:nvContentPartPr>
            <p14:xfrm>
              <a:off x="2425188" y="1290691"/>
              <a:ext cx="95400" cy="35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F50DF0B-4AED-4479-B806-B80A52A9407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07548" y="1273051"/>
                <a:ext cx="131040" cy="39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A8A0C-42DE-4DCF-9FDC-F251D531A98D}"/>
              </a:ext>
            </a:extLst>
          </p:cNvPr>
          <p:cNvGrpSpPr/>
          <p:nvPr/>
        </p:nvGrpSpPr>
        <p:grpSpPr>
          <a:xfrm>
            <a:off x="84108" y="2133091"/>
            <a:ext cx="1629360" cy="630000"/>
            <a:chOff x="84108" y="2133091"/>
            <a:chExt cx="162936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237FEB-91FF-4B13-AE51-98D58C3C3099}"/>
                    </a:ext>
                  </a:extLst>
                </p14:cNvPr>
                <p14:cNvContentPartPr/>
                <p14:nvPr/>
              </p14:nvContentPartPr>
              <p14:xfrm>
                <a:off x="705468" y="2191411"/>
                <a:ext cx="222840" cy="57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237FEB-91FF-4B13-AE51-98D58C3C30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7828" y="2173771"/>
                  <a:ext cx="2584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6CEDAE-629B-43B0-9A5B-B58621FD39E5}"/>
                    </a:ext>
                  </a:extLst>
                </p14:cNvPr>
                <p14:cNvContentPartPr/>
                <p14:nvPr/>
              </p14:nvContentPartPr>
              <p14:xfrm>
                <a:off x="1083828" y="2565091"/>
                <a:ext cx="1440" cy="8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6CEDAE-629B-43B0-9A5B-B58621FD39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188" y="2547091"/>
                  <a:ext cx="37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8B28BE-29DC-458C-B6F0-90BF8570D0FF}"/>
                    </a:ext>
                  </a:extLst>
                </p14:cNvPr>
                <p14:cNvContentPartPr/>
                <p14:nvPr/>
              </p14:nvContentPartPr>
              <p14:xfrm>
                <a:off x="1190028" y="2264491"/>
                <a:ext cx="206640" cy="278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8B28BE-29DC-458C-B6F0-90BF8570D0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2388" y="2246491"/>
                  <a:ext cx="242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281939-D15C-4499-B8CF-A30BAD3DAE25}"/>
                    </a:ext>
                  </a:extLst>
                </p14:cNvPr>
                <p14:cNvContentPartPr/>
                <p14:nvPr/>
              </p14:nvContentPartPr>
              <p14:xfrm>
                <a:off x="1390548" y="2231731"/>
                <a:ext cx="94320" cy="32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281939-D15C-4499-B8CF-A30BAD3DAE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2908" y="2214091"/>
                  <a:ext cx="129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18E22D-E050-4338-BCB8-93A3776DEB68}"/>
                    </a:ext>
                  </a:extLst>
                </p14:cNvPr>
                <p14:cNvContentPartPr/>
                <p14:nvPr/>
              </p14:nvContentPartPr>
              <p14:xfrm>
                <a:off x="1248348" y="2421451"/>
                <a:ext cx="234000" cy="1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18E22D-E050-4338-BCB8-93A3776DEB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30348" y="2403451"/>
                  <a:ext cx="269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E4D134-D05E-4BF2-BB40-A5D4A07960D4}"/>
                    </a:ext>
                  </a:extLst>
                </p14:cNvPr>
                <p14:cNvContentPartPr/>
                <p14:nvPr/>
              </p14:nvContentPartPr>
              <p14:xfrm>
                <a:off x="84108" y="2260891"/>
                <a:ext cx="284040" cy="333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E4D134-D05E-4BF2-BB40-A5D4A07960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108" y="2243251"/>
                  <a:ext cx="3196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36BFC8-57F8-402C-91B0-B9BD694D6F87}"/>
                    </a:ext>
                  </a:extLst>
                </p14:cNvPr>
                <p14:cNvContentPartPr/>
                <p14:nvPr/>
              </p14:nvContentPartPr>
              <p14:xfrm>
                <a:off x="532668" y="2133091"/>
                <a:ext cx="126720" cy="58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36BFC8-57F8-402C-91B0-B9BD694D6F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5028" y="2115091"/>
                  <a:ext cx="162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8487AB-0BDE-4607-A9EF-E9A664760689}"/>
                    </a:ext>
                  </a:extLst>
                </p14:cNvPr>
                <p14:cNvContentPartPr/>
                <p14:nvPr/>
              </p14:nvContentPartPr>
              <p14:xfrm>
                <a:off x="1598988" y="2168371"/>
                <a:ext cx="114480" cy="47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8487AB-0BDE-4607-A9EF-E9A664760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80988" y="2150371"/>
                  <a:ext cx="150120" cy="51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45E639-01E4-4BCC-BA37-45B7B923064B}"/>
              </a:ext>
            </a:extLst>
          </p:cNvPr>
          <p:cNvGrpSpPr/>
          <p:nvPr/>
        </p:nvGrpSpPr>
        <p:grpSpPr>
          <a:xfrm>
            <a:off x="2078148" y="2389411"/>
            <a:ext cx="186120" cy="104040"/>
            <a:chOff x="2078148" y="2389411"/>
            <a:chExt cx="18612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458AC4-7E6A-41E7-B724-B67EB4EB036C}"/>
                    </a:ext>
                  </a:extLst>
                </p14:cNvPr>
                <p14:cNvContentPartPr/>
                <p14:nvPr/>
              </p14:nvContentPartPr>
              <p14:xfrm>
                <a:off x="2082108" y="2389411"/>
                <a:ext cx="182160" cy="13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458AC4-7E6A-41E7-B724-B67EB4EB03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64108" y="2371771"/>
                  <a:ext cx="217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A8DB431-CFE6-472C-8F0D-504DCE1E7BD6}"/>
                    </a:ext>
                  </a:extLst>
                </p14:cNvPr>
                <p14:cNvContentPartPr/>
                <p14:nvPr/>
              </p14:nvContentPartPr>
              <p14:xfrm>
                <a:off x="2078148" y="2484811"/>
                <a:ext cx="160200" cy="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A8DB431-CFE6-472C-8F0D-504DCE1E7B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0148" y="2467171"/>
                  <a:ext cx="1958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4E8D6B-EA83-4FF4-87B3-CFCDB554C91F}"/>
              </a:ext>
            </a:extLst>
          </p:cNvPr>
          <p:cNvGrpSpPr/>
          <p:nvPr/>
        </p:nvGrpSpPr>
        <p:grpSpPr>
          <a:xfrm>
            <a:off x="2524548" y="2085571"/>
            <a:ext cx="366840" cy="424080"/>
            <a:chOff x="2524548" y="2085571"/>
            <a:chExt cx="36684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54158F-2F82-4DD9-8704-8641B368F02B}"/>
                    </a:ext>
                  </a:extLst>
                </p14:cNvPr>
                <p14:cNvContentPartPr/>
                <p14:nvPr/>
              </p14:nvContentPartPr>
              <p14:xfrm>
                <a:off x="2524548" y="2221651"/>
                <a:ext cx="216720" cy="288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54158F-2F82-4DD9-8704-8641B368F0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06908" y="2204011"/>
                  <a:ext cx="252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6AD904-ACDC-4892-BB40-7FB6A75EF7DF}"/>
                    </a:ext>
                  </a:extLst>
                </p14:cNvPr>
                <p14:cNvContentPartPr/>
                <p14:nvPr/>
              </p14:nvContentPartPr>
              <p14:xfrm>
                <a:off x="2830188" y="2085571"/>
                <a:ext cx="61200" cy="63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6AD904-ACDC-4892-BB40-7FB6A75EF7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12188" y="2067931"/>
                  <a:ext cx="9684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823C6AC-5D85-4A4C-A00E-E63E898EB1C0}"/>
                  </a:ext>
                </a:extLst>
              </p14:cNvPr>
              <p14:cNvContentPartPr/>
              <p14:nvPr/>
            </p14:nvContentPartPr>
            <p14:xfrm>
              <a:off x="3274788" y="2298331"/>
              <a:ext cx="8640" cy="9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823C6AC-5D85-4A4C-A00E-E63E898EB1C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57148" y="2280691"/>
                <a:ext cx="44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B2D578-C575-4EC7-9260-7A16FFAB6B19}"/>
                  </a:ext>
                </a:extLst>
              </p14:cNvPr>
              <p14:cNvContentPartPr/>
              <p14:nvPr/>
            </p14:nvContentPartPr>
            <p14:xfrm>
              <a:off x="4661148" y="60931"/>
              <a:ext cx="73080" cy="28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B2D578-C575-4EC7-9260-7A16FFAB6B1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52508" y="52291"/>
                <a:ext cx="90720" cy="28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7F85778-967E-4E3C-81D1-F19A7E60DDD9}"/>
              </a:ext>
            </a:extLst>
          </p:cNvPr>
          <p:cNvGrpSpPr/>
          <p:nvPr/>
        </p:nvGrpSpPr>
        <p:grpSpPr>
          <a:xfrm>
            <a:off x="5114388" y="190171"/>
            <a:ext cx="1030320" cy="458640"/>
            <a:chOff x="5114388" y="190171"/>
            <a:chExt cx="103032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67952A-C0B7-4B97-B564-88819D9F8A76}"/>
                    </a:ext>
                  </a:extLst>
                </p14:cNvPr>
                <p14:cNvContentPartPr/>
                <p14:nvPr/>
              </p14:nvContentPartPr>
              <p14:xfrm>
                <a:off x="5114388" y="190171"/>
                <a:ext cx="148320" cy="458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67952A-C0B7-4B97-B564-88819D9F8A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05748" y="181171"/>
                  <a:ext cx="1659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71EAF-FFF3-4583-B994-DEE5FD07257D}"/>
                    </a:ext>
                  </a:extLst>
                </p14:cNvPr>
                <p14:cNvContentPartPr/>
                <p14:nvPr/>
              </p14:nvContentPartPr>
              <p14:xfrm>
                <a:off x="5311668" y="419131"/>
                <a:ext cx="146160" cy="185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71EAF-FFF3-4583-B994-DEE5FD0725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03028" y="410491"/>
                  <a:ext cx="163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C6BC50-4338-4CFF-B4B4-01366D507FBC}"/>
                    </a:ext>
                  </a:extLst>
                </p14:cNvPr>
                <p14:cNvContentPartPr/>
                <p14:nvPr/>
              </p14:nvContentPartPr>
              <p14:xfrm>
                <a:off x="5507148" y="387091"/>
                <a:ext cx="145080" cy="19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C6BC50-4338-4CFF-B4B4-01366D507F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98508" y="378451"/>
                  <a:ext cx="162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7DCDA7-5EF1-455A-BB0F-3DBABA1725CF}"/>
                    </a:ext>
                  </a:extLst>
                </p14:cNvPr>
                <p14:cNvContentPartPr/>
                <p14:nvPr/>
              </p14:nvContentPartPr>
              <p14:xfrm>
                <a:off x="5687868" y="406891"/>
                <a:ext cx="7200" cy="146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7DCDA7-5EF1-455A-BB0F-3DBABA1725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78868" y="398251"/>
                  <a:ext cx="24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6D4803-60DE-479F-84F8-2870C137711D}"/>
                    </a:ext>
                  </a:extLst>
                </p14:cNvPr>
                <p14:cNvContentPartPr/>
                <p14:nvPr/>
              </p14:nvContentPartPr>
              <p14:xfrm>
                <a:off x="5699388" y="284131"/>
                <a:ext cx="11880" cy="6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6D4803-60DE-479F-84F8-2870C13771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90748" y="275131"/>
                  <a:ext cx="29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0ED4E0-979D-4E72-8566-0C7B26823A15}"/>
                    </a:ext>
                  </a:extLst>
                </p14:cNvPr>
                <p14:cNvContentPartPr/>
                <p14:nvPr/>
              </p14:nvContentPartPr>
              <p14:xfrm>
                <a:off x="5749068" y="418051"/>
                <a:ext cx="124200" cy="160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0ED4E0-979D-4E72-8566-0C7B26823A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40428" y="409411"/>
                  <a:ext cx="14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2B94C7-B9DE-486E-85CA-AC59922B4D98}"/>
                    </a:ext>
                  </a:extLst>
                </p14:cNvPr>
                <p14:cNvContentPartPr/>
                <p14:nvPr/>
              </p14:nvContentPartPr>
              <p14:xfrm>
                <a:off x="5906748" y="323731"/>
                <a:ext cx="237960" cy="266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2B94C7-B9DE-486E-85CA-AC59922B4D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7748" y="314731"/>
                  <a:ext cx="2556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F073FCB-98F3-4685-9826-3EFC7C66274E}"/>
                  </a:ext>
                </a:extLst>
              </p14:cNvPr>
              <p14:cNvContentPartPr/>
              <p14:nvPr/>
            </p14:nvContentPartPr>
            <p14:xfrm>
              <a:off x="5069748" y="752851"/>
              <a:ext cx="1103400" cy="20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F073FCB-98F3-4685-9826-3EFC7C66274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61108" y="743851"/>
                <a:ext cx="11210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A6AFA99-5A41-463F-B565-C57CC0DA7A8C}"/>
              </a:ext>
            </a:extLst>
          </p:cNvPr>
          <p:cNvGrpSpPr/>
          <p:nvPr/>
        </p:nvGrpSpPr>
        <p:grpSpPr>
          <a:xfrm>
            <a:off x="6546468" y="422371"/>
            <a:ext cx="35280" cy="177480"/>
            <a:chOff x="6546468" y="422371"/>
            <a:chExt cx="3528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5E8423-E65E-43AF-A2C6-A830CDB27A2E}"/>
                    </a:ext>
                  </a:extLst>
                </p14:cNvPr>
                <p14:cNvContentPartPr/>
                <p14:nvPr/>
              </p14:nvContentPartPr>
              <p14:xfrm>
                <a:off x="6546468" y="422371"/>
                <a:ext cx="154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5E8423-E65E-43AF-A2C6-A830CDB27A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37828" y="413731"/>
                  <a:ext cx="33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B7835B-7C11-4A86-B5CF-73448A6967F7}"/>
                    </a:ext>
                  </a:extLst>
                </p14:cNvPr>
                <p14:cNvContentPartPr/>
                <p14:nvPr/>
              </p14:nvContentPartPr>
              <p14:xfrm>
                <a:off x="6577788" y="599491"/>
                <a:ext cx="39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B7835B-7C11-4A86-B5CF-73448A6967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9148" y="590491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FD7A2B8-F116-48D2-8848-54E3EBD17B58}"/>
              </a:ext>
            </a:extLst>
          </p:cNvPr>
          <p:cNvGrpSpPr/>
          <p:nvPr/>
        </p:nvGrpSpPr>
        <p:grpSpPr>
          <a:xfrm>
            <a:off x="5057148" y="985771"/>
            <a:ext cx="503640" cy="316800"/>
            <a:chOff x="5057148" y="985771"/>
            <a:chExt cx="5036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90923B-6D0E-4828-94DA-0EBCB5D4C122}"/>
                    </a:ext>
                  </a:extLst>
                </p14:cNvPr>
                <p14:cNvContentPartPr/>
                <p14:nvPr/>
              </p14:nvContentPartPr>
              <p14:xfrm>
                <a:off x="5057148" y="1081171"/>
                <a:ext cx="168480" cy="19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90923B-6D0E-4828-94DA-0EBCB5D4C1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48148" y="1072531"/>
                  <a:ext cx="186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08A56A-C4B7-43B3-A80E-6B062C74C9EC}"/>
                    </a:ext>
                  </a:extLst>
                </p14:cNvPr>
                <p14:cNvContentPartPr/>
                <p14:nvPr/>
              </p14:nvContentPartPr>
              <p14:xfrm>
                <a:off x="5123028" y="1077211"/>
                <a:ext cx="32760" cy="20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08A56A-C4B7-43B3-A80E-6B062C74C9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14028" y="1068571"/>
                  <a:ext cx="50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9C5FDD4-377F-45D2-B478-E6B49B31BFB9}"/>
                    </a:ext>
                  </a:extLst>
                </p14:cNvPr>
                <p14:cNvContentPartPr/>
                <p14:nvPr/>
              </p14:nvContentPartPr>
              <p14:xfrm>
                <a:off x="5312748" y="1070011"/>
                <a:ext cx="18000" cy="209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C5FDD4-377F-45D2-B478-E6B49B31BF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04108" y="1061371"/>
                  <a:ext cx="35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A336F8-D92B-49E9-828E-60519651EF72}"/>
                    </a:ext>
                  </a:extLst>
                </p14:cNvPr>
                <p14:cNvContentPartPr/>
                <p14:nvPr/>
              </p14:nvContentPartPr>
              <p14:xfrm>
                <a:off x="5311668" y="985771"/>
                <a:ext cx="74520" cy="2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A336F8-D92B-49E9-828E-60519651EF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03028" y="976771"/>
                  <a:ext cx="92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B19037-CB88-4E06-AB8B-FF4164E56C60}"/>
                    </a:ext>
                  </a:extLst>
                </p14:cNvPr>
                <p14:cNvContentPartPr/>
                <p14:nvPr/>
              </p14:nvContentPartPr>
              <p14:xfrm>
                <a:off x="5432988" y="1091971"/>
                <a:ext cx="127800" cy="210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B19037-CB88-4E06-AB8B-FF4164E56C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24348" y="1082971"/>
                  <a:ext cx="1454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DDCA5A-0D08-4CC8-BCAC-5CC549757523}"/>
              </a:ext>
            </a:extLst>
          </p:cNvPr>
          <p:cNvGrpSpPr/>
          <p:nvPr/>
        </p:nvGrpSpPr>
        <p:grpSpPr>
          <a:xfrm>
            <a:off x="5746908" y="1137691"/>
            <a:ext cx="43200" cy="168840"/>
            <a:chOff x="5746908" y="1137691"/>
            <a:chExt cx="4320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5243EFE-081D-400B-9155-4BC3D9950CC8}"/>
                    </a:ext>
                  </a:extLst>
                </p14:cNvPr>
                <p14:cNvContentPartPr/>
                <p14:nvPr/>
              </p14:nvContentPartPr>
              <p14:xfrm>
                <a:off x="5746908" y="1137691"/>
                <a:ext cx="36360" cy="37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5243EFE-081D-400B-9155-4BC3D9950C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37908" y="1129051"/>
                  <a:ext cx="54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8296D8-53F4-4798-AC2E-5A540932AEBE}"/>
                    </a:ext>
                  </a:extLst>
                </p14:cNvPr>
                <p14:cNvContentPartPr/>
                <p14:nvPr/>
              </p14:nvContentPartPr>
              <p14:xfrm>
                <a:off x="5774628" y="1287451"/>
                <a:ext cx="15480" cy="19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8296D8-53F4-4798-AC2E-5A540932AE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5988" y="1278811"/>
                  <a:ext cx="331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DC220CB-3CE5-46FD-80E2-8E17B9D0A58B}"/>
              </a:ext>
            </a:extLst>
          </p:cNvPr>
          <p:cNvGrpSpPr/>
          <p:nvPr/>
        </p:nvGrpSpPr>
        <p:grpSpPr>
          <a:xfrm>
            <a:off x="6304548" y="843211"/>
            <a:ext cx="1375200" cy="629280"/>
            <a:chOff x="6304548" y="843211"/>
            <a:chExt cx="137520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4257082-2D0E-4B40-8285-5B7F5488FDDF}"/>
                    </a:ext>
                  </a:extLst>
                </p14:cNvPr>
                <p14:cNvContentPartPr/>
                <p14:nvPr/>
              </p14:nvContentPartPr>
              <p14:xfrm>
                <a:off x="6323988" y="946171"/>
                <a:ext cx="21600" cy="355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4257082-2D0E-4B40-8285-5B7F5488FD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15348" y="937171"/>
                  <a:ext cx="39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710E38-868A-434F-874C-664797846876}"/>
                    </a:ext>
                  </a:extLst>
                </p14:cNvPr>
                <p14:cNvContentPartPr/>
                <p14:nvPr/>
              </p14:nvContentPartPr>
              <p14:xfrm>
                <a:off x="6304548" y="1078291"/>
                <a:ext cx="318600" cy="24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710E38-868A-434F-874C-6647978468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95908" y="1069651"/>
                  <a:ext cx="336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525115-B293-4F69-90EA-0DD1E08CB4B0}"/>
                    </a:ext>
                  </a:extLst>
                </p14:cNvPr>
                <p14:cNvContentPartPr/>
                <p14:nvPr/>
              </p14:nvContentPartPr>
              <p14:xfrm>
                <a:off x="6598668" y="879571"/>
                <a:ext cx="3744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525115-B293-4F69-90EA-0DD1E08CB4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90028" y="870571"/>
                  <a:ext cx="550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A26AB9-4305-482E-B938-B12179DE546A}"/>
                    </a:ext>
                  </a:extLst>
                </p14:cNvPr>
                <p14:cNvContentPartPr/>
                <p14:nvPr/>
              </p14:nvContentPartPr>
              <p14:xfrm>
                <a:off x="6737988" y="955531"/>
                <a:ext cx="104040" cy="377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A26AB9-4305-482E-B938-B12179DE546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29348" y="946531"/>
                  <a:ext cx="1216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EBCBCF8-AEB8-4339-BF8A-2D2136909EFC}"/>
                    </a:ext>
                  </a:extLst>
                </p14:cNvPr>
                <p14:cNvContentPartPr/>
                <p14:nvPr/>
              </p14:nvContentPartPr>
              <p14:xfrm>
                <a:off x="6805668" y="1115011"/>
                <a:ext cx="170280" cy="357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EBCBCF8-AEB8-4339-BF8A-2D2136909E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97028" y="1106011"/>
                  <a:ext cx="187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32D25C-61A7-461C-9228-A33E23E2ECEB}"/>
                    </a:ext>
                  </a:extLst>
                </p14:cNvPr>
                <p14:cNvContentPartPr/>
                <p14:nvPr/>
              </p14:nvContentPartPr>
              <p14:xfrm>
                <a:off x="6933108" y="1041931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32D25C-61A7-461C-9228-A33E23E2EC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24468" y="1033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C123CB-ACF4-4EED-8397-4B0D1F0DEF9B}"/>
                    </a:ext>
                  </a:extLst>
                </p14:cNvPr>
                <p14:cNvContentPartPr/>
                <p14:nvPr/>
              </p14:nvContentPartPr>
              <p14:xfrm>
                <a:off x="7001148" y="1056331"/>
                <a:ext cx="243360" cy="219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C123CB-ACF4-4EED-8397-4B0D1F0DEF9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92508" y="1047691"/>
                  <a:ext cx="261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B9B932-49A3-4088-B15C-AFB92EDC34EB}"/>
                    </a:ext>
                  </a:extLst>
                </p14:cNvPr>
                <p14:cNvContentPartPr/>
                <p14:nvPr/>
              </p14:nvContentPartPr>
              <p14:xfrm>
                <a:off x="7293108" y="843211"/>
                <a:ext cx="109800" cy="466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B9B932-49A3-4088-B15C-AFB92EDC34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84108" y="834211"/>
                  <a:ext cx="127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EB0F7F5-BF59-4332-9187-A60EE2D0AFC5}"/>
                    </a:ext>
                  </a:extLst>
                </p14:cNvPr>
                <p14:cNvContentPartPr/>
                <p14:nvPr/>
              </p14:nvContentPartPr>
              <p14:xfrm>
                <a:off x="7586868" y="1061731"/>
                <a:ext cx="92880" cy="2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EB0F7F5-BF59-4332-9187-A60EE2D0AF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78228" y="1052731"/>
                  <a:ext cx="110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1728156-7356-44B8-86EA-667F6F594A2F}"/>
                    </a:ext>
                  </a:extLst>
                </p14:cNvPr>
                <p14:cNvContentPartPr/>
                <p14:nvPr/>
              </p14:nvContentPartPr>
              <p14:xfrm>
                <a:off x="7555908" y="1175131"/>
                <a:ext cx="115920" cy="3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1728156-7356-44B8-86EA-667F6F594A2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46908" y="1166491"/>
                  <a:ext cx="13356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58D1309-E3DD-4630-9754-9E4E9470BD17}"/>
                  </a:ext>
                </a:extLst>
              </p14:cNvPr>
              <p14:cNvContentPartPr/>
              <p14:nvPr/>
            </p14:nvContentPartPr>
            <p14:xfrm>
              <a:off x="8120388" y="923131"/>
              <a:ext cx="5040" cy="18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58D1309-E3DD-4630-9754-9E4E9470BD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11748" y="914491"/>
                <a:ext cx="2268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246F8BA-64B0-43F9-A7AE-20FD34D3F94D}"/>
              </a:ext>
            </a:extLst>
          </p:cNvPr>
          <p:cNvGrpSpPr/>
          <p:nvPr/>
        </p:nvGrpSpPr>
        <p:grpSpPr>
          <a:xfrm>
            <a:off x="7850388" y="850411"/>
            <a:ext cx="775080" cy="480960"/>
            <a:chOff x="7850388" y="850411"/>
            <a:chExt cx="77508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96DD2AA-A2D5-4C23-B805-E5BE6B5C5B27}"/>
                    </a:ext>
                  </a:extLst>
                </p14:cNvPr>
                <p14:cNvContentPartPr/>
                <p14:nvPr/>
              </p14:nvContentPartPr>
              <p14:xfrm>
                <a:off x="7850388" y="992251"/>
                <a:ext cx="161640" cy="199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96DD2AA-A2D5-4C23-B805-E5BE6B5C5B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32748" y="974611"/>
                  <a:ext cx="197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AC465B-B005-475C-9887-FB84B41DF519}"/>
                    </a:ext>
                  </a:extLst>
                </p14:cNvPr>
                <p14:cNvContentPartPr/>
                <p14:nvPr/>
              </p14:nvContentPartPr>
              <p14:xfrm>
                <a:off x="8180148" y="1058851"/>
                <a:ext cx="144000" cy="2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AC465B-B005-475C-9887-FB84B41DF5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62508" y="1040851"/>
                  <a:ext cx="179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468708-6EA3-41F4-877B-21D9A15DCCA0}"/>
                    </a:ext>
                  </a:extLst>
                </p14:cNvPr>
                <p14:cNvContentPartPr/>
                <p14:nvPr/>
              </p14:nvContentPartPr>
              <p14:xfrm>
                <a:off x="8252508" y="961651"/>
                <a:ext cx="25920" cy="237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468708-6EA3-41F4-877B-21D9A15DCC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34508" y="944011"/>
                  <a:ext cx="615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B01D07-0A75-45CA-8864-10276E66DF6C}"/>
                    </a:ext>
                  </a:extLst>
                </p14:cNvPr>
                <p14:cNvContentPartPr/>
                <p14:nvPr/>
              </p14:nvContentPartPr>
              <p14:xfrm>
                <a:off x="8377428" y="1021051"/>
                <a:ext cx="149760" cy="310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B01D07-0A75-45CA-8864-10276E66DF6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59428" y="1003051"/>
                  <a:ext cx="185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217B034-A441-43B7-8C79-A169FF2FF571}"/>
                    </a:ext>
                  </a:extLst>
                </p14:cNvPr>
                <p14:cNvContentPartPr/>
                <p14:nvPr/>
              </p14:nvContentPartPr>
              <p14:xfrm>
                <a:off x="8473548" y="850411"/>
                <a:ext cx="22320" cy="15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217B034-A441-43B7-8C79-A169FF2FF5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55548" y="832411"/>
                  <a:ext cx="57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0289F7-BF0D-4CFE-B8FC-3DB4E39E46A7}"/>
                    </a:ext>
                  </a:extLst>
                </p14:cNvPr>
                <p14:cNvContentPartPr/>
                <p14:nvPr/>
              </p14:nvContentPartPr>
              <p14:xfrm>
                <a:off x="8625108" y="1142011"/>
                <a:ext cx="360" cy="1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0289F7-BF0D-4CFE-B8FC-3DB4E39E46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07468" y="1124011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B3E2564-1B13-4365-95A7-1D8AA0ABB2CF}"/>
                  </a:ext>
                </a:extLst>
              </p14:cNvPr>
              <p14:cNvContentPartPr/>
              <p14:nvPr/>
            </p14:nvContentPartPr>
            <p14:xfrm>
              <a:off x="8819508" y="785971"/>
              <a:ext cx="181440" cy="439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B3E2564-1B13-4365-95A7-1D8AA0ABB2C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01868" y="767971"/>
                <a:ext cx="2170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880D962-5FFA-4F50-8186-2B62F174747B}"/>
                  </a:ext>
                </a:extLst>
              </p14:cNvPr>
              <p14:cNvContentPartPr/>
              <p14:nvPr/>
            </p14:nvContentPartPr>
            <p14:xfrm>
              <a:off x="6943548" y="1025011"/>
              <a:ext cx="1440" cy="7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880D962-5FFA-4F50-8186-2B62F17474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25908" y="1007011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1B96CB0-975B-4BE1-B23E-8E1185303796}"/>
                  </a:ext>
                </a:extLst>
              </p14:cNvPr>
              <p14:cNvContentPartPr/>
              <p14:nvPr/>
            </p14:nvContentPartPr>
            <p14:xfrm>
              <a:off x="5063988" y="1382131"/>
              <a:ext cx="421560" cy="47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1B96CB0-975B-4BE1-B23E-8E118530379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046348" y="1364131"/>
                <a:ext cx="45720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F4E0AB8-8E71-4C68-83B0-FE1E60E84421}"/>
              </a:ext>
            </a:extLst>
          </p:cNvPr>
          <p:cNvGrpSpPr/>
          <p:nvPr/>
        </p:nvGrpSpPr>
        <p:grpSpPr>
          <a:xfrm>
            <a:off x="7758228" y="446491"/>
            <a:ext cx="209880" cy="407520"/>
            <a:chOff x="7758228" y="446491"/>
            <a:chExt cx="20988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92DF230-445A-481A-B3A0-8EA26AFF7DB7}"/>
                    </a:ext>
                  </a:extLst>
                </p14:cNvPr>
                <p14:cNvContentPartPr/>
                <p14:nvPr/>
              </p14:nvContentPartPr>
              <p14:xfrm>
                <a:off x="7758228" y="446491"/>
                <a:ext cx="128880" cy="364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92DF230-445A-481A-B3A0-8EA26AFF7D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49588" y="437491"/>
                  <a:ext cx="146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5419B4-5C05-4B75-BD9B-C8820A658E69}"/>
                    </a:ext>
                  </a:extLst>
                </p14:cNvPr>
                <p14:cNvContentPartPr/>
                <p14:nvPr/>
              </p14:nvContentPartPr>
              <p14:xfrm>
                <a:off x="7814028" y="729451"/>
                <a:ext cx="154080" cy="124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5419B4-5C05-4B75-BD9B-C8820A658E6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05388" y="720811"/>
                  <a:ext cx="17172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C4EFE06-675B-46C0-8974-8B8C1B1AAE6D}"/>
                  </a:ext>
                </a:extLst>
              </p14:cNvPr>
              <p14:cNvContentPartPr/>
              <p14:nvPr/>
            </p14:nvContentPartPr>
            <p14:xfrm>
              <a:off x="7481748" y="62731"/>
              <a:ext cx="246960" cy="306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C4EFE06-675B-46C0-8974-8B8C1B1AAE6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72748" y="53731"/>
                <a:ext cx="26460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DDEAB00-50D8-4998-96E1-4C76F84CD689}"/>
              </a:ext>
            </a:extLst>
          </p:cNvPr>
          <p:cNvGrpSpPr/>
          <p:nvPr/>
        </p:nvGrpSpPr>
        <p:grpSpPr>
          <a:xfrm>
            <a:off x="8874588" y="98731"/>
            <a:ext cx="682560" cy="633960"/>
            <a:chOff x="8874588" y="98731"/>
            <a:chExt cx="68256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0733D4-1ABF-42BF-B316-100E7341929D}"/>
                    </a:ext>
                  </a:extLst>
                </p14:cNvPr>
                <p14:cNvContentPartPr/>
                <p14:nvPr/>
              </p14:nvContentPartPr>
              <p14:xfrm>
                <a:off x="8894028" y="292051"/>
                <a:ext cx="204840" cy="395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0733D4-1ABF-42BF-B316-100E734192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85388" y="283411"/>
                  <a:ext cx="2224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DE976C0-FE69-4CC8-848C-8EBC605765F9}"/>
                    </a:ext>
                  </a:extLst>
                </p14:cNvPr>
                <p14:cNvContentPartPr/>
                <p14:nvPr/>
              </p14:nvContentPartPr>
              <p14:xfrm>
                <a:off x="8874588" y="581851"/>
                <a:ext cx="16308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DE976C0-FE69-4CC8-848C-8EBC605765F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65588" y="572851"/>
                  <a:ext cx="180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9204232-0BA0-4477-9FE8-593D69BA0B9C}"/>
                    </a:ext>
                  </a:extLst>
                </p14:cNvPr>
                <p14:cNvContentPartPr/>
                <p14:nvPr/>
              </p14:nvContentPartPr>
              <p14:xfrm>
                <a:off x="9251148" y="98731"/>
                <a:ext cx="96120" cy="35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9204232-0BA0-4477-9FE8-593D69BA0B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42508" y="90091"/>
                  <a:ext cx="1137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2755215-6917-4203-9312-CF59CD1148B2}"/>
                    </a:ext>
                  </a:extLst>
                </p14:cNvPr>
                <p14:cNvContentPartPr/>
                <p14:nvPr/>
              </p14:nvContentPartPr>
              <p14:xfrm>
                <a:off x="9404508" y="275851"/>
                <a:ext cx="152640" cy="129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2755215-6917-4203-9312-CF59CD1148B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95868" y="267211"/>
                  <a:ext cx="170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369640B-8435-4225-B9A0-F1BA626988BE}"/>
                    </a:ext>
                  </a:extLst>
                </p14:cNvPr>
                <p14:cNvContentPartPr/>
                <p14:nvPr/>
              </p14:nvContentPartPr>
              <p14:xfrm>
                <a:off x="9445548" y="281971"/>
                <a:ext cx="30960" cy="163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369640B-8435-4225-B9A0-F1BA626988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36908" y="272971"/>
                  <a:ext cx="48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F114F7D-B215-44D8-8D94-2DF36476F395}"/>
              </a:ext>
            </a:extLst>
          </p:cNvPr>
          <p:cNvGrpSpPr/>
          <p:nvPr/>
        </p:nvGrpSpPr>
        <p:grpSpPr>
          <a:xfrm>
            <a:off x="5156508" y="1814491"/>
            <a:ext cx="1331280" cy="708120"/>
            <a:chOff x="5156508" y="1814491"/>
            <a:chExt cx="133128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4DF49C-EEDC-4A3F-A169-CC77088C676F}"/>
                    </a:ext>
                  </a:extLst>
                </p14:cNvPr>
                <p14:cNvContentPartPr/>
                <p14:nvPr/>
              </p14:nvContentPartPr>
              <p14:xfrm>
                <a:off x="5156508" y="1814491"/>
                <a:ext cx="41040" cy="648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4DF49C-EEDC-4A3F-A169-CC77088C67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8868" y="1796491"/>
                  <a:ext cx="766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9CB1E57-6784-4E35-9E93-F6C7E1A1D842}"/>
                    </a:ext>
                  </a:extLst>
                </p14:cNvPr>
                <p14:cNvContentPartPr/>
                <p14:nvPr/>
              </p14:nvContentPartPr>
              <p14:xfrm>
                <a:off x="5339388" y="1894411"/>
                <a:ext cx="34560" cy="434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9CB1E57-6784-4E35-9E93-F6C7E1A1D8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21748" y="1876771"/>
                  <a:ext cx="702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784C5DE-0ACB-4912-8235-7E06BEB07F55}"/>
                    </a:ext>
                  </a:extLst>
                </p14:cNvPr>
                <p14:cNvContentPartPr/>
                <p14:nvPr/>
              </p14:nvContentPartPr>
              <p14:xfrm>
                <a:off x="5363868" y="2102851"/>
                <a:ext cx="203040" cy="36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784C5DE-0ACB-4912-8235-7E06BEB07F5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45868" y="2084851"/>
                  <a:ext cx="238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249F6F-B4E0-4165-B296-36ACA3CDC9D7}"/>
                    </a:ext>
                  </a:extLst>
                </p14:cNvPr>
                <p14:cNvContentPartPr/>
                <p14:nvPr/>
              </p14:nvContentPartPr>
              <p14:xfrm>
                <a:off x="5538468" y="1918531"/>
                <a:ext cx="22320" cy="406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249F6F-B4E0-4165-B296-36ACA3CDC9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20828" y="1900531"/>
                  <a:ext cx="579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BA71E0-9A4A-4216-A7C5-86E8FAB0C7A9}"/>
                    </a:ext>
                  </a:extLst>
                </p14:cNvPr>
                <p14:cNvContentPartPr/>
                <p14:nvPr/>
              </p14:nvContentPartPr>
              <p14:xfrm>
                <a:off x="5682468" y="1938331"/>
                <a:ext cx="120240" cy="415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BA71E0-9A4A-4216-A7C5-86E8FAB0C7A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64828" y="1920331"/>
                  <a:ext cx="1558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BE9605-6312-4268-8F08-A40827620220}"/>
                    </a:ext>
                  </a:extLst>
                </p14:cNvPr>
                <p14:cNvContentPartPr/>
                <p14:nvPr/>
              </p14:nvContentPartPr>
              <p14:xfrm>
                <a:off x="5803428" y="2146411"/>
                <a:ext cx="172080" cy="37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BE9605-6312-4268-8F08-A408276202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85788" y="2128771"/>
                  <a:ext cx="207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6160D0C-9898-4E9C-99EC-399F1F3F9852}"/>
                    </a:ext>
                  </a:extLst>
                </p14:cNvPr>
                <p14:cNvContentPartPr/>
                <p14:nvPr/>
              </p14:nvContentPartPr>
              <p14:xfrm>
                <a:off x="5951748" y="2040211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6160D0C-9898-4E9C-99EC-399F1F3F985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33748" y="20225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CACE1C-81F3-45DD-A579-52DBE8EFF884}"/>
                    </a:ext>
                  </a:extLst>
                </p14:cNvPr>
                <p14:cNvContentPartPr/>
                <p14:nvPr/>
              </p14:nvContentPartPr>
              <p14:xfrm>
                <a:off x="6071988" y="2143531"/>
                <a:ext cx="230760" cy="18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CACE1C-81F3-45DD-A579-52DBE8EFF8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54348" y="2125531"/>
                  <a:ext cx="266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7BD496-538D-44EC-A757-ED328F2D6646}"/>
                    </a:ext>
                  </a:extLst>
                </p14:cNvPr>
                <p14:cNvContentPartPr/>
                <p14:nvPr/>
              </p14:nvContentPartPr>
              <p14:xfrm>
                <a:off x="6401748" y="1938331"/>
                <a:ext cx="86040" cy="429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7BD496-538D-44EC-A757-ED328F2D66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84108" y="1920331"/>
                  <a:ext cx="1216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F3E97CB-26EE-423F-8A98-BD2CD12A949B}"/>
                  </a:ext>
                </a:extLst>
              </p14:cNvPr>
              <p14:cNvContentPartPr/>
              <p14:nvPr/>
            </p14:nvContentPartPr>
            <p14:xfrm>
              <a:off x="6664908" y="1722691"/>
              <a:ext cx="27360" cy="752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F3E97CB-26EE-423F-8A98-BD2CD12A949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646908" y="1705051"/>
                <a:ext cx="63000" cy="78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697D545-4F87-4430-84BD-DD272E7091D3}"/>
              </a:ext>
            </a:extLst>
          </p:cNvPr>
          <p:cNvGrpSpPr/>
          <p:nvPr/>
        </p:nvGrpSpPr>
        <p:grpSpPr>
          <a:xfrm>
            <a:off x="7472748" y="1840411"/>
            <a:ext cx="1005480" cy="568440"/>
            <a:chOff x="7472748" y="1840411"/>
            <a:chExt cx="100548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A9A0B4-4744-473E-B9D3-A1C091C0D240}"/>
                    </a:ext>
                  </a:extLst>
                </p14:cNvPr>
                <p14:cNvContentPartPr/>
                <p14:nvPr/>
              </p14:nvContentPartPr>
              <p14:xfrm>
                <a:off x="7472748" y="1958131"/>
                <a:ext cx="208440" cy="275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A9A0B4-4744-473E-B9D3-A1C091C0D2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55108" y="1940491"/>
                  <a:ext cx="244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A0987D-3634-49D8-B91D-028480B41F90}"/>
                    </a:ext>
                  </a:extLst>
                </p14:cNvPr>
                <p14:cNvContentPartPr/>
                <p14:nvPr/>
              </p14:nvContentPartPr>
              <p14:xfrm>
                <a:off x="7832388" y="2084491"/>
                <a:ext cx="194400" cy="14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A0987D-3634-49D8-B91D-028480B41F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14388" y="2066491"/>
                  <a:ext cx="230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D415039-C99C-4B81-8936-265721885241}"/>
                    </a:ext>
                  </a:extLst>
                </p14:cNvPr>
                <p14:cNvContentPartPr/>
                <p14:nvPr/>
              </p14:nvContentPartPr>
              <p14:xfrm>
                <a:off x="7947228" y="2002411"/>
                <a:ext cx="6120" cy="230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D415039-C99C-4B81-8936-26572188524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29228" y="1984411"/>
                  <a:ext cx="41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4A561DF-23AB-4CB0-92F3-8E83CCB2F74F}"/>
                    </a:ext>
                  </a:extLst>
                </p14:cNvPr>
                <p14:cNvContentPartPr/>
                <p14:nvPr/>
              </p14:nvContentPartPr>
              <p14:xfrm>
                <a:off x="8038308" y="2012131"/>
                <a:ext cx="147960" cy="396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4A561DF-23AB-4CB0-92F3-8E83CCB2F7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20668" y="1994491"/>
                  <a:ext cx="1836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347DB1-D36D-4E04-9D65-54D4B6C0524F}"/>
                    </a:ext>
                  </a:extLst>
                </p14:cNvPr>
                <p14:cNvContentPartPr/>
                <p14:nvPr/>
              </p14:nvContentPartPr>
              <p14:xfrm>
                <a:off x="8157468" y="1887211"/>
                <a:ext cx="360" cy="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347DB1-D36D-4E04-9D65-54D4B6C052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39828" y="186957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62FB952-CE4C-47FA-B069-67163AC6D23F}"/>
                    </a:ext>
                  </a:extLst>
                </p14:cNvPr>
                <p14:cNvContentPartPr/>
                <p14:nvPr/>
              </p14:nvContentPartPr>
              <p14:xfrm>
                <a:off x="8334588" y="1840411"/>
                <a:ext cx="143640" cy="382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62FB952-CE4C-47FA-B069-67163AC6D2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16948" y="1822771"/>
                  <a:ext cx="17928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5AAACC5-52BA-4980-BA02-E569FA8A7473}"/>
              </a:ext>
            </a:extLst>
          </p:cNvPr>
          <p:cNvGrpSpPr/>
          <p:nvPr/>
        </p:nvGrpSpPr>
        <p:grpSpPr>
          <a:xfrm>
            <a:off x="7065228" y="1791091"/>
            <a:ext cx="239760" cy="706680"/>
            <a:chOff x="7065228" y="1791091"/>
            <a:chExt cx="23976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895BAF-0C14-4334-803E-BC8A49B34A8C}"/>
                    </a:ext>
                  </a:extLst>
                </p14:cNvPr>
                <p14:cNvContentPartPr/>
                <p14:nvPr/>
              </p14:nvContentPartPr>
              <p14:xfrm>
                <a:off x="7065228" y="2095651"/>
                <a:ext cx="9180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895BAF-0C14-4334-803E-BC8A49B34A8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47228" y="2077651"/>
                  <a:ext cx="12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40C117A-3D7D-4229-9251-5658BAAC7807}"/>
                    </a:ext>
                  </a:extLst>
                </p14:cNvPr>
                <p14:cNvContentPartPr/>
                <p14:nvPr/>
              </p14:nvContentPartPr>
              <p14:xfrm>
                <a:off x="7068468" y="2182051"/>
                <a:ext cx="87120" cy="15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40C117A-3D7D-4229-9251-5658BAAC780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50828" y="2164051"/>
                  <a:ext cx="122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54242F-B6A5-49EF-B949-63CE0B4913AD}"/>
                    </a:ext>
                  </a:extLst>
                </p14:cNvPr>
                <p14:cNvContentPartPr/>
                <p14:nvPr/>
              </p14:nvContentPartPr>
              <p14:xfrm>
                <a:off x="7274388" y="1791091"/>
                <a:ext cx="30600" cy="706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54242F-B6A5-49EF-B949-63CE0B4913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56388" y="1773451"/>
                  <a:ext cx="66240" cy="74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B388092-A1D3-4D6A-AC8C-ED5BAD63F65A}"/>
                  </a:ext>
                </a:extLst>
              </p14:cNvPr>
              <p14:cNvContentPartPr/>
              <p14:nvPr/>
            </p14:nvContentPartPr>
            <p14:xfrm>
              <a:off x="8736348" y="1766611"/>
              <a:ext cx="18720" cy="6667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B388092-A1D3-4D6A-AC8C-ED5BAD63F65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718348" y="1748611"/>
                <a:ext cx="54360" cy="70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4087496-FEF1-4406-91D8-9AACE6044711}"/>
              </a:ext>
            </a:extLst>
          </p:cNvPr>
          <p:cNvGrpSpPr/>
          <p:nvPr/>
        </p:nvGrpSpPr>
        <p:grpSpPr>
          <a:xfrm>
            <a:off x="9085188" y="1430731"/>
            <a:ext cx="2544840" cy="985680"/>
            <a:chOff x="9085188" y="1430731"/>
            <a:chExt cx="2544840" cy="9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CBEA889-5A4F-41F4-9CFB-5F85FD1E83A5}"/>
                    </a:ext>
                  </a:extLst>
                </p14:cNvPr>
                <p14:cNvContentPartPr/>
                <p14:nvPr/>
              </p14:nvContentPartPr>
              <p14:xfrm>
                <a:off x="9085188" y="2003851"/>
                <a:ext cx="94320" cy="2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CBEA889-5A4F-41F4-9CFB-5F85FD1E83A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67188" y="1986211"/>
                  <a:ext cx="129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E3C37E3-42C5-4084-A20C-73F21CBE4499}"/>
                    </a:ext>
                  </a:extLst>
                </p14:cNvPr>
                <p14:cNvContentPartPr/>
                <p14:nvPr/>
              </p14:nvContentPartPr>
              <p14:xfrm>
                <a:off x="9094908" y="2113291"/>
                <a:ext cx="87480" cy="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E3C37E3-42C5-4084-A20C-73F21CBE44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76908" y="2095291"/>
                  <a:ext cx="123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392E9CF-E1F8-4570-85BE-BFEBFF5C6330}"/>
                    </a:ext>
                  </a:extLst>
                </p14:cNvPr>
                <p14:cNvContentPartPr/>
                <p14:nvPr/>
              </p14:nvContentPartPr>
              <p14:xfrm>
                <a:off x="9336828" y="2112211"/>
                <a:ext cx="250200" cy="304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392E9CF-E1F8-4570-85BE-BFEBFF5C633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19188" y="2094211"/>
                  <a:ext cx="285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030F475-18A7-46B8-8FCE-07C7E06A500B}"/>
                    </a:ext>
                  </a:extLst>
                </p14:cNvPr>
                <p14:cNvContentPartPr/>
                <p14:nvPr/>
              </p14:nvContentPartPr>
              <p14:xfrm>
                <a:off x="9565068" y="1604971"/>
                <a:ext cx="236520" cy="749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030F475-18A7-46B8-8FCE-07C7E06A500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47068" y="1587331"/>
                  <a:ext cx="27216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6FB6316-BECD-4157-B757-9752071F104D}"/>
                    </a:ext>
                  </a:extLst>
                </p14:cNvPr>
                <p14:cNvContentPartPr/>
                <p14:nvPr/>
              </p14:nvContentPartPr>
              <p14:xfrm>
                <a:off x="9871068" y="1856611"/>
                <a:ext cx="295920" cy="402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6FB6316-BECD-4157-B757-9752071F104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53428" y="1838971"/>
                  <a:ext cx="3315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E4E5C5B-64C5-4421-925D-75F47712F55F}"/>
                    </a:ext>
                  </a:extLst>
                </p14:cNvPr>
                <p14:cNvContentPartPr/>
                <p14:nvPr/>
              </p14:nvContentPartPr>
              <p14:xfrm>
                <a:off x="10200828" y="1619731"/>
                <a:ext cx="110520" cy="221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E4E5C5B-64C5-4421-925D-75F47712F5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83188" y="1601731"/>
                  <a:ext cx="146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3652C29-EC84-4A6C-982B-126F903E6663}"/>
                    </a:ext>
                  </a:extLst>
                </p14:cNvPr>
                <p14:cNvContentPartPr/>
                <p14:nvPr/>
              </p14:nvContentPartPr>
              <p14:xfrm>
                <a:off x="10433028" y="1990171"/>
                <a:ext cx="192240" cy="16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3652C29-EC84-4A6C-982B-126F903E666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15388" y="1972531"/>
                  <a:ext cx="227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B2EA9A9-0163-4C6B-9829-F7E081310667}"/>
                    </a:ext>
                  </a:extLst>
                </p14:cNvPr>
                <p14:cNvContentPartPr/>
                <p14:nvPr/>
              </p14:nvContentPartPr>
              <p14:xfrm>
                <a:off x="10560108" y="1918531"/>
                <a:ext cx="10800" cy="260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B2EA9A9-0163-4C6B-9829-F7E08131066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42468" y="1900531"/>
                  <a:ext cx="46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080F535-167F-4100-A8D8-E6BE9432F7C6}"/>
                    </a:ext>
                  </a:extLst>
                </p14:cNvPr>
                <p14:cNvContentPartPr/>
                <p14:nvPr/>
              </p14:nvContentPartPr>
              <p14:xfrm>
                <a:off x="10900308" y="1805851"/>
                <a:ext cx="118440" cy="409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080F535-167F-4100-A8D8-E6BE9432F7C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82668" y="1788211"/>
                  <a:ext cx="1540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5E7E7F-3D6F-4780-BBBF-BE510CF4CC9E}"/>
                    </a:ext>
                  </a:extLst>
                </p14:cNvPr>
                <p14:cNvContentPartPr/>
                <p14:nvPr/>
              </p14:nvContentPartPr>
              <p14:xfrm>
                <a:off x="11118108" y="2066491"/>
                <a:ext cx="210960" cy="201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5E7E7F-3D6F-4780-BBBF-BE510CF4CC9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00108" y="2048491"/>
                  <a:ext cx="246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E83EDD-C5EB-445A-B71A-AA6DD5F01670}"/>
                    </a:ext>
                  </a:extLst>
                </p14:cNvPr>
                <p14:cNvContentPartPr/>
                <p14:nvPr/>
              </p14:nvContentPartPr>
              <p14:xfrm>
                <a:off x="11271828" y="1744651"/>
                <a:ext cx="183240" cy="160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E83EDD-C5EB-445A-B71A-AA6DD5F0167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54188" y="1726651"/>
                  <a:ext cx="218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F72D048-20EE-4940-B223-744B41313515}"/>
                    </a:ext>
                  </a:extLst>
                </p14:cNvPr>
                <p14:cNvContentPartPr/>
                <p14:nvPr/>
              </p14:nvContentPartPr>
              <p14:xfrm>
                <a:off x="9808068" y="1430731"/>
                <a:ext cx="1821960" cy="251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F72D048-20EE-4940-B223-744B413135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90068" y="1413091"/>
                  <a:ext cx="185760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CB475-438C-4281-A1B3-3BD706179C28}"/>
              </a:ext>
            </a:extLst>
          </p:cNvPr>
          <p:cNvGrpSpPr/>
          <p:nvPr/>
        </p:nvGrpSpPr>
        <p:grpSpPr>
          <a:xfrm>
            <a:off x="7007268" y="3040651"/>
            <a:ext cx="125280" cy="109800"/>
            <a:chOff x="7007268" y="3040651"/>
            <a:chExt cx="12528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12A0DA4-3CE7-4CC1-B287-D3EACD493C35}"/>
                    </a:ext>
                  </a:extLst>
                </p14:cNvPr>
                <p14:cNvContentPartPr/>
                <p14:nvPr/>
              </p14:nvContentPartPr>
              <p14:xfrm>
                <a:off x="7021668" y="3040651"/>
                <a:ext cx="110880" cy="6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12A0DA4-3CE7-4CC1-B287-D3EACD493C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04028" y="3023011"/>
                  <a:ext cx="146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D5B1D6-41B7-4C25-ADB5-A9B304CD5B80}"/>
                    </a:ext>
                  </a:extLst>
                </p14:cNvPr>
                <p14:cNvContentPartPr/>
                <p14:nvPr/>
              </p14:nvContentPartPr>
              <p14:xfrm>
                <a:off x="7007268" y="3141811"/>
                <a:ext cx="123120" cy="8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D5B1D6-41B7-4C25-ADB5-A9B304CD5B8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89268" y="3123811"/>
                  <a:ext cx="15876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C52AA16-9F23-482E-976B-16F7D97211F4}"/>
              </a:ext>
            </a:extLst>
          </p:cNvPr>
          <p:cNvGrpSpPr/>
          <p:nvPr/>
        </p:nvGrpSpPr>
        <p:grpSpPr>
          <a:xfrm>
            <a:off x="7364748" y="2653651"/>
            <a:ext cx="429480" cy="657000"/>
            <a:chOff x="7364748" y="2653651"/>
            <a:chExt cx="429480" cy="65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6CB8D94-A342-4EAD-9CD9-5AE5EF591329}"/>
                    </a:ext>
                  </a:extLst>
                </p14:cNvPr>
                <p14:cNvContentPartPr/>
                <p14:nvPr/>
              </p14:nvContentPartPr>
              <p14:xfrm>
                <a:off x="7364748" y="3044971"/>
                <a:ext cx="195840" cy="265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6CB8D94-A342-4EAD-9CD9-5AE5EF59132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47108" y="3026971"/>
                  <a:ext cx="231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DF4A7B-9FC6-49AA-ABFB-A539EF68020B}"/>
                    </a:ext>
                  </a:extLst>
                </p14:cNvPr>
                <p14:cNvContentPartPr/>
                <p14:nvPr/>
              </p14:nvContentPartPr>
              <p14:xfrm>
                <a:off x="7549068" y="2653651"/>
                <a:ext cx="245160" cy="607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DF4A7B-9FC6-49AA-ABFB-A539EF68020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31428" y="2635651"/>
                  <a:ext cx="280800" cy="64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38208A-E007-410C-B5E4-6183D32F553A}"/>
              </a:ext>
            </a:extLst>
          </p:cNvPr>
          <p:cNvGrpSpPr/>
          <p:nvPr/>
        </p:nvGrpSpPr>
        <p:grpSpPr>
          <a:xfrm>
            <a:off x="7757148" y="2614051"/>
            <a:ext cx="1210680" cy="577800"/>
            <a:chOff x="7757148" y="2614051"/>
            <a:chExt cx="121068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CBBC12-C593-490E-BB19-6B77546D65A1}"/>
                    </a:ext>
                  </a:extLst>
                </p14:cNvPr>
                <p14:cNvContentPartPr/>
                <p14:nvPr/>
              </p14:nvContentPartPr>
              <p14:xfrm>
                <a:off x="7805388" y="2946691"/>
                <a:ext cx="135000" cy="244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CBBC12-C593-490E-BB19-6B77546D65A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87748" y="2929051"/>
                  <a:ext cx="170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F0A6A8A-E60B-4940-8705-E0215946957C}"/>
                    </a:ext>
                  </a:extLst>
                </p14:cNvPr>
                <p14:cNvContentPartPr/>
                <p14:nvPr/>
              </p14:nvContentPartPr>
              <p14:xfrm>
                <a:off x="8035788" y="2733571"/>
                <a:ext cx="8856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F0A6A8A-E60B-4940-8705-E0215946957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18148" y="2715571"/>
                  <a:ext cx="124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711380-EB6C-485D-A6A1-D2A825F71522}"/>
                    </a:ext>
                  </a:extLst>
                </p14:cNvPr>
                <p14:cNvContentPartPr/>
                <p14:nvPr/>
              </p14:nvContentPartPr>
              <p14:xfrm>
                <a:off x="8190588" y="3001051"/>
                <a:ext cx="173160" cy="22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711380-EB6C-485D-A6A1-D2A825F7152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72948" y="2983411"/>
                  <a:ext cx="20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BC353CA-BAA3-4CFE-A9D3-BC421E26790A}"/>
                    </a:ext>
                  </a:extLst>
                </p14:cNvPr>
                <p14:cNvContentPartPr/>
                <p14:nvPr/>
              </p14:nvContentPartPr>
              <p14:xfrm>
                <a:off x="8283828" y="2918971"/>
                <a:ext cx="15120" cy="188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BC353CA-BAA3-4CFE-A9D3-BC421E26790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65828" y="2900971"/>
                  <a:ext cx="50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B343A6F-DF64-4D11-A932-74DB7C40D3F1}"/>
                    </a:ext>
                  </a:extLst>
                </p14:cNvPr>
                <p14:cNvContentPartPr/>
                <p14:nvPr/>
              </p14:nvContentPartPr>
              <p14:xfrm>
                <a:off x="8516388" y="2788291"/>
                <a:ext cx="141840" cy="403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B343A6F-DF64-4D11-A932-74DB7C40D3F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98388" y="2770651"/>
                  <a:ext cx="17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8FA3745-9BE5-4771-A513-28F05B379094}"/>
                    </a:ext>
                  </a:extLst>
                </p14:cNvPr>
                <p14:cNvContentPartPr/>
                <p14:nvPr/>
              </p14:nvContentPartPr>
              <p14:xfrm>
                <a:off x="8694588" y="2777851"/>
                <a:ext cx="130680" cy="144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8FA3745-9BE5-4771-A513-28F05B37909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76588" y="2759851"/>
                  <a:ext cx="166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1E4F515-828C-454D-BFF5-9D47D45F700E}"/>
                    </a:ext>
                  </a:extLst>
                </p14:cNvPr>
                <p14:cNvContentPartPr/>
                <p14:nvPr/>
              </p14:nvContentPartPr>
              <p14:xfrm>
                <a:off x="7757148" y="2614051"/>
                <a:ext cx="1210680" cy="164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1E4F515-828C-454D-BFF5-9D47D45F700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39508" y="2596051"/>
                  <a:ext cx="124632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229807E-FF69-4557-9CFB-141AE8CE3D20}"/>
                  </a:ext>
                </a:extLst>
              </p14:cNvPr>
              <p14:cNvContentPartPr/>
              <p14:nvPr/>
            </p14:nvContentPartPr>
            <p14:xfrm>
              <a:off x="7769748" y="2615131"/>
              <a:ext cx="1227240" cy="209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229807E-FF69-4557-9CFB-141AE8CE3D2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752108" y="2597491"/>
                <a:ext cx="12628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F9BF635-B970-4F50-9C03-FEC83E98B9A4}"/>
                  </a:ext>
                </a:extLst>
              </p14:cNvPr>
              <p14:cNvContentPartPr/>
              <p14:nvPr/>
            </p14:nvContentPartPr>
            <p14:xfrm>
              <a:off x="4640628" y="2893051"/>
              <a:ext cx="38520" cy="13744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F9BF635-B970-4F50-9C03-FEC83E98B9A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631628" y="2884051"/>
                <a:ext cx="5616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D456F97-9C78-4367-BDD5-EED4B4E58E32}"/>
                  </a:ext>
                </a:extLst>
              </p14:cNvPr>
              <p14:cNvContentPartPr/>
              <p14:nvPr/>
            </p14:nvContentPartPr>
            <p14:xfrm>
              <a:off x="5269908" y="3772891"/>
              <a:ext cx="263160" cy="395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D456F97-9C78-4367-BDD5-EED4B4E58E3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252268" y="3755251"/>
                <a:ext cx="29880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3C956A7-2221-45BA-B189-E7790ED1EA36}"/>
                  </a:ext>
                </a:extLst>
              </p14:cNvPr>
              <p14:cNvContentPartPr/>
              <p14:nvPr/>
            </p14:nvContentPartPr>
            <p14:xfrm>
              <a:off x="7209588" y="3949651"/>
              <a:ext cx="153720" cy="3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3C956A7-2221-45BA-B189-E7790ED1EA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191948" y="3931651"/>
                <a:ext cx="189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980F51D-3EA3-4445-AF68-A40C7D787B69}"/>
                  </a:ext>
                </a:extLst>
              </p14:cNvPr>
              <p14:cNvContentPartPr/>
              <p14:nvPr/>
            </p14:nvContentPartPr>
            <p14:xfrm>
              <a:off x="7213188" y="3881971"/>
              <a:ext cx="197280" cy="6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980F51D-3EA3-4445-AF68-A40C7D787B6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195548" y="3863971"/>
                <a:ext cx="232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80CAED1-BD66-4F90-AED6-9092C306209D}"/>
                  </a:ext>
                </a:extLst>
              </p14:cNvPr>
              <p14:cNvContentPartPr/>
              <p14:nvPr/>
            </p14:nvContentPartPr>
            <p14:xfrm>
              <a:off x="7651668" y="3768571"/>
              <a:ext cx="309240" cy="336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80CAED1-BD66-4F90-AED6-9092C306209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634028" y="3750571"/>
                <a:ext cx="34488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9BF6D3D-8C01-4ED5-882C-0B545E60D5CC}"/>
              </a:ext>
            </a:extLst>
          </p:cNvPr>
          <p:cNvGrpSpPr/>
          <p:nvPr/>
        </p:nvGrpSpPr>
        <p:grpSpPr>
          <a:xfrm>
            <a:off x="8121828" y="3597571"/>
            <a:ext cx="1362960" cy="585360"/>
            <a:chOff x="8121828" y="3597571"/>
            <a:chExt cx="136296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0670272-0289-4012-8347-8CCE14EBF720}"/>
                    </a:ext>
                  </a:extLst>
                </p14:cNvPr>
                <p14:cNvContentPartPr/>
                <p14:nvPr/>
              </p14:nvContentPartPr>
              <p14:xfrm>
                <a:off x="8121828" y="3713131"/>
                <a:ext cx="168120" cy="469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0670272-0289-4012-8347-8CCE14EBF72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03828" y="3695491"/>
                  <a:ext cx="2037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EC8F04B-6D2C-4A7E-9899-4035D45B417F}"/>
                    </a:ext>
                  </a:extLst>
                </p14:cNvPr>
                <p14:cNvContentPartPr/>
                <p14:nvPr/>
              </p14:nvContentPartPr>
              <p14:xfrm>
                <a:off x="8339988" y="3833011"/>
                <a:ext cx="173160" cy="276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EC8F04B-6D2C-4A7E-9899-4035D45B417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22348" y="3815371"/>
                  <a:ext cx="208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07750B7-20B7-4F3F-BAEB-33BAEEC1B8C2}"/>
                    </a:ext>
                  </a:extLst>
                </p14:cNvPr>
                <p14:cNvContentPartPr/>
                <p14:nvPr/>
              </p14:nvContentPartPr>
              <p14:xfrm>
                <a:off x="8701428" y="3898531"/>
                <a:ext cx="171360" cy="21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07750B7-20B7-4F3F-BAEB-33BAEEC1B8C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683788" y="3880891"/>
                  <a:ext cx="207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B4E3B4-E287-4815-8633-DF766C224078}"/>
                    </a:ext>
                  </a:extLst>
                </p14:cNvPr>
                <p14:cNvContentPartPr/>
                <p14:nvPr/>
              </p14:nvContentPartPr>
              <p14:xfrm>
                <a:off x="8787108" y="3762091"/>
                <a:ext cx="32760" cy="296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B4E3B4-E287-4815-8633-DF766C22407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69468" y="3744451"/>
                  <a:ext cx="68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2612BF-54D2-413C-97F4-CB631E9C2BEF}"/>
                    </a:ext>
                  </a:extLst>
                </p14:cNvPr>
                <p14:cNvContentPartPr/>
                <p14:nvPr/>
              </p14:nvContentPartPr>
              <p14:xfrm>
                <a:off x="8827788" y="3800611"/>
                <a:ext cx="161280" cy="358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2612BF-54D2-413C-97F4-CB631E9C2BE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09788" y="3782611"/>
                  <a:ext cx="1969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D8FD458-AA9A-47CF-BE38-3D97F7F3F34B}"/>
                    </a:ext>
                  </a:extLst>
                </p14:cNvPr>
                <p14:cNvContentPartPr/>
                <p14:nvPr/>
              </p14:nvContentPartPr>
              <p14:xfrm>
                <a:off x="8952708" y="3643651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D8FD458-AA9A-47CF-BE38-3D97F7F3F3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934708" y="36256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0BCBD6F-2B72-487E-A9C1-13E968B7893F}"/>
                    </a:ext>
                  </a:extLst>
                </p14:cNvPr>
                <p14:cNvContentPartPr/>
                <p14:nvPr/>
              </p14:nvContentPartPr>
              <p14:xfrm>
                <a:off x="9142068" y="3597571"/>
                <a:ext cx="148320" cy="429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0BCBD6F-2B72-487E-A9C1-13E968B7893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124068" y="3579931"/>
                  <a:ext cx="1839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2693AF5-1609-46DF-8F32-B98D51BF4D0A}"/>
                    </a:ext>
                  </a:extLst>
                </p14:cNvPr>
                <p14:cNvContentPartPr/>
                <p14:nvPr/>
              </p14:nvContentPartPr>
              <p14:xfrm>
                <a:off x="9370308" y="3670291"/>
                <a:ext cx="114480" cy="437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2693AF5-1609-46DF-8F32-B98D51BF4D0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52668" y="3652291"/>
                  <a:ext cx="15012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72A35A4-8D58-45D4-A39E-D99ADA58AD22}"/>
              </a:ext>
            </a:extLst>
          </p:cNvPr>
          <p:cNvGrpSpPr/>
          <p:nvPr/>
        </p:nvGrpSpPr>
        <p:grpSpPr>
          <a:xfrm>
            <a:off x="5277108" y="2856331"/>
            <a:ext cx="1009440" cy="502200"/>
            <a:chOff x="5277108" y="2856331"/>
            <a:chExt cx="100944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D3AB320-63DC-4011-AEDB-DC684D40228E}"/>
                    </a:ext>
                  </a:extLst>
                </p14:cNvPr>
                <p14:cNvContentPartPr/>
                <p14:nvPr/>
              </p14:nvContentPartPr>
              <p14:xfrm>
                <a:off x="5277108" y="2856331"/>
                <a:ext cx="25920" cy="413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D3AB320-63DC-4011-AEDB-DC684D40228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59108" y="2838691"/>
                  <a:ext cx="61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FC3B65F-B24F-4AFF-9320-482FD8CE654C}"/>
                    </a:ext>
                  </a:extLst>
                </p14:cNvPr>
                <p14:cNvContentPartPr/>
                <p14:nvPr/>
              </p14:nvContentPartPr>
              <p14:xfrm>
                <a:off x="5447028" y="2976571"/>
                <a:ext cx="172800" cy="245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FC3B65F-B24F-4AFF-9320-482FD8CE654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29028" y="2958571"/>
                  <a:ext cx="208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137C1FB-D111-45D5-A620-3A6B9F888D7F}"/>
                    </a:ext>
                  </a:extLst>
                </p14:cNvPr>
                <p14:cNvContentPartPr/>
                <p14:nvPr/>
              </p14:nvContentPartPr>
              <p14:xfrm>
                <a:off x="5745828" y="3055411"/>
                <a:ext cx="155520" cy="28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137C1FB-D111-45D5-A620-3A6B9F888D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27828" y="3037411"/>
                  <a:ext cx="191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8A8B11F-D01E-4FA2-A7F5-FED5524E31B0}"/>
                    </a:ext>
                  </a:extLst>
                </p14:cNvPr>
                <p14:cNvContentPartPr/>
                <p14:nvPr/>
              </p14:nvContentPartPr>
              <p14:xfrm>
                <a:off x="5846268" y="2971171"/>
                <a:ext cx="6120" cy="200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8A8B11F-D01E-4FA2-A7F5-FED5524E31B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28628" y="2953171"/>
                  <a:ext cx="41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D5AC4A7-E3D5-4BB9-B0D1-0B433DF2250C}"/>
                    </a:ext>
                  </a:extLst>
                </p14:cNvPr>
                <p14:cNvContentPartPr/>
                <p14:nvPr/>
              </p14:nvContentPartPr>
              <p14:xfrm>
                <a:off x="5898468" y="3004651"/>
                <a:ext cx="99720" cy="353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D5AC4A7-E3D5-4BB9-B0D1-0B433DF2250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80828" y="2986651"/>
                  <a:ext cx="135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A13058B-7570-4D10-9CF6-6D7690B4BC17}"/>
                    </a:ext>
                  </a:extLst>
                </p14:cNvPr>
                <p14:cNvContentPartPr/>
                <p14:nvPr/>
              </p14:nvContentPartPr>
              <p14:xfrm>
                <a:off x="6031668" y="2889811"/>
                <a:ext cx="360" cy="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A13058B-7570-4D10-9CF6-6D7690B4BC1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13668" y="28718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32EEA6A-D1DB-4B31-A5E8-600A5D01E2C5}"/>
                    </a:ext>
                  </a:extLst>
                </p14:cNvPr>
                <p14:cNvContentPartPr/>
                <p14:nvPr/>
              </p14:nvContentPartPr>
              <p14:xfrm>
                <a:off x="6164508" y="2879371"/>
                <a:ext cx="122040" cy="368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32EEA6A-D1DB-4B31-A5E8-600A5D01E2C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46868" y="2861731"/>
                  <a:ext cx="15768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F839B1B-0ED1-4093-9D04-AD34E8441BFC}"/>
                  </a:ext>
                </a:extLst>
              </p14:cNvPr>
              <p14:cNvContentPartPr/>
              <p14:nvPr/>
            </p14:nvContentPartPr>
            <p14:xfrm>
              <a:off x="5274588" y="2866771"/>
              <a:ext cx="30600" cy="4226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F839B1B-0ED1-4093-9D04-AD34E8441BF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256948" y="2849131"/>
                <a:ext cx="662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46B07AF-8EA2-4751-B9C4-711094BF5719}"/>
                  </a:ext>
                </a:extLst>
              </p14:cNvPr>
              <p14:cNvContentPartPr/>
              <p14:nvPr/>
            </p14:nvContentPartPr>
            <p14:xfrm>
              <a:off x="6442428" y="2885491"/>
              <a:ext cx="30960" cy="477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46B07AF-8EA2-4751-B9C4-711094BF571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424788" y="2867851"/>
                <a:ext cx="666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20B0528-F3B9-43C9-8DF1-EE25C15FF588}"/>
                  </a:ext>
                </a:extLst>
              </p14:cNvPr>
              <p14:cNvContentPartPr/>
              <p14:nvPr/>
            </p14:nvContentPartPr>
            <p14:xfrm>
              <a:off x="8117508" y="3703771"/>
              <a:ext cx="106560" cy="5018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20B0528-F3B9-43C9-8DF1-EE25C15FF58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099508" y="3686131"/>
                <a:ext cx="142200" cy="53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AE428B6-46B7-4B91-A62E-8796850E8496}"/>
              </a:ext>
            </a:extLst>
          </p:cNvPr>
          <p:cNvGrpSpPr/>
          <p:nvPr/>
        </p:nvGrpSpPr>
        <p:grpSpPr>
          <a:xfrm>
            <a:off x="9371388" y="3653731"/>
            <a:ext cx="398160" cy="559080"/>
            <a:chOff x="9371388" y="3653731"/>
            <a:chExt cx="39816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1F2EB65-D13C-4ADB-A5D7-575D22EB056C}"/>
                    </a:ext>
                  </a:extLst>
                </p14:cNvPr>
                <p14:cNvContentPartPr/>
                <p14:nvPr/>
              </p14:nvContentPartPr>
              <p14:xfrm>
                <a:off x="9371388" y="3653731"/>
                <a:ext cx="118440" cy="559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1F2EB65-D13C-4ADB-A5D7-575D22EB056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353748" y="3636091"/>
                  <a:ext cx="1540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9AFA0E4-8704-44A2-A78D-925684E6CC60}"/>
                    </a:ext>
                  </a:extLst>
                </p14:cNvPr>
                <p14:cNvContentPartPr/>
                <p14:nvPr/>
              </p14:nvContentPartPr>
              <p14:xfrm>
                <a:off x="9672708" y="3902131"/>
                <a:ext cx="84960" cy="8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9AFA0E4-8704-44A2-A78D-925684E6CC6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654708" y="3884491"/>
                  <a:ext cx="120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9793815-6483-4428-BCA8-46C86C71416E}"/>
                    </a:ext>
                  </a:extLst>
                </p14:cNvPr>
                <p14:cNvContentPartPr/>
                <p14:nvPr/>
              </p14:nvContentPartPr>
              <p14:xfrm>
                <a:off x="9679548" y="4011571"/>
                <a:ext cx="9000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9793815-6483-4428-BCA8-46C86C71416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661548" y="3993571"/>
                  <a:ext cx="12564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B9AF637-D7CB-44AD-95CE-81065DA463C1}"/>
              </a:ext>
            </a:extLst>
          </p:cNvPr>
          <p:cNvGrpSpPr/>
          <p:nvPr/>
        </p:nvGrpSpPr>
        <p:grpSpPr>
          <a:xfrm>
            <a:off x="10018668" y="3350611"/>
            <a:ext cx="463320" cy="851040"/>
            <a:chOff x="10018668" y="3350611"/>
            <a:chExt cx="46332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D578B88-A6F9-486E-A6C5-45D5D723964C}"/>
                    </a:ext>
                  </a:extLst>
                </p14:cNvPr>
                <p14:cNvContentPartPr/>
                <p14:nvPr/>
              </p14:nvContentPartPr>
              <p14:xfrm>
                <a:off x="10063668" y="3657691"/>
                <a:ext cx="7200" cy="415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D578B88-A6F9-486E-A6C5-45D5D723964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046028" y="3640051"/>
                  <a:ext cx="428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5F0D3E0-E639-45B7-92F1-7899D8C8B725}"/>
                    </a:ext>
                  </a:extLst>
                </p14:cNvPr>
                <p14:cNvContentPartPr/>
                <p14:nvPr/>
              </p14:nvContentPartPr>
              <p14:xfrm>
                <a:off x="10018668" y="3847411"/>
                <a:ext cx="279720" cy="354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5F0D3E0-E639-45B7-92F1-7899D8C8B72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000668" y="3829771"/>
                  <a:ext cx="315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2061319-4707-466F-943D-FF5CF116758B}"/>
                    </a:ext>
                  </a:extLst>
                </p14:cNvPr>
                <p14:cNvContentPartPr/>
                <p14:nvPr/>
              </p14:nvContentPartPr>
              <p14:xfrm>
                <a:off x="10253388" y="3420811"/>
                <a:ext cx="129960" cy="9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2061319-4707-466F-943D-FF5CF116758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235748" y="3402811"/>
                  <a:ext cx="165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D1902D1-E2D3-4F43-AC40-8996E7BFD51B}"/>
                    </a:ext>
                  </a:extLst>
                </p14:cNvPr>
                <p14:cNvContentPartPr/>
                <p14:nvPr/>
              </p14:nvContentPartPr>
              <p14:xfrm>
                <a:off x="10461828" y="3350611"/>
                <a:ext cx="20160" cy="261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D1902D1-E2D3-4F43-AC40-8996E7BFD51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443828" y="3332971"/>
                  <a:ext cx="5580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0748EEB-3851-4E33-AB3A-7B74AFD6B1C2}"/>
              </a:ext>
            </a:extLst>
          </p:cNvPr>
          <p:cNvGrpSpPr/>
          <p:nvPr/>
        </p:nvGrpSpPr>
        <p:grpSpPr>
          <a:xfrm>
            <a:off x="10656228" y="3893491"/>
            <a:ext cx="468000" cy="363600"/>
            <a:chOff x="10656228" y="3893491"/>
            <a:chExt cx="4680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4E176D5-4C8E-440E-B5B4-FB44A9F102CA}"/>
                    </a:ext>
                  </a:extLst>
                </p14:cNvPr>
                <p14:cNvContentPartPr/>
                <p14:nvPr/>
              </p14:nvContentPartPr>
              <p14:xfrm>
                <a:off x="10656228" y="3893491"/>
                <a:ext cx="367560" cy="169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4E176D5-4C8E-440E-B5B4-FB44A9F102C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638588" y="3875491"/>
                  <a:ext cx="403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930EA97-C345-41A5-9CF5-307F8C76861A}"/>
                    </a:ext>
                  </a:extLst>
                </p14:cNvPr>
                <p14:cNvContentPartPr/>
                <p14:nvPr/>
              </p14:nvContentPartPr>
              <p14:xfrm>
                <a:off x="11123868" y="4246291"/>
                <a:ext cx="360" cy="10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930EA97-C345-41A5-9CF5-307F8C76861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05868" y="4228291"/>
                  <a:ext cx="360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14A1EE8-6A0A-45EA-8A8C-3777A26DBB0A}"/>
              </a:ext>
            </a:extLst>
          </p:cNvPr>
          <p:cNvGrpSpPr/>
          <p:nvPr/>
        </p:nvGrpSpPr>
        <p:grpSpPr>
          <a:xfrm>
            <a:off x="11205948" y="3848491"/>
            <a:ext cx="113760" cy="109800"/>
            <a:chOff x="11205948" y="3848491"/>
            <a:chExt cx="11376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B4AB180-B91F-4AD7-86FC-46E29DFADCA9}"/>
                    </a:ext>
                  </a:extLst>
                </p14:cNvPr>
                <p14:cNvContentPartPr/>
                <p14:nvPr/>
              </p14:nvContentPartPr>
              <p14:xfrm>
                <a:off x="11207028" y="3951811"/>
                <a:ext cx="89280" cy="6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B4AB180-B91F-4AD7-86FC-46E29DFADCA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189388" y="3933811"/>
                  <a:ext cx="12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2DDDA98-6D44-472A-B49F-193B19B9E336}"/>
                    </a:ext>
                  </a:extLst>
                </p14:cNvPr>
                <p14:cNvContentPartPr/>
                <p14:nvPr/>
              </p14:nvContentPartPr>
              <p14:xfrm>
                <a:off x="11205948" y="3848491"/>
                <a:ext cx="113760" cy="21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2DDDA98-6D44-472A-B49F-193B19B9E33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88308" y="3830851"/>
                  <a:ext cx="1494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9F863B8-AEC6-4DD5-816D-8EB905026E95}"/>
              </a:ext>
            </a:extLst>
          </p:cNvPr>
          <p:cNvGrpSpPr/>
          <p:nvPr/>
        </p:nvGrpSpPr>
        <p:grpSpPr>
          <a:xfrm>
            <a:off x="10651908" y="3398131"/>
            <a:ext cx="270720" cy="373680"/>
            <a:chOff x="10651908" y="3398131"/>
            <a:chExt cx="2707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F3B95EC-BC80-4384-A22C-1B974858BB75}"/>
                    </a:ext>
                  </a:extLst>
                </p14:cNvPr>
                <p14:cNvContentPartPr/>
                <p14:nvPr/>
              </p14:nvContentPartPr>
              <p14:xfrm>
                <a:off x="10651908" y="3398131"/>
                <a:ext cx="81360" cy="318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F3B95EC-BC80-4384-A22C-1B974858BB7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633908" y="3380491"/>
                  <a:ext cx="117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32346EF-E06B-4753-8E19-049C18CB8605}"/>
                    </a:ext>
                  </a:extLst>
                </p14:cNvPr>
                <p14:cNvContentPartPr/>
                <p14:nvPr/>
              </p14:nvContentPartPr>
              <p14:xfrm>
                <a:off x="10773948" y="3611251"/>
                <a:ext cx="148680" cy="160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32346EF-E06B-4753-8E19-049C18CB860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756308" y="3593251"/>
                  <a:ext cx="18432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2827915-8F81-4D42-B01E-6FD376040340}"/>
                  </a:ext>
                </a:extLst>
              </p14:cNvPr>
              <p14:cNvContentPartPr/>
              <p14:nvPr/>
            </p14:nvContentPartPr>
            <p14:xfrm>
              <a:off x="10746588" y="3236491"/>
              <a:ext cx="23400" cy="14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2827915-8F81-4D42-B01E-6FD376040340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0728588" y="3218491"/>
                <a:ext cx="59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43D0DAB-AB94-4182-BF54-C71ED27D8CE4}"/>
                  </a:ext>
                </a:extLst>
              </p14:cNvPr>
              <p14:cNvContentPartPr/>
              <p14:nvPr/>
            </p14:nvContentPartPr>
            <p14:xfrm>
              <a:off x="10753068" y="4090051"/>
              <a:ext cx="368640" cy="3769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43D0DAB-AB94-4182-BF54-C71ED27D8CE4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0735428" y="4072051"/>
                <a:ext cx="40428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7D82D75-A7FF-4632-8793-1FAE6F0B0F14}"/>
              </a:ext>
            </a:extLst>
          </p:cNvPr>
          <p:cNvGrpSpPr/>
          <p:nvPr/>
        </p:nvGrpSpPr>
        <p:grpSpPr>
          <a:xfrm>
            <a:off x="7268628" y="4564891"/>
            <a:ext cx="1150200" cy="571680"/>
            <a:chOff x="7268628" y="4564891"/>
            <a:chExt cx="1150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F9D6B91-3851-4FBF-82CC-C0D44FFD411F}"/>
                    </a:ext>
                  </a:extLst>
                </p14:cNvPr>
                <p14:cNvContentPartPr/>
                <p14:nvPr/>
              </p14:nvContentPartPr>
              <p14:xfrm>
                <a:off x="7268628" y="4824091"/>
                <a:ext cx="107640" cy="9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F9D6B91-3851-4FBF-82CC-C0D44FFD411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250988" y="4806091"/>
                  <a:ext cx="143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90E2D46-4DFF-4BB7-BCA1-BDEFF2F2C666}"/>
                    </a:ext>
                  </a:extLst>
                </p14:cNvPr>
                <p14:cNvContentPartPr/>
                <p14:nvPr/>
              </p14:nvContentPartPr>
              <p14:xfrm>
                <a:off x="7282308" y="4893931"/>
                <a:ext cx="135000" cy="9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90E2D46-4DFF-4BB7-BCA1-BDEFF2F2C66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264668" y="4875931"/>
                  <a:ext cx="170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DE43D37-A64F-40C3-9084-8FAA778C2963}"/>
                    </a:ext>
                  </a:extLst>
                </p14:cNvPr>
                <p14:cNvContentPartPr/>
                <p14:nvPr/>
              </p14:nvContentPartPr>
              <p14:xfrm>
                <a:off x="7656708" y="4591891"/>
                <a:ext cx="45360" cy="345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DE43D37-A64F-40C3-9084-8FAA778C296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638708" y="4574251"/>
                  <a:ext cx="81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5B3C25-7B20-4DB9-B66A-7C67E8BBDF7D}"/>
                    </a:ext>
                  </a:extLst>
                </p14:cNvPr>
                <p14:cNvContentPartPr/>
                <p14:nvPr/>
              </p14:nvContentPartPr>
              <p14:xfrm>
                <a:off x="7603068" y="4773331"/>
                <a:ext cx="318600" cy="363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5B3C25-7B20-4DB9-B66A-7C67E8BBDF7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85428" y="4755691"/>
                  <a:ext cx="3542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136ABA-4EF3-4632-8A83-1CC3CFF461E7}"/>
                    </a:ext>
                  </a:extLst>
                </p14:cNvPr>
                <p14:cNvContentPartPr/>
                <p14:nvPr/>
              </p14:nvContentPartPr>
              <p14:xfrm>
                <a:off x="7934268" y="4685491"/>
                <a:ext cx="76680" cy="14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136ABA-4EF3-4632-8A83-1CC3CFF461E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916268" y="4667851"/>
                  <a:ext cx="11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49A9171-4A67-4C13-8CF9-2128DD6E5232}"/>
                    </a:ext>
                  </a:extLst>
                </p14:cNvPr>
                <p14:cNvContentPartPr/>
                <p14:nvPr/>
              </p14:nvContentPartPr>
              <p14:xfrm>
                <a:off x="8107788" y="4608451"/>
                <a:ext cx="12240" cy="15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49A9171-4A67-4C13-8CF9-2128DD6E523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90148" y="4590811"/>
                  <a:ext cx="47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54CA61A-26F0-4CA1-A24E-AC15A63CF9EA}"/>
                    </a:ext>
                  </a:extLst>
                </p14:cNvPr>
                <p14:cNvContentPartPr/>
                <p14:nvPr/>
              </p14:nvContentPartPr>
              <p14:xfrm>
                <a:off x="8293908" y="4564891"/>
                <a:ext cx="124920" cy="522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54CA61A-26F0-4CA1-A24E-AC15A63CF9E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76268" y="4546891"/>
                  <a:ext cx="160560" cy="5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18E70B3-7F47-4014-AAC3-A85501CBE0DC}"/>
                  </a:ext>
                </a:extLst>
              </p14:cNvPr>
              <p14:cNvContentPartPr/>
              <p14:nvPr/>
            </p14:nvContentPartPr>
            <p14:xfrm>
              <a:off x="8544108" y="4378411"/>
              <a:ext cx="114480" cy="3207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18E70B3-7F47-4014-AAC3-A85501CBE0DC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8526468" y="4360771"/>
                <a:ext cx="150120" cy="35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73DD77B-E2F3-4FCD-82E0-7BD990ACF8E6}"/>
              </a:ext>
            </a:extLst>
          </p:cNvPr>
          <p:cNvGrpSpPr/>
          <p:nvPr/>
        </p:nvGrpSpPr>
        <p:grpSpPr>
          <a:xfrm>
            <a:off x="8436468" y="4860451"/>
            <a:ext cx="333720" cy="365760"/>
            <a:chOff x="8436468" y="4860451"/>
            <a:chExt cx="33372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46A64CA-60D5-4A8B-83AE-0071CA781A5C}"/>
                    </a:ext>
                  </a:extLst>
                </p14:cNvPr>
                <p14:cNvContentPartPr/>
                <p14:nvPr/>
              </p14:nvContentPartPr>
              <p14:xfrm>
                <a:off x="8436468" y="4860451"/>
                <a:ext cx="333720" cy="295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46A64CA-60D5-4A8B-83AE-0071CA781A5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18828" y="4842811"/>
                  <a:ext cx="369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668CCF9-61EC-4D7A-B63B-7084981FE59B}"/>
                    </a:ext>
                  </a:extLst>
                </p14:cNvPr>
                <p14:cNvContentPartPr/>
                <p14:nvPr/>
              </p14:nvContentPartPr>
              <p14:xfrm>
                <a:off x="8573988" y="5026771"/>
                <a:ext cx="147600" cy="199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668CCF9-61EC-4D7A-B63B-7084981FE59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56348" y="5008771"/>
                  <a:ext cx="18324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AC3006F-2804-41FA-AF06-66B13A81C6D5}"/>
                  </a:ext>
                </a:extLst>
              </p14:cNvPr>
              <p14:cNvContentPartPr/>
              <p14:nvPr/>
            </p14:nvContentPartPr>
            <p14:xfrm>
              <a:off x="8851908" y="4649131"/>
              <a:ext cx="126000" cy="4874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AC3006F-2804-41FA-AF06-66B13A81C6D5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834268" y="4631491"/>
                <a:ext cx="1616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207F6B7-4B0D-4C87-8FF0-7FC54408FDF0}"/>
                  </a:ext>
                </a:extLst>
              </p14:cNvPr>
              <p14:cNvContentPartPr/>
              <p14:nvPr/>
            </p14:nvContentPartPr>
            <p14:xfrm>
              <a:off x="4654308" y="4247371"/>
              <a:ext cx="114120" cy="21650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207F6B7-4B0D-4C87-8FF0-7FC54408FDF0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645668" y="4238371"/>
                <a:ext cx="131760" cy="21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05EB6C5-EC54-4888-B475-C08A161EE1D1}"/>
                  </a:ext>
                </a:extLst>
              </p14:cNvPr>
              <p14:cNvContentPartPr/>
              <p14:nvPr/>
            </p14:nvContentPartPr>
            <p14:xfrm>
              <a:off x="5142108" y="5454811"/>
              <a:ext cx="299880" cy="3596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05EB6C5-EC54-4888-B475-C08A161EE1D1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5124108" y="5437171"/>
                <a:ext cx="33552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2B37658-2B59-4DB1-8D6F-2872163BDF12}"/>
              </a:ext>
            </a:extLst>
          </p:cNvPr>
          <p:cNvGrpSpPr/>
          <p:nvPr/>
        </p:nvGrpSpPr>
        <p:grpSpPr>
          <a:xfrm>
            <a:off x="5716668" y="3716371"/>
            <a:ext cx="1032840" cy="594000"/>
            <a:chOff x="5716668" y="3716371"/>
            <a:chExt cx="103284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4149139-C2FF-4B84-B400-FA76A6D756FC}"/>
                    </a:ext>
                  </a:extLst>
                </p14:cNvPr>
                <p14:cNvContentPartPr/>
                <p14:nvPr/>
              </p14:nvContentPartPr>
              <p14:xfrm>
                <a:off x="5768508" y="3797011"/>
                <a:ext cx="24120" cy="3528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4149139-C2FF-4B84-B400-FA76A6D756F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759508" y="3788011"/>
                  <a:ext cx="41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1CB416A-DC25-4C9E-97E0-5EADE8E76AB8}"/>
                    </a:ext>
                  </a:extLst>
                </p14:cNvPr>
                <p14:cNvContentPartPr/>
                <p14:nvPr/>
              </p14:nvContentPartPr>
              <p14:xfrm>
                <a:off x="5716668" y="3964051"/>
                <a:ext cx="239760" cy="30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1CB416A-DC25-4C9E-97E0-5EADE8E76AB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708028" y="3955411"/>
                  <a:ext cx="257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FFA72E6-BDDE-4CC8-B93B-99ED2F8C6B22}"/>
                    </a:ext>
                  </a:extLst>
                </p14:cNvPr>
                <p14:cNvContentPartPr/>
                <p14:nvPr/>
              </p14:nvContentPartPr>
              <p14:xfrm>
                <a:off x="5936628" y="3784051"/>
                <a:ext cx="23400" cy="351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FFA72E6-BDDE-4CC8-B93B-99ED2F8C6B2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27988" y="3775051"/>
                  <a:ext cx="41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9FA7B23-0BAD-407F-B140-DA13CC7E5570}"/>
                    </a:ext>
                  </a:extLst>
                </p14:cNvPr>
                <p14:cNvContentPartPr/>
                <p14:nvPr/>
              </p14:nvContentPartPr>
              <p14:xfrm>
                <a:off x="6060468" y="3798451"/>
                <a:ext cx="115200" cy="363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9FA7B23-0BAD-407F-B140-DA13CC7E557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051468" y="3789811"/>
                  <a:ext cx="1328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8FAFFF5-0762-42A4-8A4F-2CD2AAF897ED}"/>
                    </a:ext>
                  </a:extLst>
                </p14:cNvPr>
                <p14:cNvContentPartPr/>
                <p14:nvPr/>
              </p14:nvContentPartPr>
              <p14:xfrm>
                <a:off x="6162348" y="3976651"/>
                <a:ext cx="118440" cy="333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8FAFFF5-0762-42A4-8A4F-2CD2AAF897E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153708" y="3967651"/>
                  <a:ext cx="136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656C42A-76FC-48C5-9233-751E61A4AF19}"/>
                    </a:ext>
                  </a:extLst>
                </p14:cNvPr>
                <p14:cNvContentPartPr/>
                <p14:nvPr/>
              </p14:nvContentPartPr>
              <p14:xfrm>
                <a:off x="6213108" y="3877651"/>
                <a:ext cx="10800" cy="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656C42A-76FC-48C5-9233-751E61A4AF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04468" y="3869011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8FB6EA4-9278-4E85-A225-ED45A1BBD6F7}"/>
                    </a:ext>
                  </a:extLst>
                </p14:cNvPr>
                <p14:cNvContentPartPr/>
                <p14:nvPr/>
              </p14:nvContentPartPr>
              <p14:xfrm>
                <a:off x="6332268" y="3909691"/>
                <a:ext cx="229320" cy="227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8FB6EA4-9278-4E85-A225-ED45A1BBD6F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323268" y="3901051"/>
                  <a:ext cx="246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93865A2-61A1-42F3-AC4F-AC59D0F78C4B}"/>
                    </a:ext>
                  </a:extLst>
                </p14:cNvPr>
                <p14:cNvContentPartPr/>
                <p14:nvPr/>
              </p14:nvContentPartPr>
              <p14:xfrm>
                <a:off x="6582468" y="3716371"/>
                <a:ext cx="167040" cy="580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93865A2-61A1-42F3-AC4F-AC59D0F78C4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573468" y="3707731"/>
                  <a:ext cx="184680" cy="59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28DBEFE-BB22-4348-9F49-30457D018624}"/>
              </a:ext>
            </a:extLst>
          </p:cNvPr>
          <p:cNvGrpSpPr/>
          <p:nvPr/>
        </p:nvGrpSpPr>
        <p:grpSpPr>
          <a:xfrm>
            <a:off x="5603988" y="5437171"/>
            <a:ext cx="1051920" cy="564840"/>
            <a:chOff x="5603988" y="5437171"/>
            <a:chExt cx="105192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2722ECD-6E12-466C-9E49-4E35F2811D7F}"/>
                    </a:ext>
                  </a:extLst>
                </p14:cNvPr>
                <p14:cNvContentPartPr/>
                <p14:nvPr/>
              </p14:nvContentPartPr>
              <p14:xfrm>
                <a:off x="5603988" y="5437171"/>
                <a:ext cx="128160" cy="451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2722ECD-6E12-466C-9E49-4E35F2811D7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586348" y="5419531"/>
                  <a:ext cx="1638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492FFE-6059-4DEE-AF2B-CD8CEEA76046}"/>
                    </a:ext>
                  </a:extLst>
                </p14:cNvPr>
                <p14:cNvContentPartPr/>
                <p14:nvPr/>
              </p14:nvContentPartPr>
              <p14:xfrm>
                <a:off x="5809188" y="5549491"/>
                <a:ext cx="120960" cy="264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492FFE-6059-4DEE-AF2B-CD8CEEA7604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791188" y="5531491"/>
                  <a:ext cx="156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AB8FD1E-96E8-47DA-86E8-9996E031A577}"/>
                    </a:ext>
                  </a:extLst>
                </p14:cNvPr>
                <p14:cNvContentPartPr/>
                <p14:nvPr/>
              </p14:nvContentPartPr>
              <p14:xfrm>
                <a:off x="6040668" y="5674411"/>
                <a:ext cx="139320" cy="18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AB8FD1E-96E8-47DA-86E8-9996E031A57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023028" y="5656771"/>
                  <a:ext cx="174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E666D16-9BE8-4A8D-9CDD-3BDACC2177B2}"/>
                    </a:ext>
                  </a:extLst>
                </p14:cNvPr>
                <p14:cNvContentPartPr/>
                <p14:nvPr/>
              </p14:nvContentPartPr>
              <p14:xfrm>
                <a:off x="6120588" y="5564251"/>
                <a:ext cx="30600" cy="252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E666D16-9BE8-4A8D-9CDD-3BDACC2177B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102948" y="5546251"/>
                  <a:ext cx="66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DEAEB6A-7341-41FD-BA58-4D79E3E4A762}"/>
                    </a:ext>
                  </a:extLst>
                </p14:cNvPr>
                <p14:cNvContentPartPr/>
                <p14:nvPr/>
              </p14:nvContentPartPr>
              <p14:xfrm>
                <a:off x="6201588" y="5617171"/>
                <a:ext cx="131400" cy="378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DEAEB6A-7341-41FD-BA58-4D79E3E4A76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183948" y="5599531"/>
                  <a:ext cx="1670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B39EE04-62C0-4DD5-8F87-B5AD9F080B90}"/>
                    </a:ext>
                  </a:extLst>
                </p14:cNvPr>
                <p14:cNvContentPartPr/>
                <p14:nvPr/>
              </p14:nvContentPartPr>
              <p14:xfrm>
                <a:off x="6269988" y="5517451"/>
                <a:ext cx="360" cy="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B39EE04-62C0-4DD5-8F87-B5AD9F080B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252348" y="54994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496BCB-8268-49B9-9B09-6A570BD82688}"/>
                    </a:ext>
                  </a:extLst>
                </p14:cNvPr>
                <p14:cNvContentPartPr/>
                <p14:nvPr/>
              </p14:nvContentPartPr>
              <p14:xfrm>
                <a:off x="6391668" y="5497651"/>
                <a:ext cx="120960" cy="3981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496BCB-8268-49B9-9B09-6A570BD8268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373668" y="5479651"/>
                  <a:ext cx="156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A2C4271-961A-43B3-9A80-0AA0E18CC122}"/>
                    </a:ext>
                  </a:extLst>
                </p14:cNvPr>
                <p14:cNvContentPartPr/>
                <p14:nvPr/>
              </p14:nvContentPartPr>
              <p14:xfrm>
                <a:off x="6547908" y="5491531"/>
                <a:ext cx="108000" cy="510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A2C4271-961A-43B3-9A80-0AA0E18CC12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529908" y="5473531"/>
                  <a:ext cx="143640" cy="54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B3437CB-B2F7-4D0C-BB0F-FE15B5A26F5B}"/>
              </a:ext>
            </a:extLst>
          </p:cNvPr>
          <p:cNvGrpSpPr/>
          <p:nvPr/>
        </p:nvGrpSpPr>
        <p:grpSpPr>
          <a:xfrm>
            <a:off x="7040028" y="5679811"/>
            <a:ext cx="147960" cy="140040"/>
            <a:chOff x="7040028" y="5679811"/>
            <a:chExt cx="14796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74B9557-1403-4508-99E5-BF7983D4BEE6}"/>
                    </a:ext>
                  </a:extLst>
                </p14:cNvPr>
                <p14:cNvContentPartPr/>
                <p14:nvPr/>
              </p14:nvContentPartPr>
              <p14:xfrm>
                <a:off x="7040028" y="5679811"/>
                <a:ext cx="100080" cy="20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74B9557-1403-4508-99E5-BF7983D4BEE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022388" y="5661811"/>
                  <a:ext cx="135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CB48B9B-FCE9-4515-91B1-B1336049AA2A}"/>
                    </a:ext>
                  </a:extLst>
                </p14:cNvPr>
                <p14:cNvContentPartPr/>
                <p14:nvPr/>
              </p14:nvContentPartPr>
              <p14:xfrm>
                <a:off x="7047948" y="5783851"/>
                <a:ext cx="140040" cy="36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CB48B9B-FCE9-4515-91B1-B1336049AA2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030308" y="5765851"/>
                  <a:ext cx="17568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264200C-D060-4D5B-8C97-3C44A78FB2B2}"/>
              </a:ext>
            </a:extLst>
          </p:cNvPr>
          <p:cNvGrpSpPr/>
          <p:nvPr/>
        </p:nvGrpSpPr>
        <p:grpSpPr>
          <a:xfrm>
            <a:off x="7642308" y="5436811"/>
            <a:ext cx="216360" cy="406440"/>
            <a:chOff x="7642308" y="5436811"/>
            <a:chExt cx="2163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BA3D6CE-DF64-48C2-8693-E39539E63C4F}"/>
                    </a:ext>
                  </a:extLst>
                </p14:cNvPr>
                <p14:cNvContentPartPr/>
                <p14:nvPr/>
              </p14:nvContentPartPr>
              <p14:xfrm>
                <a:off x="7642308" y="5567851"/>
                <a:ext cx="161640" cy="275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BA3D6CE-DF64-48C2-8693-E39539E63C4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624668" y="5550211"/>
                  <a:ext cx="197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7613F0A-95DF-4153-A784-7298EF2FB5BA}"/>
                    </a:ext>
                  </a:extLst>
                </p14:cNvPr>
                <p14:cNvContentPartPr/>
                <p14:nvPr/>
              </p14:nvContentPartPr>
              <p14:xfrm>
                <a:off x="7841388" y="5436811"/>
                <a:ext cx="17280" cy="27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7613F0A-95DF-4153-A784-7298EF2FB5B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823748" y="5419171"/>
                  <a:ext cx="529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0354BB5-16E2-4C4A-90C1-1D0D2DCD5E28}"/>
              </a:ext>
            </a:extLst>
          </p:cNvPr>
          <p:cNvGrpSpPr/>
          <p:nvPr/>
        </p:nvGrpSpPr>
        <p:grpSpPr>
          <a:xfrm>
            <a:off x="9050988" y="4823011"/>
            <a:ext cx="1265760" cy="982080"/>
            <a:chOff x="9050988" y="4823011"/>
            <a:chExt cx="1265760" cy="9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3D740EE-9AAE-42F8-AE74-3E5CA78CA86C}"/>
                    </a:ext>
                  </a:extLst>
                </p14:cNvPr>
                <p14:cNvContentPartPr/>
                <p14:nvPr/>
              </p14:nvContentPartPr>
              <p14:xfrm>
                <a:off x="9050988" y="4823011"/>
                <a:ext cx="181800" cy="982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3D740EE-9AAE-42F8-AE74-3E5CA78CA86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042348" y="4814371"/>
                  <a:ext cx="19944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FC579BD-FD64-476F-A214-08F1A9A7780E}"/>
                    </a:ext>
                  </a:extLst>
                </p14:cNvPr>
                <p14:cNvContentPartPr/>
                <p14:nvPr/>
              </p14:nvContentPartPr>
              <p14:xfrm>
                <a:off x="9439788" y="5056651"/>
                <a:ext cx="12960" cy="396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FC579BD-FD64-476F-A214-08F1A9A7780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431148" y="5047651"/>
                  <a:ext cx="306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324C31-31C4-41B6-9003-A30424295CFF}"/>
                    </a:ext>
                  </a:extLst>
                </p14:cNvPr>
                <p14:cNvContentPartPr/>
                <p14:nvPr/>
              </p14:nvContentPartPr>
              <p14:xfrm>
                <a:off x="9368148" y="5267251"/>
                <a:ext cx="213840" cy="308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324C31-31C4-41B6-9003-A30424295CF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359508" y="5258611"/>
                  <a:ext cx="231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F235E5F-5A2C-42CC-9096-4E63D5848005}"/>
                    </a:ext>
                  </a:extLst>
                </p14:cNvPr>
                <p14:cNvContentPartPr/>
                <p14:nvPr/>
              </p14:nvContentPartPr>
              <p14:xfrm>
                <a:off x="9554628" y="5204971"/>
                <a:ext cx="79200" cy="46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F235E5F-5A2C-42CC-9096-4E63D584800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545628" y="5196331"/>
                  <a:ext cx="96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5D21610-77E2-40C8-A1CD-D12C29D68D1D}"/>
                    </a:ext>
                  </a:extLst>
                </p14:cNvPr>
                <p14:cNvContentPartPr/>
                <p14:nvPr/>
              </p14:nvContentPartPr>
              <p14:xfrm>
                <a:off x="9685308" y="5087611"/>
                <a:ext cx="10800" cy="208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5D21610-77E2-40C8-A1CD-D12C29D68D1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676308" y="5078611"/>
                  <a:ext cx="28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348994F-DBEC-4B28-863C-D1508218FBF4}"/>
                    </a:ext>
                  </a:extLst>
                </p14:cNvPr>
                <p14:cNvContentPartPr/>
                <p14:nvPr/>
              </p14:nvContentPartPr>
              <p14:xfrm>
                <a:off x="9855228" y="5099851"/>
                <a:ext cx="113760" cy="362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348994F-DBEC-4B28-863C-D1508218FBF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846588" y="5091211"/>
                  <a:ext cx="131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DA79DC2-00DB-4371-AEC3-514135EF5C34}"/>
                    </a:ext>
                  </a:extLst>
                </p14:cNvPr>
                <p14:cNvContentPartPr/>
                <p14:nvPr/>
              </p14:nvContentPartPr>
              <p14:xfrm>
                <a:off x="10051788" y="4867651"/>
                <a:ext cx="82800" cy="402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DA79DC2-00DB-4371-AEC3-514135EF5C3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042788" y="4859011"/>
                  <a:ext cx="1004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A3FA9A6-8429-44AD-9EB5-4866D788654D}"/>
                    </a:ext>
                  </a:extLst>
                </p14:cNvPr>
                <p14:cNvContentPartPr/>
                <p14:nvPr/>
              </p14:nvContentPartPr>
              <p14:xfrm>
                <a:off x="9960708" y="5334211"/>
                <a:ext cx="235080" cy="2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A3FA9A6-8429-44AD-9EB5-4866D788654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951708" y="5325211"/>
                  <a:ext cx="252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3F3378C-CCA5-4395-9229-C16D9A70CBDD}"/>
                    </a:ext>
                  </a:extLst>
                </p14:cNvPr>
                <p14:cNvContentPartPr/>
                <p14:nvPr/>
              </p14:nvContentPartPr>
              <p14:xfrm>
                <a:off x="10013628" y="5469211"/>
                <a:ext cx="100080" cy="218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3F3378C-CCA5-4395-9229-C16D9A70CBD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004988" y="5460211"/>
                  <a:ext cx="117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A999679-1010-4031-A7B7-F2908C1EE6A8}"/>
                    </a:ext>
                  </a:extLst>
                </p14:cNvPr>
                <p14:cNvContentPartPr/>
                <p14:nvPr/>
              </p14:nvContentPartPr>
              <p14:xfrm>
                <a:off x="10197948" y="5154931"/>
                <a:ext cx="118800" cy="413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A999679-1010-4031-A7B7-F2908C1EE6A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189308" y="5146291"/>
                  <a:ext cx="13644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1C21C18D-66AE-419C-B881-8013E9339B03}"/>
                  </a:ext>
                </a:extLst>
              </p14:cNvPr>
              <p14:cNvContentPartPr/>
              <p14:nvPr/>
            </p14:nvContentPartPr>
            <p14:xfrm>
              <a:off x="10550388" y="5185171"/>
              <a:ext cx="142200" cy="2682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1C21C18D-66AE-419C-B881-8013E9339B03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0541748" y="5176531"/>
                <a:ext cx="1598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BCA53DD-E091-4EF6-8272-9F69C084E315}"/>
                  </a:ext>
                </a:extLst>
              </p14:cNvPr>
              <p14:cNvContentPartPr/>
              <p14:nvPr/>
            </p14:nvContentPartPr>
            <p14:xfrm>
              <a:off x="10833348" y="4908331"/>
              <a:ext cx="57240" cy="597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BCA53DD-E091-4EF6-8272-9F69C084E315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824348" y="4899331"/>
                <a:ext cx="74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1B310D0-B58C-4094-9CA6-0C9A5C864282}"/>
                  </a:ext>
                </a:extLst>
              </p14:cNvPr>
              <p14:cNvContentPartPr/>
              <p14:nvPr/>
            </p14:nvContentPartPr>
            <p14:xfrm>
              <a:off x="11122788" y="5212531"/>
              <a:ext cx="24840" cy="158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1B310D0-B58C-4094-9CA6-0C9A5C864282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1113788" y="5203531"/>
                <a:ext cx="4248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BED5A34-D951-450C-A021-52EA15293C7A}"/>
              </a:ext>
            </a:extLst>
          </p:cNvPr>
          <p:cNvGrpSpPr/>
          <p:nvPr/>
        </p:nvGrpSpPr>
        <p:grpSpPr>
          <a:xfrm>
            <a:off x="9017508" y="5958451"/>
            <a:ext cx="585000" cy="721080"/>
            <a:chOff x="9017508" y="5958451"/>
            <a:chExt cx="58500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209A146-743B-4774-8BCC-C7572C255FC3}"/>
                    </a:ext>
                  </a:extLst>
                </p14:cNvPr>
                <p14:cNvContentPartPr/>
                <p14:nvPr/>
              </p14:nvContentPartPr>
              <p14:xfrm>
                <a:off x="9175908" y="5958451"/>
                <a:ext cx="114840" cy="338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209A146-743B-4774-8BCC-C7572C255FC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167268" y="5949451"/>
                  <a:ext cx="132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5DA33B4-BE90-448C-926C-997BFC85DD88}"/>
                    </a:ext>
                  </a:extLst>
                </p14:cNvPr>
                <p14:cNvContentPartPr/>
                <p14:nvPr/>
              </p14:nvContentPartPr>
              <p14:xfrm>
                <a:off x="9017508" y="6324211"/>
                <a:ext cx="338040" cy="16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5DA33B4-BE90-448C-926C-997BFC85DD8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008508" y="6315211"/>
                  <a:ext cx="355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96B5B28-8972-4132-8F5F-89364320EDE7}"/>
                    </a:ext>
                  </a:extLst>
                </p14:cNvPr>
                <p14:cNvContentPartPr/>
                <p14:nvPr/>
              </p14:nvContentPartPr>
              <p14:xfrm>
                <a:off x="9088068" y="6450211"/>
                <a:ext cx="149760" cy="2293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96B5B28-8972-4132-8F5F-89364320EDE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079068" y="6441211"/>
                  <a:ext cx="167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11D1CCC-9A34-4C19-A465-51D76E9F2CDC}"/>
                    </a:ext>
                  </a:extLst>
                </p14:cNvPr>
                <p14:cNvContentPartPr/>
                <p14:nvPr/>
              </p14:nvContentPartPr>
              <p14:xfrm>
                <a:off x="9489468" y="6284611"/>
                <a:ext cx="111960" cy="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11D1CCC-9A34-4C19-A465-51D76E9F2CD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480468" y="6275971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59D3078-30BB-4720-8F0F-AE52CBB5E9E1}"/>
                    </a:ext>
                  </a:extLst>
                </p14:cNvPr>
                <p14:cNvContentPartPr/>
                <p14:nvPr/>
              </p14:nvContentPartPr>
              <p14:xfrm>
                <a:off x="9498468" y="6362011"/>
                <a:ext cx="104040" cy="169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59D3078-30BB-4720-8F0F-AE52CBB5E9E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489468" y="6353011"/>
                  <a:ext cx="1216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F1D1667-C22D-49CA-8FB0-F486DFCD72C4}"/>
              </a:ext>
            </a:extLst>
          </p:cNvPr>
          <p:cNvGrpSpPr/>
          <p:nvPr/>
        </p:nvGrpSpPr>
        <p:grpSpPr>
          <a:xfrm>
            <a:off x="9797628" y="6009931"/>
            <a:ext cx="1856880" cy="407880"/>
            <a:chOff x="9797628" y="6009931"/>
            <a:chExt cx="185688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35E616B-5699-4D9F-A029-D4B878DDF49C}"/>
                    </a:ext>
                  </a:extLst>
                </p14:cNvPr>
                <p14:cNvContentPartPr/>
                <p14:nvPr/>
              </p14:nvContentPartPr>
              <p14:xfrm>
                <a:off x="9828948" y="6150331"/>
                <a:ext cx="18720" cy="3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35E616B-5699-4D9F-A029-D4B878DDF49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9948" y="6141691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3BD9A0E-589B-4C2C-A5B0-B671479BE16E}"/>
                    </a:ext>
                  </a:extLst>
                </p14:cNvPr>
                <p14:cNvContentPartPr/>
                <p14:nvPr/>
              </p14:nvContentPartPr>
              <p14:xfrm>
                <a:off x="9797628" y="6150331"/>
                <a:ext cx="239760" cy="258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3BD9A0E-589B-4C2C-A5B0-B671479BE16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88628" y="6141691"/>
                  <a:ext cx="257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7707BF3-E0D2-4F77-9424-728CD2FD6104}"/>
                    </a:ext>
                  </a:extLst>
                </p14:cNvPr>
                <p14:cNvContentPartPr/>
                <p14:nvPr/>
              </p14:nvContentPartPr>
              <p14:xfrm>
                <a:off x="10179588" y="6249691"/>
                <a:ext cx="269280" cy="64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7707BF3-E0D2-4F77-9424-728CD2FD610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170588" y="6240691"/>
                  <a:ext cx="286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3724B1C-C15A-4F87-837A-F048E24C3682}"/>
                    </a:ext>
                  </a:extLst>
                </p14:cNvPr>
                <p14:cNvContentPartPr/>
                <p14:nvPr/>
              </p14:nvContentPartPr>
              <p14:xfrm>
                <a:off x="10391268" y="6174451"/>
                <a:ext cx="69120" cy="1627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3724B1C-C15A-4F87-837A-F048E24C368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82268" y="6165451"/>
                  <a:ext cx="86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633486D-F259-417D-A1F8-9E11A4B4F2BF}"/>
                    </a:ext>
                  </a:extLst>
                </p14:cNvPr>
                <p14:cNvContentPartPr/>
                <p14:nvPr/>
              </p14:nvContentPartPr>
              <p14:xfrm>
                <a:off x="10605468" y="6068971"/>
                <a:ext cx="126360" cy="348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633486D-F259-417D-A1F8-9E11A4B4F2B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596468" y="6060331"/>
                  <a:ext cx="1440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8DC3CF6-EF15-4067-8B41-9DB68972601D}"/>
                    </a:ext>
                  </a:extLst>
                </p14:cNvPr>
                <p14:cNvContentPartPr/>
                <p14:nvPr/>
              </p14:nvContentPartPr>
              <p14:xfrm>
                <a:off x="10904988" y="6203611"/>
                <a:ext cx="103320" cy="9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8DC3CF6-EF15-4067-8B41-9DB68972601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896348" y="6194611"/>
                  <a:ext cx="12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A860722-6971-4797-AF4E-A8B11A955FED}"/>
                    </a:ext>
                  </a:extLst>
                </p14:cNvPr>
                <p14:cNvContentPartPr/>
                <p14:nvPr/>
              </p14:nvContentPartPr>
              <p14:xfrm>
                <a:off x="10917948" y="6296131"/>
                <a:ext cx="111600" cy="2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A860722-6971-4797-AF4E-A8B11A955FE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908948" y="6287131"/>
                  <a:ext cx="129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460237E-76FA-4997-A615-FDBBC592AD92}"/>
                    </a:ext>
                  </a:extLst>
                </p14:cNvPr>
                <p14:cNvContentPartPr/>
                <p14:nvPr/>
              </p14:nvContentPartPr>
              <p14:xfrm>
                <a:off x="11122068" y="6009931"/>
                <a:ext cx="109080" cy="3754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460237E-76FA-4997-A615-FDBBC592AD9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113428" y="6000931"/>
                  <a:ext cx="1267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EC01939-A652-4E46-8A19-90682310924A}"/>
                    </a:ext>
                  </a:extLst>
                </p14:cNvPr>
                <p14:cNvContentPartPr/>
                <p14:nvPr/>
              </p14:nvContentPartPr>
              <p14:xfrm>
                <a:off x="11295588" y="6238891"/>
                <a:ext cx="159840" cy="127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EC01939-A652-4E46-8A19-90682310924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286588" y="6229891"/>
                  <a:ext cx="17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B9BA5CE-873B-4B47-9688-86AADC054AA1}"/>
                    </a:ext>
                  </a:extLst>
                </p14:cNvPr>
                <p14:cNvContentPartPr/>
                <p14:nvPr/>
              </p14:nvContentPartPr>
              <p14:xfrm>
                <a:off x="11544708" y="6218011"/>
                <a:ext cx="9108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B9BA5CE-873B-4B47-9688-86AADC054AA1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535708" y="6209371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D0992A9-EAD2-4E8D-B4AA-6661719BE6F8}"/>
                    </a:ext>
                  </a:extLst>
                </p14:cNvPr>
                <p14:cNvContentPartPr/>
                <p14:nvPr/>
              </p14:nvContentPartPr>
              <p14:xfrm>
                <a:off x="11545068" y="6291811"/>
                <a:ext cx="109440" cy="3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D0992A9-EAD2-4E8D-B4AA-6661719BE6F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536068" y="6283171"/>
                  <a:ext cx="127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08F9764-90F7-4CB9-9925-5CE36271841B}"/>
              </a:ext>
            </a:extLst>
          </p:cNvPr>
          <p:cNvGrpSpPr/>
          <p:nvPr/>
        </p:nvGrpSpPr>
        <p:grpSpPr>
          <a:xfrm>
            <a:off x="11713908" y="6106771"/>
            <a:ext cx="476280" cy="276480"/>
            <a:chOff x="11713908" y="6106771"/>
            <a:chExt cx="47628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ED20FD0-9AEE-4202-9E6E-B94F7E75EF61}"/>
                    </a:ext>
                  </a:extLst>
                </p14:cNvPr>
                <p14:cNvContentPartPr/>
                <p14:nvPr/>
              </p14:nvContentPartPr>
              <p14:xfrm>
                <a:off x="11715348" y="6106771"/>
                <a:ext cx="16560" cy="250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ED20FD0-9AEE-4202-9E6E-B94F7E75EF6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697348" y="6088771"/>
                  <a:ext cx="52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55BC55F-306F-4C40-950E-8F64314391A7}"/>
                    </a:ext>
                  </a:extLst>
                </p14:cNvPr>
                <p14:cNvContentPartPr/>
                <p14:nvPr/>
              </p14:nvContentPartPr>
              <p14:xfrm>
                <a:off x="11713908" y="6113971"/>
                <a:ext cx="157680" cy="229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55BC55F-306F-4C40-950E-8F64314391A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696268" y="6095971"/>
                  <a:ext cx="193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4CB79E4-EA7E-4F9B-B97F-B4DBE5F24676}"/>
                    </a:ext>
                  </a:extLst>
                </p14:cNvPr>
                <p14:cNvContentPartPr/>
                <p14:nvPr/>
              </p14:nvContentPartPr>
              <p14:xfrm>
                <a:off x="11917668" y="6157531"/>
                <a:ext cx="95760" cy="186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4CB79E4-EA7E-4F9B-B97F-B4DBE5F2467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900028" y="6139891"/>
                  <a:ext cx="131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97721AA-E76C-4009-A43C-B1751EB1E617}"/>
                    </a:ext>
                  </a:extLst>
                </p14:cNvPr>
                <p14:cNvContentPartPr/>
                <p14:nvPr/>
              </p14:nvContentPartPr>
              <p14:xfrm>
                <a:off x="12070668" y="6151051"/>
                <a:ext cx="119520" cy="232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97721AA-E76C-4009-A43C-B1751EB1E617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2052668" y="6133051"/>
                  <a:ext cx="15516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F9D7A83-E765-4C6F-A23B-766662636D41}"/>
                  </a:ext>
                </a:extLst>
              </p14:cNvPr>
              <p14:cNvContentPartPr/>
              <p14:nvPr/>
            </p14:nvContentPartPr>
            <p14:xfrm>
              <a:off x="4731708" y="6331411"/>
              <a:ext cx="3960" cy="4597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F9D7A83-E765-4C6F-A23B-766662636D41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4723068" y="6322771"/>
                <a:ext cx="21600" cy="47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B08B3A9-DA3B-4F78-8C34-B7856C723CBB}"/>
              </a:ext>
            </a:extLst>
          </p:cNvPr>
          <p:cNvGrpSpPr/>
          <p:nvPr/>
        </p:nvGrpSpPr>
        <p:grpSpPr>
          <a:xfrm>
            <a:off x="225228" y="3219931"/>
            <a:ext cx="1450440" cy="627480"/>
            <a:chOff x="225228" y="3219931"/>
            <a:chExt cx="145044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9AAA2F0-85AB-4E20-B7D9-867EB2BC9850}"/>
                    </a:ext>
                  </a:extLst>
                </p14:cNvPr>
                <p14:cNvContentPartPr/>
                <p14:nvPr/>
              </p14:nvContentPartPr>
              <p14:xfrm>
                <a:off x="225228" y="3219931"/>
                <a:ext cx="20160" cy="414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9AAA2F0-85AB-4E20-B7D9-867EB2BC985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16588" y="3210931"/>
                  <a:ext cx="37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4AD3DED-40AE-4DD8-A893-634F309466B1}"/>
                    </a:ext>
                  </a:extLst>
                </p14:cNvPr>
                <p14:cNvContentPartPr/>
                <p14:nvPr/>
              </p14:nvContentPartPr>
              <p14:xfrm>
                <a:off x="233508" y="3353131"/>
                <a:ext cx="153000" cy="2386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4AD3DED-40AE-4DD8-A893-634F309466B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4508" y="3344131"/>
                  <a:ext cx="170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639818E-02F6-4E3A-A829-1FAA6B24A123}"/>
                    </a:ext>
                  </a:extLst>
                </p14:cNvPr>
                <p14:cNvContentPartPr/>
                <p14:nvPr/>
              </p14:nvContentPartPr>
              <p14:xfrm>
                <a:off x="431148" y="3364291"/>
                <a:ext cx="132840" cy="236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639818E-02F6-4E3A-A829-1FAA6B24A12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22148" y="3355651"/>
                  <a:ext cx="150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7D43E0A-105E-4A99-8394-591A40499EF0}"/>
                    </a:ext>
                  </a:extLst>
                </p14:cNvPr>
                <p14:cNvContentPartPr/>
                <p14:nvPr/>
              </p14:nvContentPartPr>
              <p14:xfrm>
                <a:off x="614748" y="3354211"/>
                <a:ext cx="182880" cy="221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7D43E0A-105E-4A99-8394-591A40499EF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05748" y="3345211"/>
                  <a:ext cx="200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D29EB8A-CFD0-4E5D-A8E1-BF959DBBB19A}"/>
                    </a:ext>
                  </a:extLst>
                </p14:cNvPr>
                <p14:cNvContentPartPr/>
                <p14:nvPr/>
              </p14:nvContentPartPr>
              <p14:xfrm>
                <a:off x="866388" y="3347731"/>
                <a:ext cx="41040" cy="499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D29EB8A-CFD0-4E5D-A8E1-BF959DBBB19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57748" y="3339091"/>
                  <a:ext cx="586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E5D7778-9401-42DF-98A5-19460CEF3E69}"/>
                    </a:ext>
                  </a:extLst>
                </p14:cNvPr>
                <p14:cNvContentPartPr/>
                <p14:nvPr/>
              </p14:nvContentPartPr>
              <p14:xfrm>
                <a:off x="842268" y="3394171"/>
                <a:ext cx="119520" cy="2008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E5D7778-9401-42DF-98A5-19460CEF3E6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33268" y="3385171"/>
                  <a:ext cx="137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FC8968A-5A39-4AF7-A949-1730B17FAD31}"/>
                    </a:ext>
                  </a:extLst>
                </p14:cNvPr>
                <p14:cNvContentPartPr/>
                <p14:nvPr/>
              </p14:nvContentPartPr>
              <p14:xfrm>
                <a:off x="1038828" y="3396691"/>
                <a:ext cx="123840" cy="245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FC8968A-5A39-4AF7-A949-1730B17FAD3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29828" y="3388051"/>
                  <a:ext cx="141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21773BA-EA32-42E7-9B30-DF8FC7486B35}"/>
                    </a:ext>
                  </a:extLst>
                </p14:cNvPr>
                <p14:cNvContentPartPr/>
                <p14:nvPr/>
              </p14:nvContentPartPr>
              <p14:xfrm>
                <a:off x="1200828" y="3367531"/>
                <a:ext cx="112680" cy="218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21773BA-EA32-42E7-9B30-DF8FC7486B3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92188" y="3358891"/>
                  <a:ext cx="130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70507A9-C43D-4137-879E-99887D6E1544}"/>
                    </a:ext>
                  </a:extLst>
                </p14:cNvPr>
                <p14:cNvContentPartPr/>
                <p14:nvPr/>
              </p14:nvContentPartPr>
              <p14:xfrm>
                <a:off x="1334028" y="3365011"/>
                <a:ext cx="163440" cy="219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70507A9-C43D-4137-879E-99887D6E154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325388" y="3356371"/>
                  <a:ext cx="181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2B1D281-DE6F-41D2-8ED3-4F724A261186}"/>
                    </a:ext>
                  </a:extLst>
                </p14:cNvPr>
                <p14:cNvContentPartPr/>
                <p14:nvPr/>
              </p14:nvContentPartPr>
              <p14:xfrm>
                <a:off x="1542828" y="3382291"/>
                <a:ext cx="132840" cy="1940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2B1D281-DE6F-41D2-8ED3-4F724A261186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533828" y="3373291"/>
                  <a:ext cx="1504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0690373-9982-409B-B22A-6B0AFE2D3B27}"/>
              </a:ext>
            </a:extLst>
          </p:cNvPr>
          <p:cNvGrpSpPr/>
          <p:nvPr/>
        </p:nvGrpSpPr>
        <p:grpSpPr>
          <a:xfrm>
            <a:off x="1934148" y="3080611"/>
            <a:ext cx="1616760" cy="700920"/>
            <a:chOff x="1934148" y="3080611"/>
            <a:chExt cx="1616760" cy="7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A402DFA-A9E1-4FDA-B81C-D009B6C31B80}"/>
                    </a:ext>
                  </a:extLst>
                </p14:cNvPr>
                <p14:cNvContentPartPr/>
                <p14:nvPr/>
              </p14:nvContentPartPr>
              <p14:xfrm>
                <a:off x="1934148" y="3080611"/>
                <a:ext cx="109800" cy="486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A402DFA-A9E1-4FDA-B81C-D009B6C31B8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916508" y="3062971"/>
                  <a:ext cx="1454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EC948A0-B982-4A7C-921E-9F74D49BB37A}"/>
                    </a:ext>
                  </a:extLst>
                </p14:cNvPr>
                <p14:cNvContentPartPr/>
                <p14:nvPr/>
              </p14:nvContentPartPr>
              <p14:xfrm>
                <a:off x="2163468" y="3384091"/>
                <a:ext cx="22968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EC948A0-B982-4A7C-921E-9F74D49BB37A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145468" y="3366451"/>
                  <a:ext cx="265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60E86FA-8204-4E35-BC6D-CF5EAD30E5CB}"/>
                    </a:ext>
                  </a:extLst>
                </p14:cNvPr>
                <p14:cNvContentPartPr/>
                <p14:nvPr/>
              </p14:nvContentPartPr>
              <p14:xfrm>
                <a:off x="2447868" y="3368611"/>
                <a:ext cx="107640" cy="2361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60E86FA-8204-4E35-BC6D-CF5EAD30E5C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429868" y="3350971"/>
                  <a:ext cx="143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33AAB52-7930-4FCC-BCEA-98FA6D0A29B0}"/>
                    </a:ext>
                  </a:extLst>
                </p14:cNvPr>
                <p14:cNvContentPartPr/>
                <p14:nvPr/>
              </p14:nvContentPartPr>
              <p14:xfrm>
                <a:off x="2510868" y="3386251"/>
                <a:ext cx="134640" cy="3952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33AAB52-7930-4FCC-BCEA-98FA6D0A29B0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493228" y="3368611"/>
                  <a:ext cx="1702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A8269A12-BD6D-4923-89D4-771DF66F1C95}"/>
                    </a:ext>
                  </a:extLst>
                </p14:cNvPr>
                <p14:cNvContentPartPr/>
                <p14:nvPr/>
              </p14:nvContentPartPr>
              <p14:xfrm>
                <a:off x="2613828" y="3293731"/>
                <a:ext cx="360" cy="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A8269A12-BD6D-4923-89D4-771DF66F1C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596188" y="3275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20A1713-78EE-4B36-8A50-735C802B1783}"/>
                    </a:ext>
                  </a:extLst>
                </p14:cNvPr>
                <p14:cNvContentPartPr/>
                <p14:nvPr/>
              </p14:nvContentPartPr>
              <p14:xfrm>
                <a:off x="2718228" y="3379771"/>
                <a:ext cx="5040" cy="155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20A1713-78EE-4B36-8A50-735C802B178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700228" y="3362131"/>
                  <a:ext cx="40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5C89C64-D1B9-42F7-964F-69EF9CF81790}"/>
                    </a:ext>
                  </a:extLst>
                </p14:cNvPr>
                <p14:cNvContentPartPr/>
                <p14:nvPr/>
              </p14:nvContentPartPr>
              <p14:xfrm>
                <a:off x="2703108" y="3261331"/>
                <a:ext cx="39600" cy="284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5C89C64-D1B9-42F7-964F-69EF9CF8179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685108" y="3243691"/>
                  <a:ext cx="75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0DE0E4A-D0B1-4FFC-BC6D-E8BE983EC646}"/>
                    </a:ext>
                  </a:extLst>
                </p14:cNvPr>
                <p14:cNvContentPartPr/>
                <p14:nvPr/>
              </p14:nvContentPartPr>
              <p14:xfrm>
                <a:off x="2814348" y="3375811"/>
                <a:ext cx="134640" cy="2034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0DE0E4A-D0B1-4FFC-BC6D-E8BE983EC64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796348" y="3358171"/>
                  <a:ext cx="170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D21928B-B1B2-44B6-8508-D1AF6A8F076F}"/>
                    </a:ext>
                  </a:extLst>
                </p14:cNvPr>
                <p14:cNvContentPartPr/>
                <p14:nvPr/>
              </p14:nvContentPartPr>
              <p14:xfrm>
                <a:off x="2991468" y="3366451"/>
                <a:ext cx="123840" cy="198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D21928B-B1B2-44B6-8508-D1AF6A8F076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973828" y="3348451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30C17A6-1790-4112-AC37-8A1C9C4388C4}"/>
                    </a:ext>
                  </a:extLst>
                </p14:cNvPr>
                <p14:cNvContentPartPr/>
                <p14:nvPr/>
              </p14:nvContentPartPr>
              <p14:xfrm>
                <a:off x="3169668" y="3333331"/>
                <a:ext cx="29520" cy="238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30C17A6-1790-4112-AC37-8A1C9C4388C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151668" y="3315331"/>
                  <a:ext cx="65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528B647-3E35-4CDC-BB1B-293807A8FF8E}"/>
                    </a:ext>
                  </a:extLst>
                </p14:cNvPr>
                <p14:cNvContentPartPr/>
                <p14:nvPr/>
              </p14:nvContentPartPr>
              <p14:xfrm>
                <a:off x="3176508" y="3212371"/>
                <a:ext cx="360" cy="147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528B647-3E35-4CDC-BB1B-293807A8FF8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158508" y="31947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D0C2409-D649-4C88-8F84-41948A3751A2}"/>
                    </a:ext>
                  </a:extLst>
                </p14:cNvPr>
                <p14:cNvContentPartPr/>
                <p14:nvPr/>
              </p14:nvContentPartPr>
              <p14:xfrm>
                <a:off x="3246708" y="3340531"/>
                <a:ext cx="10656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D0C2409-D649-4C88-8F84-41948A3751A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229068" y="3322891"/>
                  <a:ext cx="142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A91EE7F-1A5D-40DC-96E7-E8E7C13F79CA}"/>
                    </a:ext>
                  </a:extLst>
                </p14:cNvPr>
                <p14:cNvContentPartPr/>
                <p14:nvPr/>
              </p14:nvContentPartPr>
              <p14:xfrm>
                <a:off x="3406908" y="3322531"/>
                <a:ext cx="144000" cy="2350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A91EE7F-1A5D-40DC-96E7-E8E7C13F79C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388908" y="3304531"/>
                  <a:ext cx="1796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1BFAFE0-4F13-44CD-BEB1-3AA7553E490E}"/>
              </a:ext>
            </a:extLst>
          </p:cNvPr>
          <p:cNvGrpSpPr/>
          <p:nvPr/>
        </p:nvGrpSpPr>
        <p:grpSpPr>
          <a:xfrm>
            <a:off x="3698508" y="3395611"/>
            <a:ext cx="116280" cy="131040"/>
            <a:chOff x="3698508" y="3395611"/>
            <a:chExt cx="11628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0A253E0-DE11-4E02-B00E-5EA5C77EECF1}"/>
                    </a:ext>
                  </a:extLst>
                </p14:cNvPr>
                <p14:cNvContentPartPr/>
                <p14:nvPr/>
              </p14:nvContentPartPr>
              <p14:xfrm>
                <a:off x="3698508" y="3395611"/>
                <a:ext cx="100800" cy="190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0A253E0-DE11-4E02-B00E-5EA5C77EECF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680508" y="3377971"/>
                  <a:ext cx="136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27A19B7-102C-4F22-99AE-016E57F7A375}"/>
                    </a:ext>
                  </a:extLst>
                </p14:cNvPr>
                <p14:cNvContentPartPr/>
                <p14:nvPr/>
              </p14:nvContentPartPr>
              <p14:xfrm>
                <a:off x="3699948" y="3512251"/>
                <a:ext cx="114840" cy="144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27A19B7-102C-4F22-99AE-016E57F7A37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682308" y="3494611"/>
                  <a:ext cx="1504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160C3399-7F53-48B2-A11C-BAA4798467AC}"/>
              </a:ext>
            </a:extLst>
          </p:cNvPr>
          <p:cNvGrpSpPr/>
          <p:nvPr/>
        </p:nvGrpSpPr>
        <p:grpSpPr>
          <a:xfrm>
            <a:off x="3998028" y="3127051"/>
            <a:ext cx="689040" cy="480240"/>
            <a:chOff x="3998028" y="3127051"/>
            <a:chExt cx="6890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8E58D7-B061-41F9-BF6C-4C81EA9EABAB}"/>
                    </a:ext>
                  </a:extLst>
                </p14:cNvPr>
                <p14:cNvContentPartPr/>
                <p14:nvPr/>
              </p14:nvContentPartPr>
              <p14:xfrm>
                <a:off x="3998028" y="3237571"/>
                <a:ext cx="22320" cy="3607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8E58D7-B061-41F9-BF6C-4C81EA9EABA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980388" y="3219571"/>
                  <a:ext cx="57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EF831A2-2B73-4622-9605-3E211A9891EA}"/>
                    </a:ext>
                  </a:extLst>
                </p14:cNvPr>
                <p14:cNvContentPartPr/>
                <p14:nvPr/>
              </p14:nvContentPartPr>
              <p14:xfrm>
                <a:off x="4014228" y="3127051"/>
                <a:ext cx="243360" cy="4042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EF831A2-2B73-4622-9605-3E211A9891E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996588" y="3109411"/>
                  <a:ext cx="2790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050C3A3-6299-4464-9D0C-5AA595DC33E4}"/>
                    </a:ext>
                  </a:extLst>
                </p14:cNvPr>
                <p14:cNvContentPartPr/>
                <p14:nvPr/>
              </p14:nvContentPartPr>
              <p14:xfrm>
                <a:off x="4314468" y="3171331"/>
                <a:ext cx="157680" cy="365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050C3A3-6299-4464-9D0C-5AA595DC33E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296468" y="3153691"/>
                  <a:ext cx="1933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D3F94B0-F802-4D14-8DD6-C4DF4BE1CF9D}"/>
                    </a:ext>
                  </a:extLst>
                </p14:cNvPr>
                <p14:cNvContentPartPr/>
                <p14:nvPr/>
              </p14:nvContentPartPr>
              <p14:xfrm>
                <a:off x="4560708" y="3244411"/>
                <a:ext cx="126360" cy="362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D3F94B0-F802-4D14-8DD6-C4DF4BE1CF9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542708" y="3226411"/>
                  <a:ext cx="162000" cy="39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632329AE-B431-4D21-8C08-BC6EFE08BDC9}"/>
                  </a:ext>
                </a:extLst>
              </p14:cNvPr>
              <p14:cNvContentPartPr/>
              <p14:nvPr/>
            </p14:nvContentPartPr>
            <p14:xfrm>
              <a:off x="1946388" y="3052171"/>
              <a:ext cx="81360" cy="1555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632329AE-B431-4D21-8C08-BC6EFE08BDC9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1928388" y="3034531"/>
                <a:ext cx="117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FA5DFF0-CCD4-4D4F-B335-E39235521E19}"/>
                  </a:ext>
                </a:extLst>
              </p14:cNvPr>
              <p14:cNvContentPartPr/>
              <p14:nvPr/>
            </p14:nvContentPartPr>
            <p14:xfrm>
              <a:off x="74748" y="3452851"/>
              <a:ext cx="33840" cy="129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FA5DFF0-CCD4-4D4F-B335-E39235521E19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57108" y="3435211"/>
                <a:ext cx="69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7F5390EB-5617-49D2-BCD6-21AC7BAEE1E3}"/>
                  </a:ext>
                </a:extLst>
              </p14:cNvPr>
              <p14:cNvContentPartPr/>
              <p14:nvPr/>
            </p14:nvContentPartPr>
            <p14:xfrm>
              <a:off x="817788" y="4620691"/>
              <a:ext cx="136800" cy="7174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7F5390EB-5617-49D2-BCD6-21AC7BAEE1E3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800148" y="4602691"/>
                <a:ext cx="172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9BD5B0E9-7AA8-494B-BB42-2474DCEF2E3D}"/>
                  </a:ext>
                </a:extLst>
              </p14:cNvPr>
              <p14:cNvContentPartPr/>
              <p14:nvPr/>
            </p14:nvContentPartPr>
            <p14:xfrm>
              <a:off x="854868" y="4950091"/>
              <a:ext cx="144000" cy="2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9BD5B0E9-7AA8-494B-BB42-2474DCEF2E3D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836868" y="4932091"/>
                <a:ext cx="179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FE20673-1738-4176-B5FF-E5C3CF06637B}"/>
                  </a:ext>
                </a:extLst>
              </p14:cNvPr>
              <p14:cNvContentPartPr/>
              <p14:nvPr/>
            </p14:nvContentPartPr>
            <p14:xfrm>
              <a:off x="1030908" y="4904731"/>
              <a:ext cx="157680" cy="2350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FE20673-1738-4176-B5FF-E5C3CF06637B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1012908" y="4887091"/>
                <a:ext cx="1933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DCF0E3F-402B-4045-819C-3EC6936226BD}"/>
                  </a:ext>
                </a:extLst>
              </p14:cNvPr>
              <p14:cNvContentPartPr/>
              <p14:nvPr/>
            </p14:nvContentPartPr>
            <p14:xfrm>
              <a:off x="1247268" y="4932091"/>
              <a:ext cx="154440" cy="19044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DCF0E3F-402B-4045-819C-3EC6936226BD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1229268" y="4914451"/>
                <a:ext cx="190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B8FB01A-F776-47A8-A995-4E9D68681BB1}"/>
                  </a:ext>
                </a:extLst>
              </p14:cNvPr>
              <p14:cNvContentPartPr/>
              <p14:nvPr/>
            </p14:nvContentPartPr>
            <p14:xfrm>
              <a:off x="1501788" y="4742731"/>
              <a:ext cx="47880" cy="4424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B8FB01A-F776-47A8-A995-4E9D68681BB1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1484148" y="4725091"/>
                <a:ext cx="835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193B4AB0-1E38-4ACF-9D24-3FD34A108B9B}"/>
                  </a:ext>
                </a:extLst>
              </p14:cNvPr>
              <p14:cNvContentPartPr/>
              <p14:nvPr/>
            </p14:nvContentPartPr>
            <p14:xfrm>
              <a:off x="1502148" y="4958371"/>
              <a:ext cx="113400" cy="1220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193B4AB0-1E38-4ACF-9D24-3FD34A108B9B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1484508" y="4940371"/>
                <a:ext cx="149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8C88248-FA47-4387-92D8-6B5E666594B7}"/>
                  </a:ext>
                </a:extLst>
              </p14:cNvPr>
              <p14:cNvContentPartPr/>
              <p14:nvPr/>
            </p14:nvContentPartPr>
            <p14:xfrm>
              <a:off x="1662708" y="4945771"/>
              <a:ext cx="198360" cy="1908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8C88248-FA47-4387-92D8-6B5E666594B7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1644708" y="4928131"/>
                <a:ext cx="234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3C2FA82E-D75A-4E8D-8F06-9FEEF3FD85A7}"/>
                  </a:ext>
                </a:extLst>
              </p14:cNvPr>
              <p14:cNvContentPartPr/>
              <p14:nvPr/>
            </p14:nvContentPartPr>
            <p14:xfrm>
              <a:off x="1915068" y="4961971"/>
              <a:ext cx="133560" cy="1882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3C2FA82E-D75A-4E8D-8F06-9FEEF3FD85A7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1897068" y="4943971"/>
                <a:ext cx="169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98B0555-7D65-4CC4-83A3-AA54CA539B63}"/>
                  </a:ext>
                </a:extLst>
              </p14:cNvPr>
              <p14:cNvContentPartPr/>
              <p14:nvPr/>
            </p14:nvContentPartPr>
            <p14:xfrm>
              <a:off x="2048988" y="4960531"/>
              <a:ext cx="146520" cy="2052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98B0555-7D65-4CC4-83A3-AA54CA539B63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2030988" y="4942531"/>
                <a:ext cx="1821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14789AB9-3E45-4DB8-BABA-4196695E691D}"/>
                  </a:ext>
                </a:extLst>
              </p14:cNvPr>
              <p14:cNvContentPartPr/>
              <p14:nvPr/>
            </p14:nvContentPartPr>
            <p14:xfrm>
              <a:off x="2251668" y="4958371"/>
              <a:ext cx="55800" cy="1980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14789AB9-3E45-4DB8-BABA-4196695E691D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2234028" y="4940731"/>
                <a:ext cx="91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DDB39659-F9DC-43F5-9072-FA2DE2037BF4}"/>
                  </a:ext>
                </a:extLst>
              </p14:cNvPr>
              <p14:cNvContentPartPr/>
              <p14:nvPr/>
            </p14:nvContentPartPr>
            <p14:xfrm>
              <a:off x="2380908" y="5001931"/>
              <a:ext cx="29880" cy="1803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DDB39659-F9DC-43F5-9072-FA2DE2037BF4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2362908" y="4984291"/>
                <a:ext cx="6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CB317EBD-3938-4FDB-9548-0670BB04FEBB}"/>
                  </a:ext>
                </a:extLst>
              </p14:cNvPr>
              <p14:cNvContentPartPr/>
              <p14:nvPr/>
            </p14:nvContentPartPr>
            <p14:xfrm>
              <a:off x="2368668" y="4887451"/>
              <a:ext cx="87120" cy="756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CB317EBD-3938-4FDB-9548-0670BB04FEBB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2350668" y="4869811"/>
                <a:ext cx="12276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E41D8CAD-8635-4A91-A349-3332D6F8D815}"/>
              </a:ext>
            </a:extLst>
          </p:cNvPr>
          <p:cNvGrpSpPr/>
          <p:nvPr/>
        </p:nvGrpSpPr>
        <p:grpSpPr>
          <a:xfrm>
            <a:off x="2780868" y="4649131"/>
            <a:ext cx="1064880" cy="433440"/>
            <a:chOff x="2780868" y="4649131"/>
            <a:chExt cx="10648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D7CE4D1-8961-40C2-BD68-B256A0DA4705}"/>
                    </a:ext>
                  </a:extLst>
                </p14:cNvPr>
                <p14:cNvContentPartPr/>
                <p14:nvPr/>
              </p14:nvContentPartPr>
              <p14:xfrm>
                <a:off x="2780868" y="4694851"/>
                <a:ext cx="203760" cy="3877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D7CE4D1-8961-40C2-BD68-B256A0DA470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763228" y="4677211"/>
                  <a:ext cx="239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ACBE978-C755-4B2C-B05E-3B8A79ABB0BA}"/>
                    </a:ext>
                  </a:extLst>
                </p14:cNvPr>
                <p14:cNvContentPartPr/>
                <p14:nvPr/>
              </p14:nvContentPartPr>
              <p14:xfrm>
                <a:off x="3099828" y="4781611"/>
                <a:ext cx="84240" cy="2707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ACBE978-C755-4B2C-B05E-3B8A79ABB0BA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082188" y="4763611"/>
                  <a:ext cx="119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C8CFC06B-70F5-4959-8620-E580D090EF5C}"/>
                    </a:ext>
                  </a:extLst>
                </p14:cNvPr>
                <p14:cNvContentPartPr/>
                <p14:nvPr/>
              </p14:nvContentPartPr>
              <p14:xfrm>
                <a:off x="3259668" y="4853251"/>
                <a:ext cx="33120" cy="1969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C8CFC06B-70F5-4959-8620-E580D090EF5C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242028" y="4835251"/>
                  <a:ext cx="68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5B79D8C-BDF0-48E8-B615-0E6428220F83}"/>
                    </a:ext>
                  </a:extLst>
                </p14:cNvPr>
                <p14:cNvContentPartPr/>
                <p14:nvPr/>
              </p14:nvContentPartPr>
              <p14:xfrm>
                <a:off x="3215748" y="4759651"/>
                <a:ext cx="360" cy="3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5B79D8C-BDF0-48E8-B615-0E6428220F83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198108" y="47416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9B6FD30-E186-40DB-81B6-7A940B1731C7}"/>
                    </a:ext>
                  </a:extLst>
                </p14:cNvPr>
                <p14:cNvContentPartPr/>
                <p14:nvPr/>
              </p14:nvContentPartPr>
              <p14:xfrm>
                <a:off x="3324468" y="4649131"/>
                <a:ext cx="48960" cy="4194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9B6FD30-E186-40DB-81B6-7A940B1731C7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306828" y="4631491"/>
                  <a:ext cx="84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40AE5C4-012D-47F4-82CD-54645D6BF699}"/>
                    </a:ext>
                  </a:extLst>
                </p14:cNvPr>
                <p14:cNvContentPartPr/>
                <p14:nvPr/>
              </p14:nvContentPartPr>
              <p14:xfrm>
                <a:off x="3446868" y="4817971"/>
                <a:ext cx="142560" cy="23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40AE5C4-012D-47F4-82CD-54645D6BF69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429228" y="4799971"/>
                  <a:ext cx="178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11A9726-1D20-4281-BF6F-72EC14929D20}"/>
                    </a:ext>
                  </a:extLst>
                </p14:cNvPr>
                <p14:cNvContentPartPr/>
                <p14:nvPr/>
              </p14:nvContentPartPr>
              <p14:xfrm>
                <a:off x="3644868" y="4816171"/>
                <a:ext cx="97920" cy="2228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11A9726-1D20-4281-BF6F-72EC14929D2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627228" y="4798171"/>
                  <a:ext cx="133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BD9C7F1-ABB8-43BD-921F-B395FB801789}"/>
                    </a:ext>
                  </a:extLst>
                </p14:cNvPr>
                <p14:cNvContentPartPr/>
                <p14:nvPr/>
              </p14:nvContentPartPr>
              <p14:xfrm>
                <a:off x="3823428" y="4853251"/>
                <a:ext cx="22320" cy="2055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BD9C7F1-ABB8-43BD-921F-B395FB80178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805428" y="4835251"/>
                  <a:ext cx="57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AA1BA2B-F6B9-4F41-A394-73FE0B2EC70E}"/>
                    </a:ext>
                  </a:extLst>
                </p14:cNvPr>
                <p14:cNvContentPartPr/>
                <p14:nvPr/>
              </p14:nvContentPartPr>
              <p14:xfrm>
                <a:off x="3773748" y="4655251"/>
                <a:ext cx="23400" cy="223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AA1BA2B-F6B9-4F41-A394-73FE0B2EC70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755748" y="4637611"/>
                  <a:ext cx="590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DD659F4-A803-4F28-9EDF-CC52ACC5EF56}"/>
              </a:ext>
            </a:extLst>
          </p:cNvPr>
          <p:cNvGrpSpPr/>
          <p:nvPr/>
        </p:nvGrpSpPr>
        <p:grpSpPr>
          <a:xfrm>
            <a:off x="1208388" y="3926611"/>
            <a:ext cx="387000" cy="669600"/>
            <a:chOff x="1208388" y="3926611"/>
            <a:chExt cx="38700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68F3670-5DB1-4155-BF13-E7E18AD06864}"/>
                    </a:ext>
                  </a:extLst>
                </p14:cNvPr>
                <p14:cNvContentPartPr/>
                <p14:nvPr/>
              </p14:nvContentPartPr>
              <p14:xfrm>
                <a:off x="1380108" y="3927691"/>
                <a:ext cx="3960" cy="425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68F3670-5DB1-4155-BF13-E7E18AD0686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362108" y="3910051"/>
                  <a:ext cx="39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9CEF846-E634-44F3-93D8-EF6249EF9EE7}"/>
                    </a:ext>
                  </a:extLst>
                </p14:cNvPr>
                <p14:cNvContentPartPr/>
                <p14:nvPr/>
              </p14:nvContentPartPr>
              <p14:xfrm>
                <a:off x="1463628" y="3961171"/>
                <a:ext cx="16560" cy="374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9CEF846-E634-44F3-93D8-EF6249EF9EE7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445628" y="3943171"/>
                  <a:ext cx="52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C55FB2D-6E28-4489-9F6B-96DA48E82BDA}"/>
                    </a:ext>
                  </a:extLst>
                </p14:cNvPr>
                <p14:cNvContentPartPr/>
                <p14:nvPr/>
              </p14:nvContentPartPr>
              <p14:xfrm>
                <a:off x="1208388" y="4317931"/>
                <a:ext cx="387000" cy="2782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C55FB2D-6E28-4489-9F6B-96DA48E82BDA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90388" y="4300291"/>
                  <a:ext cx="422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BA5B3F9-ADBA-4342-B81B-BF57DABB57A4}"/>
                    </a:ext>
                  </a:extLst>
                </p14:cNvPr>
                <p14:cNvContentPartPr/>
                <p14:nvPr/>
              </p14:nvContentPartPr>
              <p14:xfrm>
                <a:off x="1375068" y="3926611"/>
                <a:ext cx="114480" cy="406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BA5B3F9-ADBA-4342-B81B-BF57DABB57A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357428" y="3908971"/>
                  <a:ext cx="1501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AA8C658-0713-4764-A9D9-D7B8717F009A}"/>
              </a:ext>
            </a:extLst>
          </p:cNvPr>
          <p:cNvGrpSpPr/>
          <p:nvPr/>
        </p:nvGrpSpPr>
        <p:grpSpPr>
          <a:xfrm>
            <a:off x="3992268" y="4882411"/>
            <a:ext cx="107280" cy="122400"/>
            <a:chOff x="3992268" y="4882411"/>
            <a:chExt cx="10728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B5711F-68AD-4058-80E1-EC51BBEF374E}"/>
                    </a:ext>
                  </a:extLst>
                </p14:cNvPr>
                <p14:cNvContentPartPr/>
                <p14:nvPr/>
              </p14:nvContentPartPr>
              <p14:xfrm>
                <a:off x="3995148" y="4882411"/>
                <a:ext cx="82800" cy="284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B5711F-68AD-4058-80E1-EC51BBEF374E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977508" y="4864411"/>
                  <a:ext cx="118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3E44500-7F14-4BC1-AC1B-B7AFC50C26D9}"/>
                    </a:ext>
                  </a:extLst>
                </p14:cNvPr>
                <p14:cNvContentPartPr/>
                <p14:nvPr/>
              </p14:nvContentPartPr>
              <p14:xfrm>
                <a:off x="3992268" y="4984651"/>
                <a:ext cx="107280" cy="20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3E44500-7F14-4BC1-AC1B-B7AFC50C26D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974628" y="4966651"/>
                  <a:ext cx="1429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2E9C3D41-5D20-48C0-B195-7D6DBC2B779C}"/>
              </a:ext>
            </a:extLst>
          </p:cNvPr>
          <p:cNvGrpSpPr/>
          <p:nvPr/>
        </p:nvGrpSpPr>
        <p:grpSpPr>
          <a:xfrm>
            <a:off x="4123308" y="4565971"/>
            <a:ext cx="271440" cy="683640"/>
            <a:chOff x="4123308" y="4565971"/>
            <a:chExt cx="271440" cy="6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C7C05CA-1922-4A8D-BAE0-2822561A3324}"/>
                    </a:ext>
                  </a:extLst>
                </p14:cNvPr>
                <p14:cNvContentPartPr/>
                <p14:nvPr/>
              </p14:nvContentPartPr>
              <p14:xfrm>
                <a:off x="4126548" y="4565971"/>
                <a:ext cx="127800" cy="683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C7C05CA-1922-4A8D-BAE0-2822561A332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108908" y="4548331"/>
                  <a:ext cx="1634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9D92386-C21A-47CA-9577-76992309783E}"/>
                    </a:ext>
                  </a:extLst>
                </p14:cNvPr>
                <p14:cNvContentPartPr/>
                <p14:nvPr/>
              </p14:nvContentPartPr>
              <p14:xfrm>
                <a:off x="4123308" y="4924171"/>
                <a:ext cx="140400" cy="14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9D92386-C21A-47CA-9577-76992309783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105308" y="4906171"/>
                  <a:ext cx="176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80A299F-14FA-4CA4-84E1-5ECEAE727334}"/>
                    </a:ext>
                  </a:extLst>
                </p14:cNvPr>
                <p14:cNvContentPartPr/>
                <p14:nvPr/>
              </p14:nvContentPartPr>
              <p14:xfrm>
                <a:off x="4324548" y="5052331"/>
                <a:ext cx="70200" cy="1051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80A299F-14FA-4CA4-84E1-5ECEAE72733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306548" y="5034331"/>
                  <a:ext cx="1058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833F7A46-9422-48C8-8413-E174E1DFD767}"/>
              </a:ext>
            </a:extLst>
          </p:cNvPr>
          <p:cNvGrpSpPr/>
          <p:nvPr/>
        </p:nvGrpSpPr>
        <p:grpSpPr>
          <a:xfrm>
            <a:off x="3862668" y="5475691"/>
            <a:ext cx="613800" cy="290160"/>
            <a:chOff x="3862668" y="5475691"/>
            <a:chExt cx="6138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AE91D6C3-FAF6-4644-B54C-C08CADF75FAC}"/>
                    </a:ext>
                  </a:extLst>
                </p14:cNvPr>
                <p14:cNvContentPartPr/>
                <p14:nvPr/>
              </p14:nvContentPartPr>
              <p14:xfrm>
                <a:off x="3887868" y="5519611"/>
                <a:ext cx="80280" cy="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AE91D6C3-FAF6-4644-B54C-C08CADF75FA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870228" y="5501611"/>
                  <a:ext cx="11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60379BE-E638-48F0-88BE-7B1879E67B80}"/>
                    </a:ext>
                  </a:extLst>
                </p14:cNvPr>
                <p14:cNvContentPartPr/>
                <p14:nvPr/>
              </p14:nvContentPartPr>
              <p14:xfrm>
                <a:off x="3862668" y="5607811"/>
                <a:ext cx="92880" cy="129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60379BE-E638-48F0-88BE-7B1879E67B80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845028" y="5590171"/>
                  <a:ext cx="128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F5B6AF2-D936-4636-AFDB-59E2E088776F}"/>
                    </a:ext>
                  </a:extLst>
                </p14:cNvPr>
                <p14:cNvContentPartPr/>
                <p14:nvPr/>
              </p14:nvContentPartPr>
              <p14:xfrm>
                <a:off x="4125468" y="5475691"/>
                <a:ext cx="216720" cy="2026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F5B6AF2-D936-4636-AFDB-59E2E088776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107468" y="5458051"/>
                  <a:ext cx="252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A7B80AA-8AB4-4A7E-A180-A07BCCE2D0E7}"/>
                    </a:ext>
                  </a:extLst>
                </p14:cNvPr>
                <p14:cNvContentPartPr/>
                <p14:nvPr/>
              </p14:nvContentPartPr>
              <p14:xfrm>
                <a:off x="4403748" y="5639851"/>
                <a:ext cx="72720" cy="1260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A7B80AA-8AB4-4A7E-A180-A07BCCE2D0E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386108" y="5621851"/>
                  <a:ext cx="1083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D904B177-8AF8-4F5B-ADD0-36404525213B}"/>
              </a:ext>
            </a:extLst>
          </p:cNvPr>
          <p:cNvGrpSpPr/>
          <p:nvPr/>
        </p:nvGrpSpPr>
        <p:grpSpPr>
          <a:xfrm>
            <a:off x="223068" y="5897251"/>
            <a:ext cx="1798920" cy="574200"/>
            <a:chOff x="223068" y="5897251"/>
            <a:chExt cx="179892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2A2166B-6CCC-40D4-A5FD-CF3947267291}"/>
                    </a:ext>
                  </a:extLst>
                </p14:cNvPr>
                <p14:cNvContentPartPr/>
                <p14:nvPr/>
              </p14:nvContentPartPr>
              <p14:xfrm>
                <a:off x="223068" y="5972491"/>
                <a:ext cx="307800" cy="3466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2A2166B-6CCC-40D4-A5FD-CF394726729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05068" y="5954491"/>
                  <a:ext cx="343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84262E5-D412-4CD0-95F4-21F3B6260656}"/>
                    </a:ext>
                  </a:extLst>
                </p14:cNvPr>
                <p14:cNvContentPartPr/>
                <p14:nvPr/>
              </p14:nvContentPartPr>
              <p14:xfrm>
                <a:off x="652188" y="6270931"/>
                <a:ext cx="90000" cy="1324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84262E5-D412-4CD0-95F4-21F3B6260656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34188" y="6253291"/>
                  <a:ext cx="12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F4A307C-2E8C-4FE7-B27B-2E8C9F90B269}"/>
                    </a:ext>
                  </a:extLst>
                </p14:cNvPr>
                <p14:cNvContentPartPr/>
                <p14:nvPr/>
              </p14:nvContentPartPr>
              <p14:xfrm>
                <a:off x="890868" y="6122251"/>
                <a:ext cx="106560" cy="3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F4A307C-2E8C-4FE7-B27B-2E8C9F90B269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72868" y="6104251"/>
                  <a:ext cx="14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C0B33C7-C173-47CD-943E-B64232698494}"/>
                    </a:ext>
                  </a:extLst>
                </p14:cNvPr>
                <p14:cNvContentPartPr/>
                <p14:nvPr/>
              </p14:nvContentPartPr>
              <p14:xfrm>
                <a:off x="881508" y="6218011"/>
                <a:ext cx="129960" cy="25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C0B33C7-C173-47CD-943E-B6423269849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3508" y="6200371"/>
                  <a:ext cx="165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6EFBA20-C4AB-4B2A-89A2-E2EA65817A3D}"/>
                    </a:ext>
                  </a:extLst>
                </p14:cNvPr>
                <p14:cNvContentPartPr/>
                <p14:nvPr/>
              </p14:nvContentPartPr>
              <p14:xfrm>
                <a:off x="1169868" y="6039451"/>
                <a:ext cx="150480" cy="2505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6EFBA20-C4AB-4B2A-89A2-E2EA65817A3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152228" y="6021451"/>
                  <a:ext cx="186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604151F-A4AD-42E5-9B4B-ED79461CBC0C}"/>
                    </a:ext>
                  </a:extLst>
                </p14:cNvPr>
                <p14:cNvContentPartPr/>
                <p14:nvPr/>
              </p14:nvContentPartPr>
              <p14:xfrm>
                <a:off x="1398468" y="6051331"/>
                <a:ext cx="25200" cy="2196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604151F-A4AD-42E5-9B4B-ED79461CBC0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380468" y="6033691"/>
                  <a:ext cx="60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ABA8656-1F04-4F0A-9DDA-A15C37A8BF29}"/>
                    </a:ext>
                  </a:extLst>
                </p14:cNvPr>
                <p14:cNvContentPartPr/>
                <p14:nvPr/>
              </p14:nvContentPartPr>
              <p14:xfrm>
                <a:off x="1479108" y="6057811"/>
                <a:ext cx="20880" cy="2649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ABA8656-1F04-4F0A-9DDA-A15C37A8BF2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461468" y="6039811"/>
                  <a:ext cx="56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A789712-EB9D-469E-B71C-93C5891DE066}"/>
                    </a:ext>
                  </a:extLst>
                </p14:cNvPr>
                <p14:cNvContentPartPr/>
                <p14:nvPr/>
              </p14:nvContentPartPr>
              <p14:xfrm>
                <a:off x="1373268" y="6076531"/>
                <a:ext cx="148320" cy="46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A789712-EB9D-469E-B71C-93C5891DE066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355628" y="6058531"/>
                  <a:ext cx="183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4C3F361-D55C-49AC-A660-BFA73C2F15E7}"/>
                    </a:ext>
                  </a:extLst>
                </p14:cNvPr>
                <p14:cNvContentPartPr/>
                <p14:nvPr/>
              </p14:nvContentPartPr>
              <p14:xfrm>
                <a:off x="1638228" y="6203611"/>
                <a:ext cx="360" cy="190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4C3F361-D55C-49AC-A660-BFA73C2F15E7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620588" y="6185611"/>
                  <a:ext cx="36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C1BD18-1E61-44C3-B11D-91936177A398}"/>
                    </a:ext>
                  </a:extLst>
                </p14:cNvPr>
                <p14:cNvContentPartPr/>
                <p14:nvPr/>
              </p14:nvContentPartPr>
              <p14:xfrm>
                <a:off x="1697268" y="5897251"/>
                <a:ext cx="148320" cy="5695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C1BD18-1E61-44C3-B11D-91936177A39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679628" y="5879611"/>
                  <a:ext cx="1839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CE49BC1-EAD3-47F0-A8A5-84EE2F6A7D89}"/>
                    </a:ext>
                  </a:extLst>
                </p14:cNvPr>
                <p14:cNvContentPartPr/>
                <p14:nvPr/>
              </p14:nvContentPartPr>
              <p14:xfrm>
                <a:off x="1681068" y="6117931"/>
                <a:ext cx="138240" cy="97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CE49BC1-EAD3-47F0-A8A5-84EE2F6A7D89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663428" y="6100291"/>
                  <a:ext cx="173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C9B2966-EF36-4FD9-9E2D-E660B748D5D0}"/>
                    </a:ext>
                  </a:extLst>
                </p14:cNvPr>
                <p14:cNvContentPartPr/>
                <p14:nvPr/>
              </p14:nvContentPartPr>
              <p14:xfrm>
                <a:off x="1925148" y="6339331"/>
                <a:ext cx="96840" cy="1321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C9B2966-EF36-4FD9-9E2D-E660B748D5D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907148" y="6321691"/>
                  <a:ext cx="13248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24953361-D34E-4A97-BEB4-F9C7A018A8D0}"/>
                  </a:ext>
                </a:extLst>
              </p14:cNvPr>
              <p14:cNvContentPartPr/>
              <p14:nvPr/>
            </p14:nvContentPartPr>
            <p14:xfrm>
              <a:off x="2267868" y="6327451"/>
              <a:ext cx="360" cy="36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24953361-D34E-4A97-BEB4-F9C7A018A8D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250228" y="630945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63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96D913-EA5A-4E12-B092-46FC0CE6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69941" cy="4584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8968EB-50DD-42D5-BDEF-744BDD7CFC3E}"/>
                  </a:ext>
                </a:extLst>
              </p14:cNvPr>
              <p14:cNvContentPartPr/>
              <p14:nvPr/>
            </p14:nvContentPartPr>
            <p14:xfrm>
              <a:off x="204348" y="5042611"/>
              <a:ext cx="117360" cy="1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8968EB-50DD-42D5-BDEF-744BDD7CF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708" y="5024971"/>
                <a:ext cx="15300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8DD6202-BEFA-4D14-9156-D83EE73BFBBB}"/>
              </a:ext>
            </a:extLst>
          </p:cNvPr>
          <p:cNvGrpSpPr/>
          <p:nvPr/>
        </p:nvGrpSpPr>
        <p:grpSpPr>
          <a:xfrm>
            <a:off x="212628" y="4814731"/>
            <a:ext cx="4602960" cy="1211040"/>
            <a:chOff x="212628" y="4814731"/>
            <a:chExt cx="4602960" cy="12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A6A2BB-41C8-4C70-8A79-8FB3289C3F2F}"/>
                    </a:ext>
                  </a:extLst>
                </p14:cNvPr>
                <p14:cNvContentPartPr/>
                <p14:nvPr/>
              </p14:nvContentPartPr>
              <p14:xfrm>
                <a:off x="212628" y="5022811"/>
                <a:ext cx="65160" cy="29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A6A2BB-41C8-4C70-8A79-8FB3289C3F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3628" y="5014171"/>
                  <a:ext cx="82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5D79B4-8CF2-401E-BFC0-20BB1C3A02AE}"/>
                    </a:ext>
                  </a:extLst>
                </p14:cNvPr>
                <p14:cNvContentPartPr/>
                <p14:nvPr/>
              </p14:nvContentPartPr>
              <p14:xfrm>
                <a:off x="323508" y="5144851"/>
                <a:ext cx="163440" cy="21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5D79B4-8CF2-401E-BFC0-20BB1C3A02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4868" y="5135851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9D7145-C995-46EF-B4FE-0B5E5B75E46D}"/>
                    </a:ext>
                  </a:extLst>
                </p14:cNvPr>
                <p14:cNvContentPartPr/>
                <p14:nvPr/>
              </p14:nvContentPartPr>
              <p14:xfrm>
                <a:off x="503148" y="5195611"/>
                <a:ext cx="155520" cy="15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9D7145-C995-46EF-B4FE-0B5E5B75E4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4148" y="5186971"/>
                  <a:ext cx="173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2B2FB0-213C-4268-BBEA-7E48579E89CF}"/>
                    </a:ext>
                  </a:extLst>
                </p14:cNvPr>
                <p14:cNvContentPartPr/>
                <p14:nvPr/>
              </p14:nvContentPartPr>
              <p14:xfrm>
                <a:off x="719508" y="5016691"/>
                <a:ext cx="3600" cy="31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2B2FB0-213C-4268-BBEA-7E48579E89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0508" y="5007691"/>
                  <a:ext cx="21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0C365F-231D-4BB1-94EC-73736F4E55E5}"/>
                    </a:ext>
                  </a:extLst>
                </p14:cNvPr>
                <p14:cNvContentPartPr/>
                <p14:nvPr/>
              </p14:nvContentPartPr>
              <p14:xfrm>
                <a:off x="643188" y="5176171"/>
                <a:ext cx="220320" cy="12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0C365F-231D-4BB1-94EC-73736F4E55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188" y="5167171"/>
                  <a:ext cx="237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60F0B7-8AF0-4C76-BB18-F32C8A8D8CFA}"/>
                    </a:ext>
                  </a:extLst>
                </p14:cNvPr>
                <p14:cNvContentPartPr/>
                <p14:nvPr/>
              </p14:nvContentPartPr>
              <p14:xfrm>
                <a:off x="953148" y="5036131"/>
                <a:ext cx="22320" cy="32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60F0B7-8AF0-4C76-BB18-F32C8A8D8C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508" y="5027491"/>
                  <a:ext cx="39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2A0685-57B9-40B3-B74D-22E997216FBD}"/>
                    </a:ext>
                  </a:extLst>
                </p14:cNvPr>
                <p14:cNvContentPartPr/>
                <p14:nvPr/>
              </p14:nvContentPartPr>
              <p14:xfrm>
                <a:off x="962148" y="5176891"/>
                <a:ext cx="117720" cy="14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2A0685-57B9-40B3-B74D-22E997216F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3148" y="5168251"/>
                  <a:ext cx="135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0D4EA9-E02E-45F4-BC71-3FAD387D9BE2}"/>
                    </a:ext>
                  </a:extLst>
                </p14:cNvPr>
                <p14:cNvContentPartPr/>
                <p14:nvPr/>
              </p14:nvContentPartPr>
              <p14:xfrm>
                <a:off x="1115148" y="5153851"/>
                <a:ext cx="148680" cy="179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0D4EA9-E02E-45F4-BC71-3FAD387D9B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6148" y="5144851"/>
                  <a:ext cx="166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C318DA-39BB-4D78-816B-D916FEE5D6AF}"/>
                    </a:ext>
                  </a:extLst>
                </p14:cNvPr>
                <p14:cNvContentPartPr/>
                <p14:nvPr/>
              </p14:nvContentPartPr>
              <p14:xfrm>
                <a:off x="1318548" y="5158171"/>
                <a:ext cx="20088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C318DA-39BB-4D78-816B-D916FEE5D6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09548" y="5149171"/>
                  <a:ext cx="218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D8BBD6-BED3-4ED8-911B-3EF21434EF00}"/>
                    </a:ext>
                  </a:extLst>
                </p14:cNvPr>
                <p14:cNvContentPartPr/>
                <p14:nvPr/>
              </p14:nvContentPartPr>
              <p14:xfrm>
                <a:off x="1733268" y="4905091"/>
                <a:ext cx="30600" cy="34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D8BBD6-BED3-4ED8-911B-3EF21434EF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24268" y="4896451"/>
                  <a:ext cx="48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89A311-A15B-44D3-8F9B-B97C3E68671B}"/>
                    </a:ext>
                  </a:extLst>
                </p14:cNvPr>
                <p14:cNvContentPartPr/>
                <p14:nvPr/>
              </p14:nvContentPartPr>
              <p14:xfrm>
                <a:off x="1755948" y="5077171"/>
                <a:ext cx="149040" cy="14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89A311-A15B-44D3-8F9B-B97C3E6867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7308" y="5068171"/>
                  <a:ext cx="166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DBAB58-50FE-4200-9ADE-CCAD6C6E13D2}"/>
                    </a:ext>
                  </a:extLst>
                </p14:cNvPr>
                <p14:cNvContentPartPr/>
                <p14:nvPr/>
              </p14:nvContentPartPr>
              <p14:xfrm>
                <a:off x="1956108" y="5075011"/>
                <a:ext cx="114120" cy="165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DBAB58-50FE-4200-9ADE-CCAD6C6E13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47108" y="5066011"/>
                  <a:ext cx="131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BB5655-B808-41EF-90CD-337201723081}"/>
                    </a:ext>
                  </a:extLst>
                </p14:cNvPr>
                <p14:cNvContentPartPr/>
                <p14:nvPr/>
              </p14:nvContentPartPr>
              <p14:xfrm>
                <a:off x="2110548" y="5059171"/>
                <a:ext cx="28080" cy="17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BB5655-B808-41EF-90CD-3372017230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01908" y="5050531"/>
                  <a:ext cx="45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8E8839-7791-40E4-B93F-BB4445842508}"/>
                    </a:ext>
                  </a:extLst>
                </p14:cNvPr>
                <p14:cNvContentPartPr/>
                <p14:nvPr/>
              </p14:nvContentPartPr>
              <p14:xfrm>
                <a:off x="2077068" y="4951171"/>
                <a:ext cx="61560" cy="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8E8839-7791-40E4-B93F-BB44458425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68068" y="4942171"/>
                  <a:ext cx="79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401ECF-E2D0-425D-92AC-9356832491B2}"/>
                    </a:ext>
                  </a:extLst>
                </p14:cNvPr>
                <p14:cNvContentPartPr/>
                <p14:nvPr/>
              </p14:nvContentPartPr>
              <p14:xfrm>
                <a:off x="2212428" y="4902211"/>
                <a:ext cx="134640" cy="32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401ECF-E2D0-425D-92AC-9356832491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3428" y="4893211"/>
                  <a:ext cx="152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C76EAB-BF2B-462C-B482-496EB93B029A}"/>
                    </a:ext>
                  </a:extLst>
                </p14:cNvPr>
                <p14:cNvContentPartPr/>
                <p14:nvPr/>
              </p14:nvContentPartPr>
              <p14:xfrm>
                <a:off x="2404668" y="5008411"/>
                <a:ext cx="126360" cy="167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C76EAB-BF2B-462C-B482-496EB93B02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95668" y="4999411"/>
                  <a:ext cx="144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AA50BF-6CF6-4586-95DA-0B1860AFA0EE}"/>
                    </a:ext>
                  </a:extLst>
                </p14:cNvPr>
                <p14:cNvContentPartPr/>
                <p14:nvPr/>
              </p14:nvContentPartPr>
              <p14:xfrm>
                <a:off x="2547948" y="5000131"/>
                <a:ext cx="117720" cy="176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AA50BF-6CF6-4586-95DA-0B1860AFA0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39308" y="4991131"/>
                  <a:ext cx="135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7C3DC5-983C-4E6B-9200-AB5FE2A84E60}"/>
                    </a:ext>
                  </a:extLst>
                </p14:cNvPr>
                <p14:cNvContentPartPr/>
                <p14:nvPr/>
              </p14:nvContentPartPr>
              <p14:xfrm>
                <a:off x="2751708" y="4993651"/>
                <a:ext cx="15480" cy="19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7C3DC5-983C-4E6B-9200-AB5FE2A84E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3068" y="4985011"/>
                  <a:ext cx="33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EF80E2-129A-48A5-A352-680F9D0561BF}"/>
                    </a:ext>
                  </a:extLst>
                </p14:cNvPr>
                <p14:cNvContentPartPr/>
                <p14:nvPr/>
              </p14:nvContentPartPr>
              <p14:xfrm>
                <a:off x="2711028" y="4915531"/>
                <a:ext cx="87120" cy="1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EF80E2-129A-48A5-A352-680F9D0561B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02388" y="4906891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46208D-74C1-4BD2-AEB0-2FDEDBB19F59}"/>
                    </a:ext>
                  </a:extLst>
                </p14:cNvPr>
                <p14:cNvContentPartPr/>
                <p14:nvPr/>
              </p14:nvContentPartPr>
              <p14:xfrm>
                <a:off x="2830188" y="5000131"/>
                <a:ext cx="172800" cy="17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46208D-74C1-4BD2-AEB0-2FDEDBB19F5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1548" y="4991131"/>
                  <a:ext cx="190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E5B1E5-E176-46BE-BADE-CEBA6AF3A90C}"/>
                    </a:ext>
                  </a:extLst>
                </p14:cNvPr>
                <p14:cNvContentPartPr/>
                <p14:nvPr/>
              </p14:nvContentPartPr>
              <p14:xfrm>
                <a:off x="3119628" y="4842811"/>
                <a:ext cx="199440" cy="33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E5B1E5-E176-46BE-BADE-CEBA6AF3A90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10988" y="4834171"/>
                  <a:ext cx="2170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A1D00D-4B29-4E3C-A56F-BEDCC03CF988}"/>
                    </a:ext>
                  </a:extLst>
                </p14:cNvPr>
                <p14:cNvContentPartPr/>
                <p14:nvPr/>
              </p14:nvContentPartPr>
              <p14:xfrm>
                <a:off x="3397548" y="5005171"/>
                <a:ext cx="122040" cy="162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A1D00D-4B29-4E3C-A56F-BEDCC03CF98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88548" y="4996171"/>
                  <a:ext cx="139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BA5D1B-C1A7-458A-821A-DC4E0BFF3CC2}"/>
                    </a:ext>
                  </a:extLst>
                </p14:cNvPr>
                <p14:cNvContentPartPr/>
                <p14:nvPr/>
              </p14:nvContentPartPr>
              <p14:xfrm>
                <a:off x="3526788" y="4995451"/>
                <a:ext cx="99000" cy="165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BA5D1B-C1A7-458A-821A-DC4E0BFF3C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7788" y="4986811"/>
                  <a:ext cx="116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3B9B16-DA28-4FA5-8D16-19B84B06200A}"/>
                    </a:ext>
                  </a:extLst>
                </p14:cNvPr>
                <p14:cNvContentPartPr/>
                <p14:nvPr/>
              </p14:nvContentPartPr>
              <p14:xfrm>
                <a:off x="3677628" y="4814731"/>
                <a:ext cx="20160" cy="38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3B9B16-DA28-4FA5-8D16-19B84B0620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68628" y="4805731"/>
                  <a:ext cx="378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946272-3787-46A1-887D-AEF3DBF823C7}"/>
                    </a:ext>
                  </a:extLst>
                </p14:cNvPr>
                <p14:cNvContentPartPr/>
                <p14:nvPr/>
              </p14:nvContentPartPr>
              <p14:xfrm>
                <a:off x="3695628" y="4995811"/>
                <a:ext cx="110880" cy="14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946272-3787-46A1-887D-AEF3DBF823C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86628" y="4987171"/>
                  <a:ext cx="128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416697-03F9-4422-A549-C9EFD37B21ED}"/>
                    </a:ext>
                  </a:extLst>
                </p14:cNvPr>
                <p14:cNvContentPartPr/>
                <p14:nvPr/>
              </p14:nvContentPartPr>
              <p14:xfrm>
                <a:off x="3829188" y="4877011"/>
                <a:ext cx="132120" cy="317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416697-03F9-4422-A549-C9EFD37B21E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20188" y="4868371"/>
                  <a:ext cx="149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10D305-6EDA-4849-9CC7-64728614AE71}"/>
                    </a:ext>
                  </a:extLst>
                </p14:cNvPr>
                <p14:cNvContentPartPr/>
                <p14:nvPr/>
              </p14:nvContentPartPr>
              <p14:xfrm>
                <a:off x="4008468" y="5008771"/>
                <a:ext cx="118440" cy="19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10D305-6EDA-4849-9CC7-64728614AE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99468" y="4999771"/>
                  <a:ext cx="136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426CA6-ED6A-4E3F-A1E6-0A880759555A}"/>
                    </a:ext>
                  </a:extLst>
                </p14:cNvPr>
                <p14:cNvContentPartPr/>
                <p14:nvPr/>
              </p14:nvContentPartPr>
              <p14:xfrm>
                <a:off x="4158228" y="5005171"/>
                <a:ext cx="9504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426CA6-ED6A-4E3F-A1E6-0A88075955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49228" y="4996531"/>
                  <a:ext cx="112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936AC3-CE7A-45CA-95A5-C59BEBD95D10}"/>
                    </a:ext>
                  </a:extLst>
                </p14:cNvPr>
                <p14:cNvContentPartPr/>
                <p14:nvPr/>
              </p14:nvContentPartPr>
              <p14:xfrm>
                <a:off x="4282428" y="4997971"/>
                <a:ext cx="68040" cy="17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936AC3-CE7A-45CA-95A5-C59BEBD95D1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73428" y="4988971"/>
                  <a:ext cx="85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08E46A-E065-45A0-A4D2-1FF48924012F}"/>
                    </a:ext>
                  </a:extLst>
                </p14:cNvPr>
                <p14:cNvContentPartPr/>
                <p14:nvPr/>
              </p14:nvContentPartPr>
              <p14:xfrm>
                <a:off x="4390428" y="5006251"/>
                <a:ext cx="68760" cy="19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08E46A-E065-45A0-A4D2-1FF48924012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81788" y="4997251"/>
                  <a:ext cx="86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315717-19E6-4A9B-A910-335FBD2AC54B}"/>
                    </a:ext>
                  </a:extLst>
                </p14:cNvPr>
                <p14:cNvContentPartPr/>
                <p14:nvPr/>
              </p14:nvContentPartPr>
              <p14:xfrm>
                <a:off x="4525788" y="5009491"/>
                <a:ext cx="111600" cy="18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315717-19E6-4A9B-A910-335FBD2AC5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17148" y="5000491"/>
                  <a:ext cx="129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71A2E2-E400-4D1E-BDDE-B057B6A2E9F3}"/>
                    </a:ext>
                  </a:extLst>
                </p14:cNvPr>
                <p14:cNvContentPartPr/>
                <p14:nvPr/>
              </p14:nvContentPartPr>
              <p14:xfrm>
                <a:off x="4690668" y="5005171"/>
                <a:ext cx="124920" cy="197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71A2E2-E400-4D1E-BDDE-B057B6A2E9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81668" y="4996531"/>
                  <a:ext cx="14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B9D66E-38CE-4C28-B6FA-7432C43213AF}"/>
                    </a:ext>
                  </a:extLst>
                </p14:cNvPr>
                <p14:cNvContentPartPr/>
                <p14:nvPr/>
              </p14:nvContentPartPr>
              <p14:xfrm>
                <a:off x="269148" y="5586571"/>
                <a:ext cx="134640" cy="248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B9D66E-38CE-4C28-B6FA-7432C43213A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0148" y="5577571"/>
                  <a:ext cx="152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65344E-91FE-4975-AF92-B6DBDF98130D}"/>
                    </a:ext>
                  </a:extLst>
                </p14:cNvPr>
                <p14:cNvContentPartPr/>
                <p14:nvPr/>
              </p14:nvContentPartPr>
              <p14:xfrm>
                <a:off x="450948" y="5602411"/>
                <a:ext cx="120960" cy="42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65344E-91FE-4975-AF92-B6DBDF9813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948" y="5593771"/>
                  <a:ext cx="1386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D2E71C-CEA6-48B0-AC79-A2F89B52139B}"/>
                    </a:ext>
                  </a:extLst>
                </p14:cNvPr>
                <p14:cNvContentPartPr/>
                <p14:nvPr/>
              </p14:nvContentPartPr>
              <p14:xfrm>
                <a:off x="614388" y="5636611"/>
                <a:ext cx="134280" cy="20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D2E71C-CEA6-48B0-AC79-A2F89B5213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5748" y="5627971"/>
                  <a:ext cx="151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466F76-566C-4215-8431-4C889B3C8763}"/>
                    </a:ext>
                  </a:extLst>
                </p14:cNvPr>
                <p14:cNvContentPartPr/>
                <p14:nvPr/>
              </p14:nvContentPartPr>
              <p14:xfrm>
                <a:off x="781788" y="5663971"/>
                <a:ext cx="136800" cy="168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466F76-566C-4215-8431-4C889B3C87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3148" y="5655331"/>
                  <a:ext cx="154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86F9B1-2A73-40D9-8F55-BF22C7A4593E}"/>
                    </a:ext>
                  </a:extLst>
                </p14:cNvPr>
                <p14:cNvContentPartPr/>
                <p14:nvPr/>
              </p14:nvContentPartPr>
              <p14:xfrm>
                <a:off x="1203348" y="5488291"/>
                <a:ext cx="48960" cy="348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86F9B1-2A73-40D9-8F55-BF22C7A459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94348" y="5479291"/>
                  <a:ext cx="66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30506D-F126-4E33-B472-20D1487BF3D3}"/>
                    </a:ext>
                  </a:extLst>
                </p14:cNvPr>
                <p14:cNvContentPartPr/>
                <p14:nvPr/>
              </p14:nvContentPartPr>
              <p14:xfrm>
                <a:off x="1115148" y="5668291"/>
                <a:ext cx="164880" cy="14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30506D-F126-4E33-B472-20D1487BF3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06508" y="5659651"/>
                  <a:ext cx="182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2E51DB-9C8D-48BF-893A-ADDAEE976D9D}"/>
                    </a:ext>
                  </a:extLst>
                </p14:cNvPr>
                <p14:cNvContentPartPr/>
                <p14:nvPr/>
              </p14:nvContentPartPr>
              <p14:xfrm>
                <a:off x="1300188" y="5595931"/>
                <a:ext cx="135000" cy="219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2E51DB-9C8D-48BF-893A-ADDAEE976D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91188" y="5586931"/>
                  <a:ext cx="152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66864B-5658-45FF-BF81-DC19A507DA65}"/>
                    </a:ext>
                  </a:extLst>
                </p14:cNvPr>
                <p14:cNvContentPartPr/>
                <p14:nvPr/>
              </p14:nvContentPartPr>
              <p14:xfrm>
                <a:off x="1443468" y="5630851"/>
                <a:ext cx="120960" cy="22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66864B-5658-45FF-BF81-DC19A507DA6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34828" y="5622211"/>
                  <a:ext cx="138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413FDF-F7FE-4485-B0D1-82C87961E4BB}"/>
                    </a:ext>
                  </a:extLst>
                </p14:cNvPr>
                <p14:cNvContentPartPr/>
                <p14:nvPr/>
              </p14:nvContentPartPr>
              <p14:xfrm>
                <a:off x="1549308" y="5643451"/>
                <a:ext cx="8928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413FDF-F7FE-4485-B0D1-82C87961E4B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40308" y="5634451"/>
                  <a:ext cx="1069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4501BB-9FED-4609-8DCB-F7A425A68EB7}"/>
                    </a:ext>
                  </a:extLst>
                </p14:cNvPr>
                <p14:cNvContentPartPr/>
                <p14:nvPr/>
              </p14:nvContentPartPr>
              <p14:xfrm>
                <a:off x="1583868" y="5494411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4501BB-9FED-4609-8DCB-F7A425A68EB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75228" y="5485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829FD7-AE14-4498-8DA3-3E6A6CF49EA3}"/>
                    </a:ext>
                  </a:extLst>
                </p14:cNvPr>
                <p14:cNvContentPartPr/>
                <p14:nvPr/>
              </p14:nvContentPartPr>
              <p14:xfrm>
                <a:off x="1723908" y="5604931"/>
                <a:ext cx="174240" cy="21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829FD7-AE14-4498-8DA3-3E6A6CF49E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14908" y="5595931"/>
                  <a:ext cx="191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0365AB-5F8B-4D39-A5A9-44BA16FB701C}"/>
                    </a:ext>
                  </a:extLst>
                </p14:cNvPr>
                <p14:cNvContentPartPr/>
                <p14:nvPr/>
              </p14:nvContentPartPr>
              <p14:xfrm>
                <a:off x="1921908" y="5559211"/>
                <a:ext cx="106920" cy="21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0365AB-5F8B-4D39-A5A9-44BA16FB70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12908" y="5550211"/>
                  <a:ext cx="124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6E170FB-8522-476A-BE80-E80AF2618DA7}"/>
                    </a:ext>
                  </a:extLst>
                </p14:cNvPr>
                <p14:cNvContentPartPr/>
                <p14:nvPr/>
              </p14:nvContentPartPr>
              <p14:xfrm>
                <a:off x="1978428" y="5388211"/>
                <a:ext cx="77040" cy="38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6E170FB-8522-476A-BE80-E80AF2618DA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69788" y="5379571"/>
                  <a:ext cx="94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3C673F-A688-4309-A036-9186E914AE47}"/>
                    </a:ext>
                  </a:extLst>
                </p14:cNvPr>
                <p14:cNvContentPartPr/>
                <p14:nvPr/>
              </p14:nvContentPartPr>
              <p14:xfrm>
                <a:off x="2126748" y="5579731"/>
                <a:ext cx="34920" cy="202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3C673F-A688-4309-A036-9186E914AE4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18108" y="5571091"/>
                  <a:ext cx="52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D5C625-9CA5-4FE1-978C-75EF8E06B39E}"/>
                    </a:ext>
                  </a:extLst>
                </p14:cNvPr>
                <p14:cNvContentPartPr/>
                <p14:nvPr/>
              </p14:nvContentPartPr>
              <p14:xfrm>
                <a:off x="2106948" y="5462371"/>
                <a:ext cx="612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D5C625-9CA5-4FE1-978C-75EF8E06B3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98308" y="5453371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CC0B66-1364-44E1-BBAA-2D86405B8B7F}"/>
              </a:ext>
            </a:extLst>
          </p:cNvPr>
          <p:cNvGrpSpPr/>
          <p:nvPr/>
        </p:nvGrpSpPr>
        <p:grpSpPr>
          <a:xfrm>
            <a:off x="2475588" y="5338171"/>
            <a:ext cx="1351800" cy="426240"/>
            <a:chOff x="2475588" y="5338171"/>
            <a:chExt cx="135180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2D7B2A-A719-4839-BFDF-77B3BCB68019}"/>
                    </a:ext>
                  </a:extLst>
                </p14:cNvPr>
                <p14:cNvContentPartPr/>
                <p14:nvPr/>
              </p14:nvContentPartPr>
              <p14:xfrm>
                <a:off x="2475588" y="5411971"/>
                <a:ext cx="177840" cy="345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2D7B2A-A719-4839-BFDF-77B3BCB680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66948" y="5402971"/>
                  <a:ext cx="1954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E09666-742D-479D-B147-865FB51152B3}"/>
                    </a:ext>
                  </a:extLst>
                </p14:cNvPr>
                <p14:cNvContentPartPr/>
                <p14:nvPr/>
              </p14:nvContentPartPr>
              <p14:xfrm>
                <a:off x="2721468" y="5387131"/>
                <a:ext cx="150840" cy="37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E09666-742D-479D-B147-865FB51152B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12468" y="5378491"/>
                  <a:ext cx="168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A07F11-32CC-4F78-A813-0638E234CB7C}"/>
                    </a:ext>
                  </a:extLst>
                </p14:cNvPr>
                <p14:cNvContentPartPr/>
                <p14:nvPr/>
              </p14:nvContentPartPr>
              <p14:xfrm>
                <a:off x="2928828" y="5424931"/>
                <a:ext cx="51120" cy="26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A07F11-32CC-4F78-A813-0638E234CB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19828" y="5416291"/>
                  <a:ext cx="687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642393-DA82-4D66-8FE1-D8928BF68561}"/>
                    </a:ext>
                  </a:extLst>
                </p14:cNvPr>
                <p14:cNvContentPartPr/>
                <p14:nvPr/>
              </p14:nvContentPartPr>
              <p14:xfrm>
                <a:off x="3101268" y="5404051"/>
                <a:ext cx="164880" cy="304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642393-DA82-4D66-8FE1-D8928BF6856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92268" y="5395051"/>
                  <a:ext cx="182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6DF236-22CE-40F2-9A23-4ABF78BBBA5E}"/>
                    </a:ext>
                  </a:extLst>
                </p14:cNvPr>
                <p14:cNvContentPartPr/>
                <p14:nvPr/>
              </p14:nvContentPartPr>
              <p14:xfrm>
                <a:off x="3355788" y="5419531"/>
                <a:ext cx="68760" cy="28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6DF236-22CE-40F2-9A23-4ABF78BBBA5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47148" y="5410891"/>
                  <a:ext cx="86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E57EBF-7CA7-4AF9-B638-B6BCC0787843}"/>
                    </a:ext>
                  </a:extLst>
                </p14:cNvPr>
                <p14:cNvContentPartPr/>
                <p14:nvPr/>
              </p14:nvContentPartPr>
              <p14:xfrm>
                <a:off x="3421668" y="5385331"/>
                <a:ext cx="119520" cy="32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E57EBF-7CA7-4AF9-B638-B6BCC078784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13028" y="5376331"/>
                  <a:ext cx="137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52B927-467D-40FB-A29A-DF3B45744AB4}"/>
                    </a:ext>
                  </a:extLst>
                </p14:cNvPr>
                <p14:cNvContentPartPr/>
                <p14:nvPr/>
              </p14:nvContentPartPr>
              <p14:xfrm>
                <a:off x="3382428" y="5521411"/>
                <a:ext cx="169200" cy="4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52B927-467D-40FB-A29A-DF3B45744AB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3788" y="5512771"/>
                  <a:ext cx="186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14272A-E53C-4036-A7E6-7BF7DAAC9C3F}"/>
                    </a:ext>
                  </a:extLst>
                </p14:cNvPr>
                <p14:cNvContentPartPr/>
                <p14:nvPr/>
              </p14:nvContentPartPr>
              <p14:xfrm>
                <a:off x="3582948" y="5392171"/>
                <a:ext cx="135720" cy="321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14272A-E53C-4036-A7E6-7BF7DAAC9C3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73948" y="5383531"/>
                  <a:ext cx="153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435D8C-8775-46DD-8A19-21B132B7F053}"/>
                    </a:ext>
                  </a:extLst>
                </p14:cNvPr>
                <p14:cNvContentPartPr/>
                <p14:nvPr/>
              </p14:nvContentPartPr>
              <p14:xfrm>
                <a:off x="3796788" y="5455891"/>
                <a:ext cx="30600" cy="2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435D8C-8775-46DD-8A19-21B132B7F0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87788" y="5447251"/>
                  <a:ext cx="48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E30CA5-0669-4DF6-87CF-7024D0C3A2A5}"/>
                    </a:ext>
                  </a:extLst>
                </p14:cNvPr>
                <p14:cNvContentPartPr/>
                <p14:nvPr/>
              </p14:nvContentPartPr>
              <p14:xfrm>
                <a:off x="3795708" y="5338171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E30CA5-0669-4DF6-87CF-7024D0C3A2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86708" y="53295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E630E7D-B028-43CC-8573-CB319FBDE580}"/>
                  </a:ext>
                </a:extLst>
              </p14:cNvPr>
              <p14:cNvContentPartPr/>
              <p14:nvPr/>
            </p14:nvContentPartPr>
            <p14:xfrm>
              <a:off x="4886148" y="43651"/>
              <a:ext cx="118080" cy="3652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E630E7D-B028-43CC-8573-CB319FBDE58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68148" y="25651"/>
                <a:ext cx="153720" cy="36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D56B85AF-07B4-457D-A810-2EDE01D7D6E8}"/>
              </a:ext>
            </a:extLst>
          </p:cNvPr>
          <p:cNvGrpSpPr/>
          <p:nvPr/>
        </p:nvGrpSpPr>
        <p:grpSpPr>
          <a:xfrm>
            <a:off x="4867428" y="3706012"/>
            <a:ext cx="71280" cy="3156120"/>
            <a:chOff x="4867428" y="3706012"/>
            <a:chExt cx="71280" cy="31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2CCEBC-4D39-4180-A68D-7230826E0678}"/>
                    </a:ext>
                  </a:extLst>
                </p14:cNvPr>
                <p14:cNvContentPartPr/>
                <p14:nvPr/>
              </p14:nvContentPartPr>
              <p14:xfrm>
                <a:off x="4888308" y="3706012"/>
                <a:ext cx="50400" cy="2235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2CCEBC-4D39-4180-A68D-7230826E06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70308" y="3688012"/>
                  <a:ext cx="86040" cy="22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995C49-D2E6-4FD1-9BE9-1CA8E7936307}"/>
                    </a:ext>
                  </a:extLst>
                </p14:cNvPr>
                <p14:cNvContentPartPr/>
                <p14:nvPr/>
              </p14:nvContentPartPr>
              <p14:xfrm>
                <a:off x="4867428" y="5920012"/>
                <a:ext cx="65880" cy="942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995C49-D2E6-4FD1-9BE9-1CA8E79363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49428" y="5902012"/>
                  <a:ext cx="101520" cy="9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A84E66-084A-4F36-9CA2-BFB35B458E23}"/>
              </a:ext>
            </a:extLst>
          </p:cNvPr>
          <p:cNvGrpSpPr/>
          <p:nvPr/>
        </p:nvGrpSpPr>
        <p:grpSpPr>
          <a:xfrm>
            <a:off x="1521588" y="4674772"/>
            <a:ext cx="73440" cy="189360"/>
            <a:chOff x="1521588" y="4674772"/>
            <a:chExt cx="734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94D1E6-C09C-4FA0-BA2B-451FC1B86193}"/>
                    </a:ext>
                  </a:extLst>
                </p14:cNvPr>
                <p14:cNvContentPartPr/>
                <p14:nvPr/>
              </p14:nvContentPartPr>
              <p14:xfrm>
                <a:off x="1521588" y="4674772"/>
                <a:ext cx="53640" cy="87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94D1E6-C09C-4FA0-BA2B-451FC1B8619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03588" y="4657132"/>
                  <a:ext cx="89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BC27C1-1391-4834-B259-3F9543CC8373}"/>
                    </a:ext>
                  </a:extLst>
                </p14:cNvPr>
                <p14:cNvContentPartPr/>
                <p14:nvPr/>
              </p14:nvContentPartPr>
              <p14:xfrm>
                <a:off x="1532028" y="4697092"/>
                <a:ext cx="63000" cy="167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BC27C1-1391-4834-B259-3F9543CC83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14028" y="4679092"/>
                  <a:ext cx="9864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5A3F9F7-C44B-4428-BF03-A88F4F6A48E2}"/>
              </a:ext>
            </a:extLst>
          </p:cNvPr>
          <p:cNvGrpSpPr/>
          <p:nvPr/>
        </p:nvGrpSpPr>
        <p:grpSpPr>
          <a:xfrm>
            <a:off x="4641708" y="4626172"/>
            <a:ext cx="68760" cy="169560"/>
            <a:chOff x="4641708" y="4626172"/>
            <a:chExt cx="687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3AB21A-40D5-4C1F-90CB-B69983880C97}"/>
                    </a:ext>
                  </a:extLst>
                </p14:cNvPr>
                <p14:cNvContentPartPr/>
                <p14:nvPr/>
              </p14:nvContentPartPr>
              <p14:xfrm>
                <a:off x="4641708" y="4626172"/>
                <a:ext cx="29160" cy="103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3AB21A-40D5-4C1F-90CB-B69983880C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23708" y="4608532"/>
                  <a:ext cx="64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E66CA5-8428-4BA6-9880-543494F4BB65}"/>
                    </a:ext>
                  </a:extLst>
                </p14:cNvPr>
                <p14:cNvContentPartPr/>
                <p14:nvPr/>
              </p14:nvContentPartPr>
              <p14:xfrm>
                <a:off x="4663668" y="4642372"/>
                <a:ext cx="46800" cy="153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E66CA5-8428-4BA6-9880-543494F4BB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45668" y="4624732"/>
                  <a:ext cx="824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30B5CA-38CC-4422-AEF3-56A19ECEE4DF}"/>
              </a:ext>
            </a:extLst>
          </p:cNvPr>
          <p:cNvGrpSpPr/>
          <p:nvPr/>
        </p:nvGrpSpPr>
        <p:grpSpPr>
          <a:xfrm>
            <a:off x="409188" y="2482372"/>
            <a:ext cx="339480" cy="295920"/>
            <a:chOff x="409188" y="2482372"/>
            <a:chExt cx="3394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383CF87-FAC6-46AC-83BA-1879174835E7}"/>
                    </a:ext>
                  </a:extLst>
                </p14:cNvPr>
                <p14:cNvContentPartPr/>
                <p14:nvPr/>
              </p14:nvContentPartPr>
              <p14:xfrm>
                <a:off x="409188" y="2482372"/>
                <a:ext cx="25020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383CF87-FAC6-46AC-83BA-1879174835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0548" y="2473372"/>
                  <a:ext cx="267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AA19458-A20E-4779-91D1-1D8DB19E41B4}"/>
                    </a:ext>
                  </a:extLst>
                </p14:cNvPr>
                <p14:cNvContentPartPr/>
                <p14:nvPr/>
              </p14:nvContentPartPr>
              <p14:xfrm>
                <a:off x="720588" y="2650852"/>
                <a:ext cx="21240" cy="12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AA19458-A20E-4779-91D1-1D8DB19E41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1948" y="2641852"/>
                  <a:ext cx="38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D5BE6F-74DD-4FDF-88EB-47169DC3952E}"/>
                    </a:ext>
                  </a:extLst>
                </p14:cNvPr>
                <p14:cNvContentPartPr/>
                <p14:nvPr/>
              </p14:nvContentPartPr>
              <p14:xfrm>
                <a:off x="748308" y="2517652"/>
                <a:ext cx="360" cy="2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D5BE6F-74DD-4FDF-88EB-47169DC395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9668" y="2509012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E275933-3D09-468A-A3A0-FA0F4E96BBD1}"/>
              </a:ext>
            </a:extLst>
          </p:cNvPr>
          <p:cNvGrpSpPr/>
          <p:nvPr/>
        </p:nvGrpSpPr>
        <p:grpSpPr>
          <a:xfrm>
            <a:off x="5193588" y="346852"/>
            <a:ext cx="3313800" cy="2320920"/>
            <a:chOff x="5193588" y="346852"/>
            <a:chExt cx="3313800" cy="23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1A27A4B-BB80-49B3-AEB3-5B8E53C86E98}"/>
                    </a:ext>
                  </a:extLst>
                </p14:cNvPr>
                <p14:cNvContentPartPr/>
                <p14:nvPr/>
              </p14:nvContentPartPr>
              <p14:xfrm>
                <a:off x="5345868" y="346852"/>
                <a:ext cx="214920" cy="679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A27A4B-BB80-49B3-AEB3-5B8E53C86E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36868" y="338212"/>
                  <a:ext cx="2325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D03478-26BE-4A34-BF98-B1E4B10A5F18}"/>
                    </a:ext>
                  </a:extLst>
                </p14:cNvPr>
                <p14:cNvContentPartPr/>
                <p14:nvPr/>
              </p14:nvContentPartPr>
              <p14:xfrm>
                <a:off x="5803428" y="615772"/>
                <a:ext cx="80640" cy="10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D03478-26BE-4A34-BF98-B1E4B10A5F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94788" y="606772"/>
                  <a:ext cx="98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34765F-3E74-481D-8ADB-F09FDE0814AE}"/>
                    </a:ext>
                  </a:extLst>
                </p14:cNvPr>
                <p14:cNvContentPartPr/>
                <p14:nvPr/>
              </p14:nvContentPartPr>
              <p14:xfrm>
                <a:off x="5821068" y="438652"/>
                <a:ext cx="16560" cy="1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34765F-3E74-481D-8ADB-F09FDE0814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12068" y="430012"/>
                  <a:ext cx="3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57F647-2854-4079-BD04-7A524EFEF23D}"/>
                    </a:ext>
                  </a:extLst>
                </p14:cNvPr>
                <p14:cNvContentPartPr/>
                <p14:nvPr/>
              </p14:nvContentPartPr>
              <p14:xfrm>
                <a:off x="6128868" y="401212"/>
                <a:ext cx="194760" cy="304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57F647-2854-4079-BD04-7A524EFEF2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19868" y="392572"/>
                  <a:ext cx="212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3F5F35-4961-43B0-9DDC-154FBBDD92B6}"/>
                    </a:ext>
                  </a:extLst>
                </p14:cNvPr>
                <p14:cNvContentPartPr/>
                <p14:nvPr/>
              </p14:nvContentPartPr>
              <p14:xfrm>
                <a:off x="6303468" y="399772"/>
                <a:ext cx="117720" cy="308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3F5F35-4961-43B0-9DDC-154FBBDD92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94828" y="390772"/>
                  <a:ext cx="135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6700C7-E738-4CD4-9715-C65DE163A51B}"/>
                    </a:ext>
                  </a:extLst>
                </p14:cNvPr>
                <p14:cNvContentPartPr/>
                <p14:nvPr/>
              </p14:nvContentPartPr>
              <p14:xfrm>
                <a:off x="6158748" y="548092"/>
                <a:ext cx="2282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6700C7-E738-4CD4-9715-C65DE163A5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50108" y="539452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C9D314-D802-4B0F-A52E-9F6B559382E0}"/>
                    </a:ext>
                  </a:extLst>
                </p14:cNvPr>
                <p14:cNvContentPartPr/>
                <p14:nvPr/>
              </p14:nvContentPartPr>
              <p14:xfrm>
                <a:off x="5772468" y="1535932"/>
                <a:ext cx="16560" cy="1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C9D314-D802-4B0F-A52E-9F6B559382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63468" y="1527292"/>
                  <a:ext cx="34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D3AEB5-FB30-4CF0-BF3F-A65A0AF3811B}"/>
                    </a:ext>
                  </a:extLst>
                </p14:cNvPr>
                <p14:cNvContentPartPr/>
                <p14:nvPr/>
              </p14:nvContentPartPr>
              <p14:xfrm>
                <a:off x="5427588" y="2006452"/>
                <a:ext cx="37440" cy="2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D3AEB5-FB30-4CF0-BF3F-A65A0AF3811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18588" y="1997812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F82D87-1CE4-4E9E-9E4C-2AB1FE58DECB}"/>
                    </a:ext>
                  </a:extLst>
                </p14:cNvPr>
                <p14:cNvContentPartPr/>
                <p14:nvPr/>
              </p14:nvContentPartPr>
              <p14:xfrm>
                <a:off x="5355588" y="2065852"/>
                <a:ext cx="144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F82D87-1CE4-4E9E-9E4C-2AB1FE58DE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6948" y="2057212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85A56A-3FCC-4D2F-8ECA-269572ADE61E}"/>
                    </a:ext>
                  </a:extLst>
                </p14:cNvPr>
                <p14:cNvContentPartPr/>
                <p14:nvPr/>
              </p14:nvContentPartPr>
              <p14:xfrm>
                <a:off x="6638988" y="1402732"/>
                <a:ext cx="94320" cy="1115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85A56A-3FCC-4D2F-8ECA-269572ADE6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30348" y="1394092"/>
                  <a:ext cx="111960" cy="11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509CC4-5614-499D-ACB5-B56B45893EDB}"/>
                    </a:ext>
                  </a:extLst>
                </p14:cNvPr>
                <p14:cNvContentPartPr/>
                <p14:nvPr/>
              </p14:nvContentPartPr>
              <p14:xfrm>
                <a:off x="6659148" y="1360972"/>
                <a:ext cx="700200" cy="67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509CC4-5614-499D-ACB5-B56B45893E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50148" y="1352332"/>
                  <a:ext cx="7178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1804D4-7E78-49B6-B63A-63E140561BE8}"/>
                    </a:ext>
                  </a:extLst>
                </p14:cNvPr>
                <p14:cNvContentPartPr/>
                <p14:nvPr/>
              </p14:nvContentPartPr>
              <p14:xfrm>
                <a:off x="6645108" y="1980532"/>
                <a:ext cx="743400" cy="678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1804D4-7E78-49B6-B63A-63E140561B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36108" y="1971892"/>
                  <a:ext cx="76104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0799FB-AC6E-48DB-9DCD-846FCAB3E515}"/>
                    </a:ext>
                  </a:extLst>
                </p14:cNvPr>
                <p14:cNvContentPartPr/>
                <p14:nvPr/>
              </p14:nvContentPartPr>
              <p14:xfrm>
                <a:off x="6578868" y="1670212"/>
                <a:ext cx="21240" cy="14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0799FB-AC6E-48DB-9DCD-846FCAB3E5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70228" y="1661572"/>
                  <a:ext cx="38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D838C10-2617-47CD-9F65-4EBC520FE3DE}"/>
                    </a:ext>
                  </a:extLst>
                </p14:cNvPr>
                <p14:cNvContentPartPr/>
                <p14:nvPr/>
              </p14:nvContentPartPr>
              <p14:xfrm>
                <a:off x="6578868" y="168389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D838C10-2617-47CD-9F65-4EBC520FE3D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70228" y="16748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EFA725C-F19B-43B4-8EB4-8053263CA609}"/>
                    </a:ext>
                  </a:extLst>
                </p14:cNvPr>
                <p14:cNvContentPartPr/>
                <p14:nvPr/>
              </p14:nvContentPartPr>
              <p14:xfrm>
                <a:off x="5371788" y="1450972"/>
                <a:ext cx="1266120" cy="405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EFA725C-F19B-43B4-8EB4-8053263CA60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63148" y="1442332"/>
                  <a:ext cx="12837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2F57D4-E526-4E3A-B0F2-D6DFA367B163}"/>
                    </a:ext>
                  </a:extLst>
                </p14:cNvPr>
                <p14:cNvContentPartPr/>
                <p14:nvPr/>
              </p14:nvContentPartPr>
              <p14:xfrm>
                <a:off x="5193588" y="1840132"/>
                <a:ext cx="420480" cy="41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2F57D4-E526-4E3A-B0F2-D6DFA367B16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84948" y="1831132"/>
                  <a:ext cx="438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05B97A4-1A58-4AB3-B926-12AE7827729D}"/>
                    </a:ext>
                  </a:extLst>
                </p14:cNvPr>
                <p14:cNvContentPartPr/>
                <p14:nvPr/>
              </p14:nvContentPartPr>
              <p14:xfrm>
                <a:off x="5216268" y="1845172"/>
                <a:ext cx="66960" cy="140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05B97A4-1A58-4AB3-B926-12AE782772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07268" y="1836172"/>
                  <a:ext cx="84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E2187C-5E41-4C23-BBCD-C7BBC85F171F}"/>
                    </a:ext>
                  </a:extLst>
                </p14:cNvPr>
                <p14:cNvContentPartPr/>
                <p14:nvPr/>
              </p14:nvContentPartPr>
              <p14:xfrm>
                <a:off x="5321028" y="1835812"/>
                <a:ext cx="74520" cy="133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E2187C-5E41-4C23-BBCD-C7BBC85F171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12028" y="1827172"/>
                  <a:ext cx="92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274955-AD88-491E-8870-E488CA20552F}"/>
                    </a:ext>
                  </a:extLst>
                </p14:cNvPr>
                <p14:cNvContentPartPr/>
                <p14:nvPr/>
              </p14:nvContentPartPr>
              <p14:xfrm>
                <a:off x="5381508" y="1844092"/>
                <a:ext cx="108720" cy="129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274955-AD88-491E-8870-E488CA20552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372868" y="1835452"/>
                  <a:ext cx="12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4CFB5B-A78D-4A0D-8DE6-3E693EF9A0FB}"/>
                    </a:ext>
                  </a:extLst>
                </p14:cNvPr>
                <p14:cNvContentPartPr/>
                <p14:nvPr/>
              </p14:nvContentPartPr>
              <p14:xfrm>
                <a:off x="5474748" y="1854532"/>
                <a:ext cx="113760" cy="136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4CFB5B-A78D-4A0D-8DE6-3E693EF9A0F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66108" y="1845892"/>
                  <a:ext cx="131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4919E04-A52A-4681-9F83-DCFC17C12C12}"/>
                    </a:ext>
                  </a:extLst>
                </p14:cNvPr>
                <p14:cNvContentPartPr/>
                <p14:nvPr/>
              </p14:nvContentPartPr>
              <p14:xfrm>
                <a:off x="6406428" y="949492"/>
                <a:ext cx="1555920" cy="103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4919E04-A52A-4681-9F83-DCFC17C12C1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97788" y="940492"/>
                  <a:ext cx="157356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77A206-8D7F-49C7-8698-B261D7CF5756}"/>
                    </a:ext>
                  </a:extLst>
                </p14:cNvPr>
                <p14:cNvContentPartPr/>
                <p14:nvPr/>
              </p14:nvContentPartPr>
              <p14:xfrm>
                <a:off x="7329108" y="1948132"/>
                <a:ext cx="801360" cy="65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77A206-8D7F-49C7-8698-B261D7CF575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20108" y="1939492"/>
                  <a:ext cx="819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610CD4-D1D4-43DD-8279-4D9D9CFC8446}"/>
                    </a:ext>
                  </a:extLst>
                </p14:cNvPr>
                <p14:cNvContentPartPr/>
                <p14:nvPr/>
              </p14:nvContentPartPr>
              <p14:xfrm>
                <a:off x="6741588" y="1706932"/>
                <a:ext cx="131040" cy="30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610CD4-D1D4-43DD-8279-4D9D9CFC844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2948" y="1697932"/>
                  <a:ext cx="148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818676-A905-4E48-9381-DAD7515668F6}"/>
                    </a:ext>
                  </a:extLst>
                </p14:cNvPr>
                <p14:cNvContentPartPr/>
                <p14:nvPr/>
              </p14:nvContentPartPr>
              <p14:xfrm>
                <a:off x="6741228" y="2213812"/>
                <a:ext cx="177480" cy="31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818676-A905-4E48-9381-DAD7515668F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32228" y="2204812"/>
                  <a:ext cx="195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FFF9D4C-2632-4FE7-A563-2A7466C99720}"/>
                    </a:ext>
                  </a:extLst>
                </p14:cNvPr>
                <p14:cNvContentPartPr/>
                <p14:nvPr/>
              </p14:nvContentPartPr>
              <p14:xfrm>
                <a:off x="6855708" y="2118052"/>
                <a:ext cx="360" cy="214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FFF9D4C-2632-4FE7-A563-2A7466C997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46708" y="2109052"/>
                  <a:ext cx="18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8AF1B75-6C0F-4CF9-80FE-B40044403169}"/>
                    </a:ext>
                  </a:extLst>
                </p14:cNvPr>
                <p14:cNvContentPartPr/>
                <p14:nvPr/>
              </p14:nvContentPartPr>
              <p14:xfrm>
                <a:off x="6129948" y="2440612"/>
                <a:ext cx="546480" cy="74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8AF1B75-6C0F-4CF9-80FE-B4004440316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21308" y="2431612"/>
                  <a:ext cx="564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32D4CF-4E4E-4C53-AA31-942E22BBDC58}"/>
                    </a:ext>
                  </a:extLst>
                </p14:cNvPr>
                <p14:cNvContentPartPr/>
                <p14:nvPr/>
              </p14:nvContentPartPr>
              <p14:xfrm>
                <a:off x="5768868" y="2299132"/>
                <a:ext cx="169200" cy="276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32D4CF-4E4E-4C53-AA31-942E22BBDC5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59868" y="2290132"/>
                  <a:ext cx="186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B8F2CE-5272-4183-B478-BD7E0C0985DB}"/>
                    </a:ext>
                  </a:extLst>
                </p14:cNvPr>
                <p14:cNvContentPartPr/>
                <p14:nvPr/>
              </p14:nvContentPartPr>
              <p14:xfrm>
                <a:off x="5962188" y="2514412"/>
                <a:ext cx="15480" cy="15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B8F2CE-5272-4183-B478-BD7E0C0985D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53188" y="2505412"/>
                  <a:ext cx="33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069F363-9820-44DC-9AE1-92905AA8DF81}"/>
                    </a:ext>
                  </a:extLst>
                </p14:cNvPr>
                <p14:cNvContentPartPr/>
                <p14:nvPr/>
              </p14:nvContentPartPr>
              <p14:xfrm>
                <a:off x="5986308" y="2419732"/>
                <a:ext cx="36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069F363-9820-44DC-9AE1-92905AA8DF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77668" y="2411092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0BFFFF8-0C45-422C-A537-6368FD61F078}"/>
                    </a:ext>
                  </a:extLst>
                </p14:cNvPr>
                <p14:cNvContentPartPr/>
                <p14:nvPr/>
              </p14:nvContentPartPr>
              <p14:xfrm>
                <a:off x="5883348" y="998812"/>
                <a:ext cx="163440" cy="312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0BFFFF8-0C45-422C-A537-6368FD61F07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74348" y="989812"/>
                  <a:ext cx="181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D770D7-0D82-4765-A5AC-B3733A616242}"/>
                    </a:ext>
                  </a:extLst>
                </p14:cNvPr>
                <p14:cNvContentPartPr/>
                <p14:nvPr/>
              </p14:nvContentPartPr>
              <p14:xfrm>
                <a:off x="6096468" y="1232092"/>
                <a:ext cx="15480" cy="129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D770D7-0D82-4765-A5AC-B3733A6162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87468" y="1223092"/>
                  <a:ext cx="33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3236561-FDC7-475D-88BA-2BA7215310A6}"/>
                    </a:ext>
                  </a:extLst>
                </p14:cNvPr>
                <p14:cNvContentPartPr/>
                <p14:nvPr/>
              </p14:nvContentPartPr>
              <p14:xfrm>
                <a:off x="6988188" y="556372"/>
                <a:ext cx="130680" cy="29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3236561-FDC7-475D-88BA-2BA7215310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79548" y="547372"/>
                  <a:ext cx="148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4C9BA83-7753-4EFD-A33D-6805B413ED87}"/>
                    </a:ext>
                  </a:extLst>
                </p14:cNvPr>
                <p14:cNvContentPartPr/>
                <p14:nvPr/>
              </p14:nvContentPartPr>
              <p14:xfrm>
                <a:off x="7127508" y="764452"/>
                <a:ext cx="118080" cy="118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4C9BA83-7753-4EFD-A33D-6805B413ED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18868" y="755452"/>
                  <a:ext cx="135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D3F228-0378-4615-A565-F7CBA2C06E12}"/>
                    </a:ext>
                  </a:extLst>
                </p14:cNvPr>
                <p14:cNvContentPartPr/>
                <p14:nvPr/>
              </p14:nvContentPartPr>
              <p14:xfrm>
                <a:off x="7128588" y="753292"/>
                <a:ext cx="68760" cy="39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D3F228-0378-4615-A565-F7CBA2C06E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19948" y="744292"/>
                  <a:ext cx="86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E5F913-1D11-42F3-949D-3BEC53A139AC}"/>
                    </a:ext>
                  </a:extLst>
                </p14:cNvPr>
                <p14:cNvContentPartPr/>
                <p14:nvPr/>
              </p14:nvContentPartPr>
              <p14:xfrm>
                <a:off x="8209668" y="1787932"/>
                <a:ext cx="203400" cy="357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E5F913-1D11-42F3-949D-3BEC53A139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01028" y="1779292"/>
                  <a:ext cx="221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BE9722-79DD-4E89-9827-EC4105268328}"/>
                    </a:ext>
                  </a:extLst>
                </p14:cNvPr>
                <p14:cNvContentPartPr/>
                <p14:nvPr/>
              </p14:nvContentPartPr>
              <p14:xfrm>
                <a:off x="8396148" y="2071612"/>
                <a:ext cx="111240" cy="108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BE9722-79DD-4E89-9827-EC410526832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87148" y="2062612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6A99D42-CEB4-4B1D-BD3C-223A96FB8F44}"/>
                  </a:ext>
                </a:extLst>
              </p14:cNvPr>
              <p14:cNvContentPartPr/>
              <p14:nvPr/>
            </p14:nvContentPartPr>
            <p14:xfrm>
              <a:off x="9106428" y="1169452"/>
              <a:ext cx="208800" cy="53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6A99D42-CEB4-4B1D-BD3C-223A96FB8F4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088788" y="1151812"/>
                <a:ext cx="2444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06B3313-D56A-414C-8B9A-E5E8E9086ABE}"/>
                  </a:ext>
                </a:extLst>
              </p14:cNvPr>
              <p14:cNvContentPartPr/>
              <p14:nvPr/>
            </p14:nvContentPartPr>
            <p14:xfrm>
              <a:off x="9305508" y="1141372"/>
              <a:ext cx="142560" cy="497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06B3313-D56A-414C-8B9A-E5E8E9086AB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287868" y="1123372"/>
                <a:ext cx="178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758E1D5-83FF-4E4B-9CA9-958B4A0CB428}"/>
                  </a:ext>
                </a:extLst>
              </p14:cNvPr>
              <p14:cNvContentPartPr/>
              <p14:nvPr/>
            </p14:nvContentPartPr>
            <p14:xfrm>
              <a:off x="9122628" y="1438372"/>
              <a:ext cx="275760" cy="30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758E1D5-83FF-4E4B-9CA9-958B4A0CB42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104988" y="1420372"/>
                <a:ext cx="3114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E224337-70E1-4751-B9F7-24A9604320FB}"/>
              </a:ext>
            </a:extLst>
          </p:cNvPr>
          <p:cNvGrpSpPr/>
          <p:nvPr/>
        </p:nvGrpSpPr>
        <p:grpSpPr>
          <a:xfrm>
            <a:off x="10017948" y="1677772"/>
            <a:ext cx="257760" cy="460440"/>
            <a:chOff x="10017948" y="1677772"/>
            <a:chExt cx="25776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2FAC0DB-3D30-4B35-8EBC-C13E47987222}"/>
                    </a:ext>
                  </a:extLst>
                </p14:cNvPr>
                <p14:cNvContentPartPr/>
                <p14:nvPr/>
              </p14:nvContentPartPr>
              <p14:xfrm>
                <a:off x="10017948" y="1677772"/>
                <a:ext cx="187200" cy="279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2FAC0DB-3D30-4B35-8EBC-C13E4798722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99948" y="1659772"/>
                  <a:ext cx="222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65E8647-9A34-4BFE-9B3F-97C763AD3A65}"/>
                    </a:ext>
                  </a:extLst>
                </p14:cNvPr>
                <p14:cNvContentPartPr/>
                <p14:nvPr/>
              </p14:nvContentPartPr>
              <p14:xfrm>
                <a:off x="10217748" y="1961452"/>
                <a:ext cx="16560" cy="176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65E8647-9A34-4BFE-9B3F-97C763AD3A6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99748" y="1943812"/>
                  <a:ext cx="52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5408A24-70C5-4D3B-B85B-D1806D2646E0}"/>
                    </a:ext>
                  </a:extLst>
                </p14:cNvPr>
                <p14:cNvContentPartPr/>
                <p14:nvPr/>
              </p14:nvContentPartPr>
              <p14:xfrm>
                <a:off x="10258068" y="1805572"/>
                <a:ext cx="17640" cy="37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5408A24-70C5-4D3B-B85B-D1806D2646E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40428" y="1787932"/>
                  <a:ext cx="532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2FE0CCD-6D6F-436F-9648-803E4258A914}"/>
              </a:ext>
            </a:extLst>
          </p:cNvPr>
          <p:cNvGrpSpPr/>
          <p:nvPr/>
        </p:nvGrpSpPr>
        <p:grpSpPr>
          <a:xfrm>
            <a:off x="9687828" y="977932"/>
            <a:ext cx="916200" cy="544320"/>
            <a:chOff x="9687828" y="977932"/>
            <a:chExt cx="91620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ADEB30-AE63-4F7D-B6EA-A4C0BC9F1AFB}"/>
                    </a:ext>
                  </a:extLst>
                </p14:cNvPr>
                <p14:cNvContentPartPr/>
                <p14:nvPr/>
              </p14:nvContentPartPr>
              <p14:xfrm>
                <a:off x="9687828" y="1373572"/>
                <a:ext cx="142920" cy="18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ADEB30-AE63-4F7D-B6EA-A4C0BC9F1AF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69828" y="1355932"/>
                  <a:ext cx="178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12669D9-090A-4E2F-A358-6D5F9995F3A6}"/>
                    </a:ext>
                  </a:extLst>
                </p14:cNvPr>
                <p14:cNvContentPartPr/>
                <p14:nvPr/>
              </p14:nvContentPartPr>
              <p14:xfrm>
                <a:off x="9704748" y="1457812"/>
                <a:ext cx="159840" cy="4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12669D9-090A-4E2F-A358-6D5F9995F3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687108" y="1439812"/>
                  <a:ext cx="195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12A7437-7FF6-4847-807D-EC58477C49A8}"/>
                    </a:ext>
                  </a:extLst>
                </p14:cNvPr>
                <p14:cNvContentPartPr/>
                <p14:nvPr/>
              </p14:nvContentPartPr>
              <p14:xfrm>
                <a:off x="10004628" y="977932"/>
                <a:ext cx="168480" cy="27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12A7437-7FF6-4847-807D-EC58477C49A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86988" y="960292"/>
                  <a:ext cx="204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6BB1A8-6D0F-49E3-AAC3-D8128481AC43}"/>
                    </a:ext>
                  </a:extLst>
                </p14:cNvPr>
                <p14:cNvContentPartPr/>
                <p14:nvPr/>
              </p14:nvContentPartPr>
              <p14:xfrm>
                <a:off x="10132428" y="1207972"/>
                <a:ext cx="108000" cy="66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6BB1A8-6D0F-49E3-AAC3-D8128481AC4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114428" y="1190332"/>
                  <a:ext cx="143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D6DA2BF-1AAF-4524-AF77-B2DC1D321C25}"/>
                    </a:ext>
                  </a:extLst>
                </p14:cNvPr>
                <p14:cNvContentPartPr/>
                <p14:nvPr/>
              </p14:nvContentPartPr>
              <p14:xfrm>
                <a:off x="9954948" y="1431892"/>
                <a:ext cx="355320" cy="51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D6DA2BF-1AAF-4524-AF77-B2DC1D321C2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36948" y="1414252"/>
                  <a:ext cx="390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1A6407E-4F81-42FA-AB84-B35335CAC207}"/>
                    </a:ext>
                  </a:extLst>
                </p14:cNvPr>
                <p14:cNvContentPartPr/>
                <p14:nvPr/>
              </p14:nvContentPartPr>
              <p14:xfrm>
                <a:off x="10489548" y="1374652"/>
                <a:ext cx="114480" cy="2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1A6407E-4F81-42FA-AB84-B35335CAC20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471908" y="1357012"/>
                  <a:ext cx="150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ABB85E3-02C1-461F-97E6-9C0B3F3810F1}"/>
                    </a:ext>
                  </a:extLst>
                </p14:cNvPr>
                <p14:cNvContentPartPr/>
                <p14:nvPr/>
              </p14:nvContentPartPr>
              <p14:xfrm>
                <a:off x="10493148" y="1503532"/>
                <a:ext cx="105120" cy="18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ABB85E3-02C1-461F-97E6-9C0B3F3810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75148" y="1485532"/>
                  <a:ext cx="1407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9454ABB-6EEF-4AEF-9E59-5CCEE22D9D04}"/>
              </a:ext>
            </a:extLst>
          </p:cNvPr>
          <p:cNvGrpSpPr/>
          <p:nvPr/>
        </p:nvGrpSpPr>
        <p:grpSpPr>
          <a:xfrm>
            <a:off x="6783708" y="112852"/>
            <a:ext cx="3173040" cy="398520"/>
            <a:chOff x="6783708" y="112852"/>
            <a:chExt cx="317304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502107E-3772-4BDC-B45C-B07E99A1640E}"/>
                    </a:ext>
                  </a:extLst>
                </p14:cNvPr>
                <p14:cNvContentPartPr/>
                <p14:nvPr/>
              </p14:nvContentPartPr>
              <p14:xfrm>
                <a:off x="6790908" y="139852"/>
                <a:ext cx="53280" cy="341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502107E-3772-4BDC-B45C-B07E99A1640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781908" y="131212"/>
                  <a:ext cx="709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727B8B4-2067-4EC1-B67D-5CE55C88AA88}"/>
                    </a:ext>
                  </a:extLst>
                </p14:cNvPr>
                <p14:cNvContentPartPr/>
                <p14:nvPr/>
              </p14:nvContentPartPr>
              <p14:xfrm>
                <a:off x="6783708" y="127252"/>
                <a:ext cx="122040" cy="17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727B8B4-2067-4EC1-B67D-5CE55C88AA8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75068" y="118252"/>
                  <a:ext cx="139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71BACD3-A43F-494A-BC73-CC232AB622E5}"/>
                    </a:ext>
                  </a:extLst>
                </p14:cNvPr>
                <p14:cNvContentPartPr/>
                <p14:nvPr/>
              </p14:nvContentPartPr>
              <p14:xfrm>
                <a:off x="6843468" y="276652"/>
                <a:ext cx="183960" cy="165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71BACD3-A43F-494A-BC73-CC232AB622E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834468" y="268012"/>
                  <a:ext cx="201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B1A7672-3C01-4389-9F8F-659C7C76A220}"/>
                    </a:ext>
                  </a:extLst>
                </p14:cNvPr>
                <p14:cNvContentPartPr/>
                <p14:nvPr/>
              </p14:nvContentPartPr>
              <p14:xfrm>
                <a:off x="7042908" y="297892"/>
                <a:ext cx="116280" cy="164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B1A7672-3C01-4389-9F8F-659C7C76A2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33908" y="289252"/>
                  <a:ext cx="13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4B95987-CA46-4C63-99CA-1CA313303243}"/>
                    </a:ext>
                  </a:extLst>
                </p14:cNvPr>
                <p14:cNvContentPartPr/>
                <p14:nvPr/>
              </p14:nvContentPartPr>
              <p14:xfrm>
                <a:off x="7200588" y="287812"/>
                <a:ext cx="122040" cy="223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4B95987-CA46-4C63-99CA-1CA31330324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91588" y="279172"/>
                  <a:ext cx="139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F273BF-E159-497D-B0AD-B2FC79798D17}"/>
                    </a:ext>
                  </a:extLst>
                </p14:cNvPr>
                <p14:cNvContentPartPr/>
                <p14:nvPr/>
              </p14:nvContentPartPr>
              <p14:xfrm>
                <a:off x="7388508" y="298252"/>
                <a:ext cx="91080" cy="148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F273BF-E159-497D-B0AD-B2FC79798D1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79508" y="289252"/>
                  <a:ext cx="108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C28F16D-5733-4A5A-80A8-512B2366A5D3}"/>
                    </a:ext>
                  </a:extLst>
                </p14:cNvPr>
                <p14:cNvContentPartPr/>
                <p14:nvPr/>
              </p14:nvContentPartPr>
              <p14:xfrm>
                <a:off x="7517748" y="297172"/>
                <a:ext cx="189000" cy="157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C28F16D-5733-4A5A-80A8-512B2366A5D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08748" y="288172"/>
                  <a:ext cx="206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B3F49A-9889-488E-99C1-A1CF5B321731}"/>
                    </a:ext>
                  </a:extLst>
                </p14:cNvPr>
                <p14:cNvContentPartPr/>
                <p14:nvPr/>
              </p14:nvContentPartPr>
              <p14:xfrm>
                <a:off x="7767588" y="179452"/>
                <a:ext cx="7200" cy="298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B3F49A-9889-488E-99C1-A1CF5B32173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58588" y="170812"/>
                  <a:ext cx="24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F76F69E-D263-48B2-8057-41BC59A2ECFC}"/>
                    </a:ext>
                  </a:extLst>
                </p14:cNvPr>
                <p14:cNvContentPartPr/>
                <p14:nvPr/>
              </p14:nvContentPartPr>
              <p14:xfrm>
                <a:off x="7686588" y="308692"/>
                <a:ext cx="155520" cy="16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F76F69E-D263-48B2-8057-41BC59A2ECF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77588" y="299692"/>
                  <a:ext cx="173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77CEA3-588E-4621-8338-BEB58FF22E6A}"/>
                    </a:ext>
                  </a:extLst>
                </p14:cNvPr>
                <p14:cNvContentPartPr/>
                <p14:nvPr/>
              </p14:nvContentPartPr>
              <p14:xfrm>
                <a:off x="7986468" y="212212"/>
                <a:ext cx="10080" cy="201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77CEA3-588E-4621-8338-BEB58FF22E6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77468" y="203572"/>
                  <a:ext cx="27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4429D9-7E87-4950-8459-6F36CFC0CB9B}"/>
                    </a:ext>
                  </a:extLst>
                </p14:cNvPr>
                <p14:cNvContentPartPr/>
                <p14:nvPr/>
              </p14:nvContentPartPr>
              <p14:xfrm>
                <a:off x="7979268" y="171172"/>
                <a:ext cx="192240" cy="232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4429D9-7E87-4950-8459-6F36CFC0CB9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70628" y="162532"/>
                  <a:ext cx="209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0E43BC5-4ECF-43E4-A661-6668E5CE5176}"/>
                    </a:ext>
                  </a:extLst>
                </p14:cNvPr>
                <p14:cNvContentPartPr/>
                <p14:nvPr/>
              </p14:nvContentPartPr>
              <p14:xfrm>
                <a:off x="8220108" y="190252"/>
                <a:ext cx="125280" cy="198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0E43BC5-4ECF-43E4-A661-6668E5CE517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211108" y="181612"/>
                  <a:ext cx="142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FFE2C1A-CA18-4BC2-ACB9-6CCF3CC8B7A6}"/>
                    </a:ext>
                  </a:extLst>
                </p14:cNvPr>
                <p14:cNvContentPartPr/>
                <p14:nvPr/>
              </p14:nvContentPartPr>
              <p14:xfrm>
                <a:off x="8363748" y="167212"/>
                <a:ext cx="195120" cy="195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FFE2C1A-CA18-4BC2-ACB9-6CCF3CC8B7A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54748" y="158572"/>
                  <a:ext cx="212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9745D1A-F29C-4A21-B7B3-795121966407}"/>
                    </a:ext>
                  </a:extLst>
                </p14:cNvPr>
                <p14:cNvContentPartPr/>
                <p14:nvPr/>
              </p14:nvContentPartPr>
              <p14:xfrm>
                <a:off x="8717628" y="159652"/>
                <a:ext cx="15480" cy="204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9745D1A-F29C-4A21-B7B3-79512196640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08988" y="151012"/>
                  <a:ext cx="33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6CB578E-7A48-4F91-906A-887206F3CD38}"/>
                    </a:ext>
                  </a:extLst>
                </p14:cNvPr>
                <p14:cNvContentPartPr/>
                <p14:nvPr/>
              </p14:nvContentPartPr>
              <p14:xfrm>
                <a:off x="8664348" y="362692"/>
                <a:ext cx="105840" cy="48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6CB578E-7A48-4F91-906A-887206F3CD3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55708" y="354052"/>
                  <a:ext cx="12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0589D47-F621-40CF-8F01-60B3E334E15C}"/>
                    </a:ext>
                  </a:extLst>
                </p14:cNvPr>
                <p14:cNvContentPartPr/>
                <p14:nvPr/>
              </p14:nvContentPartPr>
              <p14:xfrm>
                <a:off x="8677308" y="112852"/>
                <a:ext cx="146160" cy="64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0589D47-F621-40CF-8F01-60B3E334E15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68308" y="104212"/>
                  <a:ext cx="163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A3A253F-C2BC-4362-8A0A-A651C9F79268}"/>
                    </a:ext>
                  </a:extLst>
                </p14:cNvPr>
                <p14:cNvContentPartPr/>
                <p14:nvPr/>
              </p14:nvContentPartPr>
              <p14:xfrm>
                <a:off x="8839308" y="232732"/>
                <a:ext cx="97560" cy="137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A3A253F-C2BC-4362-8A0A-A651C9F7926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30308" y="224092"/>
                  <a:ext cx="115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52D336B-4683-47BF-B0F5-68AB213336CA}"/>
                    </a:ext>
                  </a:extLst>
                </p14:cNvPr>
                <p14:cNvContentPartPr/>
                <p14:nvPr/>
              </p14:nvContentPartPr>
              <p14:xfrm>
                <a:off x="8959548" y="233812"/>
                <a:ext cx="119520" cy="147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52D336B-4683-47BF-B0F5-68AB213336C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950908" y="224812"/>
                  <a:ext cx="137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81F81FB-F6E8-44ED-A63A-3A2294AA37B6}"/>
                    </a:ext>
                  </a:extLst>
                </p14:cNvPr>
                <p14:cNvContentPartPr/>
                <p14:nvPr/>
              </p14:nvContentPartPr>
              <p14:xfrm>
                <a:off x="9103188" y="219052"/>
                <a:ext cx="129960" cy="204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81F81FB-F6E8-44ED-A63A-3A2294AA37B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94188" y="210052"/>
                  <a:ext cx="147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65560D3-8C1C-4197-946B-8EDD454EC2E7}"/>
                    </a:ext>
                  </a:extLst>
                </p14:cNvPr>
                <p14:cNvContentPartPr/>
                <p14:nvPr/>
              </p14:nvContentPartPr>
              <p14:xfrm>
                <a:off x="9252588" y="243172"/>
                <a:ext cx="100440" cy="14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65560D3-8C1C-4197-946B-8EDD454EC2E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243588" y="234172"/>
                  <a:ext cx="118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45B7179-EC80-4746-A7D2-BBB4EEE5E122}"/>
                    </a:ext>
                  </a:extLst>
                </p14:cNvPr>
                <p14:cNvContentPartPr/>
                <p14:nvPr/>
              </p14:nvContentPartPr>
              <p14:xfrm>
                <a:off x="9417828" y="133732"/>
                <a:ext cx="31680" cy="257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45B7179-EC80-4746-A7D2-BBB4EEE5E12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409188" y="125092"/>
                  <a:ext cx="49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28A39A2-0128-411D-A585-32845297FDBE}"/>
                    </a:ext>
                  </a:extLst>
                </p14:cNvPr>
                <p14:cNvContentPartPr/>
                <p14:nvPr/>
              </p14:nvContentPartPr>
              <p14:xfrm>
                <a:off x="9360228" y="253612"/>
                <a:ext cx="221400" cy="133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28A39A2-0128-411D-A585-32845297FDB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51228" y="244612"/>
                  <a:ext cx="239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C592939-ED50-4594-A5A5-77EEC3B39A4C}"/>
                    </a:ext>
                  </a:extLst>
                </p14:cNvPr>
                <p14:cNvContentPartPr/>
                <p14:nvPr/>
              </p14:nvContentPartPr>
              <p14:xfrm>
                <a:off x="9558948" y="171172"/>
                <a:ext cx="3960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C592939-ED50-4594-A5A5-77EEC3B39A4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50308" y="162532"/>
                  <a:ext cx="5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2C8ECA5-AB81-4754-96E1-9865E4A0C729}"/>
                    </a:ext>
                  </a:extLst>
                </p14:cNvPr>
                <p14:cNvContentPartPr/>
                <p14:nvPr/>
              </p14:nvContentPartPr>
              <p14:xfrm>
                <a:off x="9657588" y="242092"/>
                <a:ext cx="129960" cy="137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2C8ECA5-AB81-4754-96E1-9865E4A0C72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648588" y="233092"/>
                  <a:ext cx="147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08368A0-BE55-47BB-8653-51BF8F6CE8D9}"/>
                    </a:ext>
                  </a:extLst>
                </p14:cNvPr>
                <p14:cNvContentPartPr/>
                <p14:nvPr/>
              </p14:nvContentPartPr>
              <p14:xfrm>
                <a:off x="9800868" y="223372"/>
                <a:ext cx="155880" cy="284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08368A0-BE55-47BB-8653-51BF8F6CE8D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92228" y="214372"/>
                  <a:ext cx="17352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9048F1A-317B-44AD-9631-6E2E1843F508}"/>
                  </a:ext>
                </a:extLst>
              </p14:cNvPr>
              <p14:cNvContentPartPr/>
              <p14:nvPr/>
            </p14:nvContentPartPr>
            <p14:xfrm>
              <a:off x="8001228" y="463852"/>
              <a:ext cx="1744200" cy="31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9048F1A-317B-44AD-9631-6E2E1843F50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983588" y="445852"/>
                <a:ext cx="177984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36DB14F-8D55-41FB-9D97-9DF50975CBB5}"/>
              </a:ext>
            </a:extLst>
          </p:cNvPr>
          <p:cNvGrpSpPr/>
          <p:nvPr/>
        </p:nvGrpSpPr>
        <p:grpSpPr>
          <a:xfrm>
            <a:off x="10884108" y="1270252"/>
            <a:ext cx="278280" cy="353520"/>
            <a:chOff x="10884108" y="1270252"/>
            <a:chExt cx="2782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BD84243-66CB-4F2E-9077-5237C2829674}"/>
                    </a:ext>
                  </a:extLst>
                </p14:cNvPr>
                <p14:cNvContentPartPr/>
                <p14:nvPr/>
              </p14:nvContentPartPr>
              <p14:xfrm>
                <a:off x="10884108" y="1270252"/>
                <a:ext cx="10800" cy="353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BD84243-66CB-4F2E-9077-5237C282967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866468" y="1252252"/>
                  <a:ext cx="46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B719E2-ED0F-436A-8F17-082CE74035CB}"/>
                    </a:ext>
                  </a:extLst>
                </p14:cNvPr>
                <p14:cNvContentPartPr/>
                <p14:nvPr/>
              </p14:nvContentPartPr>
              <p14:xfrm>
                <a:off x="10996428" y="1458892"/>
                <a:ext cx="165960" cy="9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B719E2-ED0F-436A-8F17-082CE74035C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978788" y="1441252"/>
                  <a:ext cx="201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A1F902-6167-4A80-A049-9B47D3761FB3}"/>
                    </a:ext>
                  </a:extLst>
                </p14:cNvPr>
                <p14:cNvContentPartPr/>
                <p14:nvPr/>
              </p14:nvContentPartPr>
              <p14:xfrm>
                <a:off x="11078508" y="1333972"/>
                <a:ext cx="18720" cy="270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A1F902-6167-4A80-A049-9B47D3761FB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060868" y="1316332"/>
                  <a:ext cx="5436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95D86D7-D6D1-44AA-9881-BC8354B27727}"/>
              </a:ext>
            </a:extLst>
          </p:cNvPr>
          <p:cNvGrpSpPr/>
          <p:nvPr/>
        </p:nvGrpSpPr>
        <p:grpSpPr>
          <a:xfrm>
            <a:off x="11406828" y="870652"/>
            <a:ext cx="359280" cy="489960"/>
            <a:chOff x="11406828" y="870652"/>
            <a:chExt cx="35928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FEDC9D-88A0-4288-8F6E-9B0D78454845}"/>
                    </a:ext>
                  </a:extLst>
                </p14:cNvPr>
                <p14:cNvContentPartPr/>
                <p14:nvPr/>
              </p14:nvContentPartPr>
              <p14:xfrm>
                <a:off x="11406828" y="870652"/>
                <a:ext cx="145440" cy="408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FEDC9D-88A0-4288-8F6E-9B0D7845484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88828" y="853012"/>
                  <a:ext cx="181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438154-A4CA-4FBB-8CA4-C3CDE4871516}"/>
                    </a:ext>
                  </a:extLst>
                </p14:cNvPr>
                <p14:cNvContentPartPr/>
                <p14:nvPr/>
              </p14:nvContentPartPr>
              <p14:xfrm>
                <a:off x="11617068" y="1201132"/>
                <a:ext cx="149040" cy="159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438154-A4CA-4FBB-8CA4-C3CDE487151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599068" y="1183492"/>
                  <a:ext cx="1846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8A5761F-36F1-4629-A982-06F2E95235DC}"/>
                  </a:ext>
                </a:extLst>
              </p14:cNvPr>
              <p14:cNvContentPartPr/>
              <p14:nvPr/>
            </p14:nvContentPartPr>
            <p14:xfrm>
              <a:off x="11402868" y="1504612"/>
              <a:ext cx="331200" cy="31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8A5761F-36F1-4629-A982-06F2E95235D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384868" y="1486972"/>
                <a:ext cx="36684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3CECC34-CCC7-4F34-B986-FA2C261B5E61}"/>
              </a:ext>
            </a:extLst>
          </p:cNvPr>
          <p:cNvGrpSpPr/>
          <p:nvPr/>
        </p:nvGrpSpPr>
        <p:grpSpPr>
          <a:xfrm>
            <a:off x="11440668" y="1662292"/>
            <a:ext cx="301680" cy="510120"/>
            <a:chOff x="11440668" y="1662292"/>
            <a:chExt cx="30168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A3963AD-4678-4E57-95BA-975DE5631A17}"/>
                    </a:ext>
                  </a:extLst>
                </p14:cNvPr>
                <p14:cNvContentPartPr/>
                <p14:nvPr/>
              </p14:nvContentPartPr>
              <p14:xfrm>
                <a:off x="11440668" y="1662292"/>
                <a:ext cx="186120" cy="347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A3963AD-4678-4E57-95BA-975DE5631A1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22668" y="1644652"/>
                  <a:ext cx="221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6215342-DF99-41FE-A579-80105A81A043}"/>
                    </a:ext>
                  </a:extLst>
                </p14:cNvPr>
                <p14:cNvContentPartPr/>
                <p14:nvPr/>
              </p14:nvContentPartPr>
              <p14:xfrm>
                <a:off x="11725788" y="1958572"/>
                <a:ext cx="16560" cy="213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6215342-DF99-41FE-A579-80105A81A04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707788" y="1940932"/>
                  <a:ext cx="522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C87D6C2-5CC9-43FE-8442-979D42E024A3}"/>
              </a:ext>
            </a:extLst>
          </p:cNvPr>
          <p:cNvGrpSpPr/>
          <p:nvPr/>
        </p:nvGrpSpPr>
        <p:grpSpPr>
          <a:xfrm>
            <a:off x="8985108" y="2179252"/>
            <a:ext cx="2996640" cy="173160"/>
            <a:chOff x="8985108" y="2179252"/>
            <a:chExt cx="299664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DF00E8B-25BA-44C0-A663-1CFBDD1C3BD0}"/>
                    </a:ext>
                  </a:extLst>
                </p14:cNvPr>
                <p14:cNvContentPartPr/>
                <p14:nvPr/>
              </p14:nvContentPartPr>
              <p14:xfrm>
                <a:off x="8985108" y="2218852"/>
                <a:ext cx="2996640" cy="99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DF00E8B-25BA-44C0-A663-1CFBDD1C3BD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967108" y="2201212"/>
                  <a:ext cx="3032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8845C48-C88F-443F-8135-B4ABC2123154}"/>
                    </a:ext>
                  </a:extLst>
                </p14:cNvPr>
                <p14:cNvContentPartPr/>
                <p14:nvPr/>
              </p14:nvContentPartPr>
              <p14:xfrm>
                <a:off x="10415028" y="2179252"/>
                <a:ext cx="71640" cy="126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8845C48-C88F-443F-8135-B4ABC212315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97028" y="2161612"/>
                  <a:ext cx="107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4A0AAD5-4325-403D-9A57-160526D84768}"/>
                    </a:ext>
                  </a:extLst>
                </p14:cNvPr>
                <p14:cNvContentPartPr/>
                <p14:nvPr/>
              </p14:nvContentPartPr>
              <p14:xfrm>
                <a:off x="10394868" y="2191852"/>
                <a:ext cx="117360" cy="160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4A0AAD5-4325-403D-9A57-160526D8476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376868" y="2174212"/>
                  <a:ext cx="15300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D9D1BE3-C325-4EBF-9A61-F912CF303591}"/>
                  </a:ext>
                </a:extLst>
              </p14:cNvPr>
              <p14:cNvContentPartPr/>
              <p14:nvPr/>
            </p14:nvContentPartPr>
            <p14:xfrm>
              <a:off x="5436228" y="3150532"/>
              <a:ext cx="164520" cy="5209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D9D1BE3-C325-4EBF-9A61-F912CF303591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427588" y="3141892"/>
                <a:ext cx="182160" cy="5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5ECF978-80EC-4E55-927F-403DD128F67C}"/>
              </a:ext>
            </a:extLst>
          </p:cNvPr>
          <p:cNvGrpSpPr/>
          <p:nvPr/>
        </p:nvGrpSpPr>
        <p:grpSpPr>
          <a:xfrm>
            <a:off x="5863908" y="3276532"/>
            <a:ext cx="125280" cy="114120"/>
            <a:chOff x="5863908" y="3276532"/>
            <a:chExt cx="12528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02D6420-6BAF-4FCE-BC90-9FC1692B2A57}"/>
                    </a:ext>
                  </a:extLst>
                </p14:cNvPr>
                <p14:cNvContentPartPr/>
                <p14:nvPr/>
              </p14:nvContentPartPr>
              <p14:xfrm>
                <a:off x="5863908" y="3276532"/>
                <a:ext cx="125280" cy="2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02D6420-6BAF-4FCE-BC90-9FC1692B2A5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854908" y="3267892"/>
                  <a:ext cx="142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C9F5C9-8E60-46CE-B384-368DDFC5C763}"/>
                    </a:ext>
                  </a:extLst>
                </p14:cNvPr>
                <p14:cNvContentPartPr/>
                <p14:nvPr/>
              </p14:nvContentPartPr>
              <p14:xfrm>
                <a:off x="5877228" y="3370492"/>
                <a:ext cx="97200" cy="20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C9F5C9-8E60-46CE-B384-368DDFC5C76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868228" y="3361492"/>
                  <a:ext cx="1148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80956B1-2BC3-4CD4-873E-A63FD58F81F8}"/>
              </a:ext>
            </a:extLst>
          </p:cNvPr>
          <p:cNvGrpSpPr/>
          <p:nvPr/>
        </p:nvGrpSpPr>
        <p:grpSpPr>
          <a:xfrm>
            <a:off x="6226788" y="2907532"/>
            <a:ext cx="390600" cy="1058760"/>
            <a:chOff x="6226788" y="2907532"/>
            <a:chExt cx="390600" cy="10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196117-6759-4FB7-94BE-8959BB9E44E5}"/>
                    </a:ext>
                  </a:extLst>
                </p14:cNvPr>
                <p14:cNvContentPartPr/>
                <p14:nvPr/>
              </p14:nvContentPartPr>
              <p14:xfrm>
                <a:off x="6248028" y="2907532"/>
                <a:ext cx="170640" cy="298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196117-6759-4FB7-94BE-8959BB9E44E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239028" y="2898892"/>
                  <a:ext cx="188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4E7AF6A-4188-4566-8477-BD676AB1D125}"/>
                    </a:ext>
                  </a:extLst>
                </p14:cNvPr>
                <p14:cNvContentPartPr/>
                <p14:nvPr/>
              </p14:nvContentPartPr>
              <p14:xfrm>
                <a:off x="6447108" y="3094372"/>
                <a:ext cx="27000" cy="150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4E7AF6A-4188-4566-8477-BD676AB1D12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438108" y="3085732"/>
                  <a:ext cx="44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6EB6848-E6CB-4BC1-A059-04E0D48E1193}"/>
                    </a:ext>
                  </a:extLst>
                </p14:cNvPr>
                <p14:cNvContentPartPr/>
                <p14:nvPr/>
              </p14:nvContentPartPr>
              <p14:xfrm>
                <a:off x="6440268" y="2953972"/>
                <a:ext cx="14400" cy="18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6EB6848-E6CB-4BC1-A059-04E0D48E119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31268" y="2944972"/>
                  <a:ext cx="32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B462F27-2637-4B21-A0F9-C5694D4440E2}"/>
                    </a:ext>
                  </a:extLst>
                </p14:cNvPr>
                <p14:cNvContentPartPr/>
                <p14:nvPr/>
              </p14:nvContentPartPr>
              <p14:xfrm>
                <a:off x="6478428" y="2946772"/>
                <a:ext cx="12600" cy="35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B462F27-2637-4B21-A0F9-C5694D4440E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469428" y="2937772"/>
                  <a:ext cx="30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408DDC-8A9F-4047-951A-CB6AF93E8A3C}"/>
                    </a:ext>
                  </a:extLst>
                </p14:cNvPr>
                <p14:cNvContentPartPr/>
                <p14:nvPr/>
              </p14:nvContentPartPr>
              <p14:xfrm>
                <a:off x="6410028" y="3110932"/>
                <a:ext cx="6048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B408DDC-8A9F-4047-951A-CB6AF93E8A3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01028" y="3102292"/>
                  <a:ext cx="78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E556153-43B1-45B5-B6D9-CEAC2C5C9A91}"/>
                    </a:ext>
                  </a:extLst>
                </p14:cNvPr>
                <p14:cNvContentPartPr/>
                <p14:nvPr/>
              </p14:nvContentPartPr>
              <p14:xfrm>
                <a:off x="6226788" y="3415132"/>
                <a:ext cx="380520" cy="30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E556153-43B1-45B5-B6D9-CEAC2C5C9A9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217788" y="3406492"/>
                  <a:ext cx="398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ECC2E24-742C-49CC-9FC3-BD927ADE9213}"/>
                    </a:ext>
                  </a:extLst>
                </p14:cNvPr>
                <p14:cNvContentPartPr/>
                <p14:nvPr/>
              </p14:nvContentPartPr>
              <p14:xfrm>
                <a:off x="6309228" y="3584692"/>
                <a:ext cx="206640" cy="275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ECC2E24-742C-49CC-9FC3-BD927ADE921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00588" y="3576052"/>
                  <a:ext cx="22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F4D8D46-22B6-428B-91E9-4E64DA93EB92}"/>
                    </a:ext>
                  </a:extLst>
                </p14:cNvPr>
                <p14:cNvContentPartPr/>
                <p14:nvPr/>
              </p14:nvContentPartPr>
              <p14:xfrm>
                <a:off x="6526668" y="3862612"/>
                <a:ext cx="90720" cy="103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F4D8D46-22B6-428B-91E9-4E64DA93EB9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518028" y="3853612"/>
                  <a:ext cx="10836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083E3C5-DA51-4134-A401-E5FA804E5532}"/>
                  </a:ext>
                </a:extLst>
              </p14:cNvPr>
              <p14:cNvContentPartPr/>
              <p14:nvPr/>
            </p14:nvContentPartPr>
            <p14:xfrm>
              <a:off x="6910068" y="4125052"/>
              <a:ext cx="29160" cy="262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083E3C5-DA51-4134-A401-E5FA804E553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901068" y="4116412"/>
                <a:ext cx="4680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6225191-345E-45CF-BD5D-CA750975521F}"/>
              </a:ext>
            </a:extLst>
          </p:cNvPr>
          <p:cNvGrpSpPr/>
          <p:nvPr/>
        </p:nvGrpSpPr>
        <p:grpSpPr>
          <a:xfrm>
            <a:off x="8490108" y="2739772"/>
            <a:ext cx="588960" cy="2437920"/>
            <a:chOff x="8490108" y="2739772"/>
            <a:chExt cx="588960" cy="24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41DEDE8-7BA9-4DF3-BB88-EE0C416E81F6}"/>
                    </a:ext>
                  </a:extLst>
                </p14:cNvPr>
                <p14:cNvContentPartPr/>
                <p14:nvPr/>
              </p14:nvContentPartPr>
              <p14:xfrm>
                <a:off x="8834628" y="2739772"/>
                <a:ext cx="38160" cy="282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41DEDE8-7BA9-4DF3-BB88-EE0C416E81F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825628" y="2731132"/>
                  <a:ext cx="55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17A200-22A3-4CC6-919F-21B63ADDD961}"/>
                    </a:ext>
                  </a:extLst>
                </p14:cNvPr>
                <p14:cNvContentPartPr/>
                <p14:nvPr/>
              </p14:nvContentPartPr>
              <p14:xfrm>
                <a:off x="8722308" y="3003652"/>
                <a:ext cx="356760" cy="26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17A200-22A3-4CC6-919F-21B63ADDD96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713668" y="2995012"/>
                  <a:ext cx="374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27AEF9E-4180-4F1F-8664-613CBF75980D}"/>
                    </a:ext>
                  </a:extLst>
                </p14:cNvPr>
                <p14:cNvContentPartPr/>
                <p14:nvPr/>
              </p14:nvContentPartPr>
              <p14:xfrm>
                <a:off x="8678388" y="2991412"/>
                <a:ext cx="375840" cy="693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27AEF9E-4180-4F1F-8664-613CBF75980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669388" y="2982772"/>
                  <a:ext cx="39348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3DB3EB2-4772-4C3F-9B74-7D62EAA8A1F9}"/>
                    </a:ext>
                  </a:extLst>
                </p14:cNvPr>
                <p14:cNvContentPartPr/>
                <p14:nvPr/>
              </p14:nvContentPartPr>
              <p14:xfrm>
                <a:off x="8813748" y="3665332"/>
                <a:ext cx="20520" cy="413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3DB3EB2-4772-4C3F-9B74-7D62EAA8A1F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805108" y="3656332"/>
                  <a:ext cx="38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FFEC646-EB7C-4BED-8B1C-5C5D7D7EDF33}"/>
                    </a:ext>
                  </a:extLst>
                </p14:cNvPr>
                <p14:cNvContentPartPr/>
                <p14:nvPr/>
              </p14:nvContentPartPr>
              <p14:xfrm>
                <a:off x="8599548" y="4068892"/>
                <a:ext cx="337320" cy="3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FFEC646-EB7C-4BED-8B1C-5C5D7D7EDF3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590548" y="4060252"/>
                  <a:ext cx="354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C55F0CE-FBF0-4AA8-AAD1-557B73AC56BA}"/>
                    </a:ext>
                  </a:extLst>
                </p14:cNvPr>
                <p14:cNvContentPartPr/>
                <p14:nvPr/>
              </p14:nvContentPartPr>
              <p14:xfrm>
                <a:off x="8579748" y="4092652"/>
                <a:ext cx="414360" cy="6159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C55F0CE-FBF0-4AA8-AAD1-557B73AC56B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571108" y="4084012"/>
                  <a:ext cx="4320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B165336-9A49-48A4-9FE5-54A481589241}"/>
                    </a:ext>
                  </a:extLst>
                </p14:cNvPr>
                <p14:cNvContentPartPr/>
                <p14:nvPr/>
              </p14:nvContentPartPr>
              <p14:xfrm>
                <a:off x="8770908" y="4635892"/>
                <a:ext cx="36360" cy="384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B165336-9A49-48A4-9FE5-54A48158924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762268" y="4627252"/>
                  <a:ext cx="540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2299C72-0137-4F5A-AED0-C5E54FDFA16C}"/>
                    </a:ext>
                  </a:extLst>
                </p14:cNvPr>
                <p14:cNvContentPartPr/>
                <p14:nvPr/>
              </p14:nvContentPartPr>
              <p14:xfrm>
                <a:off x="8546628" y="4966372"/>
                <a:ext cx="445320" cy="29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2299C72-0137-4F5A-AED0-C5E54FDFA16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37628" y="4957372"/>
                  <a:ext cx="462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090C082-5F61-4AE0-9780-DDBAB87679F2}"/>
                    </a:ext>
                  </a:extLst>
                </p14:cNvPr>
                <p14:cNvContentPartPr/>
                <p14:nvPr/>
              </p14:nvContentPartPr>
              <p14:xfrm>
                <a:off x="8490108" y="5001292"/>
                <a:ext cx="124920" cy="131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090C082-5F61-4AE0-9780-DDBAB87679F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81108" y="4992652"/>
                  <a:ext cx="142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8A07F2D-8D3A-4D5C-8F25-AA1F3331577F}"/>
                    </a:ext>
                  </a:extLst>
                </p14:cNvPr>
                <p14:cNvContentPartPr/>
                <p14:nvPr/>
              </p14:nvContentPartPr>
              <p14:xfrm>
                <a:off x="8560308" y="5005972"/>
                <a:ext cx="155520" cy="156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8A07F2D-8D3A-4D5C-8F25-AA1F3331577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51668" y="4996972"/>
                  <a:ext cx="173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ECB97C6-9B15-4443-A70C-4AF6470A24D8}"/>
                    </a:ext>
                  </a:extLst>
                </p14:cNvPr>
                <p14:cNvContentPartPr/>
                <p14:nvPr/>
              </p14:nvContentPartPr>
              <p14:xfrm>
                <a:off x="8653548" y="5041252"/>
                <a:ext cx="143280" cy="117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ECB97C6-9B15-4443-A70C-4AF6470A24D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44548" y="5032252"/>
                  <a:ext cx="160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9667AC1-EB41-4DAF-8E2D-03C63E333658}"/>
                    </a:ext>
                  </a:extLst>
                </p14:cNvPr>
                <p14:cNvContentPartPr/>
                <p14:nvPr/>
              </p14:nvContentPartPr>
              <p14:xfrm>
                <a:off x="8738508" y="5056732"/>
                <a:ext cx="109080" cy="120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9667AC1-EB41-4DAF-8E2D-03C63E33365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29868" y="5048092"/>
                  <a:ext cx="1267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0437338-CD1A-4138-B286-E33A66E5C4A3}"/>
              </a:ext>
            </a:extLst>
          </p:cNvPr>
          <p:cNvGrpSpPr/>
          <p:nvPr/>
        </p:nvGrpSpPr>
        <p:grpSpPr>
          <a:xfrm>
            <a:off x="8788188" y="2576692"/>
            <a:ext cx="477360" cy="264600"/>
            <a:chOff x="8788188" y="2576692"/>
            <a:chExt cx="47736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95F2617-CA7F-466C-9DF4-612C03FEB91B}"/>
                    </a:ext>
                  </a:extLst>
                </p14:cNvPr>
                <p14:cNvContentPartPr/>
                <p14:nvPr/>
              </p14:nvContentPartPr>
              <p14:xfrm>
                <a:off x="8788188" y="2714572"/>
                <a:ext cx="160200" cy="19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95F2617-CA7F-466C-9DF4-612C03FEB9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779548" y="2705572"/>
                  <a:ext cx="177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5466B2-D362-42F1-AC77-3AD654263C32}"/>
                    </a:ext>
                  </a:extLst>
                </p14:cNvPr>
                <p14:cNvContentPartPr/>
                <p14:nvPr/>
              </p14:nvContentPartPr>
              <p14:xfrm>
                <a:off x="9014988" y="2576692"/>
                <a:ext cx="154440" cy="202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5466B2-D362-42F1-AC77-3AD654263C3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006348" y="2568052"/>
                  <a:ext cx="172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58E54A6-C122-4907-9EFD-D89307E79E96}"/>
                    </a:ext>
                  </a:extLst>
                </p14:cNvPr>
                <p14:cNvContentPartPr/>
                <p14:nvPr/>
              </p14:nvContentPartPr>
              <p14:xfrm>
                <a:off x="9158628" y="2754172"/>
                <a:ext cx="106920" cy="87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58E54A6-C122-4907-9EFD-D89307E79E9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149988" y="2745172"/>
                  <a:ext cx="12456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2D45D59-E504-4B4F-BC84-C69F915B41A0}"/>
                  </a:ext>
                </a:extLst>
              </p14:cNvPr>
              <p14:cNvContentPartPr/>
              <p14:nvPr/>
            </p14:nvContentPartPr>
            <p14:xfrm>
              <a:off x="8791428" y="3833812"/>
              <a:ext cx="80640" cy="10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2D45D59-E504-4B4F-BC84-C69F915B41A0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782428" y="3824812"/>
                <a:ext cx="9828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E929354-F450-430F-9A8A-951A4122782E}"/>
              </a:ext>
            </a:extLst>
          </p:cNvPr>
          <p:cNvGrpSpPr/>
          <p:nvPr/>
        </p:nvGrpSpPr>
        <p:grpSpPr>
          <a:xfrm>
            <a:off x="7916988" y="3598732"/>
            <a:ext cx="276840" cy="359640"/>
            <a:chOff x="7916988" y="3598732"/>
            <a:chExt cx="27684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42A8753-D209-42DF-9988-52A2DBC4AF1F}"/>
                    </a:ext>
                  </a:extLst>
                </p14:cNvPr>
                <p14:cNvContentPartPr/>
                <p14:nvPr/>
              </p14:nvContentPartPr>
              <p14:xfrm>
                <a:off x="7916988" y="3598732"/>
                <a:ext cx="235440" cy="318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42A8753-D209-42DF-9988-52A2DBC4AF1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907988" y="3589732"/>
                  <a:ext cx="253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9AB9C64-92B8-49DB-83A1-D87FEBB55FE4}"/>
                    </a:ext>
                  </a:extLst>
                </p14:cNvPr>
                <p14:cNvContentPartPr/>
                <p14:nvPr/>
              </p14:nvContentPartPr>
              <p14:xfrm>
                <a:off x="8178348" y="3802492"/>
                <a:ext cx="5040" cy="155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9AB9C64-92B8-49DB-83A1-D87FEBB55FE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69708" y="3793492"/>
                  <a:ext cx="22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AAA3DE-29A4-4D9C-ABA6-B723A04CCD75}"/>
                    </a:ext>
                  </a:extLst>
                </p14:cNvPr>
                <p14:cNvContentPartPr/>
                <p14:nvPr/>
              </p14:nvContentPartPr>
              <p14:xfrm>
                <a:off x="8186628" y="3717172"/>
                <a:ext cx="7200" cy="4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2AAA3DE-29A4-4D9C-ABA6-B723A04CCD7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177628" y="3708172"/>
                  <a:ext cx="248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3B734FF-2B99-4402-B3AC-29E00D608574}"/>
              </a:ext>
            </a:extLst>
          </p:cNvPr>
          <p:cNvGrpSpPr/>
          <p:nvPr/>
        </p:nvGrpSpPr>
        <p:grpSpPr>
          <a:xfrm>
            <a:off x="9311268" y="3723292"/>
            <a:ext cx="496800" cy="280440"/>
            <a:chOff x="9311268" y="3723292"/>
            <a:chExt cx="49680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0384C66-F1C6-4AE1-B97D-85AD82BB2034}"/>
                    </a:ext>
                  </a:extLst>
                </p14:cNvPr>
                <p14:cNvContentPartPr/>
                <p14:nvPr/>
              </p14:nvContentPartPr>
              <p14:xfrm>
                <a:off x="9311268" y="3835612"/>
                <a:ext cx="448200" cy="8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0384C66-F1C6-4AE1-B97D-85AD82BB203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302628" y="3826972"/>
                  <a:ext cx="465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C5D4BE9-4E4D-41FD-B003-E9D4654CE702}"/>
                    </a:ext>
                  </a:extLst>
                </p14:cNvPr>
                <p14:cNvContentPartPr/>
                <p14:nvPr/>
              </p14:nvContentPartPr>
              <p14:xfrm>
                <a:off x="9687108" y="3723292"/>
                <a:ext cx="120960" cy="280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C5D4BE9-4E4D-41FD-B003-E9D4654CE70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78468" y="3714292"/>
                  <a:ext cx="13860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F96FB72-FE7B-4DA9-88F5-96457081BD63}"/>
                  </a:ext>
                </a:extLst>
              </p14:cNvPr>
              <p14:cNvContentPartPr/>
              <p14:nvPr/>
            </p14:nvContentPartPr>
            <p14:xfrm>
              <a:off x="673068" y="3581812"/>
              <a:ext cx="243360" cy="3690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F96FB72-FE7B-4DA9-88F5-96457081BD6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64428" y="3572812"/>
                <a:ext cx="26100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6A27E8-E506-456B-802F-CB4DEC5F1F01}"/>
              </a:ext>
            </a:extLst>
          </p:cNvPr>
          <p:cNvGrpSpPr/>
          <p:nvPr/>
        </p:nvGrpSpPr>
        <p:grpSpPr>
          <a:xfrm>
            <a:off x="8644908" y="4252132"/>
            <a:ext cx="226080" cy="352440"/>
            <a:chOff x="8644908" y="4252132"/>
            <a:chExt cx="2260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1107885-5412-402F-92FF-2A1B781DC038}"/>
                    </a:ext>
                  </a:extLst>
                </p14:cNvPr>
                <p14:cNvContentPartPr/>
                <p14:nvPr/>
              </p14:nvContentPartPr>
              <p14:xfrm>
                <a:off x="8663268" y="4252132"/>
                <a:ext cx="114840" cy="254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1107885-5412-402F-92FF-2A1B781DC03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654628" y="4243492"/>
                  <a:ext cx="132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AC76C68-E7D4-41F4-BBB2-14C2E8C23EBD}"/>
                    </a:ext>
                  </a:extLst>
                </p14:cNvPr>
                <p14:cNvContentPartPr/>
                <p14:nvPr/>
              </p14:nvContentPartPr>
              <p14:xfrm>
                <a:off x="8644908" y="4345732"/>
                <a:ext cx="132120" cy="8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AC76C68-E7D4-41F4-BBB2-14C2E8C23EB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635908" y="4337092"/>
                  <a:ext cx="149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24EB859-0382-4478-BC49-B491FD87664F}"/>
                    </a:ext>
                  </a:extLst>
                </p14:cNvPr>
                <p14:cNvContentPartPr/>
                <p14:nvPr/>
              </p14:nvContentPartPr>
              <p14:xfrm>
                <a:off x="8773428" y="4408372"/>
                <a:ext cx="97560" cy="196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24EB859-0382-4478-BC49-B491FD87664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764428" y="4399372"/>
                  <a:ext cx="11520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EDC9161-8330-41D7-8D8E-CE2075B7F77C}"/>
              </a:ext>
            </a:extLst>
          </p:cNvPr>
          <p:cNvGrpSpPr/>
          <p:nvPr/>
        </p:nvGrpSpPr>
        <p:grpSpPr>
          <a:xfrm>
            <a:off x="8735628" y="3239092"/>
            <a:ext cx="177840" cy="269640"/>
            <a:chOff x="8735628" y="3239092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7C62B45-B5D3-4788-BD83-13E496EC6224}"/>
                    </a:ext>
                  </a:extLst>
                </p14:cNvPr>
                <p14:cNvContentPartPr/>
                <p14:nvPr/>
              </p14:nvContentPartPr>
              <p14:xfrm>
                <a:off x="8735628" y="3239092"/>
                <a:ext cx="114840" cy="214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7C62B45-B5D3-4788-BD83-13E496EC622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726988" y="3230092"/>
                  <a:ext cx="132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C50367D-4388-4A81-8924-721DA82C2AC9}"/>
                    </a:ext>
                  </a:extLst>
                </p14:cNvPr>
                <p14:cNvContentPartPr/>
                <p14:nvPr/>
              </p14:nvContentPartPr>
              <p14:xfrm>
                <a:off x="8752548" y="3326572"/>
                <a:ext cx="92880" cy="295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C50367D-4388-4A81-8924-721DA82C2AC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743548" y="3317932"/>
                  <a:ext cx="110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90291D9-6B36-4E61-B607-5BD1BBDF96C7}"/>
                    </a:ext>
                  </a:extLst>
                </p14:cNvPr>
                <p14:cNvContentPartPr/>
                <p14:nvPr/>
              </p14:nvContentPartPr>
              <p14:xfrm>
                <a:off x="8801148" y="3388132"/>
                <a:ext cx="112320" cy="1206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90291D9-6B36-4E61-B607-5BD1BBDF96C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792148" y="3379132"/>
                  <a:ext cx="1299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64537A1-010E-4EB7-9110-727571866823}"/>
              </a:ext>
            </a:extLst>
          </p:cNvPr>
          <p:cNvGrpSpPr/>
          <p:nvPr/>
        </p:nvGrpSpPr>
        <p:grpSpPr>
          <a:xfrm>
            <a:off x="9868188" y="3439972"/>
            <a:ext cx="2331360" cy="1013400"/>
            <a:chOff x="9868188" y="3439972"/>
            <a:chExt cx="233136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AD6B9C2-95BD-4A2B-A4D0-04257F1DEC48}"/>
                    </a:ext>
                  </a:extLst>
                </p14:cNvPr>
                <p14:cNvContentPartPr/>
                <p14:nvPr/>
              </p14:nvContentPartPr>
              <p14:xfrm>
                <a:off x="9868188" y="3652732"/>
                <a:ext cx="220320" cy="309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AD6B9C2-95BD-4A2B-A4D0-04257F1DEC4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859188" y="3644092"/>
                  <a:ext cx="2379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5D9C0A0-8EE5-4941-B80C-FDC7C2513916}"/>
                    </a:ext>
                  </a:extLst>
                </p14:cNvPr>
                <p14:cNvContentPartPr/>
                <p14:nvPr/>
              </p14:nvContentPartPr>
              <p14:xfrm>
                <a:off x="10075908" y="3873052"/>
                <a:ext cx="23040" cy="18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5D9C0A0-8EE5-4941-B80C-FDC7C251391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066908" y="3864052"/>
                  <a:ext cx="40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FCE4825-7C29-45B5-8FC9-85D7364347B0}"/>
                    </a:ext>
                  </a:extLst>
                </p14:cNvPr>
                <p14:cNvContentPartPr/>
                <p14:nvPr/>
              </p14:nvContentPartPr>
              <p14:xfrm>
                <a:off x="10110108" y="3792052"/>
                <a:ext cx="28080" cy="7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FCE4825-7C29-45B5-8FC9-85D7364347B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101108" y="3783052"/>
                  <a:ext cx="45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B944B28-9DC8-4D94-A2F7-A61FBA676BE6}"/>
                    </a:ext>
                  </a:extLst>
                </p14:cNvPr>
                <p14:cNvContentPartPr/>
                <p14:nvPr/>
              </p14:nvContentPartPr>
              <p14:xfrm>
                <a:off x="10330428" y="3789892"/>
                <a:ext cx="128520" cy="97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B944B28-9DC8-4D94-A2F7-A61FBA676BE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321428" y="3781252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72050E8-AE9B-4583-9A8A-8ABECC584F51}"/>
                    </a:ext>
                  </a:extLst>
                </p14:cNvPr>
                <p14:cNvContentPartPr/>
                <p14:nvPr/>
              </p14:nvContentPartPr>
              <p14:xfrm>
                <a:off x="10336908" y="3903292"/>
                <a:ext cx="110520" cy="10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72050E8-AE9B-4583-9A8A-8ABECC584F5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327908" y="3894652"/>
                  <a:ext cx="128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E19DA2F-5780-4300-B049-4F48715F8553}"/>
                    </a:ext>
                  </a:extLst>
                </p14:cNvPr>
                <p14:cNvContentPartPr/>
                <p14:nvPr/>
              </p14:nvContentPartPr>
              <p14:xfrm>
                <a:off x="10721028" y="3439972"/>
                <a:ext cx="257400" cy="222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E19DA2F-5780-4300-B049-4F48715F855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712388" y="3431332"/>
                  <a:ext cx="275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E797FDD-65F9-41F9-AB6A-A1793523150F}"/>
                    </a:ext>
                  </a:extLst>
                </p14:cNvPr>
                <p14:cNvContentPartPr/>
                <p14:nvPr/>
              </p14:nvContentPartPr>
              <p14:xfrm>
                <a:off x="10786908" y="3487852"/>
                <a:ext cx="186840" cy="49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E797FDD-65F9-41F9-AB6A-A1793523150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778268" y="3479212"/>
                  <a:ext cx="20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CB2A5B1-0E59-49A6-B228-F26CAE868005}"/>
                    </a:ext>
                  </a:extLst>
                </p14:cNvPr>
                <p14:cNvContentPartPr/>
                <p14:nvPr/>
              </p14:nvContentPartPr>
              <p14:xfrm>
                <a:off x="11046108" y="3553012"/>
                <a:ext cx="119880" cy="212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CB2A5B1-0E59-49A6-B228-F26CAE86800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037468" y="3544372"/>
                  <a:ext cx="137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3114768-2439-4D84-B24E-8530AC5D02F4}"/>
                    </a:ext>
                  </a:extLst>
                </p14:cNvPr>
                <p14:cNvContentPartPr/>
                <p14:nvPr/>
              </p14:nvContentPartPr>
              <p14:xfrm>
                <a:off x="10654428" y="3819052"/>
                <a:ext cx="694080" cy="38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3114768-2439-4D84-B24E-8530AC5D02F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645788" y="3810412"/>
                  <a:ext cx="711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3AC7F48-5FF9-420B-BF03-9C8011555DEE}"/>
                    </a:ext>
                  </a:extLst>
                </p14:cNvPr>
                <p14:cNvContentPartPr/>
                <p14:nvPr/>
              </p14:nvContentPartPr>
              <p14:xfrm>
                <a:off x="10673508" y="3970612"/>
                <a:ext cx="190800" cy="292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3AC7F48-5FF9-420B-BF03-9C8011555DE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664868" y="3961972"/>
                  <a:ext cx="208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1FA8257-381F-4A06-BCE9-94308C345654}"/>
                    </a:ext>
                  </a:extLst>
                </p14:cNvPr>
                <p14:cNvContentPartPr/>
                <p14:nvPr/>
              </p14:nvContentPartPr>
              <p14:xfrm>
                <a:off x="10676028" y="4143772"/>
                <a:ext cx="151920" cy="4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1FA8257-381F-4A06-BCE9-94308C34565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667028" y="4135132"/>
                  <a:ext cx="16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2D553BD-11D5-4839-826A-7B6340F2446A}"/>
                    </a:ext>
                  </a:extLst>
                </p14:cNvPr>
                <p14:cNvContentPartPr/>
                <p14:nvPr/>
              </p14:nvContentPartPr>
              <p14:xfrm>
                <a:off x="10922988" y="4184452"/>
                <a:ext cx="114120" cy="2689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2D553BD-11D5-4839-826A-7B6340F2446A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914348" y="4175812"/>
                  <a:ext cx="131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84DEBBA-9DC9-40F2-94A4-D00FDA5B5716}"/>
                    </a:ext>
                  </a:extLst>
                </p14:cNvPr>
                <p14:cNvContentPartPr/>
                <p14:nvPr/>
              </p14:nvContentPartPr>
              <p14:xfrm>
                <a:off x="11100828" y="4138732"/>
                <a:ext cx="151920" cy="7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84DEBBA-9DC9-40F2-94A4-D00FDA5B571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091828" y="4129732"/>
                  <a:ext cx="169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B927FF9-E509-4694-942E-B7EAA7F6591F}"/>
                    </a:ext>
                  </a:extLst>
                </p14:cNvPr>
                <p14:cNvContentPartPr/>
                <p14:nvPr/>
              </p14:nvContentPartPr>
              <p14:xfrm>
                <a:off x="11166708" y="4053412"/>
                <a:ext cx="6120" cy="207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B927FF9-E509-4694-942E-B7EAA7F6591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157708" y="4044412"/>
                  <a:ext cx="23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D308EA-4CDE-4856-A89F-175F955C7A3A}"/>
                    </a:ext>
                  </a:extLst>
                </p14:cNvPr>
                <p14:cNvContentPartPr/>
                <p14:nvPr/>
              </p14:nvContentPartPr>
              <p14:xfrm>
                <a:off x="11298468" y="4026052"/>
                <a:ext cx="140400" cy="242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D308EA-4CDE-4856-A89F-175F955C7A3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289828" y="4017412"/>
                  <a:ext cx="158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4CA52B4-2D38-402F-AD14-9B167F4C49B7}"/>
                    </a:ext>
                  </a:extLst>
                </p14:cNvPr>
                <p14:cNvContentPartPr/>
                <p14:nvPr/>
              </p14:nvContentPartPr>
              <p14:xfrm>
                <a:off x="11276508" y="4134412"/>
                <a:ext cx="183240" cy="14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4CA52B4-2D38-402F-AD14-9B167F4C49B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267868" y="4125772"/>
                  <a:ext cx="200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D2F6DDC-EC90-4AC3-9F52-706FABA5EA2F}"/>
                    </a:ext>
                  </a:extLst>
                </p14:cNvPr>
                <p14:cNvContentPartPr/>
                <p14:nvPr/>
              </p14:nvContentPartPr>
              <p14:xfrm>
                <a:off x="11455788" y="4211092"/>
                <a:ext cx="108360" cy="170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D2F6DDC-EC90-4AC3-9F52-706FABA5EA2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446788" y="4202452"/>
                  <a:ext cx="126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4AD89D5-CC00-409E-8983-BE2DED1FF906}"/>
                    </a:ext>
                  </a:extLst>
                </p14:cNvPr>
                <p14:cNvContentPartPr/>
                <p14:nvPr/>
              </p14:nvContentPartPr>
              <p14:xfrm>
                <a:off x="11509068" y="3811852"/>
                <a:ext cx="12960" cy="19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4AD89D5-CC00-409E-8983-BE2DED1FF90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500428" y="3802852"/>
                  <a:ext cx="30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D16683A-2621-43F2-8ED3-5B6559CB4774}"/>
                    </a:ext>
                  </a:extLst>
                </p14:cNvPr>
                <p14:cNvContentPartPr/>
                <p14:nvPr/>
              </p14:nvContentPartPr>
              <p14:xfrm>
                <a:off x="11618148" y="3631492"/>
                <a:ext cx="236520" cy="327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D16683A-2621-43F2-8ED3-5B6559CB477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609148" y="3622852"/>
                  <a:ext cx="254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CFC095E-EBB6-4D7C-9F6D-439D8F54A07D}"/>
                    </a:ext>
                  </a:extLst>
                </p14:cNvPr>
                <p14:cNvContentPartPr/>
                <p14:nvPr/>
              </p14:nvContentPartPr>
              <p14:xfrm>
                <a:off x="11855748" y="3915892"/>
                <a:ext cx="73440" cy="950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CFC095E-EBB6-4D7C-9F6D-439D8F54A07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846748" y="3906892"/>
                  <a:ext cx="91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78B7A88-50EF-496D-BF36-092A8E57607F}"/>
                    </a:ext>
                  </a:extLst>
                </p14:cNvPr>
                <p14:cNvContentPartPr/>
                <p14:nvPr/>
              </p14:nvContentPartPr>
              <p14:xfrm>
                <a:off x="12157428" y="4107412"/>
                <a:ext cx="42120" cy="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78B7A88-50EF-496D-BF36-092A8E57607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148428" y="4098772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57C6BC44-42EA-4D06-9432-94D8F7C43A5D}"/>
              </a:ext>
            </a:extLst>
          </p:cNvPr>
          <p:cNvGrpSpPr/>
          <p:nvPr/>
        </p:nvGrpSpPr>
        <p:grpSpPr>
          <a:xfrm>
            <a:off x="5293668" y="4782052"/>
            <a:ext cx="1661760" cy="820080"/>
            <a:chOff x="5293668" y="4782052"/>
            <a:chExt cx="166176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5D74865-0313-4AF5-8F1B-1B5F961A1D2B}"/>
                    </a:ext>
                  </a:extLst>
                </p14:cNvPr>
                <p14:cNvContentPartPr/>
                <p14:nvPr/>
              </p14:nvContentPartPr>
              <p14:xfrm>
                <a:off x="5293668" y="5027212"/>
                <a:ext cx="218880" cy="368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5D74865-0313-4AF5-8F1B-1B5F961A1D2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84668" y="5018212"/>
                  <a:ext cx="236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9F1990D-D4C0-4C13-B9B3-28317901E26F}"/>
                    </a:ext>
                  </a:extLst>
                </p14:cNvPr>
                <p14:cNvContentPartPr/>
                <p14:nvPr/>
              </p14:nvContentPartPr>
              <p14:xfrm>
                <a:off x="5301228" y="5194252"/>
                <a:ext cx="186840" cy="38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9F1990D-D4C0-4C13-B9B3-28317901E26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292588" y="5185612"/>
                  <a:ext cx="204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E8A89D5-EBDF-44FC-B06E-BCE00157C954}"/>
                    </a:ext>
                  </a:extLst>
                </p14:cNvPr>
                <p14:cNvContentPartPr/>
                <p14:nvPr/>
              </p14:nvContentPartPr>
              <p14:xfrm>
                <a:off x="5569788" y="5266252"/>
                <a:ext cx="78120" cy="335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E8A89D5-EBDF-44FC-B06E-BCE00157C95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561148" y="5257252"/>
                  <a:ext cx="95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AC96EEF-543B-44AD-A09C-F46F75040168}"/>
                    </a:ext>
                  </a:extLst>
                </p14:cNvPr>
                <p14:cNvContentPartPr/>
                <p14:nvPr/>
              </p14:nvContentPartPr>
              <p14:xfrm>
                <a:off x="5810628" y="5166172"/>
                <a:ext cx="73080" cy="5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AC96EEF-543B-44AD-A09C-F46F7504016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801988" y="5157532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394EFEB-08EA-478A-9396-1BB4900C55F1}"/>
                    </a:ext>
                  </a:extLst>
                </p14:cNvPr>
                <p14:cNvContentPartPr/>
                <p14:nvPr/>
              </p14:nvContentPartPr>
              <p14:xfrm>
                <a:off x="5754828" y="5171212"/>
                <a:ext cx="146160" cy="87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394EFEB-08EA-478A-9396-1BB4900C55F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746188" y="5162572"/>
                  <a:ext cx="163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96F9CD9-8D8B-4F98-8936-1BF41EB98E15}"/>
                    </a:ext>
                  </a:extLst>
                </p14:cNvPr>
                <p14:cNvContentPartPr/>
                <p14:nvPr/>
              </p14:nvContentPartPr>
              <p14:xfrm>
                <a:off x="6055428" y="5002732"/>
                <a:ext cx="184680" cy="310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96F9CD9-8D8B-4F98-8936-1BF41EB98E1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046788" y="4993732"/>
                  <a:ext cx="202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615B862-690E-403F-B279-D68FF465FCDC}"/>
                    </a:ext>
                  </a:extLst>
                </p14:cNvPr>
                <p14:cNvContentPartPr/>
                <p14:nvPr/>
              </p14:nvContentPartPr>
              <p14:xfrm>
                <a:off x="6290868" y="5007052"/>
                <a:ext cx="136800" cy="27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615B862-690E-403F-B279-D68FF465FCD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281868" y="4998052"/>
                  <a:ext cx="154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E298BAF-E595-45E8-A7F6-12B1FEBFBF54}"/>
                    </a:ext>
                  </a:extLst>
                </p14:cNvPr>
                <p14:cNvContentPartPr/>
                <p14:nvPr/>
              </p14:nvContentPartPr>
              <p14:xfrm>
                <a:off x="6360348" y="5034052"/>
                <a:ext cx="143640" cy="231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E298BAF-E595-45E8-A7F6-12B1FEBFBF5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351348" y="5025052"/>
                  <a:ext cx="161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6DF0292-A185-4327-AFF0-FAFA329935C4}"/>
                    </a:ext>
                  </a:extLst>
                </p14:cNvPr>
                <p14:cNvContentPartPr/>
                <p14:nvPr/>
              </p14:nvContentPartPr>
              <p14:xfrm>
                <a:off x="6764268" y="4782052"/>
                <a:ext cx="9720" cy="318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6DF0292-A185-4327-AFF0-FAFA329935C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755268" y="4773052"/>
                  <a:ext cx="27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117C1A4-DBF0-4751-97C3-8E52C6A09557}"/>
                    </a:ext>
                  </a:extLst>
                </p14:cNvPr>
                <p14:cNvContentPartPr/>
                <p14:nvPr/>
              </p14:nvContentPartPr>
              <p14:xfrm>
                <a:off x="6584628" y="5150692"/>
                <a:ext cx="370800" cy="9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117C1A4-DBF0-4751-97C3-8E52C6A0955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75988" y="5141692"/>
                  <a:ext cx="3884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FEE278-3A36-4608-B43A-025768B82384}"/>
              </a:ext>
            </a:extLst>
          </p:cNvPr>
          <p:cNvGrpSpPr/>
          <p:nvPr/>
        </p:nvGrpSpPr>
        <p:grpSpPr>
          <a:xfrm>
            <a:off x="6579228" y="5247532"/>
            <a:ext cx="319680" cy="219960"/>
            <a:chOff x="6579228" y="5247532"/>
            <a:chExt cx="3196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2F48262-640F-442E-8682-6766A12E5EC7}"/>
                    </a:ext>
                  </a:extLst>
                </p14:cNvPr>
                <p14:cNvContentPartPr/>
                <p14:nvPr/>
              </p14:nvContentPartPr>
              <p14:xfrm>
                <a:off x="6579228" y="5293612"/>
                <a:ext cx="91440" cy="173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2F48262-640F-442E-8682-6766A12E5EC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561228" y="5275612"/>
                  <a:ext cx="127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D1C14A7-77CF-45A5-9AC5-497D4F97DF0D}"/>
                    </a:ext>
                  </a:extLst>
                </p14:cNvPr>
                <p14:cNvContentPartPr/>
                <p14:nvPr/>
              </p14:nvContentPartPr>
              <p14:xfrm>
                <a:off x="6773268" y="5247532"/>
                <a:ext cx="125640" cy="189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D1C14A7-77CF-45A5-9AC5-497D4F97DF0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755628" y="5229532"/>
                  <a:ext cx="1612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F38DC87-DFE8-4709-AC9F-2A2828463DA3}"/>
              </a:ext>
            </a:extLst>
          </p:cNvPr>
          <p:cNvGrpSpPr/>
          <p:nvPr/>
        </p:nvGrpSpPr>
        <p:grpSpPr>
          <a:xfrm>
            <a:off x="5285028" y="5933332"/>
            <a:ext cx="318240" cy="522000"/>
            <a:chOff x="5285028" y="5933332"/>
            <a:chExt cx="31824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FB91E7A-1609-460E-868D-2F17097E4C5A}"/>
                    </a:ext>
                  </a:extLst>
                </p14:cNvPr>
                <p14:cNvContentPartPr/>
                <p14:nvPr/>
              </p14:nvContentPartPr>
              <p14:xfrm>
                <a:off x="5285028" y="5933332"/>
                <a:ext cx="204120" cy="402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FB91E7A-1609-460E-868D-2F17097E4C5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267388" y="5915692"/>
                  <a:ext cx="2397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6FF3141-85AF-4D1C-A0D1-C7A5CCBC641B}"/>
                    </a:ext>
                  </a:extLst>
                </p14:cNvPr>
                <p14:cNvContentPartPr/>
                <p14:nvPr/>
              </p14:nvContentPartPr>
              <p14:xfrm>
                <a:off x="5287548" y="6167692"/>
                <a:ext cx="163440" cy="7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6FF3141-85AF-4D1C-A0D1-C7A5CCBC641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269548" y="6149692"/>
                  <a:ext cx="199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85AF933-FEA4-4BE7-90EB-D78F95B6CEA7}"/>
                    </a:ext>
                  </a:extLst>
                </p14:cNvPr>
                <p14:cNvContentPartPr/>
                <p14:nvPr/>
              </p14:nvContentPartPr>
              <p14:xfrm>
                <a:off x="5523348" y="6271732"/>
                <a:ext cx="79920" cy="183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85AF933-FEA4-4BE7-90EB-D78F95B6CEA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505708" y="6254092"/>
                  <a:ext cx="1155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8130156-907D-4D3E-959E-61338E501680}"/>
              </a:ext>
            </a:extLst>
          </p:cNvPr>
          <p:cNvGrpSpPr/>
          <p:nvPr/>
        </p:nvGrpSpPr>
        <p:grpSpPr>
          <a:xfrm>
            <a:off x="5782908" y="6211252"/>
            <a:ext cx="146160" cy="86760"/>
            <a:chOff x="5782908" y="6211252"/>
            <a:chExt cx="14616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1CE51CD-26CE-4DBD-A671-907B6EBFC0AD}"/>
                    </a:ext>
                  </a:extLst>
                </p14:cNvPr>
                <p14:cNvContentPartPr/>
                <p14:nvPr/>
              </p14:nvContentPartPr>
              <p14:xfrm>
                <a:off x="5811708" y="6297652"/>
                <a:ext cx="7776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1CE51CD-26CE-4DBD-A671-907B6EBFC0A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793708" y="6280012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00B1F21-F623-405B-803F-6D7A4DFCAD00}"/>
                    </a:ext>
                  </a:extLst>
                </p14:cNvPr>
                <p14:cNvContentPartPr/>
                <p14:nvPr/>
              </p14:nvContentPartPr>
              <p14:xfrm>
                <a:off x="5782908" y="6211252"/>
                <a:ext cx="146160" cy="5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00B1F21-F623-405B-803F-6D7A4DFCAD0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764908" y="6193612"/>
                  <a:ext cx="1818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EE358C9-1D95-4B0A-9638-57D86FE2AC10}"/>
              </a:ext>
            </a:extLst>
          </p:cNvPr>
          <p:cNvGrpSpPr/>
          <p:nvPr/>
        </p:nvGrpSpPr>
        <p:grpSpPr>
          <a:xfrm>
            <a:off x="6142908" y="5836492"/>
            <a:ext cx="1090440" cy="730800"/>
            <a:chOff x="6142908" y="5836492"/>
            <a:chExt cx="109044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51F4FD3-EF84-4F15-8568-4FCD6F05B1F4}"/>
                    </a:ext>
                  </a:extLst>
                </p14:cNvPr>
                <p14:cNvContentPartPr/>
                <p14:nvPr/>
              </p14:nvContentPartPr>
              <p14:xfrm>
                <a:off x="6142908" y="6019732"/>
                <a:ext cx="195840" cy="287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51F4FD3-EF84-4F15-8568-4FCD6F05B1F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124908" y="6001732"/>
                  <a:ext cx="231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7DEE6A2-DCE1-4F83-9849-57969868FDC8}"/>
                    </a:ext>
                  </a:extLst>
                </p14:cNvPr>
                <p14:cNvContentPartPr/>
                <p14:nvPr/>
              </p14:nvContentPartPr>
              <p14:xfrm>
                <a:off x="6475908" y="6195772"/>
                <a:ext cx="162360" cy="46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7DEE6A2-DCE1-4F83-9849-57969868FDC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458268" y="6177772"/>
                  <a:ext cx="19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CBF516C-A38F-43D3-A872-3C47306C284A}"/>
                    </a:ext>
                  </a:extLst>
                </p14:cNvPr>
                <p14:cNvContentPartPr/>
                <p14:nvPr/>
              </p14:nvContentPartPr>
              <p14:xfrm>
                <a:off x="6536028" y="6101092"/>
                <a:ext cx="11880" cy="2012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CBF516C-A38F-43D3-A872-3C47306C284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518388" y="6083092"/>
                  <a:ext cx="47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C079940-BC50-42B8-8FE7-B19A9DC5A4C6}"/>
                    </a:ext>
                  </a:extLst>
                </p14:cNvPr>
                <p14:cNvContentPartPr/>
                <p14:nvPr/>
              </p14:nvContentPartPr>
              <p14:xfrm>
                <a:off x="6961908" y="5836492"/>
                <a:ext cx="24840" cy="2181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C079940-BC50-42B8-8FE7-B19A9DC5A4C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944268" y="5818492"/>
                  <a:ext cx="60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ED7FC8C-9E98-4419-A6C5-1AB98F4A8E1B}"/>
                    </a:ext>
                  </a:extLst>
                </p14:cNvPr>
                <p14:cNvContentPartPr/>
                <p14:nvPr/>
              </p14:nvContentPartPr>
              <p14:xfrm>
                <a:off x="6809988" y="6179212"/>
                <a:ext cx="375840" cy="9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ED7FC8C-9E98-4419-A6C5-1AB98F4A8E1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791988" y="6161212"/>
                  <a:ext cx="411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6A37000-9BC2-4D96-A544-853DF47CCBCF}"/>
                    </a:ext>
                  </a:extLst>
                </p14:cNvPr>
                <p14:cNvContentPartPr/>
                <p14:nvPr/>
              </p14:nvContentPartPr>
              <p14:xfrm>
                <a:off x="6871908" y="6366052"/>
                <a:ext cx="101160" cy="1965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6A37000-9BC2-4D96-A544-853DF47CCBC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854268" y="6348412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3C26E40-F984-45C4-BFF6-F471483B0EC7}"/>
                    </a:ext>
                  </a:extLst>
                </p14:cNvPr>
                <p14:cNvContentPartPr/>
                <p14:nvPr/>
              </p14:nvContentPartPr>
              <p14:xfrm>
                <a:off x="7061628" y="6344092"/>
                <a:ext cx="171720" cy="223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3C26E40-F984-45C4-BFF6-F471483B0EC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043628" y="6326452"/>
                  <a:ext cx="20736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886CEAB-02FE-4C69-B2B8-AEA532A86719}"/>
              </a:ext>
            </a:extLst>
          </p:cNvPr>
          <p:cNvGrpSpPr/>
          <p:nvPr/>
        </p:nvGrpSpPr>
        <p:grpSpPr>
          <a:xfrm>
            <a:off x="6312828" y="4995532"/>
            <a:ext cx="200520" cy="325080"/>
            <a:chOff x="6312828" y="4995532"/>
            <a:chExt cx="2005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5B086A7-B0AC-448B-B4F5-0A1A78BCAF13}"/>
                    </a:ext>
                  </a:extLst>
                </p14:cNvPr>
                <p14:cNvContentPartPr/>
                <p14:nvPr/>
              </p14:nvContentPartPr>
              <p14:xfrm>
                <a:off x="6312828" y="5009932"/>
                <a:ext cx="106920" cy="2743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5B086A7-B0AC-448B-B4F5-0A1A78BCAF1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294828" y="4992292"/>
                  <a:ext cx="142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20E7619-011D-4811-B0E6-835CDC8D4617}"/>
                    </a:ext>
                  </a:extLst>
                </p14:cNvPr>
                <p14:cNvContentPartPr/>
                <p14:nvPr/>
              </p14:nvContentPartPr>
              <p14:xfrm>
                <a:off x="6395988" y="5046652"/>
                <a:ext cx="102600" cy="273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20E7619-011D-4811-B0E6-835CDC8D461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378348" y="5028652"/>
                  <a:ext cx="138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259CEDE-AC88-4F2A-9D08-332A6A2B797C}"/>
                    </a:ext>
                  </a:extLst>
                </p14:cNvPr>
                <p14:cNvContentPartPr/>
                <p14:nvPr/>
              </p14:nvContentPartPr>
              <p14:xfrm>
                <a:off x="6470148" y="4995532"/>
                <a:ext cx="43200" cy="168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259CEDE-AC88-4F2A-9D08-332A6A2B797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452508" y="4977532"/>
                  <a:ext cx="78840" cy="20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735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Naidah Gani</dc:creator>
  <cp:lastModifiedBy>MIna Naidah Gani</cp:lastModifiedBy>
  <cp:revision>10</cp:revision>
  <dcterms:created xsi:type="dcterms:W3CDTF">2021-06-14T08:49:43Z</dcterms:created>
  <dcterms:modified xsi:type="dcterms:W3CDTF">2021-06-14T10:27:39Z</dcterms:modified>
</cp:coreProperties>
</file>